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Bigelow Rules" panose="020B0604020202020204" charset="0"/>
      <p:regular r:id="rId16"/>
    </p:embeddedFont>
    <p:embeddedFont>
      <p:font typeface="Cherry Cream Soda" panose="020B0604020202020204" charset="0"/>
      <p:regular r:id="rId17"/>
    </p:embeddedFont>
    <p:embeddedFont>
      <p:font typeface="Nunito Sans" pitchFamily="2" charset="0"/>
      <p:regular r:id="rId18"/>
      <p:bold r:id="rId19"/>
      <p:italic r:id="rId20"/>
      <p:boldItalic r:id="rId21"/>
    </p:embeddedFont>
    <p:embeddedFont>
      <p:font typeface="Nunito Sans ExtraBold" pitchFamily="2" charset="0"/>
      <p:bold r:id="rId22"/>
      <p:boldItalic r:id="rId23"/>
    </p:embeddedFont>
    <p:embeddedFont>
      <p:font typeface="Raleway" pitchFamily="2" charset="0"/>
      <p:regular r:id="rId24"/>
      <p:bold r:id="rId25"/>
      <p:italic r:id="rId26"/>
      <p:boldItalic r:id="rId27"/>
    </p:embeddedFont>
    <p:embeddedFont>
      <p:font typeface="Roboto Condensed Light" panose="02000000000000000000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151a4792b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151a4792b1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fa866a42b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fa866a42b9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14c139df4d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14c139df4d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1507d31ee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1507d31ee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4c139df4d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4c139df4d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4c139df4d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4c139df4d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139f51098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139f51098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507d31ee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1507d31ee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2137cd79e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2137cd79e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151a4792b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151a4792b1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fa866a42b9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fa866a42b9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51a4792b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151a4792b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hyperlink" Target="http://bit.ly/2TtBDfr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hyperlink" Target="http://bit.ly/2TyoMsr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://bit.ly/2Tynxth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55039" b="7408"/>
          <a:stretch/>
        </p:blipFill>
        <p:spPr>
          <a:xfrm>
            <a:off x="0" y="3212025"/>
            <a:ext cx="9144003" cy="19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27650" y="542925"/>
            <a:ext cx="6088500" cy="17379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527725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chemeClr val="dk1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5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5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5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21" name="Google Shape;21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subTitle" idx="1"/>
          </p:nvPr>
        </p:nvSpPr>
        <p:spPr>
          <a:xfrm>
            <a:off x="1284000" y="3298225"/>
            <a:ext cx="65760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717750" y="2023050"/>
            <a:ext cx="7708500" cy="10974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6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 t="55231" b="25166"/>
          <a:stretch/>
        </p:blipFill>
        <p:spPr>
          <a:xfrm>
            <a:off x="-100" y="4135275"/>
            <a:ext cx="9144003" cy="10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>
            <a:spLocks noGrp="1"/>
          </p:cNvSpPr>
          <p:nvPr>
            <p:ph type="title" hasCustomPrompt="1"/>
          </p:nvPr>
        </p:nvSpPr>
        <p:spPr>
          <a:xfrm>
            <a:off x="1294250" y="1285275"/>
            <a:ext cx="1305900" cy="2844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779000" y="1953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2" hasCustomPrompt="1"/>
          </p:nvPr>
        </p:nvSpPr>
        <p:spPr>
          <a:xfrm>
            <a:off x="3919050" y="1285725"/>
            <a:ext cx="1305900" cy="283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3403800" y="1953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2606650" y="2542091"/>
            <a:ext cx="1305900" cy="283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5"/>
          </p:nvPr>
        </p:nvSpPr>
        <p:spPr>
          <a:xfrm>
            <a:off x="2091400" y="3209781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5231450" y="2544422"/>
            <a:ext cx="1305900" cy="283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4716200" y="3209781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8" hasCustomPrompt="1"/>
          </p:nvPr>
        </p:nvSpPr>
        <p:spPr>
          <a:xfrm>
            <a:off x="6543850" y="1289304"/>
            <a:ext cx="1305900" cy="283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6028600" y="195681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ctrTitle" idx="13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08" y="-100425"/>
            <a:ext cx="2623684" cy="57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3"/>
          <p:cNvGrpSpPr/>
          <p:nvPr/>
        </p:nvGrpSpPr>
        <p:grpSpPr>
          <a:xfrm>
            <a:off x="-182236" y="-432175"/>
            <a:ext cx="11205823" cy="3543083"/>
            <a:chOff x="-182236" y="-432175"/>
            <a:chExt cx="11205823" cy="3543083"/>
          </a:xfrm>
        </p:grpSpPr>
        <p:pic>
          <p:nvPicPr>
            <p:cNvPr id="116" name="Google Shape;116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738" y="-432175"/>
              <a:ext cx="3879849" cy="125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82236" y="2424058"/>
              <a:ext cx="1586322" cy="686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13"/>
          <p:cNvSpPr txBox="1">
            <a:spLocks noGrp="1"/>
          </p:cNvSpPr>
          <p:nvPr>
            <p:ph type="subTitle" idx="14"/>
          </p:nvPr>
        </p:nvSpPr>
        <p:spPr>
          <a:xfrm>
            <a:off x="2016252" y="2866738"/>
            <a:ext cx="2487300" cy="340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5"/>
          </p:nvPr>
        </p:nvSpPr>
        <p:spPr>
          <a:xfrm>
            <a:off x="4640580" y="2866738"/>
            <a:ext cx="2487300" cy="340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6"/>
          </p:nvPr>
        </p:nvSpPr>
        <p:spPr>
          <a:xfrm>
            <a:off x="704088" y="1609344"/>
            <a:ext cx="2487300" cy="340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7"/>
          </p:nvPr>
        </p:nvSpPr>
        <p:spPr>
          <a:xfrm>
            <a:off x="3328416" y="1609344"/>
            <a:ext cx="2487300" cy="340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8"/>
          </p:nvPr>
        </p:nvSpPr>
        <p:spPr>
          <a:xfrm>
            <a:off x="5952744" y="1609344"/>
            <a:ext cx="2487300" cy="3405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6">
            <a:alphaModFix/>
          </a:blip>
          <a:srcRect b="47025"/>
          <a:stretch/>
        </p:blipFill>
        <p:spPr>
          <a:xfrm>
            <a:off x="-402575" y="3635975"/>
            <a:ext cx="1350700" cy="15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4"/>
          <p:cNvPicPr preferRelativeResize="0"/>
          <p:nvPr/>
        </p:nvPicPr>
        <p:blipFill rotWithShape="1">
          <a:blip r:embed="rId2">
            <a:alphaModFix/>
          </a:blip>
          <a:srcRect t="55203" b="25166"/>
          <a:stretch/>
        </p:blipFill>
        <p:spPr>
          <a:xfrm>
            <a:off x="-100" y="4133850"/>
            <a:ext cx="9144003" cy="100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4"/>
          <p:cNvGrpSpPr/>
          <p:nvPr/>
        </p:nvGrpSpPr>
        <p:grpSpPr>
          <a:xfrm>
            <a:off x="1761075" y="4019550"/>
            <a:ext cx="4592100" cy="1123951"/>
            <a:chOff x="1761075" y="4019550"/>
            <a:chExt cx="4592100" cy="1123951"/>
          </a:xfrm>
        </p:grpSpPr>
        <p:pic>
          <p:nvPicPr>
            <p:cNvPr id="127" name="Google Shape;127;p14"/>
            <p:cNvPicPr preferRelativeResize="0"/>
            <p:nvPr/>
          </p:nvPicPr>
          <p:blipFill rotWithShape="1">
            <a:blip r:embed="rId3">
              <a:alphaModFix/>
            </a:blip>
            <a:srcRect b="49573"/>
            <a:stretch/>
          </p:blipFill>
          <p:spPr>
            <a:xfrm>
              <a:off x="4124325" y="4019550"/>
              <a:ext cx="222885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4"/>
            <p:cNvPicPr preferRelativeResize="0"/>
            <p:nvPr/>
          </p:nvPicPr>
          <p:blipFill rotWithShape="1">
            <a:blip r:embed="rId4">
              <a:alphaModFix/>
            </a:blip>
            <a:srcRect b="53332"/>
            <a:stretch/>
          </p:blipFill>
          <p:spPr>
            <a:xfrm>
              <a:off x="1761075" y="4476750"/>
              <a:ext cx="2363252" cy="6667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2103300" y="2528400"/>
            <a:ext cx="4937400" cy="531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2103300" y="1415650"/>
            <a:ext cx="4937400" cy="11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31" name="Google Shape;131;p14"/>
          <p:cNvGrpSpPr/>
          <p:nvPr/>
        </p:nvGrpSpPr>
        <p:grpSpPr>
          <a:xfrm>
            <a:off x="3824363" y="3886300"/>
            <a:ext cx="2740113" cy="1257200"/>
            <a:chOff x="3824363" y="3886300"/>
            <a:chExt cx="2740113" cy="1257200"/>
          </a:xfrm>
        </p:grpSpPr>
        <p:pic>
          <p:nvPicPr>
            <p:cNvPr id="132" name="Google Shape;132;p14"/>
            <p:cNvPicPr preferRelativeResize="0"/>
            <p:nvPr/>
          </p:nvPicPr>
          <p:blipFill rotWithShape="1">
            <a:blip r:embed="rId5">
              <a:alphaModFix/>
            </a:blip>
            <a:srcRect l="28757" r="28752" b="52507"/>
            <a:stretch/>
          </p:blipFill>
          <p:spPr>
            <a:xfrm>
              <a:off x="3824363" y="4200625"/>
              <a:ext cx="843525" cy="9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4"/>
            <p:cNvPicPr preferRelativeResize="0"/>
            <p:nvPr/>
          </p:nvPicPr>
          <p:blipFill rotWithShape="1">
            <a:blip r:embed="rId5">
              <a:alphaModFix/>
            </a:blip>
            <a:srcRect l="29178" r="29178" b="36672"/>
            <a:stretch/>
          </p:blipFill>
          <p:spPr>
            <a:xfrm>
              <a:off x="5737775" y="3886300"/>
              <a:ext cx="826700" cy="12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" name="Google Shape;134;p14"/>
          <p:cNvGrpSpPr/>
          <p:nvPr/>
        </p:nvGrpSpPr>
        <p:grpSpPr>
          <a:xfrm>
            <a:off x="-1050179" y="-484750"/>
            <a:ext cx="10595271" cy="3651583"/>
            <a:chOff x="-1050179" y="-484750"/>
            <a:chExt cx="10595271" cy="3651583"/>
          </a:xfrm>
        </p:grpSpPr>
        <p:pic>
          <p:nvPicPr>
            <p:cNvPr id="135" name="Google Shape;135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050179" y="-484750"/>
              <a:ext cx="3539358" cy="11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921408" y="-309900"/>
              <a:ext cx="2623684" cy="5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701361" y="2479983"/>
              <a:ext cx="1586322" cy="686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14"/>
          <p:cNvPicPr preferRelativeResize="0"/>
          <p:nvPr/>
        </p:nvPicPr>
        <p:blipFill rotWithShape="1">
          <a:blip r:embed="rId9">
            <a:alphaModFix/>
          </a:blip>
          <a:srcRect b="47025"/>
          <a:stretch/>
        </p:blipFill>
        <p:spPr>
          <a:xfrm>
            <a:off x="-402575" y="3635975"/>
            <a:ext cx="1350700" cy="15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0883" y="381725"/>
            <a:ext cx="3646415" cy="11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6325" y="1559475"/>
            <a:ext cx="2545348" cy="8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3">
            <a:alphaModFix/>
          </a:blip>
          <a:srcRect b="7407"/>
          <a:stretch/>
        </p:blipFill>
        <p:spPr>
          <a:xfrm>
            <a:off x="0" y="762000"/>
            <a:ext cx="9144003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500" y="2690475"/>
            <a:ext cx="1127649" cy="24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 rotWithShape="1">
          <a:blip r:embed="rId5">
            <a:alphaModFix/>
          </a:blip>
          <a:srcRect l="21444" r="21444"/>
          <a:stretch/>
        </p:blipFill>
        <p:spPr>
          <a:xfrm>
            <a:off x="4370353" y="2847975"/>
            <a:ext cx="1381645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>
            <a:spLocks noGrp="1"/>
          </p:cNvSpPr>
          <p:nvPr>
            <p:ph type="ctrTitle"/>
          </p:nvPr>
        </p:nvSpPr>
        <p:spPr>
          <a:xfrm>
            <a:off x="7151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2000" y="360800"/>
            <a:ext cx="1676601" cy="36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37518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6"/>
          <p:cNvGrpSpPr/>
          <p:nvPr/>
        </p:nvGrpSpPr>
        <p:grpSpPr>
          <a:xfrm>
            <a:off x="-85450" y="1547300"/>
            <a:ext cx="9511025" cy="3596201"/>
            <a:chOff x="-85450" y="1547300"/>
            <a:chExt cx="9511025" cy="3596201"/>
          </a:xfrm>
        </p:grpSpPr>
        <p:pic>
          <p:nvPicPr>
            <p:cNvPr id="151" name="Google Shape;151;p16"/>
            <p:cNvPicPr preferRelativeResize="0"/>
            <p:nvPr/>
          </p:nvPicPr>
          <p:blipFill rotWithShape="1">
            <a:blip r:embed="rId2">
              <a:alphaModFix/>
            </a:blip>
            <a:srcRect b="35691"/>
            <a:stretch/>
          </p:blipFill>
          <p:spPr>
            <a:xfrm>
              <a:off x="-85450" y="1956575"/>
              <a:ext cx="2241676" cy="318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6"/>
            <p:cNvPicPr preferRelativeResize="0"/>
            <p:nvPr/>
          </p:nvPicPr>
          <p:blipFill rotWithShape="1">
            <a:blip r:embed="rId3">
              <a:alphaModFix/>
            </a:blip>
            <a:srcRect b="30531"/>
            <a:stretch/>
          </p:blipFill>
          <p:spPr>
            <a:xfrm>
              <a:off x="7014625" y="1547300"/>
              <a:ext cx="2410950" cy="3596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16"/>
          <p:cNvPicPr preferRelativeResize="0"/>
          <p:nvPr/>
        </p:nvPicPr>
        <p:blipFill rotWithShape="1">
          <a:blip r:embed="rId4">
            <a:alphaModFix/>
          </a:blip>
          <a:srcRect l="26563" r="26563" b="30579"/>
          <a:stretch/>
        </p:blipFill>
        <p:spPr>
          <a:xfrm flipH="1">
            <a:off x="844400" y="1572775"/>
            <a:ext cx="2410950" cy="35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5">
            <a:alphaModFix/>
          </a:blip>
          <a:srcRect b="53310"/>
          <a:stretch/>
        </p:blipFill>
        <p:spPr>
          <a:xfrm>
            <a:off x="715200" y="2818544"/>
            <a:ext cx="7713602" cy="232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5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-85450" y="1547300"/>
            <a:ext cx="9511025" cy="3596201"/>
            <a:chOff x="-85450" y="1547300"/>
            <a:chExt cx="9511025" cy="3596201"/>
          </a:xfrm>
        </p:grpSpPr>
        <p:pic>
          <p:nvPicPr>
            <p:cNvPr id="160" name="Google Shape;160;p17"/>
            <p:cNvPicPr preferRelativeResize="0"/>
            <p:nvPr/>
          </p:nvPicPr>
          <p:blipFill rotWithShape="1">
            <a:blip r:embed="rId2">
              <a:alphaModFix/>
            </a:blip>
            <a:srcRect b="35691"/>
            <a:stretch/>
          </p:blipFill>
          <p:spPr>
            <a:xfrm>
              <a:off x="-85450" y="1956575"/>
              <a:ext cx="2241676" cy="318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7"/>
            <p:cNvPicPr preferRelativeResize="0"/>
            <p:nvPr/>
          </p:nvPicPr>
          <p:blipFill rotWithShape="1">
            <a:blip r:embed="rId3">
              <a:alphaModFix/>
            </a:blip>
            <a:srcRect b="30531"/>
            <a:stretch/>
          </p:blipFill>
          <p:spPr>
            <a:xfrm>
              <a:off x="7014625" y="1547300"/>
              <a:ext cx="2410950" cy="3596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2" name="Google Shape;162;p17"/>
          <p:cNvPicPr preferRelativeResize="0"/>
          <p:nvPr/>
        </p:nvPicPr>
        <p:blipFill rotWithShape="1">
          <a:blip r:embed="rId4">
            <a:alphaModFix/>
          </a:blip>
          <a:srcRect l="26563" r="26563" b="30579"/>
          <a:stretch/>
        </p:blipFill>
        <p:spPr>
          <a:xfrm flipH="1">
            <a:off x="844400" y="1572775"/>
            <a:ext cx="2410950" cy="35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5">
            <a:alphaModFix/>
          </a:blip>
          <a:srcRect b="54067"/>
          <a:stretch/>
        </p:blipFill>
        <p:spPr>
          <a:xfrm>
            <a:off x="1314325" y="2780950"/>
            <a:ext cx="6515152" cy="236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2" hasCustomPrompt="1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_1">
    <p:bg>
      <p:bgPr>
        <a:solidFill>
          <a:schemeClr val="accent5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18"/>
          <p:cNvGrpSpPr/>
          <p:nvPr/>
        </p:nvGrpSpPr>
        <p:grpSpPr>
          <a:xfrm>
            <a:off x="239325" y="2690400"/>
            <a:ext cx="8716364" cy="1633150"/>
            <a:chOff x="239325" y="2690400"/>
            <a:chExt cx="8716364" cy="1633150"/>
          </a:xfrm>
        </p:grpSpPr>
        <p:pic>
          <p:nvPicPr>
            <p:cNvPr id="170" name="Google Shape;17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325" y="3297700"/>
              <a:ext cx="1589101" cy="102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4625" y="2835728"/>
              <a:ext cx="1332848" cy="1469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44250" y="2955725"/>
              <a:ext cx="960001" cy="1349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04250" y="2690400"/>
              <a:ext cx="1124702" cy="162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64750" y="3126625"/>
              <a:ext cx="1493452" cy="1179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60808" y="3203224"/>
              <a:ext cx="1694881" cy="1025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" name="Google Shape;176;p18"/>
          <p:cNvGrpSpPr/>
          <p:nvPr/>
        </p:nvGrpSpPr>
        <p:grpSpPr>
          <a:xfrm>
            <a:off x="1425120" y="3126625"/>
            <a:ext cx="5907785" cy="1470350"/>
            <a:chOff x="1425120" y="3126625"/>
            <a:chExt cx="5907785" cy="1470350"/>
          </a:xfrm>
        </p:grpSpPr>
        <p:pic>
          <p:nvPicPr>
            <p:cNvPr id="177" name="Google Shape;177;p18"/>
            <p:cNvPicPr preferRelativeResize="0"/>
            <p:nvPr/>
          </p:nvPicPr>
          <p:blipFill rotWithShape="1">
            <a:blip r:embed="rId9">
              <a:alphaModFix/>
            </a:blip>
            <a:srcRect l="33691" r="33687"/>
            <a:stretch/>
          </p:blipFill>
          <p:spPr>
            <a:xfrm>
              <a:off x="1425120" y="3127025"/>
              <a:ext cx="479510" cy="146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8"/>
            <p:cNvPicPr preferRelativeResize="0"/>
            <p:nvPr/>
          </p:nvPicPr>
          <p:blipFill rotWithShape="1">
            <a:blip r:embed="rId9">
              <a:alphaModFix/>
            </a:blip>
            <a:srcRect l="33691" r="33687"/>
            <a:stretch/>
          </p:blipFill>
          <p:spPr>
            <a:xfrm>
              <a:off x="4784245" y="3127025"/>
              <a:ext cx="479510" cy="146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8"/>
            <p:cNvPicPr preferRelativeResize="0"/>
            <p:nvPr/>
          </p:nvPicPr>
          <p:blipFill rotWithShape="1">
            <a:blip r:embed="rId9">
              <a:alphaModFix/>
            </a:blip>
            <a:srcRect l="33691" r="33687"/>
            <a:stretch/>
          </p:blipFill>
          <p:spPr>
            <a:xfrm>
              <a:off x="6853395" y="3126625"/>
              <a:ext cx="479510" cy="1469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18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 idx="2" hasCustomPrompt="1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1"/>
          </p:nvPr>
        </p:nvSpPr>
        <p:spPr>
          <a:xfrm>
            <a:off x="5298900" y="2105850"/>
            <a:ext cx="2597400" cy="9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0"/>
          <p:cNvPicPr preferRelativeResize="0"/>
          <p:nvPr/>
        </p:nvPicPr>
        <p:blipFill rotWithShape="1">
          <a:blip r:embed="rId2">
            <a:alphaModFix/>
          </a:blip>
          <a:srcRect t="48581" b="23322"/>
          <a:stretch/>
        </p:blipFill>
        <p:spPr>
          <a:xfrm>
            <a:off x="0" y="3708450"/>
            <a:ext cx="9144003" cy="14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 txBox="1">
            <a:spLocks noGrp="1"/>
          </p:cNvSpPr>
          <p:nvPr>
            <p:ph type="subTitle" idx="1"/>
          </p:nvPr>
        </p:nvSpPr>
        <p:spPr>
          <a:xfrm flipH="1">
            <a:off x="5062600" y="2660325"/>
            <a:ext cx="3366300" cy="1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 flipH="1">
            <a:off x="4187500" y="1152525"/>
            <a:ext cx="4241400" cy="1518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 t="53851" b="7404"/>
          <a:stretch/>
        </p:blipFill>
        <p:spPr>
          <a:xfrm>
            <a:off x="0" y="3150700"/>
            <a:ext cx="9144003" cy="19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3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32" name="Google Shape;32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oogle Shape;38;p3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39" name="Google Shape;39;p3"/>
            <p:cNvPicPr preferRelativeResize="0"/>
            <p:nvPr/>
          </p:nvPicPr>
          <p:blipFill rotWithShape="1">
            <a:blip r:embed="rId11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"/>
            <p:cNvPicPr preferRelativeResize="0"/>
            <p:nvPr/>
          </p:nvPicPr>
          <p:blipFill rotWithShape="1">
            <a:blip r:embed="rId11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"/>
            <p:cNvPicPr preferRelativeResize="0"/>
            <p:nvPr/>
          </p:nvPicPr>
          <p:blipFill rotWithShape="1">
            <a:blip r:embed="rId11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45" name="Google Shape;45;p3"/>
          <p:cNvGrpSpPr/>
          <p:nvPr/>
        </p:nvGrpSpPr>
        <p:grpSpPr>
          <a:xfrm>
            <a:off x="0" y="3343275"/>
            <a:ext cx="9144000" cy="1800226"/>
            <a:chOff x="0" y="3343275"/>
            <a:chExt cx="9144000" cy="1800226"/>
          </a:xfrm>
        </p:grpSpPr>
        <p:pic>
          <p:nvPicPr>
            <p:cNvPr id="46" name="Google Shape;46;p3"/>
            <p:cNvPicPr preferRelativeResize="0"/>
            <p:nvPr/>
          </p:nvPicPr>
          <p:blipFill rotWithShape="1">
            <a:blip r:embed="rId4">
              <a:alphaModFix/>
            </a:blip>
            <a:srcRect l="32849" b="54360"/>
            <a:stretch/>
          </p:blipFill>
          <p:spPr>
            <a:xfrm>
              <a:off x="0" y="3648075"/>
              <a:ext cx="2200275" cy="149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3"/>
            <p:cNvPicPr preferRelativeResize="0"/>
            <p:nvPr/>
          </p:nvPicPr>
          <p:blipFill rotWithShape="1">
            <a:blip r:embed="rId3">
              <a:alphaModFix/>
            </a:blip>
            <a:srcRect r="8625" b="52512"/>
            <a:stretch/>
          </p:blipFill>
          <p:spPr>
            <a:xfrm>
              <a:off x="7529450" y="3343275"/>
              <a:ext cx="1614550" cy="180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3"/>
            <p:cNvPicPr preferRelativeResize="0"/>
            <p:nvPr/>
          </p:nvPicPr>
          <p:blipFill rotWithShape="1">
            <a:blip r:embed="rId3">
              <a:alphaModFix/>
            </a:blip>
            <a:srcRect b="79648"/>
            <a:stretch/>
          </p:blipFill>
          <p:spPr>
            <a:xfrm>
              <a:off x="715100" y="4371975"/>
              <a:ext cx="1766950" cy="771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/>
            <p:cNvPicPr preferRelativeResize="0"/>
            <p:nvPr/>
          </p:nvPicPr>
          <p:blipFill rotWithShape="1">
            <a:blip r:embed="rId4">
              <a:alphaModFix/>
            </a:blip>
            <a:srcRect b="58754"/>
            <a:stretch/>
          </p:blipFill>
          <p:spPr>
            <a:xfrm>
              <a:off x="2247450" y="4133850"/>
              <a:ext cx="3276600" cy="1009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solidFill>
          <a:schemeClr val="accent5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1"/>
          <p:cNvPicPr preferRelativeResize="0"/>
          <p:nvPr/>
        </p:nvPicPr>
        <p:blipFill rotWithShape="1">
          <a:blip r:embed="rId2">
            <a:alphaModFix/>
          </a:blip>
          <a:srcRect t="40901" b="23756"/>
          <a:stretch/>
        </p:blipFill>
        <p:spPr>
          <a:xfrm>
            <a:off x="0" y="3327100"/>
            <a:ext cx="9144003" cy="181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>
            <a:spLocks noGrp="1"/>
          </p:cNvSpPr>
          <p:nvPr>
            <p:ph type="subTitle" idx="1"/>
          </p:nvPr>
        </p:nvSpPr>
        <p:spPr>
          <a:xfrm>
            <a:off x="4593325" y="2230075"/>
            <a:ext cx="34653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subTitle" idx="1"/>
          </p:nvPr>
        </p:nvSpPr>
        <p:spPr>
          <a:xfrm flipH="1">
            <a:off x="1237027" y="2230075"/>
            <a:ext cx="34653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bg>
      <p:bgPr>
        <a:solidFill>
          <a:schemeClr val="accent5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715100" y="1146200"/>
            <a:ext cx="7704000" cy="12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 rotWithShape="1">
          <a:blip r:embed="rId2">
            <a:alphaModFix/>
          </a:blip>
          <a:srcRect b="31191"/>
          <a:stretch/>
        </p:blipFill>
        <p:spPr>
          <a:xfrm>
            <a:off x="0" y="1604375"/>
            <a:ext cx="9144003" cy="35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 rotWithShape="1">
          <a:blip r:embed="rId3">
            <a:alphaModFix/>
          </a:blip>
          <a:srcRect r="41421" b="44949"/>
          <a:stretch/>
        </p:blipFill>
        <p:spPr>
          <a:xfrm>
            <a:off x="7740800" y="2312000"/>
            <a:ext cx="1403200" cy="283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>
            <a:spLocks noGrp="1"/>
          </p:cNvSpPr>
          <p:nvPr>
            <p:ph type="subTitle" idx="1"/>
          </p:nvPr>
        </p:nvSpPr>
        <p:spPr>
          <a:xfrm>
            <a:off x="3637000" y="1619225"/>
            <a:ext cx="2907600" cy="4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 b="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subTitle" idx="2"/>
          </p:nvPr>
        </p:nvSpPr>
        <p:spPr>
          <a:xfrm>
            <a:off x="3637000" y="3087350"/>
            <a:ext cx="2907600" cy="4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 b="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3"/>
          </p:nvPr>
        </p:nvSpPr>
        <p:spPr>
          <a:xfrm>
            <a:off x="3326150" y="2129048"/>
            <a:ext cx="32184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4"/>
          </p:nvPr>
        </p:nvSpPr>
        <p:spPr>
          <a:xfrm>
            <a:off x="3326150" y="3592725"/>
            <a:ext cx="32184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">
    <p:bg>
      <p:bgPr>
        <a:solidFill>
          <a:schemeClr val="accent5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ubTitle" idx="1"/>
          </p:nvPr>
        </p:nvSpPr>
        <p:spPr>
          <a:xfrm>
            <a:off x="720000" y="1150275"/>
            <a:ext cx="3846300" cy="3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subTitle" idx="2"/>
          </p:nvPr>
        </p:nvSpPr>
        <p:spPr>
          <a:xfrm>
            <a:off x="4760500" y="1150350"/>
            <a:ext cx="3663900" cy="3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accent4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01361" y="2479983"/>
            <a:ext cx="1586322" cy="68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363" y="1374600"/>
            <a:ext cx="3879849" cy="12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/>
          </a:blip>
          <a:srcRect b="25166"/>
          <a:stretch/>
        </p:blipFill>
        <p:spPr>
          <a:xfrm>
            <a:off x="-100" y="1294400"/>
            <a:ext cx="9144003" cy="38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5">
            <a:alphaModFix/>
          </a:blip>
          <a:srcRect l="28757" r="28752" b="52507"/>
          <a:stretch/>
        </p:blipFill>
        <p:spPr>
          <a:xfrm>
            <a:off x="3824363" y="4200625"/>
            <a:ext cx="843525" cy="9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0179" y="-484750"/>
            <a:ext cx="3539358" cy="11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1408" y="-309900"/>
            <a:ext cx="2623684" cy="5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363" y="1374600"/>
            <a:ext cx="3879849" cy="12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01361" y="2479983"/>
            <a:ext cx="1586322" cy="68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26"/>
          <p:cNvGrpSpPr/>
          <p:nvPr/>
        </p:nvGrpSpPr>
        <p:grpSpPr>
          <a:xfrm>
            <a:off x="0" y="2409825"/>
            <a:ext cx="9144000" cy="2733677"/>
            <a:chOff x="0" y="2409825"/>
            <a:chExt cx="9144000" cy="2733677"/>
          </a:xfrm>
        </p:grpSpPr>
        <p:pic>
          <p:nvPicPr>
            <p:cNvPr id="222" name="Google Shape;222;p26"/>
            <p:cNvPicPr preferRelativeResize="0"/>
            <p:nvPr/>
          </p:nvPicPr>
          <p:blipFill rotWithShape="1">
            <a:blip r:embed="rId7">
              <a:alphaModFix/>
            </a:blip>
            <a:srcRect b="49573"/>
            <a:stretch/>
          </p:blipFill>
          <p:spPr>
            <a:xfrm>
              <a:off x="4124325" y="4019550"/>
              <a:ext cx="222885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6"/>
            <p:cNvPicPr preferRelativeResize="0"/>
            <p:nvPr/>
          </p:nvPicPr>
          <p:blipFill rotWithShape="1">
            <a:blip r:embed="rId8">
              <a:alphaModFix/>
            </a:blip>
            <a:srcRect b="53332"/>
            <a:stretch/>
          </p:blipFill>
          <p:spPr>
            <a:xfrm>
              <a:off x="1761075" y="4476750"/>
              <a:ext cx="2363252" cy="666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6"/>
            <p:cNvPicPr preferRelativeResize="0"/>
            <p:nvPr/>
          </p:nvPicPr>
          <p:blipFill rotWithShape="1">
            <a:blip r:embed="rId9">
              <a:alphaModFix/>
            </a:blip>
            <a:srcRect l="31058" b="50216"/>
            <a:stretch/>
          </p:blipFill>
          <p:spPr>
            <a:xfrm>
              <a:off x="0" y="2582875"/>
              <a:ext cx="2461400" cy="256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6"/>
            <p:cNvPicPr preferRelativeResize="0"/>
            <p:nvPr/>
          </p:nvPicPr>
          <p:blipFill rotWithShape="1">
            <a:blip r:embed="rId10">
              <a:alphaModFix/>
            </a:blip>
            <a:srcRect l="5860" r="34999" b="46850"/>
            <a:stretch/>
          </p:blipFill>
          <p:spPr>
            <a:xfrm>
              <a:off x="6102075" y="2409825"/>
              <a:ext cx="3041925" cy="2733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720000" y="2430985"/>
            <a:ext cx="2336400" cy="3600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720000" y="2781260"/>
            <a:ext cx="23364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 idx="2"/>
          </p:nvPr>
        </p:nvSpPr>
        <p:spPr>
          <a:xfrm>
            <a:off x="3403800" y="2430985"/>
            <a:ext cx="2336400" cy="3600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3"/>
          </p:nvPr>
        </p:nvSpPr>
        <p:spPr>
          <a:xfrm>
            <a:off x="3403800" y="2781260"/>
            <a:ext cx="23364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title" idx="4"/>
          </p:nvPr>
        </p:nvSpPr>
        <p:spPr>
          <a:xfrm>
            <a:off x="6087600" y="2430985"/>
            <a:ext cx="2336400" cy="3600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5"/>
          </p:nvPr>
        </p:nvSpPr>
        <p:spPr>
          <a:xfrm>
            <a:off x="6087600" y="2781260"/>
            <a:ext cx="23364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0179" y="-484750"/>
            <a:ext cx="3539358" cy="11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>
            <a:spLocks noGrp="1"/>
          </p:cNvSpPr>
          <p:nvPr>
            <p:ph type="ctrTitle" idx="6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7"/>
          <p:cNvPicPr preferRelativeResize="0"/>
          <p:nvPr/>
        </p:nvPicPr>
        <p:blipFill rotWithShape="1">
          <a:blip r:embed="rId2">
            <a:alphaModFix/>
          </a:blip>
          <a:srcRect t="48190" b="22758"/>
          <a:stretch/>
        </p:blipFill>
        <p:spPr>
          <a:xfrm>
            <a:off x="0" y="3649200"/>
            <a:ext cx="9144003" cy="14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 rotWithShape="1">
          <a:blip r:embed="rId3">
            <a:alphaModFix/>
          </a:blip>
          <a:srcRect l="26563" r="26563" b="63754"/>
          <a:stretch/>
        </p:blipFill>
        <p:spPr>
          <a:xfrm flipH="1">
            <a:off x="384425" y="4305625"/>
            <a:ext cx="1093700" cy="8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 rotWithShape="1">
          <a:blip r:embed="rId3">
            <a:alphaModFix/>
          </a:blip>
          <a:srcRect l="26563" r="26563" b="63754"/>
          <a:stretch/>
        </p:blipFill>
        <p:spPr>
          <a:xfrm flipH="1">
            <a:off x="4151000" y="4306321"/>
            <a:ext cx="1093700" cy="8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 l="26563" r="26563" b="67051"/>
          <a:stretch/>
        </p:blipFill>
        <p:spPr>
          <a:xfrm flipH="1">
            <a:off x="7283375" y="4374670"/>
            <a:ext cx="1093700" cy="7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>
            <a:spLocks noGrp="1"/>
          </p:cNvSpPr>
          <p:nvPr>
            <p:ph type="title"/>
          </p:nvPr>
        </p:nvSpPr>
        <p:spPr>
          <a:xfrm>
            <a:off x="1331000" y="1505237"/>
            <a:ext cx="2063400" cy="527700"/>
          </a:xfrm>
          <a:prstGeom prst="rect">
            <a:avLst/>
          </a:prstGeom>
          <a:effectLst>
            <a:outerShdw dist="38100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1"/>
          </p:nvPr>
        </p:nvSpPr>
        <p:spPr>
          <a:xfrm>
            <a:off x="1331000" y="2105605"/>
            <a:ext cx="206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title" idx="2"/>
          </p:nvPr>
        </p:nvSpPr>
        <p:spPr>
          <a:xfrm>
            <a:off x="5749600" y="1505237"/>
            <a:ext cx="2063400" cy="527700"/>
          </a:xfrm>
          <a:prstGeom prst="rect">
            <a:avLst/>
          </a:prstGeom>
          <a:effectLst>
            <a:outerShdw dist="38100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3"/>
          </p:nvPr>
        </p:nvSpPr>
        <p:spPr>
          <a:xfrm>
            <a:off x="5749600" y="2105605"/>
            <a:ext cx="206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title" idx="4"/>
          </p:nvPr>
        </p:nvSpPr>
        <p:spPr>
          <a:xfrm>
            <a:off x="1331000" y="2924233"/>
            <a:ext cx="2063400" cy="527700"/>
          </a:xfrm>
          <a:prstGeom prst="rect">
            <a:avLst/>
          </a:prstGeom>
          <a:effectLst>
            <a:outerShdw dist="38100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5"/>
          </p:nvPr>
        </p:nvSpPr>
        <p:spPr>
          <a:xfrm>
            <a:off x="1331000" y="3526840"/>
            <a:ext cx="206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title" idx="6"/>
          </p:nvPr>
        </p:nvSpPr>
        <p:spPr>
          <a:xfrm>
            <a:off x="5749600" y="2924233"/>
            <a:ext cx="2063400" cy="527700"/>
          </a:xfrm>
          <a:prstGeom prst="rect">
            <a:avLst/>
          </a:prstGeom>
          <a:effectLst>
            <a:outerShdw dist="38100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7"/>
          </p:nvPr>
        </p:nvSpPr>
        <p:spPr>
          <a:xfrm>
            <a:off x="5749600" y="3526840"/>
            <a:ext cx="206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ctrTitle" idx="8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38100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48" name="Google Shape;248;p27"/>
          <p:cNvGrpSpPr/>
          <p:nvPr/>
        </p:nvGrpSpPr>
        <p:grpSpPr>
          <a:xfrm>
            <a:off x="1132924" y="4290861"/>
            <a:ext cx="4616676" cy="875255"/>
            <a:chOff x="1132924" y="4290861"/>
            <a:chExt cx="4616676" cy="875255"/>
          </a:xfrm>
        </p:grpSpPr>
        <p:pic>
          <p:nvPicPr>
            <p:cNvPr id="249" name="Google Shape;249;p27"/>
            <p:cNvPicPr preferRelativeResize="0"/>
            <p:nvPr/>
          </p:nvPicPr>
          <p:blipFill rotWithShape="1">
            <a:blip r:embed="rId4">
              <a:alphaModFix/>
            </a:blip>
            <a:srcRect b="62743"/>
            <a:stretch/>
          </p:blipFill>
          <p:spPr>
            <a:xfrm>
              <a:off x="4692800" y="4305625"/>
              <a:ext cx="1056800" cy="84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7"/>
            <p:cNvPicPr preferRelativeResize="0"/>
            <p:nvPr/>
          </p:nvPicPr>
          <p:blipFill rotWithShape="1">
            <a:blip r:embed="rId4">
              <a:alphaModFix/>
            </a:blip>
            <a:srcRect b="62743"/>
            <a:stretch/>
          </p:blipFill>
          <p:spPr>
            <a:xfrm flipH="1">
              <a:off x="1132924" y="4290861"/>
              <a:ext cx="1093700" cy="8752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accent5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 rotWithShape="1">
          <a:blip r:embed="rId2">
            <a:alphaModFix/>
          </a:blip>
          <a:srcRect t="45226" b="25721"/>
          <a:stretch/>
        </p:blipFill>
        <p:spPr>
          <a:xfrm flipH="1">
            <a:off x="0" y="3649200"/>
            <a:ext cx="9144003" cy="14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 rotWithShape="1">
          <a:blip r:embed="rId3">
            <a:alphaModFix/>
          </a:blip>
          <a:srcRect b="55088"/>
          <a:stretch/>
        </p:blipFill>
        <p:spPr>
          <a:xfrm>
            <a:off x="7773775" y="4455676"/>
            <a:ext cx="722124" cy="69637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720000" y="1760500"/>
            <a:ext cx="2305500" cy="3393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1"/>
          </p:nvPr>
        </p:nvSpPr>
        <p:spPr>
          <a:xfrm>
            <a:off x="720000" y="2167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title" idx="2"/>
          </p:nvPr>
        </p:nvSpPr>
        <p:spPr>
          <a:xfrm>
            <a:off x="3419275" y="1760500"/>
            <a:ext cx="2305500" cy="3393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3"/>
          </p:nvPr>
        </p:nvSpPr>
        <p:spPr>
          <a:xfrm>
            <a:off x="3419269" y="2167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 idx="4"/>
          </p:nvPr>
        </p:nvSpPr>
        <p:spPr>
          <a:xfrm>
            <a:off x="720000" y="3320875"/>
            <a:ext cx="2305500" cy="3393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5"/>
          </p:nvPr>
        </p:nvSpPr>
        <p:spPr>
          <a:xfrm>
            <a:off x="720000" y="37274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title" idx="6"/>
          </p:nvPr>
        </p:nvSpPr>
        <p:spPr>
          <a:xfrm>
            <a:off x="3419275" y="3320875"/>
            <a:ext cx="2305500" cy="3393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7"/>
          </p:nvPr>
        </p:nvSpPr>
        <p:spPr>
          <a:xfrm>
            <a:off x="3419269" y="37274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title" idx="8"/>
          </p:nvPr>
        </p:nvSpPr>
        <p:spPr>
          <a:xfrm>
            <a:off x="6118550" y="1760500"/>
            <a:ext cx="2305500" cy="3393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9"/>
          </p:nvPr>
        </p:nvSpPr>
        <p:spPr>
          <a:xfrm>
            <a:off x="6118545" y="2167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title" idx="13"/>
          </p:nvPr>
        </p:nvSpPr>
        <p:spPr>
          <a:xfrm>
            <a:off x="6118550" y="3320875"/>
            <a:ext cx="2305500" cy="3393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5" name="Google Shape;265;p28"/>
          <p:cNvSpPr txBox="1">
            <a:spLocks noGrp="1"/>
          </p:cNvSpPr>
          <p:nvPr>
            <p:ph type="subTitle" idx="14"/>
          </p:nvPr>
        </p:nvSpPr>
        <p:spPr>
          <a:xfrm>
            <a:off x="6118545" y="37274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ctrTitle" idx="15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67" name="Google Shape;267;p28"/>
          <p:cNvGrpSpPr/>
          <p:nvPr/>
        </p:nvGrpSpPr>
        <p:grpSpPr>
          <a:xfrm>
            <a:off x="109575" y="3930781"/>
            <a:ext cx="8650003" cy="1221275"/>
            <a:chOff x="109575" y="3930781"/>
            <a:chExt cx="8650003" cy="1221275"/>
          </a:xfrm>
        </p:grpSpPr>
        <p:grpSp>
          <p:nvGrpSpPr>
            <p:cNvPr id="268" name="Google Shape;268;p28"/>
            <p:cNvGrpSpPr/>
            <p:nvPr/>
          </p:nvGrpSpPr>
          <p:grpSpPr>
            <a:xfrm>
              <a:off x="766928" y="4305625"/>
              <a:ext cx="7992650" cy="846421"/>
              <a:chOff x="766928" y="4305625"/>
              <a:chExt cx="7992650" cy="846421"/>
            </a:xfrm>
          </p:grpSpPr>
          <p:pic>
            <p:nvPicPr>
              <p:cNvPr id="269" name="Google Shape;269;p28"/>
              <p:cNvPicPr preferRelativeResize="0"/>
              <p:nvPr/>
            </p:nvPicPr>
            <p:blipFill rotWithShape="1">
              <a:blip r:embed="rId4">
                <a:alphaModFix/>
              </a:blip>
              <a:srcRect l="26563" r="26563" b="63754"/>
              <a:stretch/>
            </p:blipFill>
            <p:spPr>
              <a:xfrm>
                <a:off x="7665878" y="4305625"/>
                <a:ext cx="1093700" cy="845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0" name="Google Shape;270;p28"/>
              <p:cNvPicPr preferRelativeResize="0"/>
              <p:nvPr/>
            </p:nvPicPr>
            <p:blipFill rotWithShape="1">
              <a:blip r:embed="rId4">
                <a:alphaModFix/>
              </a:blip>
              <a:srcRect l="26563" r="26563" b="67051"/>
              <a:stretch/>
            </p:blipFill>
            <p:spPr>
              <a:xfrm>
                <a:off x="766928" y="4374670"/>
                <a:ext cx="1093700" cy="768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1" name="Google Shape;271;p28"/>
              <p:cNvPicPr preferRelativeResize="0"/>
              <p:nvPr/>
            </p:nvPicPr>
            <p:blipFill rotWithShape="1">
              <a:blip r:embed="rId4">
                <a:alphaModFix/>
              </a:blip>
              <a:srcRect l="26563" r="26563" b="63754"/>
              <a:stretch/>
            </p:blipFill>
            <p:spPr>
              <a:xfrm>
                <a:off x="3899303" y="4306321"/>
                <a:ext cx="1093700" cy="845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2" name="Google Shape;272;p28"/>
            <p:cNvPicPr preferRelativeResize="0"/>
            <p:nvPr/>
          </p:nvPicPr>
          <p:blipFill rotWithShape="1">
            <a:blip r:embed="rId3">
              <a:alphaModFix/>
            </a:blip>
            <a:srcRect b="53034"/>
            <a:stretch/>
          </p:blipFill>
          <p:spPr>
            <a:xfrm>
              <a:off x="109575" y="3930781"/>
              <a:ext cx="1211026" cy="122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8"/>
            <p:cNvPicPr preferRelativeResize="0"/>
            <p:nvPr/>
          </p:nvPicPr>
          <p:blipFill rotWithShape="1">
            <a:blip r:embed="rId5">
              <a:alphaModFix/>
            </a:blip>
            <a:srcRect b="62743"/>
            <a:stretch/>
          </p:blipFill>
          <p:spPr>
            <a:xfrm>
              <a:off x="3310475" y="4279425"/>
              <a:ext cx="1056800" cy="84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8"/>
            <p:cNvPicPr preferRelativeResize="0"/>
            <p:nvPr/>
          </p:nvPicPr>
          <p:blipFill rotWithShape="1">
            <a:blip r:embed="rId6">
              <a:alphaModFix/>
            </a:blip>
            <a:srcRect b="47061"/>
            <a:stretch/>
          </p:blipFill>
          <p:spPr>
            <a:xfrm>
              <a:off x="6816950" y="4212197"/>
              <a:ext cx="803125" cy="9398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_1">
    <p:bg>
      <p:bgPr>
        <a:solidFill>
          <a:schemeClr val="accent5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_1">
    <p:bg>
      <p:bgPr>
        <a:solidFill>
          <a:schemeClr val="accent4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 rotWithShape="1">
          <a:blip r:embed="rId2">
            <a:alphaModFix/>
          </a:blip>
          <a:srcRect l="30741" r="30741" b="80758"/>
          <a:stretch/>
        </p:blipFill>
        <p:spPr>
          <a:xfrm flipH="1">
            <a:off x="3838400" y="4417725"/>
            <a:ext cx="1452900" cy="7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 rotWithShape="1">
          <a:blip r:embed="rId3">
            <a:alphaModFix/>
          </a:blip>
          <a:srcRect l="51634" b="27776"/>
          <a:stretch/>
        </p:blipFill>
        <p:spPr>
          <a:xfrm>
            <a:off x="-63500" y="1619250"/>
            <a:ext cx="1159500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 rotWithShape="1">
          <a:blip r:embed="rId4">
            <a:alphaModFix/>
          </a:blip>
          <a:srcRect l="26694" r="26694" b="51904"/>
          <a:stretch/>
        </p:blipFill>
        <p:spPr>
          <a:xfrm>
            <a:off x="2483350" y="3947050"/>
            <a:ext cx="1159500" cy="1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3">
            <a:alphaModFix/>
          </a:blip>
          <a:srcRect b="51904"/>
          <a:stretch/>
        </p:blipFill>
        <p:spPr>
          <a:xfrm flipH="1">
            <a:off x="5308775" y="3947025"/>
            <a:ext cx="1159500" cy="1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/>
          <p:cNvPicPr preferRelativeResize="0"/>
          <p:nvPr/>
        </p:nvPicPr>
        <p:blipFill rotWithShape="1">
          <a:blip r:embed="rId2">
            <a:alphaModFix/>
          </a:blip>
          <a:srcRect l="30741" r="30741" b="76678"/>
          <a:stretch/>
        </p:blipFill>
        <p:spPr>
          <a:xfrm flipH="1">
            <a:off x="834900" y="4263825"/>
            <a:ext cx="1452900" cy="8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 rotWithShape="1">
          <a:blip r:embed="rId2">
            <a:alphaModFix/>
          </a:blip>
          <a:srcRect l="30741" r="30741" b="86009"/>
          <a:stretch/>
        </p:blipFill>
        <p:spPr>
          <a:xfrm flipH="1">
            <a:off x="7410275" y="4610100"/>
            <a:ext cx="1452900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5">
            <a:alphaModFix/>
          </a:blip>
          <a:srcRect t="7140" r="54588" b="15159"/>
          <a:stretch/>
        </p:blipFill>
        <p:spPr>
          <a:xfrm>
            <a:off x="7875731" y="825900"/>
            <a:ext cx="1452899" cy="10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4">
            <a:alphaModFix/>
          </a:blip>
          <a:srcRect l="26695" r="47004" b="22612"/>
          <a:stretch/>
        </p:blipFill>
        <p:spPr>
          <a:xfrm>
            <a:off x="8033700" y="1353625"/>
            <a:ext cx="1352750" cy="39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720000" y="1112925"/>
            <a:ext cx="7704000" cy="3495600"/>
          </a:xfrm>
          <a:prstGeom prst="rect">
            <a:avLst/>
          </a:prstGeom>
          <a:effectLst>
            <a:outerShdw blurRad="57150" dist="19050" dir="3360000" algn="bl" rotWithShape="0">
              <a:srgbClr val="000000">
                <a:alpha val="2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AutoNum type="arabicPeriod"/>
              <a:defRPr sz="11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>
            <a:off x="-1050179" y="-484750"/>
            <a:ext cx="12195391" cy="5775049"/>
            <a:chOff x="-1050179" y="-484750"/>
            <a:chExt cx="12195391" cy="5775049"/>
          </a:xfrm>
        </p:grpSpPr>
        <p:pic>
          <p:nvPicPr>
            <p:cNvPr id="54" name="Google Shape;5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57175" y="3448050"/>
              <a:ext cx="1762125" cy="761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24225" y="3219025"/>
              <a:ext cx="1762125" cy="761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50179" y="-484750"/>
              <a:ext cx="3539358" cy="11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1408" y="-309900"/>
              <a:ext cx="2623684" cy="5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65363" y="2066075"/>
              <a:ext cx="3879849" cy="125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701361" y="2479983"/>
              <a:ext cx="1586322" cy="68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4075" y="4824450"/>
              <a:ext cx="2144200" cy="46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1"/>
          <p:cNvGrpSpPr/>
          <p:nvPr/>
        </p:nvGrpSpPr>
        <p:grpSpPr>
          <a:xfrm>
            <a:off x="834900" y="4263825"/>
            <a:ext cx="8028275" cy="879675"/>
            <a:chOff x="834900" y="4263825"/>
            <a:chExt cx="8028275" cy="879675"/>
          </a:xfrm>
        </p:grpSpPr>
        <p:pic>
          <p:nvPicPr>
            <p:cNvPr id="289" name="Google Shape;289;p31"/>
            <p:cNvPicPr preferRelativeResize="0"/>
            <p:nvPr/>
          </p:nvPicPr>
          <p:blipFill rotWithShape="1">
            <a:blip r:embed="rId2">
              <a:alphaModFix/>
            </a:blip>
            <a:srcRect l="30741" r="30741" b="80758"/>
            <a:stretch/>
          </p:blipFill>
          <p:spPr>
            <a:xfrm flipH="1">
              <a:off x="3838400" y="4417725"/>
              <a:ext cx="1452900" cy="72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1"/>
            <p:cNvPicPr preferRelativeResize="0"/>
            <p:nvPr/>
          </p:nvPicPr>
          <p:blipFill rotWithShape="1">
            <a:blip r:embed="rId2">
              <a:alphaModFix/>
            </a:blip>
            <a:srcRect l="30741" r="30741" b="76678"/>
            <a:stretch/>
          </p:blipFill>
          <p:spPr>
            <a:xfrm flipH="1">
              <a:off x="834900" y="4263825"/>
              <a:ext cx="1452900" cy="87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1"/>
            <p:cNvPicPr preferRelativeResize="0"/>
            <p:nvPr/>
          </p:nvPicPr>
          <p:blipFill rotWithShape="1">
            <a:blip r:embed="rId2">
              <a:alphaModFix/>
            </a:blip>
            <a:srcRect l="30741" r="30741" b="86009"/>
            <a:stretch/>
          </p:blipFill>
          <p:spPr>
            <a:xfrm flipH="1">
              <a:off x="7410275" y="4610100"/>
              <a:ext cx="1452900" cy="52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31"/>
          <p:cNvSpPr txBox="1">
            <a:spLocks noGrp="1"/>
          </p:cNvSpPr>
          <p:nvPr>
            <p:ph type="title" hasCustomPrompt="1"/>
          </p:nvPr>
        </p:nvSpPr>
        <p:spPr>
          <a:xfrm>
            <a:off x="1529650" y="1377618"/>
            <a:ext cx="953700" cy="5277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1"/>
          </p:nvPr>
        </p:nvSpPr>
        <p:spPr>
          <a:xfrm>
            <a:off x="1096000" y="3587844"/>
            <a:ext cx="18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377618"/>
            <a:ext cx="951000" cy="5304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5" name="Google Shape;295;p31"/>
          <p:cNvSpPr txBox="1">
            <a:spLocks noGrp="1"/>
          </p:cNvSpPr>
          <p:nvPr>
            <p:ph type="subTitle" idx="3"/>
          </p:nvPr>
        </p:nvSpPr>
        <p:spPr>
          <a:xfrm>
            <a:off x="3661500" y="3586339"/>
            <a:ext cx="18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title" idx="4" hasCustomPrompt="1"/>
          </p:nvPr>
        </p:nvSpPr>
        <p:spPr>
          <a:xfrm>
            <a:off x="6660650" y="1377618"/>
            <a:ext cx="953700" cy="5304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7" name="Google Shape;297;p31"/>
          <p:cNvSpPr txBox="1">
            <a:spLocks noGrp="1"/>
          </p:cNvSpPr>
          <p:nvPr>
            <p:ph type="subTitle" idx="5"/>
          </p:nvPr>
        </p:nvSpPr>
        <p:spPr>
          <a:xfrm>
            <a:off x="6227000" y="3586342"/>
            <a:ext cx="18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title" idx="6"/>
          </p:nvPr>
        </p:nvSpPr>
        <p:spPr>
          <a:xfrm>
            <a:off x="1096000" y="3072242"/>
            <a:ext cx="1821000" cy="5277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9pPr>
          </a:lstStyle>
          <a:p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title" idx="7"/>
          </p:nvPr>
        </p:nvSpPr>
        <p:spPr>
          <a:xfrm>
            <a:off x="3661500" y="3070742"/>
            <a:ext cx="1821000" cy="5277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9pPr>
          </a:lstStyle>
          <a:p>
            <a:endParaRPr/>
          </a:p>
        </p:txBody>
      </p:sp>
      <p:sp>
        <p:nvSpPr>
          <p:cNvPr id="300" name="Google Shape;300;p31"/>
          <p:cNvSpPr txBox="1">
            <a:spLocks noGrp="1"/>
          </p:cNvSpPr>
          <p:nvPr>
            <p:ph type="title" idx="8"/>
          </p:nvPr>
        </p:nvSpPr>
        <p:spPr>
          <a:xfrm>
            <a:off x="6227000" y="3070742"/>
            <a:ext cx="1821000" cy="5277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Bigelow Rules"/>
              <a:buNone/>
              <a:defRPr>
                <a:latin typeface="Bigelow Rules"/>
                <a:ea typeface="Bigelow Rules"/>
                <a:cs typeface="Bigelow Rules"/>
                <a:sym typeface="Bigelow Rules"/>
              </a:defRPr>
            </a:lvl9pPr>
          </a:lstStyle>
          <a:p>
            <a:endParaRPr/>
          </a:p>
        </p:txBody>
      </p:sp>
      <p:sp>
        <p:nvSpPr>
          <p:cNvPr id="301" name="Google Shape;301;p31"/>
          <p:cNvSpPr txBox="1">
            <a:spLocks noGrp="1"/>
          </p:cNvSpPr>
          <p:nvPr>
            <p:ph type="ctrTitle" idx="9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302" name="Google Shape;302;p31"/>
          <p:cNvPicPr preferRelativeResize="0"/>
          <p:nvPr/>
        </p:nvPicPr>
        <p:blipFill rotWithShape="1">
          <a:blip r:embed="rId3">
            <a:alphaModFix/>
          </a:blip>
          <a:srcRect t="7140" r="49979" b="15159"/>
          <a:stretch/>
        </p:blipFill>
        <p:spPr>
          <a:xfrm>
            <a:off x="7875730" y="825900"/>
            <a:ext cx="1600351" cy="107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31"/>
          <p:cNvGrpSpPr/>
          <p:nvPr/>
        </p:nvGrpSpPr>
        <p:grpSpPr>
          <a:xfrm>
            <a:off x="-346375" y="1353625"/>
            <a:ext cx="9822450" cy="4015000"/>
            <a:chOff x="-346375" y="1353625"/>
            <a:chExt cx="9822450" cy="4015000"/>
          </a:xfrm>
        </p:grpSpPr>
        <p:pic>
          <p:nvPicPr>
            <p:cNvPr id="304" name="Google Shape;304;p31"/>
            <p:cNvPicPr preferRelativeResize="0"/>
            <p:nvPr/>
          </p:nvPicPr>
          <p:blipFill rotWithShape="1">
            <a:blip r:embed="rId4">
              <a:alphaModFix/>
            </a:blip>
            <a:srcRect l="39835" b="27103"/>
            <a:stretch/>
          </p:blipFill>
          <p:spPr>
            <a:xfrm>
              <a:off x="-346375" y="1619250"/>
              <a:ext cx="1442376" cy="3749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31"/>
            <p:cNvPicPr preferRelativeResize="0"/>
            <p:nvPr/>
          </p:nvPicPr>
          <p:blipFill rotWithShape="1">
            <a:blip r:embed="rId5">
              <a:alphaModFix/>
            </a:blip>
            <a:srcRect l="26694" r="26694" b="51904"/>
            <a:stretch/>
          </p:blipFill>
          <p:spPr>
            <a:xfrm>
              <a:off x="2483350" y="3947050"/>
              <a:ext cx="1159500" cy="119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31"/>
            <p:cNvPicPr preferRelativeResize="0"/>
            <p:nvPr/>
          </p:nvPicPr>
          <p:blipFill rotWithShape="1">
            <a:blip r:embed="rId4">
              <a:alphaModFix/>
            </a:blip>
            <a:srcRect b="51904"/>
            <a:stretch/>
          </p:blipFill>
          <p:spPr>
            <a:xfrm flipH="1">
              <a:off x="5308775" y="3947025"/>
              <a:ext cx="1159500" cy="119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31"/>
            <p:cNvPicPr preferRelativeResize="0"/>
            <p:nvPr/>
          </p:nvPicPr>
          <p:blipFill rotWithShape="1">
            <a:blip r:embed="rId5">
              <a:alphaModFix/>
            </a:blip>
            <a:srcRect l="26694" r="45262" b="21942"/>
            <a:stretch/>
          </p:blipFill>
          <p:spPr>
            <a:xfrm>
              <a:off x="8033700" y="1353625"/>
              <a:ext cx="1442375" cy="4015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5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2"/>
          <p:cNvPicPr preferRelativeResize="0"/>
          <p:nvPr/>
        </p:nvPicPr>
        <p:blipFill rotWithShape="1">
          <a:blip r:embed="rId2">
            <a:alphaModFix/>
          </a:blip>
          <a:srcRect t="47591"/>
          <a:stretch/>
        </p:blipFill>
        <p:spPr>
          <a:xfrm>
            <a:off x="0" y="2447926"/>
            <a:ext cx="9144003" cy="2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25" y="3297700"/>
            <a:ext cx="1589101" cy="10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625" y="2835728"/>
            <a:ext cx="1332848" cy="1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0" y="2955725"/>
            <a:ext cx="960001" cy="134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250" y="2690400"/>
            <a:ext cx="1124702" cy="16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50" y="3126625"/>
            <a:ext cx="1493452" cy="11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0808" y="3203224"/>
            <a:ext cx="1694881" cy="10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1425120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4784245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6853395" y="3126625"/>
            <a:ext cx="479510" cy="14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>
            <a:spLocks noGrp="1"/>
          </p:cNvSpPr>
          <p:nvPr>
            <p:ph type="subTitle" idx="1"/>
          </p:nvPr>
        </p:nvSpPr>
        <p:spPr>
          <a:xfrm>
            <a:off x="4711700" y="625100"/>
            <a:ext cx="3717300" cy="1507800"/>
          </a:xfrm>
          <a:prstGeom prst="rect">
            <a:avLst/>
          </a:prstGeom>
          <a:effectLst>
            <a:outerShdw blurRad="57150" dist="19050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ctrTitle"/>
          </p:nvPr>
        </p:nvSpPr>
        <p:spPr>
          <a:xfrm>
            <a:off x="715100" y="542925"/>
            <a:ext cx="3717300" cy="1000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ubTitle" idx="2"/>
          </p:nvPr>
        </p:nvSpPr>
        <p:spPr>
          <a:xfrm>
            <a:off x="715100" y="1590759"/>
            <a:ext cx="37173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32"/>
          <p:cNvSpPr txBox="1"/>
          <p:nvPr/>
        </p:nvSpPr>
        <p:spPr>
          <a:xfrm>
            <a:off x="715100" y="2042925"/>
            <a:ext cx="3717300" cy="647700"/>
          </a:xfrm>
          <a:prstGeom prst="rect">
            <a:avLst/>
          </a:prstGeom>
          <a:noFill/>
          <a:ln>
            <a:noFill/>
          </a:ln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 sz="1100">
                <a:solidFill>
                  <a:schemeClr val="accent2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100">
                <a:solidFill>
                  <a:schemeClr val="accent2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and infographics &amp; images by </a:t>
            </a:r>
            <a:r>
              <a:rPr lang="en" sz="1100">
                <a:solidFill>
                  <a:schemeClr val="accent2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>
              <a:solidFill>
                <a:schemeClr val="accent2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2">
            <a:alphaModFix/>
          </a:blip>
          <a:srcRect t="55736" b="7407"/>
          <a:stretch/>
        </p:blipFill>
        <p:spPr>
          <a:xfrm>
            <a:off x="0" y="3247825"/>
            <a:ext cx="9144003" cy="189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5" y="3102575"/>
            <a:ext cx="1992800" cy="1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3800" y="3054450"/>
            <a:ext cx="1669900" cy="1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6950" y="3304375"/>
            <a:ext cx="1419975" cy="14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403" y="3027125"/>
            <a:ext cx="1159146" cy="166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6248" y="3692425"/>
            <a:ext cx="1293252" cy="10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2667" y="3588100"/>
            <a:ext cx="1783065" cy="1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11">
            <a:alphaModFix/>
          </a:blip>
          <a:srcRect l="30165" r="30169"/>
          <a:stretch/>
        </p:blipFill>
        <p:spPr>
          <a:xfrm>
            <a:off x="1440850" y="3345025"/>
            <a:ext cx="697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11">
            <a:alphaModFix/>
          </a:blip>
          <a:srcRect l="34261" r="34258"/>
          <a:stretch/>
        </p:blipFill>
        <p:spPr>
          <a:xfrm>
            <a:off x="5282400" y="3345025"/>
            <a:ext cx="55315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11">
            <a:alphaModFix/>
          </a:blip>
          <a:srcRect l="28320" r="30989"/>
          <a:stretch/>
        </p:blipFill>
        <p:spPr>
          <a:xfrm>
            <a:off x="8429000" y="3345025"/>
            <a:ext cx="715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12">
            <a:alphaModFix/>
          </a:blip>
          <a:srcRect r="40348"/>
          <a:stretch/>
        </p:blipFill>
        <p:spPr>
          <a:xfrm>
            <a:off x="7666275" y="1219850"/>
            <a:ext cx="1477723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467000" y="855500"/>
            <a:ext cx="2604850" cy="5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63425" y="2226300"/>
            <a:ext cx="1197952" cy="5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24500" y="2831225"/>
            <a:ext cx="1691652" cy="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350" y="2280825"/>
            <a:ext cx="24772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2">
            <a:alphaModFix/>
          </a:blip>
          <a:srcRect t="54581" b="23174"/>
          <a:stretch/>
        </p:blipFill>
        <p:spPr>
          <a:xfrm>
            <a:off x="0" y="3999375"/>
            <a:ext cx="9144003" cy="11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30741" r="30741" b="40856"/>
          <a:stretch/>
        </p:blipFill>
        <p:spPr>
          <a:xfrm flipH="1">
            <a:off x="2359650" y="2922675"/>
            <a:ext cx="1452900" cy="2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l="30741" r="30741" b="61687"/>
          <a:stretch/>
        </p:blipFill>
        <p:spPr>
          <a:xfrm flipH="1">
            <a:off x="4674225" y="3692625"/>
            <a:ext cx="1452900" cy="1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l="30741" r="30741" b="72631"/>
          <a:stretch/>
        </p:blipFill>
        <p:spPr>
          <a:xfrm flipH="1">
            <a:off x="7045950" y="4121250"/>
            <a:ext cx="1452900" cy="1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4">
            <a:alphaModFix/>
          </a:blip>
          <a:srcRect b="55181"/>
          <a:stretch/>
        </p:blipFill>
        <p:spPr>
          <a:xfrm>
            <a:off x="3368050" y="3524250"/>
            <a:ext cx="1683999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5">
            <a:alphaModFix/>
          </a:blip>
          <a:srcRect l="22779" t="4342" r="22774" b="43147"/>
          <a:stretch/>
        </p:blipFill>
        <p:spPr>
          <a:xfrm>
            <a:off x="-409575" y="2442575"/>
            <a:ext cx="2800350" cy="27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l="30741" r="30741" b="22474"/>
          <a:stretch/>
        </p:blipFill>
        <p:spPr>
          <a:xfrm flipH="1">
            <a:off x="-116850" y="2219325"/>
            <a:ext cx="145290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bg>
      <p:bgPr>
        <a:solidFill>
          <a:schemeClr val="accent5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5"/>
          <p:cNvPicPr preferRelativeResize="0"/>
          <p:nvPr/>
        </p:nvPicPr>
        <p:blipFill rotWithShape="1">
          <a:blip r:embed="rId2">
            <a:alphaModFix/>
          </a:blip>
          <a:srcRect t="47591"/>
          <a:stretch/>
        </p:blipFill>
        <p:spPr>
          <a:xfrm>
            <a:off x="0" y="2447926"/>
            <a:ext cx="9144003" cy="2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25" y="3297700"/>
            <a:ext cx="1589101" cy="10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625" y="2835728"/>
            <a:ext cx="1332848" cy="1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0" y="2955725"/>
            <a:ext cx="960001" cy="134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250" y="2690400"/>
            <a:ext cx="1124702" cy="16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50" y="3126625"/>
            <a:ext cx="1493452" cy="11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0808" y="3203224"/>
            <a:ext cx="1694881" cy="10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1425120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4784245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6853395" y="3126625"/>
            <a:ext cx="479510" cy="1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bg>
      <p:bgPr>
        <a:solidFill>
          <a:schemeClr val="accent5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/>
          <p:cNvPicPr preferRelativeResize="0"/>
          <p:nvPr/>
        </p:nvPicPr>
        <p:blipFill rotWithShape="1">
          <a:blip r:embed="rId2">
            <a:alphaModFix/>
          </a:blip>
          <a:srcRect b="72932"/>
          <a:stretch/>
        </p:blipFill>
        <p:spPr>
          <a:xfrm>
            <a:off x="-81925" y="4648609"/>
            <a:ext cx="1300225" cy="4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3">
            <a:alphaModFix/>
          </a:blip>
          <a:srcRect b="31707"/>
          <a:stretch/>
        </p:blipFill>
        <p:spPr>
          <a:xfrm>
            <a:off x="4315900" y="3232600"/>
            <a:ext cx="3544198" cy="19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4">
            <a:alphaModFix/>
          </a:blip>
          <a:srcRect b="40782"/>
          <a:stretch/>
        </p:blipFill>
        <p:spPr>
          <a:xfrm>
            <a:off x="832894" y="4089012"/>
            <a:ext cx="2929762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5">
            <a:alphaModFix/>
          </a:blip>
          <a:srcRect b="42568"/>
          <a:stretch/>
        </p:blipFill>
        <p:spPr>
          <a:xfrm>
            <a:off x="957050" y="4083375"/>
            <a:ext cx="827101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6">
            <a:alphaModFix/>
          </a:blip>
          <a:srcRect b="35567"/>
          <a:stretch/>
        </p:blipFill>
        <p:spPr>
          <a:xfrm>
            <a:off x="3383175" y="3463625"/>
            <a:ext cx="1213749" cy="1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 rotWithShape="1">
          <a:blip r:embed="rId7">
            <a:alphaModFix/>
          </a:blip>
          <a:srcRect l="40141" r="31614" b="64979"/>
          <a:stretch/>
        </p:blipFill>
        <p:spPr>
          <a:xfrm>
            <a:off x="4289200" y="3754250"/>
            <a:ext cx="1120450" cy="13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 rotWithShape="1">
          <a:blip r:embed="rId7">
            <a:alphaModFix/>
          </a:blip>
          <a:srcRect l="40141" r="31614" b="74454"/>
          <a:stretch/>
        </p:blipFill>
        <p:spPr>
          <a:xfrm>
            <a:off x="2056375" y="4395455"/>
            <a:ext cx="827100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7">
            <a:alphaModFix/>
          </a:blip>
          <a:srcRect l="40141" r="31614" b="76822"/>
          <a:stretch/>
        </p:blipFill>
        <p:spPr>
          <a:xfrm>
            <a:off x="176700" y="4655049"/>
            <a:ext cx="603100" cy="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r="45157" b="25556"/>
          <a:stretch/>
        </p:blipFill>
        <p:spPr>
          <a:xfrm>
            <a:off x="7200300" y="1433200"/>
            <a:ext cx="1943701" cy="37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8">
            <a:alphaModFix/>
          </a:blip>
          <a:srcRect b="26308"/>
          <a:stretch/>
        </p:blipFill>
        <p:spPr>
          <a:xfrm>
            <a:off x="6067450" y="2306975"/>
            <a:ext cx="1792649" cy="28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7">
            <a:alphaModFix/>
          </a:blip>
          <a:srcRect l="40141" r="31614" b="58624"/>
          <a:stretch/>
        </p:blipFill>
        <p:spPr>
          <a:xfrm>
            <a:off x="7367925" y="3001150"/>
            <a:ext cx="1462400" cy="21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1253400" y="2811413"/>
            <a:ext cx="28128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 b="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77800" y="2071275"/>
            <a:ext cx="28128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 b="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rry Cream Soda"/>
              <a:buNone/>
              <a:defRPr sz="2000"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253401" y="3243550"/>
            <a:ext cx="28128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5077799" y="2503200"/>
            <a:ext cx="28128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"/>
          <p:cNvPicPr preferRelativeResize="0"/>
          <p:nvPr/>
        </p:nvPicPr>
        <p:blipFill rotWithShape="1">
          <a:blip r:embed="rId2">
            <a:alphaModFix/>
          </a:blip>
          <a:srcRect t="55337" b="7387"/>
          <a:stretch/>
        </p:blipFill>
        <p:spPr>
          <a:xfrm flipH="1">
            <a:off x="103" y="3763375"/>
            <a:ext cx="9143997" cy="191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"/>
          <p:cNvPicPr preferRelativeResize="0"/>
          <p:nvPr/>
        </p:nvPicPr>
        <p:blipFill rotWithShape="1">
          <a:blip r:embed="rId3">
            <a:alphaModFix/>
          </a:blip>
          <a:srcRect r="8908"/>
          <a:stretch/>
        </p:blipFill>
        <p:spPr>
          <a:xfrm flipH="1">
            <a:off x="-69273" y="3801850"/>
            <a:ext cx="2127724" cy="141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400" y="-335602"/>
            <a:ext cx="3214976" cy="6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1177200" y="1228675"/>
            <a:ext cx="3820800" cy="25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75" name="Google Shape;7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025" y="1723425"/>
            <a:ext cx="2230177" cy="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052" y="2985500"/>
            <a:ext cx="1613143" cy="69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5450" y="1528825"/>
            <a:ext cx="1715424" cy="372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7"/>
          <p:cNvGrpSpPr/>
          <p:nvPr/>
        </p:nvGrpSpPr>
        <p:grpSpPr>
          <a:xfrm>
            <a:off x="-152401" y="2207925"/>
            <a:ext cx="9395600" cy="3472726"/>
            <a:chOff x="-152401" y="2207925"/>
            <a:chExt cx="9395600" cy="3472726"/>
          </a:xfrm>
        </p:grpSpPr>
        <p:grpSp>
          <p:nvGrpSpPr>
            <p:cNvPr id="79" name="Google Shape;79;p7"/>
            <p:cNvGrpSpPr/>
            <p:nvPr/>
          </p:nvGrpSpPr>
          <p:grpSpPr>
            <a:xfrm>
              <a:off x="-152401" y="2207925"/>
              <a:ext cx="7472423" cy="3472726"/>
              <a:chOff x="-152401" y="2207925"/>
              <a:chExt cx="7472423" cy="3472726"/>
            </a:xfrm>
          </p:grpSpPr>
          <p:pic>
            <p:nvPicPr>
              <p:cNvPr id="80" name="Google Shape;80;p7"/>
              <p:cNvPicPr preferRelativeResize="0"/>
              <p:nvPr/>
            </p:nvPicPr>
            <p:blipFill rotWithShape="1">
              <a:blip r:embed="rId6">
                <a:alphaModFix/>
              </a:blip>
              <a:srcRect r="53390" b="25456"/>
              <a:stretch/>
            </p:blipFill>
            <p:spPr>
              <a:xfrm flipH="1">
                <a:off x="-152401" y="2207925"/>
                <a:ext cx="1012126" cy="34727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409271" y="3410202"/>
                <a:ext cx="910751" cy="19539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2" name="Google Shape;82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28999" y="3543345"/>
              <a:ext cx="814199" cy="17468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ctrTitle"/>
          </p:nvPr>
        </p:nvSpPr>
        <p:spPr>
          <a:xfrm>
            <a:off x="720000" y="1294200"/>
            <a:ext cx="7704000" cy="25551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9"/>
          <p:cNvPicPr preferRelativeResize="0"/>
          <p:nvPr/>
        </p:nvPicPr>
        <p:blipFill rotWithShape="1">
          <a:blip r:embed="rId2">
            <a:alphaModFix/>
          </a:blip>
          <a:srcRect t="49462" b="7390"/>
          <a:stretch/>
        </p:blipFill>
        <p:spPr>
          <a:xfrm>
            <a:off x="-100" y="2924175"/>
            <a:ext cx="9144003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 txBox="1">
            <a:spLocks noGrp="1"/>
          </p:cNvSpPr>
          <p:nvPr>
            <p:ph type="ctrTitle"/>
          </p:nvPr>
        </p:nvSpPr>
        <p:spPr>
          <a:xfrm>
            <a:off x="2848800" y="542925"/>
            <a:ext cx="53652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88" name="Google Shape;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823977" y="2873052"/>
            <a:ext cx="910751" cy="195393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2848800" y="1407775"/>
            <a:ext cx="4234800" cy="12621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>
            <a:off x="-659300" y="-1104225"/>
            <a:ext cx="11861623" cy="4344101"/>
            <a:chOff x="-659300" y="-1104225"/>
            <a:chExt cx="11861623" cy="4344101"/>
          </a:xfrm>
        </p:grpSpPr>
        <p:grpSp>
          <p:nvGrpSpPr>
            <p:cNvPr id="91" name="Google Shape;91;p9"/>
            <p:cNvGrpSpPr/>
            <p:nvPr/>
          </p:nvGrpSpPr>
          <p:grpSpPr>
            <a:xfrm>
              <a:off x="-659300" y="-1104225"/>
              <a:ext cx="11861623" cy="2377724"/>
              <a:chOff x="-659300" y="-1104225"/>
              <a:chExt cx="11861623" cy="2377724"/>
            </a:xfrm>
          </p:grpSpPr>
          <p:pic>
            <p:nvPicPr>
              <p:cNvPr id="92" name="Google Shape;92;p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659300" y="575048"/>
                <a:ext cx="3214976" cy="698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58778" y="-1104225"/>
                <a:ext cx="4643544" cy="2010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4" name="Google Shape;9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56955" y="2669876"/>
              <a:ext cx="2623717" cy="57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715100" y="2497200"/>
            <a:ext cx="3817200" cy="2112900"/>
          </a:xfrm>
          <a:prstGeom prst="rect">
            <a:avLst/>
          </a:prstGeom>
          <a:effectLst>
            <a:outerShdw dist="857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tryliving.com/life/inspirational-stories/g29133192/mr-rogers-quot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mlboulesmith@noctrl.edu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4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7"/>
          <p:cNvGrpSpPr/>
          <p:nvPr/>
        </p:nvGrpSpPr>
        <p:grpSpPr>
          <a:xfrm>
            <a:off x="-467000" y="855500"/>
            <a:ext cx="9610998" cy="2343225"/>
            <a:chOff x="-467000" y="855500"/>
            <a:chExt cx="9610998" cy="2343225"/>
          </a:xfrm>
        </p:grpSpPr>
        <p:pic>
          <p:nvPicPr>
            <p:cNvPr id="380" name="Google Shape;38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63425" y="2226300"/>
              <a:ext cx="1197952" cy="51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7"/>
            <p:cNvPicPr preferRelativeResize="0"/>
            <p:nvPr/>
          </p:nvPicPr>
          <p:blipFill rotWithShape="1">
            <a:blip r:embed="rId5">
              <a:alphaModFix/>
            </a:blip>
            <a:srcRect r="40348"/>
            <a:stretch/>
          </p:blipFill>
          <p:spPr>
            <a:xfrm>
              <a:off x="7666275" y="1219850"/>
              <a:ext cx="1477723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5" name="Google Shape;385;p37"/>
          <p:cNvSpPr txBox="1">
            <a:spLocks noGrp="1"/>
          </p:cNvSpPr>
          <p:nvPr>
            <p:ph type="ctrTitle"/>
          </p:nvPr>
        </p:nvSpPr>
        <p:spPr>
          <a:xfrm>
            <a:off x="1527650" y="85725"/>
            <a:ext cx="60885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Beautiful Day in the Neighborhood</a:t>
            </a:r>
            <a:endParaRPr/>
          </a:p>
        </p:txBody>
      </p:sp>
      <p:pic>
        <p:nvPicPr>
          <p:cNvPr id="386" name="Google Shape;38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7"/>
          <p:cNvSpPr txBox="1"/>
          <p:nvPr/>
        </p:nvSpPr>
        <p:spPr>
          <a:xfrm>
            <a:off x="429300" y="2671825"/>
            <a:ext cx="826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Nunito Sans"/>
                <a:ea typeface="Nunito Sans"/>
                <a:cs typeface="Nunito Sans"/>
                <a:sym typeface="Nunito Sans"/>
              </a:rPr>
              <a:t>Creating Community in Shared Spaces</a:t>
            </a:r>
            <a:endParaRPr>
              <a:solidFill>
                <a:srgbClr val="0B539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6"/>
          <p:cNvSpPr txBox="1">
            <a:spLocks noGrp="1"/>
          </p:cNvSpPr>
          <p:nvPr>
            <p:ph type="ctrTitle"/>
          </p:nvPr>
        </p:nvSpPr>
        <p:spPr>
          <a:xfrm>
            <a:off x="413688" y="194650"/>
            <a:ext cx="8410500" cy="964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Building Community</a:t>
            </a:r>
            <a:endParaRPr sz="4800"/>
          </a:p>
        </p:txBody>
      </p:sp>
      <p:sp>
        <p:nvSpPr>
          <p:cNvPr id="573" name="Google Shape;573;p46"/>
          <p:cNvSpPr/>
          <p:nvPr/>
        </p:nvSpPr>
        <p:spPr>
          <a:xfrm>
            <a:off x="1270900" y="1415650"/>
            <a:ext cx="759900" cy="5700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01</a:t>
            </a:r>
            <a:endParaRPr dirty="0"/>
          </a:p>
        </p:txBody>
      </p:sp>
      <p:sp>
        <p:nvSpPr>
          <p:cNvPr id="574" name="Google Shape;574;p46"/>
          <p:cNvSpPr txBox="1">
            <a:spLocks noGrp="1"/>
          </p:cNvSpPr>
          <p:nvPr>
            <p:ph type="title" idx="4294967295"/>
          </p:nvPr>
        </p:nvSpPr>
        <p:spPr>
          <a:xfrm>
            <a:off x="6604737" y="2194125"/>
            <a:ext cx="1819200" cy="3786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Listening</a:t>
            </a:r>
            <a:endParaRPr sz="2000"/>
          </a:p>
        </p:txBody>
      </p:sp>
      <p:sp>
        <p:nvSpPr>
          <p:cNvPr id="575" name="Google Shape;575;p46"/>
          <p:cNvSpPr txBox="1">
            <a:spLocks noGrp="1"/>
          </p:cNvSpPr>
          <p:nvPr>
            <p:ph type="subTitle" idx="4294967295"/>
          </p:nvPr>
        </p:nvSpPr>
        <p:spPr>
          <a:xfrm>
            <a:off x="6604737" y="2636650"/>
            <a:ext cx="181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 neighbors to talk to each other and problem solve</a:t>
            </a:r>
            <a:endParaRPr/>
          </a:p>
        </p:txBody>
      </p:sp>
      <p:sp>
        <p:nvSpPr>
          <p:cNvPr id="576" name="Google Shape;576;p46"/>
          <p:cNvSpPr txBox="1">
            <a:spLocks noGrp="1"/>
          </p:cNvSpPr>
          <p:nvPr>
            <p:ph type="title" idx="4294967295"/>
          </p:nvPr>
        </p:nvSpPr>
        <p:spPr>
          <a:xfrm>
            <a:off x="720050" y="2194125"/>
            <a:ext cx="1819200" cy="3786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Block parties</a:t>
            </a:r>
            <a:endParaRPr sz="2000" dirty="0"/>
          </a:p>
        </p:txBody>
      </p:sp>
      <p:sp>
        <p:nvSpPr>
          <p:cNvPr id="577" name="Google Shape;577;p46"/>
          <p:cNvSpPr txBox="1">
            <a:spLocks noGrp="1"/>
          </p:cNvSpPr>
          <p:nvPr>
            <p:ph type="title" idx="4294967295"/>
          </p:nvPr>
        </p:nvSpPr>
        <p:spPr>
          <a:xfrm>
            <a:off x="2681614" y="2194125"/>
            <a:ext cx="1819200" cy="3786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NextDoor</a:t>
            </a:r>
            <a:endParaRPr sz="2000"/>
          </a:p>
        </p:txBody>
      </p:sp>
      <p:sp>
        <p:nvSpPr>
          <p:cNvPr id="578" name="Google Shape;578;p46"/>
          <p:cNvSpPr txBox="1">
            <a:spLocks noGrp="1"/>
          </p:cNvSpPr>
          <p:nvPr>
            <p:ph type="title" idx="4294967295"/>
          </p:nvPr>
        </p:nvSpPr>
        <p:spPr>
          <a:xfrm>
            <a:off x="4643179" y="2194125"/>
            <a:ext cx="1819200" cy="3786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Casseroles</a:t>
            </a:r>
            <a:endParaRPr sz="2000"/>
          </a:p>
        </p:txBody>
      </p:sp>
      <p:sp>
        <p:nvSpPr>
          <p:cNvPr id="579" name="Google Shape;579;p46"/>
          <p:cNvSpPr txBox="1">
            <a:spLocks noGrp="1"/>
          </p:cNvSpPr>
          <p:nvPr>
            <p:ph type="subTitle" idx="4294967295"/>
          </p:nvPr>
        </p:nvSpPr>
        <p:spPr>
          <a:xfrm>
            <a:off x="4643175" y="2636650"/>
            <a:ext cx="181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(that’s a hotdish for you midwesterners)</a:t>
            </a:r>
            <a:endParaRPr/>
          </a:p>
        </p:txBody>
      </p:sp>
      <p:cxnSp>
        <p:nvCxnSpPr>
          <p:cNvPr id="580" name="Google Shape;580;p46"/>
          <p:cNvCxnSpPr>
            <a:stCxn id="573" idx="2"/>
            <a:endCxn id="581" idx="5"/>
          </p:cNvCxnSpPr>
          <p:nvPr/>
        </p:nvCxnSpPr>
        <p:spPr>
          <a:xfrm>
            <a:off x="1992701" y="1700650"/>
            <a:ext cx="12567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triangle" w="med" len="med"/>
          </a:ln>
          <a:effectLst>
            <a:outerShdw dist="47625" dir="3060000" algn="bl" rotWithShape="0">
              <a:srgbClr val="000000">
                <a:alpha val="19000"/>
              </a:srgbClr>
            </a:outerShdw>
          </a:effectLst>
        </p:spPr>
      </p:cxnSp>
      <p:sp>
        <p:nvSpPr>
          <p:cNvPr id="581" name="Google Shape;581;p46"/>
          <p:cNvSpPr/>
          <p:nvPr/>
        </p:nvSpPr>
        <p:spPr>
          <a:xfrm>
            <a:off x="3211264" y="1415650"/>
            <a:ext cx="759900" cy="5700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02</a:t>
            </a:r>
            <a:endParaRPr/>
          </a:p>
        </p:txBody>
      </p:sp>
      <p:sp>
        <p:nvSpPr>
          <p:cNvPr id="582" name="Google Shape;582;p46"/>
          <p:cNvSpPr/>
          <p:nvPr/>
        </p:nvSpPr>
        <p:spPr>
          <a:xfrm>
            <a:off x="5172829" y="1415650"/>
            <a:ext cx="759900" cy="5700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03</a:t>
            </a:r>
            <a:endParaRPr/>
          </a:p>
        </p:txBody>
      </p:sp>
      <p:sp>
        <p:nvSpPr>
          <p:cNvPr id="583" name="Google Shape;583;p46"/>
          <p:cNvSpPr/>
          <p:nvPr/>
        </p:nvSpPr>
        <p:spPr>
          <a:xfrm>
            <a:off x="7134387" y="1415650"/>
            <a:ext cx="759900" cy="5700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04</a:t>
            </a:r>
            <a:endParaRPr/>
          </a:p>
        </p:txBody>
      </p:sp>
      <p:cxnSp>
        <p:nvCxnSpPr>
          <p:cNvPr id="584" name="Google Shape;584;p46"/>
          <p:cNvCxnSpPr>
            <a:stCxn id="581" idx="2"/>
            <a:endCxn id="582" idx="5"/>
          </p:cNvCxnSpPr>
          <p:nvPr/>
        </p:nvCxnSpPr>
        <p:spPr>
          <a:xfrm>
            <a:off x="3933066" y="1700650"/>
            <a:ext cx="1278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triangle" w="med" len="med"/>
          </a:ln>
          <a:effectLst>
            <a:outerShdw dist="47625" dir="306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585" name="Google Shape;585;p46"/>
          <p:cNvCxnSpPr>
            <a:stCxn id="582" idx="2"/>
            <a:endCxn id="583" idx="5"/>
          </p:cNvCxnSpPr>
          <p:nvPr/>
        </p:nvCxnSpPr>
        <p:spPr>
          <a:xfrm>
            <a:off x="5894630" y="1700650"/>
            <a:ext cx="1278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triangle" w="med" len="med"/>
          </a:ln>
          <a:effectLst>
            <a:outerShdw dist="47625" dir="3060000" algn="bl" rotWithShape="0">
              <a:srgbClr val="000000">
                <a:alpha val="19000"/>
              </a:srgbClr>
            </a:outerShdw>
          </a:effectLst>
        </p:spPr>
      </p:cxnSp>
      <p:grpSp>
        <p:nvGrpSpPr>
          <p:cNvPr id="586" name="Google Shape;586;p46"/>
          <p:cNvGrpSpPr/>
          <p:nvPr/>
        </p:nvGrpSpPr>
        <p:grpSpPr>
          <a:xfrm>
            <a:off x="-1" y="3345825"/>
            <a:ext cx="9144002" cy="1797675"/>
            <a:chOff x="-1" y="3345825"/>
            <a:chExt cx="9144002" cy="1797675"/>
          </a:xfrm>
        </p:grpSpPr>
        <p:pic>
          <p:nvPicPr>
            <p:cNvPr id="587" name="Google Shape;587;p46"/>
            <p:cNvPicPr preferRelativeResize="0"/>
            <p:nvPr/>
          </p:nvPicPr>
          <p:blipFill rotWithShape="1">
            <a:blip r:embed="rId3">
              <a:alphaModFix/>
            </a:blip>
            <a:srcRect r="17039" b="69444"/>
            <a:stretch/>
          </p:blipFill>
          <p:spPr>
            <a:xfrm>
              <a:off x="3738900" y="3571875"/>
              <a:ext cx="5405101" cy="157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46"/>
            <p:cNvPicPr preferRelativeResize="0"/>
            <p:nvPr/>
          </p:nvPicPr>
          <p:blipFill rotWithShape="1">
            <a:blip r:embed="rId4">
              <a:alphaModFix/>
            </a:blip>
            <a:srcRect l="35203" b="62410"/>
            <a:stretch/>
          </p:blipFill>
          <p:spPr>
            <a:xfrm>
              <a:off x="-1" y="3345825"/>
              <a:ext cx="4800198" cy="1797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46"/>
          <p:cNvGrpSpPr/>
          <p:nvPr/>
        </p:nvGrpSpPr>
        <p:grpSpPr>
          <a:xfrm>
            <a:off x="2316475" y="3345825"/>
            <a:ext cx="7089900" cy="1797673"/>
            <a:chOff x="2316475" y="3345825"/>
            <a:chExt cx="7089900" cy="1797673"/>
          </a:xfrm>
        </p:grpSpPr>
        <p:pic>
          <p:nvPicPr>
            <p:cNvPr id="590" name="Google Shape;590;p46"/>
            <p:cNvPicPr preferRelativeResize="0"/>
            <p:nvPr/>
          </p:nvPicPr>
          <p:blipFill rotWithShape="1">
            <a:blip r:embed="rId5">
              <a:alphaModFix/>
            </a:blip>
            <a:srcRect b="65049"/>
            <a:stretch/>
          </p:blipFill>
          <p:spPr>
            <a:xfrm>
              <a:off x="7079675" y="3345825"/>
              <a:ext cx="2326700" cy="1797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46"/>
            <p:cNvPicPr preferRelativeResize="0"/>
            <p:nvPr/>
          </p:nvPicPr>
          <p:blipFill rotWithShape="1">
            <a:blip r:embed="rId5">
              <a:alphaModFix/>
            </a:blip>
            <a:srcRect b="65049"/>
            <a:stretch/>
          </p:blipFill>
          <p:spPr>
            <a:xfrm>
              <a:off x="2316475" y="3345825"/>
              <a:ext cx="2326700" cy="17976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2" name="Google Shape;592;p46"/>
          <p:cNvGrpSpPr/>
          <p:nvPr/>
        </p:nvGrpSpPr>
        <p:grpSpPr>
          <a:xfrm>
            <a:off x="-549500" y="3345813"/>
            <a:ext cx="10336875" cy="2266575"/>
            <a:chOff x="-549500" y="3345813"/>
            <a:chExt cx="10336875" cy="2266575"/>
          </a:xfrm>
        </p:grpSpPr>
        <p:pic>
          <p:nvPicPr>
            <p:cNvPr id="593" name="Google Shape;593;p46"/>
            <p:cNvPicPr preferRelativeResize="0"/>
            <p:nvPr/>
          </p:nvPicPr>
          <p:blipFill rotWithShape="1">
            <a:blip r:embed="rId6">
              <a:alphaModFix/>
            </a:blip>
            <a:srcRect l="40141" r="31614" b="58624"/>
            <a:stretch/>
          </p:blipFill>
          <p:spPr>
            <a:xfrm flipH="1">
              <a:off x="3699625" y="3470038"/>
              <a:ext cx="1462400" cy="21423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4" name="Google Shape;594;p46"/>
            <p:cNvGrpSpPr/>
            <p:nvPr/>
          </p:nvGrpSpPr>
          <p:grpSpPr>
            <a:xfrm>
              <a:off x="-549500" y="3345813"/>
              <a:ext cx="10336875" cy="2266575"/>
              <a:chOff x="-549500" y="3345813"/>
              <a:chExt cx="10336875" cy="2266575"/>
            </a:xfrm>
          </p:grpSpPr>
          <p:pic>
            <p:nvPicPr>
              <p:cNvPr id="595" name="Google Shape;595;p46"/>
              <p:cNvPicPr preferRelativeResize="0"/>
              <p:nvPr/>
            </p:nvPicPr>
            <p:blipFill rotWithShape="1">
              <a:blip r:embed="rId6">
                <a:alphaModFix/>
              </a:blip>
              <a:srcRect l="40141" r="31614" b="58624"/>
              <a:stretch/>
            </p:blipFill>
            <p:spPr>
              <a:xfrm flipH="1">
                <a:off x="8324975" y="3345813"/>
                <a:ext cx="1462400" cy="2142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6" name="Google Shape;596;p46"/>
              <p:cNvPicPr preferRelativeResize="0"/>
              <p:nvPr/>
            </p:nvPicPr>
            <p:blipFill rotWithShape="1">
              <a:blip r:embed="rId6">
                <a:alphaModFix/>
              </a:blip>
              <a:srcRect l="40141" r="31614" b="58624"/>
              <a:stretch/>
            </p:blipFill>
            <p:spPr>
              <a:xfrm flipH="1">
                <a:off x="-549500" y="3470038"/>
                <a:ext cx="1462400" cy="2142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97" name="Google Shape;597;p46"/>
          <p:cNvSpPr txBox="1">
            <a:spLocks noGrp="1"/>
          </p:cNvSpPr>
          <p:nvPr>
            <p:ph type="subTitle" idx="4294967295"/>
          </p:nvPr>
        </p:nvSpPr>
        <p:spPr>
          <a:xfrm>
            <a:off x="2681637" y="2636650"/>
            <a:ext cx="181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  <p:sp>
        <p:nvSpPr>
          <p:cNvPr id="598" name="Google Shape;598;p46"/>
          <p:cNvSpPr txBox="1">
            <a:spLocks noGrp="1"/>
          </p:cNvSpPr>
          <p:nvPr>
            <p:ph type="subTitle" idx="4294967295"/>
          </p:nvPr>
        </p:nvSpPr>
        <p:spPr>
          <a:xfrm>
            <a:off x="644637" y="2781200"/>
            <a:ext cx="181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supposed to be fun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7"/>
          <p:cNvSpPr txBox="1">
            <a:spLocks noGrp="1"/>
          </p:cNvSpPr>
          <p:nvPr>
            <p:ph type="ctrTitle"/>
          </p:nvPr>
        </p:nvSpPr>
        <p:spPr>
          <a:xfrm>
            <a:off x="2848800" y="542925"/>
            <a:ext cx="5365200" cy="57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Off My Lawn</a:t>
            </a:r>
            <a:endParaRPr/>
          </a:p>
        </p:txBody>
      </p:sp>
      <p:sp>
        <p:nvSpPr>
          <p:cNvPr id="604" name="Google Shape;604;p47"/>
          <p:cNvSpPr txBox="1">
            <a:spLocks noGrp="1"/>
          </p:cNvSpPr>
          <p:nvPr>
            <p:ph type="subTitle" idx="1"/>
          </p:nvPr>
        </p:nvSpPr>
        <p:spPr>
          <a:xfrm>
            <a:off x="3125400" y="1213350"/>
            <a:ext cx="4234800" cy="17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Space issues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Differences of Purpose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Be nice</a:t>
            </a:r>
            <a:endParaRPr sz="2700"/>
          </a:p>
        </p:txBody>
      </p:sp>
      <p:pic>
        <p:nvPicPr>
          <p:cNvPr id="605" name="Google Shape;605;p47"/>
          <p:cNvPicPr preferRelativeResize="0"/>
          <p:nvPr/>
        </p:nvPicPr>
        <p:blipFill rotWithShape="1">
          <a:blip r:embed="rId3">
            <a:alphaModFix/>
          </a:blip>
          <a:srcRect l="26544" r="26104"/>
          <a:stretch/>
        </p:blipFill>
        <p:spPr>
          <a:xfrm>
            <a:off x="4626650" y="3038475"/>
            <a:ext cx="910750" cy="192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47"/>
          <p:cNvGrpSpPr/>
          <p:nvPr/>
        </p:nvGrpSpPr>
        <p:grpSpPr>
          <a:xfrm>
            <a:off x="-659300" y="906350"/>
            <a:ext cx="9256578" cy="5311275"/>
            <a:chOff x="-659300" y="906350"/>
            <a:chExt cx="9256578" cy="5311275"/>
          </a:xfrm>
        </p:grpSpPr>
        <p:pic>
          <p:nvPicPr>
            <p:cNvPr id="607" name="Google Shape;607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19801" y="3147100"/>
              <a:ext cx="2577477" cy="1558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45175" y="3374250"/>
              <a:ext cx="910749" cy="131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47"/>
            <p:cNvPicPr preferRelativeResize="0"/>
            <p:nvPr/>
          </p:nvPicPr>
          <p:blipFill rotWithShape="1">
            <a:blip r:embed="rId6">
              <a:alphaModFix/>
            </a:blip>
            <a:srcRect l="30277" r="15277" b="14741"/>
            <a:stretch/>
          </p:blipFill>
          <p:spPr>
            <a:xfrm>
              <a:off x="-659300" y="906350"/>
              <a:ext cx="3391575" cy="531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0" name="Google Shape;610;p47"/>
          <p:cNvPicPr preferRelativeResize="0"/>
          <p:nvPr/>
        </p:nvPicPr>
        <p:blipFill rotWithShape="1">
          <a:blip r:embed="rId7">
            <a:alphaModFix/>
          </a:blip>
          <a:srcRect r="32336" b="17280"/>
          <a:stretch/>
        </p:blipFill>
        <p:spPr>
          <a:xfrm>
            <a:off x="7674675" y="1670775"/>
            <a:ext cx="1469324" cy="385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4783" y="1090500"/>
            <a:ext cx="3916136" cy="8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8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Mending Fences</a:t>
            </a:r>
            <a:endParaRPr/>
          </a:p>
        </p:txBody>
      </p:sp>
      <p:pic>
        <p:nvPicPr>
          <p:cNvPr id="617" name="Google Shape;617;p48"/>
          <p:cNvPicPr preferRelativeResize="0"/>
          <p:nvPr/>
        </p:nvPicPr>
        <p:blipFill rotWithShape="1">
          <a:blip r:embed="rId4">
            <a:alphaModFix/>
          </a:blip>
          <a:srcRect t="11801" b="12930"/>
          <a:stretch/>
        </p:blipFill>
        <p:spPr>
          <a:xfrm>
            <a:off x="1160550" y="1086725"/>
            <a:ext cx="2855150" cy="69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8"/>
          <p:cNvPicPr preferRelativeResize="0"/>
          <p:nvPr/>
        </p:nvPicPr>
        <p:blipFill rotWithShape="1">
          <a:blip r:embed="rId5">
            <a:alphaModFix/>
          </a:blip>
          <a:srcRect t="7140" b="15159"/>
          <a:stretch/>
        </p:blipFill>
        <p:spPr>
          <a:xfrm>
            <a:off x="5077795" y="3476575"/>
            <a:ext cx="2579660" cy="86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37267" y="3810000"/>
            <a:ext cx="3916136" cy="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991" y="2042975"/>
            <a:ext cx="1554267" cy="3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8"/>
          <p:cNvPicPr preferRelativeResize="0"/>
          <p:nvPr/>
        </p:nvPicPr>
        <p:blipFill rotWithShape="1">
          <a:blip r:embed="rId5">
            <a:alphaModFix/>
          </a:blip>
          <a:srcRect t="7140" b="15159"/>
          <a:stretch/>
        </p:blipFill>
        <p:spPr>
          <a:xfrm>
            <a:off x="-2512599" y="-975150"/>
            <a:ext cx="4512275" cy="15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6466" y="290375"/>
            <a:ext cx="1554267" cy="3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8" descr="Image of a white, worn wooden fence with one plank missing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8325" y="1403375"/>
            <a:ext cx="4887342" cy="3257426"/>
          </a:xfrm>
          <a:prstGeom prst="rect">
            <a:avLst/>
          </a:prstGeom>
          <a:noFill/>
          <a:ln>
            <a:noFill/>
          </a:ln>
          <a:effectLst>
            <a:outerShdw blurRad="128588" dist="85725" dir="4200000" algn="bl" rotWithShape="0">
              <a:srgbClr val="000000">
                <a:alpha val="49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49" descr="Mr. Rogers image in black and white with red box containing white text &quot;Imagine what our real neighborhoods would be like if each of us offered, as a matter of course, just one kind word to another person.&quot; - Fred Roger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724" y="547188"/>
            <a:ext cx="2551176" cy="33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9"/>
          <p:cNvSpPr txBox="1">
            <a:spLocks noGrp="1"/>
          </p:cNvSpPr>
          <p:nvPr>
            <p:ph type="title"/>
          </p:nvPr>
        </p:nvSpPr>
        <p:spPr>
          <a:xfrm>
            <a:off x="3904825" y="1356825"/>
            <a:ext cx="4864500" cy="14766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We’ll leave the light on for you.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8"/>
          <p:cNvGrpSpPr/>
          <p:nvPr/>
        </p:nvGrpSpPr>
        <p:grpSpPr>
          <a:xfrm>
            <a:off x="-116850" y="2219325"/>
            <a:ext cx="8615700" cy="2934225"/>
            <a:chOff x="-116850" y="2219325"/>
            <a:chExt cx="8615700" cy="2934225"/>
          </a:xfrm>
        </p:grpSpPr>
        <p:pic>
          <p:nvPicPr>
            <p:cNvPr id="393" name="Google Shape;393;p38"/>
            <p:cNvPicPr preferRelativeResize="0"/>
            <p:nvPr/>
          </p:nvPicPr>
          <p:blipFill rotWithShape="1">
            <a:blip r:embed="rId3">
              <a:alphaModFix/>
            </a:blip>
            <a:srcRect l="30741" r="30741" b="22474"/>
            <a:stretch/>
          </p:blipFill>
          <p:spPr>
            <a:xfrm flipH="1">
              <a:off x="-116850" y="2219325"/>
              <a:ext cx="1452900" cy="2924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8"/>
            <p:cNvPicPr preferRelativeResize="0"/>
            <p:nvPr/>
          </p:nvPicPr>
          <p:blipFill rotWithShape="1">
            <a:blip r:embed="rId3">
              <a:alphaModFix/>
            </a:blip>
            <a:srcRect l="30741" r="30741" b="40856"/>
            <a:stretch/>
          </p:blipFill>
          <p:spPr>
            <a:xfrm flipH="1">
              <a:off x="2664450" y="2922675"/>
              <a:ext cx="1452900" cy="2230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8"/>
            <p:cNvPicPr preferRelativeResize="0"/>
            <p:nvPr/>
          </p:nvPicPr>
          <p:blipFill rotWithShape="1">
            <a:blip r:embed="rId3">
              <a:alphaModFix/>
            </a:blip>
            <a:srcRect l="30741" r="30741" b="61687"/>
            <a:stretch/>
          </p:blipFill>
          <p:spPr>
            <a:xfrm flipH="1">
              <a:off x="4674225" y="3692625"/>
              <a:ext cx="1452900" cy="14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38"/>
            <p:cNvPicPr preferRelativeResize="0"/>
            <p:nvPr/>
          </p:nvPicPr>
          <p:blipFill rotWithShape="1">
            <a:blip r:embed="rId3">
              <a:alphaModFix/>
            </a:blip>
            <a:srcRect l="30741" r="30741" b="72631"/>
            <a:stretch/>
          </p:blipFill>
          <p:spPr>
            <a:xfrm flipH="1">
              <a:off x="7045950" y="4121250"/>
              <a:ext cx="1452900" cy="103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38"/>
            <p:cNvPicPr preferRelativeResize="0"/>
            <p:nvPr/>
          </p:nvPicPr>
          <p:blipFill rotWithShape="1">
            <a:blip r:embed="rId4">
              <a:alphaModFix/>
            </a:blip>
            <a:srcRect l="22779" r="22774" b="43149"/>
            <a:stretch/>
          </p:blipFill>
          <p:spPr>
            <a:xfrm>
              <a:off x="47625" y="2219325"/>
              <a:ext cx="2800350" cy="2924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8"/>
            <p:cNvPicPr preferRelativeResize="0"/>
            <p:nvPr/>
          </p:nvPicPr>
          <p:blipFill rotWithShape="1">
            <a:blip r:embed="rId5">
              <a:alphaModFix/>
            </a:blip>
            <a:srcRect b="55181"/>
            <a:stretch/>
          </p:blipFill>
          <p:spPr>
            <a:xfrm>
              <a:off x="3520450" y="3524250"/>
              <a:ext cx="1683999" cy="16192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38"/>
          <p:cNvSpPr txBox="1">
            <a:spLocks noGrp="1"/>
          </p:cNvSpPr>
          <p:nvPr>
            <p:ph type="title"/>
          </p:nvPr>
        </p:nvSpPr>
        <p:spPr>
          <a:xfrm flipH="1">
            <a:off x="2635375" y="1152525"/>
            <a:ext cx="53004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Michelle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Boule Smith</a:t>
            </a:r>
            <a:endParaRPr/>
          </a:p>
        </p:txBody>
      </p:sp>
      <p:sp>
        <p:nvSpPr>
          <p:cNvPr id="400" name="Google Shape;400;p38"/>
          <p:cNvSpPr txBox="1">
            <a:spLocks noGrp="1"/>
          </p:cNvSpPr>
          <p:nvPr>
            <p:ph type="subTitle" idx="1"/>
          </p:nvPr>
        </p:nvSpPr>
        <p:spPr>
          <a:xfrm flipH="1">
            <a:off x="4681600" y="2660325"/>
            <a:ext cx="3366300" cy="1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of Library Services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 Central College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mlboulesmith@noctrl.edu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38"/>
          <p:cNvGrpSpPr/>
          <p:nvPr/>
        </p:nvGrpSpPr>
        <p:grpSpPr>
          <a:xfrm>
            <a:off x="-988599" y="-365550"/>
            <a:ext cx="10310207" cy="1595912"/>
            <a:chOff x="-1598199" y="-365550"/>
            <a:chExt cx="10310207" cy="1595912"/>
          </a:xfrm>
        </p:grpSpPr>
        <p:pic>
          <p:nvPicPr>
            <p:cNvPr id="402" name="Google Shape;402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787333" y="379562"/>
              <a:ext cx="3916136" cy="85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8"/>
            <p:cNvPicPr preferRelativeResize="0"/>
            <p:nvPr/>
          </p:nvPicPr>
          <p:blipFill rotWithShape="1">
            <a:blip r:embed="rId8">
              <a:alphaModFix/>
            </a:blip>
            <a:srcRect t="7140" b="15159"/>
            <a:stretch/>
          </p:blipFill>
          <p:spPr>
            <a:xfrm>
              <a:off x="-1598199" y="-365550"/>
              <a:ext cx="4512275" cy="1518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57741" y="224662"/>
              <a:ext cx="1554267" cy="337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5" name="Google Shape;405;p38" descr="Image of Michelle Boule Smith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8295" y="639875"/>
            <a:ext cx="2396502" cy="319532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14300" dir="2220000" algn="bl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39"/>
          <p:cNvGrpSpPr/>
          <p:nvPr/>
        </p:nvGrpSpPr>
        <p:grpSpPr>
          <a:xfrm>
            <a:off x="-525752" y="-975150"/>
            <a:ext cx="11746671" cy="5934225"/>
            <a:chOff x="-525752" y="-975150"/>
            <a:chExt cx="11746671" cy="5934225"/>
          </a:xfrm>
        </p:grpSpPr>
        <p:pic>
          <p:nvPicPr>
            <p:cNvPr id="411" name="Google Shape;411;p39"/>
            <p:cNvPicPr preferRelativeResize="0"/>
            <p:nvPr/>
          </p:nvPicPr>
          <p:blipFill rotWithShape="1">
            <a:blip r:embed="rId3">
              <a:alphaModFix/>
            </a:blip>
            <a:srcRect t="7140" b="15159"/>
            <a:stretch/>
          </p:blipFill>
          <p:spPr>
            <a:xfrm>
              <a:off x="7188184" y="3943339"/>
              <a:ext cx="1451834" cy="488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9"/>
            <p:cNvPicPr preferRelativeResize="0"/>
            <p:nvPr/>
          </p:nvPicPr>
          <p:blipFill rotWithShape="1">
            <a:blip r:embed="rId4">
              <a:alphaModFix/>
            </a:blip>
            <a:srcRect r="-74672"/>
            <a:stretch/>
          </p:blipFill>
          <p:spPr>
            <a:xfrm>
              <a:off x="7304783" y="1090500"/>
              <a:ext cx="3916136" cy="85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9"/>
            <p:cNvPicPr preferRelativeResize="0"/>
            <p:nvPr/>
          </p:nvPicPr>
          <p:blipFill rotWithShape="1">
            <a:blip r:embed="rId5">
              <a:alphaModFix/>
            </a:blip>
            <a:srcRect t="11801" b="12930"/>
            <a:stretch/>
          </p:blipFill>
          <p:spPr>
            <a:xfrm>
              <a:off x="720000" y="979625"/>
              <a:ext cx="3736251" cy="90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25752" y="3486475"/>
              <a:ext cx="2623656" cy="5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9"/>
            <p:cNvPicPr preferRelativeResize="0"/>
            <p:nvPr/>
          </p:nvPicPr>
          <p:blipFill rotWithShape="1">
            <a:blip r:embed="rId3">
              <a:alphaModFix/>
            </a:blip>
            <a:srcRect l="50310" t="7140" b="15159"/>
            <a:stretch/>
          </p:blipFill>
          <p:spPr>
            <a:xfrm>
              <a:off x="-242450" y="-975150"/>
              <a:ext cx="2242125" cy="1518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86466" y="290375"/>
              <a:ext cx="1554267" cy="33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30076" y="261525"/>
              <a:ext cx="2367501" cy="5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7776" y="4444725"/>
              <a:ext cx="2367501" cy="514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39"/>
          <p:cNvSpPr txBox="1">
            <a:spLocks noGrp="1"/>
          </p:cNvSpPr>
          <p:nvPr>
            <p:ph type="title"/>
          </p:nvPr>
        </p:nvSpPr>
        <p:spPr>
          <a:xfrm>
            <a:off x="2143800" y="734950"/>
            <a:ext cx="5008800" cy="7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Before</a:t>
            </a:r>
            <a:endParaRPr sz="4800"/>
          </a:p>
        </p:txBody>
      </p:sp>
      <p:pic>
        <p:nvPicPr>
          <p:cNvPr id="420" name="Google Shape;420;p39" descr="Before photo: old fashioned elevator with bars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8875" y="3105725"/>
            <a:ext cx="2619300" cy="1964475"/>
          </a:xfrm>
          <a:prstGeom prst="rect">
            <a:avLst/>
          </a:prstGeom>
          <a:noFill/>
          <a:ln>
            <a:noFill/>
          </a:ln>
          <a:effectLst>
            <a:outerShdw blurRad="185738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1" name="Google Shape;421;p39" descr="Before photo: Reference Room, Main Level with drop ceiling lights, book shelves, two long wooden tables with computer stations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7650" y="2755174"/>
            <a:ext cx="2988851" cy="2241638"/>
          </a:xfrm>
          <a:prstGeom prst="rect">
            <a:avLst/>
          </a:prstGeom>
          <a:noFill/>
          <a:ln>
            <a:noFill/>
          </a:ln>
          <a:effectLst>
            <a:outerShdw blurRad="200025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2" name="Google Shape;422;p39" descr="Before photo: Main Level Lobby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5225" y="1035200"/>
            <a:ext cx="2825800" cy="2119350"/>
          </a:xfrm>
          <a:prstGeom prst="rect">
            <a:avLst/>
          </a:prstGeom>
          <a:noFill/>
          <a:ln>
            <a:noFill/>
          </a:ln>
          <a:effectLst>
            <a:outerShdw blurRad="171450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3" name="Google Shape;423;p39" descr="Before photo: Reference Room, Main Level &amp; Upper Level displaying book shelves, purple chairs, wooden study desks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2434" y="1190125"/>
            <a:ext cx="2988841" cy="2241627"/>
          </a:xfrm>
          <a:prstGeom prst="rect">
            <a:avLst/>
          </a:prstGeom>
          <a:noFill/>
          <a:ln>
            <a:noFill/>
          </a:ln>
          <a:effectLst>
            <a:outerShdw blurRad="185738" dist="114300" dir="58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0"/>
          <p:cNvSpPr txBox="1">
            <a:spLocks noGrp="1"/>
          </p:cNvSpPr>
          <p:nvPr>
            <p:ph type="subTitle" idx="1"/>
          </p:nvPr>
        </p:nvSpPr>
        <p:spPr>
          <a:xfrm>
            <a:off x="2103300" y="1232075"/>
            <a:ext cx="4937400" cy="23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/>
              <a:t>The Learning Commons at North Central College brings together services for students and faculty, research and educational resources, and collaborative spaces that promote creativity, learning, and access.</a:t>
            </a:r>
            <a:endParaRPr sz="2300" dirty="0"/>
          </a:p>
        </p:txBody>
      </p:sp>
      <p:grpSp>
        <p:nvGrpSpPr>
          <p:cNvPr id="429" name="Google Shape;429;p40"/>
          <p:cNvGrpSpPr/>
          <p:nvPr/>
        </p:nvGrpSpPr>
        <p:grpSpPr>
          <a:xfrm>
            <a:off x="345201" y="351500"/>
            <a:ext cx="10800011" cy="2276250"/>
            <a:chOff x="345201" y="351500"/>
            <a:chExt cx="10800011" cy="2276250"/>
          </a:xfrm>
        </p:grpSpPr>
        <p:pic>
          <p:nvPicPr>
            <p:cNvPr id="430" name="Google Shape;430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46800" y="871625"/>
              <a:ext cx="1494499" cy="48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5201" y="1354325"/>
              <a:ext cx="1661726" cy="36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51225" y="351500"/>
              <a:ext cx="3504926" cy="761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65363" y="1374600"/>
              <a:ext cx="3879849" cy="1253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40"/>
          <p:cNvGrpSpPr/>
          <p:nvPr/>
        </p:nvGrpSpPr>
        <p:grpSpPr>
          <a:xfrm>
            <a:off x="0" y="2409825"/>
            <a:ext cx="9144000" cy="2733677"/>
            <a:chOff x="0" y="2409825"/>
            <a:chExt cx="9144000" cy="2733677"/>
          </a:xfrm>
        </p:grpSpPr>
        <p:pic>
          <p:nvPicPr>
            <p:cNvPr id="435" name="Google Shape;435;p40"/>
            <p:cNvPicPr preferRelativeResize="0"/>
            <p:nvPr/>
          </p:nvPicPr>
          <p:blipFill rotWithShape="1">
            <a:blip r:embed="rId5">
              <a:alphaModFix/>
            </a:blip>
            <a:srcRect l="31058" b="50216"/>
            <a:stretch/>
          </p:blipFill>
          <p:spPr>
            <a:xfrm>
              <a:off x="0" y="2582875"/>
              <a:ext cx="2461400" cy="256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40"/>
            <p:cNvPicPr preferRelativeResize="0"/>
            <p:nvPr/>
          </p:nvPicPr>
          <p:blipFill rotWithShape="1">
            <a:blip r:embed="rId6">
              <a:alphaModFix/>
            </a:blip>
            <a:srcRect l="5860" r="34999" b="46850"/>
            <a:stretch/>
          </p:blipFill>
          <p:spPr>
            <a:xfrm>
              <a:off x="6102075" y="2409825"/>
              <a:ext cx="3041925" cy="2733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1"/>
          <p:cNvSpPr txBox="1">
            <a:spLocks noGrp="1"/>
          </p:cNvSpPr>
          <p:nvPr>
            <p:ph type="ctrTitle"/>
          </p:nvPr>
        </p:nvSpPr>
        <p:spPr>
          <a:xfrm>
            <a:off x="720000" y="931675"/>
            <a:ext cx="4887000" cy="1298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the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Neighborhood</a:t>
            </a:r>
            <a:endParaRPr/>
          </a:p>
        </p:txBody>
      </p:sp>
      <p:pic>
        <p:nvPicPr>
          <p:cNvPr id="442" name="Google Shape;442;p41"/>
          <p:cNvPicPr preferRelativeResize="0"/>
          <p:nvPr/>
        </p:nvPicPr>
        <p:blipFill rotWithShape="1">
          <a:blip r:embed="rId3">
            <a:alphaModFix/>
          </a:blip>
          <a:srcRect l="26544" r="26104"/>
          <a:stretch/>
        </p:blipFill>
        <p:spPr>
          <a:xfrm flipH="1">
            <a:off x="2286949" y="3763363"/>
            <a:ext cx="910750" cy="19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775" y="3728100"/>
            <a:ext cx="731199" cy="1568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41"/>
          <p:cNvGrpSpPr/>
          <p:nvPr/>
        </p:nvGrpSpPr>
        <p:grpSpPr>
          <a:xfrm>
            <a:off x="2893126" y="-53675"/>
            <a:ext cx="6384549" cy="5906950"/>
            <a:chOff x="2893126" y="-53675"/>
            <a:chExt cx="6384549" cy="5906950"/>
          </a:xfrm>
        </p:grpSpPr>
        <p:pic>
          <p:nvPicPr>
            <p:cNvPr id="445" name="Google Shape;445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93126" y="3162300"/>
              <a:ext cx="2690975" cy="269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41"/>
            <p:cNvPicPr preferRelativeResize="0"/>
            <p:nvPr/>
          </p:nvPicPr>
          <p:blipFill rotWithShape="1">
            <a:blip r:embed="rId6">
              <a:alphaModFix/>
            </a:blip>
            <a:srcRect l="6745" t="3768" r="34444" b="6513"/>
            <a:stretch/>
          </p:blipFill>
          <p:spPr>
            <a:xfrm>
              <a:off x="5456875" y="-53675"/>
              <a:ext cx="3820800" cy="5828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42"/>
          <p:cNvGrpSpPr/>
          <p:nvPr/>
        </p:nvGrpSpPr>
        <p:grpSpPr>
          <a:xfrm>
            <a:off x="-525752" y="-975150"/>
            <a:ext cx="11746671" cy="5934225"/>
            <a:chOff x="-525752" y="-975150"/>
            <a:chExt cx="11746671" cy="5934225"/>
          </a:xfrm>
        </p:grpSpPr>
        <p:pic>
          <p:nvPicPr>
            <p:cNvPr id="452" name="Google Shape;452;p42"/>
            <p:cNvPicPr preferRelativeResize="0"/>
            <p:nvPr/>
          </p:nvPicPr>
          <p:blipFill rotWithShape="1">
            <a:blip r:embed="rId3">
              <a:alphaModFix/>
            </a:blip>
            <a:srcRect t="7140" b="15159"/>
            <a:stretch/>
          </p:blipFill>
          <p:spPr>
            <a:xfrm>
              <a:off x="7188184" y="3943339"/>
              <a:ext cx="1451834" cy="488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42"/>
            <p:cNvPicPr preferRelativeResize="0"/>
            <p:nvPr/>
          </p:nvPicPr>
          <p:blipFill rotWithShape="1">
            <a:blip r:embed="rId4">
              <a:alphaModFix/>
            </a:blip>
            <a:srcRect r="-74672"/>
            <a:stretch/>
          </p:blipFill>
          <p:spPr>
            <a:xfrm>
              <a:off x="7304783" y="1090500"/>
              <a:ext cx="3916136" cy="85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2"/>
            <p:cNvPicPr preferRelativeResize="0"/>
            <p:nvPr/>
          </p:nvPicPr>
          <p:blipFill rotWithShape="1">
            <a:blip r:embed="rId5">
              <a:alphaModFix/>
            </a:blip>
            <a:srcRect t="11801" b="12930"/>
            <a:stretch/>
          </p:blipFill>
          <p:spPr>
            <a:xfrm>
              <a:off x="720000" y="979625"/>
              <a:ext cx="3736251" cy="90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25752" y="3486475"/>
              <a:ext cx="2623656" cy="5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42"/>
            <p:cNvPicPr preferRelativeResize="0"/>
            <p:nvPr/>
          </p:nvPicPr>
          <p:blipFill rotWithShape="1">
            <a:blip r:embed="rId3">
              <a:alphaModFix/>
            </a:blip>
            <a:srcRect l="50310" t="7140" b="15159"/>
            <a:stretch/>
          </p:blipFill>
          <p:spPr>
            <a:xfrm>
              <a:off x="-242450" y="-975150"/>
              <a:ext cx="2242125" cy="1518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86466" y="290375"/>
              <a:ext cx="1554267" cy="33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30076" y="261525"/>
              <a:ext cx="2367501" cy="5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7776" y="4444725"/>
              <a:ext cx="2367501" cy="514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" name="Google Shape;460;p42"/>
          <p:cNvSpPr txBox="1">
            <a:spLocks noGrp="1"/>
          </p:cNvSpPr>
          <p:nvPr>
            <p:ph type="title"/>
          </p:nvPr>
        </p:nvSpPr>
        <p:spPr>
          <a:xfrm>
            <a:off x="2067600" y="228800"/>
            <a:ext cx="5008800" cy="7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After</a:t>
            </a:r>
            <a:endParaRPr sz="4800"/>
          </a:p>
        </p:txBody>
      </p:sp>
      <p:pic>
        <p:nvPicPr>
          <p:cNvPr id="461" name="Google Shape;46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451" y="842275"/>
            <a:ext cx="3063726" cy="2043475"/>
          </a:xfrm>
          <a:prstGeom prst="rect">
            <a:avLst/>
          </a:prstGeom>
          <a:noFill/>
          <a:ln>
            <a:noFill/>
          </a:ln>
          <a:effectLst>
            <a:outerShdw blurRad="185738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62" name="Google Shape;462;p42" descr="Image of Reference Room transformed into user-centered study space with long collaborative table and three additional tables with colorful chairs or benches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2549" y="1587575"/>
            <a:ext cx="3347374" cy="2232676"/>
          </a:xfrm>
          <a:prstGeom prst="rect">
            <a:avLst/>
          </a:prstGeom>
          <a:noFill/>
          <a:ln>
            <a:noFill/>
          </a:ln>
          <a:effectLst>
            <a:outerShdw blurRad="185738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63" name="Google Shape;463;p42" descr="Image of Reference Room transformed into user-centered study space. Book stacks have been moved downstairs and different configurations of study options are available: collaboration tables, individual tables and chairs, individual chairs with small desk space, study carols, and study rooms.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0249" y="2239074"/>
            <a:ext cx="3662275" cy="2440900"/>
          </a:xfrm>
          <a:prstGeom prst="rect">
            <a:avLst/>
          </a:prstGeom>
          <a:noFill/>
          <a:ln>
            <a:noFill/>
          </a:ln>
          <a:effectLst>
            <a:outerShdw blurRad="200025" dist="1143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>
            <a:spLocks noGrp="1"/>
          </p:cNvSpPr>
          <p:nvPr>
            <p:ph type="subTitle" idx="1"/>
          </p:nvPr>
        </p:nvSpPr>
        <p:spPr>
          <a:xfrm>
            <a:off x="2015325" y="16040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Success</a:t>
            </a:r>
            <a:endParaRPr/>
          </a:p>
        </p:txBody>
      </p:sp>
      <p:sp>
        <p:nvSpPr>
          <p:cNvPr id="469" name="Google Shape;469;p43"/>
          <p:cNvSpPr txBox="1">
            <a:spLocks noGrp="1"/>
          </p:cNvSpPr>
          <p:nvPr>
            <p:ph type="ctrTitle" idx="15"/>
          </p:nvPr>
        </p:nvSpPr>
        <p:spPr>
          <a:xfrm>
            <a:off x="720000" y="216650"/>
            <a:ext cx="7704000" cy="57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NCC Learning Commons</a:t>
            </a:r>
            <a:endParaRPr/>
          </a:p>
        </p:txBody>
      </p:sp>
      <p:grpSp>
        <p:nvGrpSpPr>
          <p:cNvPr id="470" name="Google Shape;470;p43"/>
          <p:cNvGrpSpPr/>
          <p:nvPr/>
        </p:nvGrpSpPr>
        <p:grpSpPr>
          <a:xfrm>
            <a:off x="942950" y="1242019"/>
            <a:ext cx="335417" cy="314525"/>
            <a:chOff x="3017166" y="3216013"/>
            <a:chExt cx="394376" cy="369812"/>
          </a:xfrm>
        </p:grpSpPr>
        <p:sp>
          <p:nvSpPr>
            <p:cNvPr id="471" name="Google Shape;471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43"/>
          <p:cNvSpPr/>
          <p:nvPr/>
        </p:nvSpPr>
        <p:spPr>
          <a:xfrm>
            <a:off x="787593" y="1156975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3"/>
          <p:cNvSpPr txBox="1">
            <a:spLocks noGrp="1"/>
          </p:cNvSpPr>
          <p:nvPr>
            <p:ph type="subTitle" idx="1"/>
          </p:nvPr>
        </p:nvSpPr>
        <p:spPr>
          <a:xfrm>
            <a:off x="241109" y="1604075"/>
            <a:ext cx="173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Oesterle Library</a:t>
            </a:r>
            <a:endParaRPr/>
          </a:p>
        </p:txBody>
      </p:sp>
      <p:sp>
        <p:nvSpPr>
          <p:cNvPr id="475" name="Google Shape;475;p43"/>
          <p:cNvSpPr/>
          <p:nvPr/>
        </p:nvSpPr>
        <p:spPr>
          <a:xfrm>
            <a:off x="2844993" y="1156975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43"/>
          <p:cNvGrpSpPr/>
          <p:nvPr/>
        </p:nvGrpSpPr>
        <p:grpSpPr>
          <a:xfrm>
            <a:off x="3000387" y="1250094"/>
            <a:ext cx="335417" cy="314525"/>
            <a:chOff x="3017166" y="3216013"/>
            <a:chExt cx="394376" cy="369812"/>
          </a:xfrm>
        </p:grpSpPr>
        <p:sp>
          <p:nvSpPr>
            <p:cNvPr id="477" name="Google Shape;477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43"/>
          <p:cNvSpPr txBox="1">
            <a:spLocks noGrp="1"/>
          </p:cNvSpPr>
          <p:nvPr>
            <p:ph type="subTitle" idx="1"/>
          </p:nvPr>
        </p:nvSpPr>
        <p:spPr>
          <a:xfrm>
            <a:off x="4148925" y="16040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Center</a:t>
            </a:r>
            <a:endParaRPr/>
          </a:p>
        </p:txBody>
      </p:sp>
      <p:sp>
        <p:nvSpPr>
          <p:cNvPr id="480" name="Google Shape;480;p43"/>
          <p:cNvSpPr/>
          <p:nvPr/>
        </p:nvSpPr>
        <p:spPr>
          <a:xfrm>
            <a:off x="4978593" y="1156975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3"/>
          <p:cNvSpPr txBox="1">
            <a:spLocks noGrp="1"/>
          </p:cNvSpPr>
          <p:nvPr>
            <p:ph type="subTitle" idx="1"/>
          </p:nvPr>
        </p:nvSpPr>
        <p:spPr>
          <a:xfrm>
            <a:off x="6434925" y="16040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Speaking Center</a:t>
            </a:r>
            <a:endParaRPr/>
          </a:p>
        </p:txBody>
      </p:sp>
      <p:sp>
        <p:nvSpPr>
          <p:cNvPr id="482" name="Google Shape;482;p43"/>
          <p:cNvSpPr/>
          <p:nvPr/>
        </p:nvSpPr>
        <p:spPr>
          <a:xfrm>
            <a:off x="7264593" y="1156975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3"/>
          <p:cNvSpPr txBox="1">
            <a:spLocks noGrp="1"/>
          </p:cNvSpPr>
          <p:nvPr>
            <p:ph type="subTitle" idx="1"/>
          </p:nvPr>
        </p:nvSpPr>
        <p:spPr>
          <a:xfrm>
            <a:off x="796125" y="31280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and Professional Development</a:t>
            </a:r>
            <a:endParaRPr/>
          </a:p>
        </p:txBody>
      </p:sp>
      <p:sp>
        <p:nvSpPr>
          <p:cNvPr id="484" name="Google Shape;484;p43"/>
          <p:cNvSpPr/>
          <p:nvPr/>
        </p:nvSpPr>
        <p:spPr>
          <a:xfrm>
            <a:off x="1625793" y="2528575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3"/>
          <p:cNvSpPr txBox="1">
            <a:spLocks noGrp="1"/>
          </p:cNvSpPr>
          <p:nvPr>
            <p:ph type="subTitle" idx="1"/>
          </p:nvPr>
        </p:nvSpPr>
        <p:spPr>
          <a:xfrm>
            <a:off x="5901525" y="31280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Resource Center</a:t>
            </a:r>
            <a:endParaRPr/>
          </a:p>
        </p:txBody>
      </p:sp>
      <p:sp>
        <p:nvSpPr>
          <p:cNvPr id="486" name="Google Shape;486;p43"/>
          <p:cNvSpPr/>
          <p:nvPr/>
        </p:nvSpPr>
        <p:spPr>
          <a:xfrm>
            <a:off x="6731193" y="2528575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3"/>
          <p:cNvSpPr txBox="1">
            <a:spLocks noGrp="1"/>
          </p:cNvSpPr>
          <p:nvPr>
            <p:ph type="subTitle" idx="1"/>
          </p:nvPr>
        </p:nvSpPr>
        <p:spPr>
          <a:xfrm>
            <a:off x="3419250" y="3089256"/>
            <a:ext cx="2305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the Advancement of Faculty Excellence</a:t>
            </a:r>
            <a:endParaRPr/>
          </a:p>
        </p:txBody>
      </p:sp>
      <p:sp>
        <p:nvSpPr>
          <p:cNvPr id="488" name="Google Shape;488;p43"/>
          <p:cNvSpPr/>
          <p:nvPr/>
        </p:nvSpPr>
        <p:spPr>
          <a:xfrm>
            <a:off x="4248918" y="2489750"/>
            <a:ext cx="646200" cy="4848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43"/>
          <p:cNvGrpSpPr/>
          <p:nvPr/>
        </p:nvGrpSpPr>
        <p:grpSpPr>
          <a:xfrm>
            <a:off x="5133987" y="1250094"/>
            <a:ext cx="335417" cy="314525"/>
            <a:chOff x="3017166" y="3216013"/>
            <a:chExt cx="394376" cy="369812"/>
          </a:xfrm>
        </p:grpSpPr>
        <p:sp>
          <p:nvSpPr>
            <p:cNvPr id="490" name="Google Shape;490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43"/>
          <p:cNvGrpSpPr/>
          <p:nvPr/>
        </p:nvGrpSpPr>
        <p:grpSpPr>
          <a:xfrm>
            <a:off x="7419987" y="1250094"/>
            <a:ext cx="335417" cy="314525"/>
            <a:chOff x="3017166" y="3216013"/>
            <a:chExt cx="394376" cy="369812"/>
          </a:xfrm>
        </p:grpSpPr>
        <p:sp>
          <p:nvSpPr>
            <p:cNvPr id="493" name="Google Shape;493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" name="Google Shape;495;p43"/>
          <p:cNvGrpSpPr/>
          <p:nvPr/>
        </p:nvGrpSpPr>
        <p:grpSpPr>
          <a:xfrm>
            <a:off x="1781187" y="2621694"/>
            <a:ext cx="335417" cy="314525"/>
            <a:chOff x="3017166" y="3216013"/>
            <a:chExt cx="394376" cy="369812"/>
          </a:xfrm>
        </p:grpSpPr>
        <p:sp>
          <p:nvSpPr>
            <p:cNvPr id="496" name="Google Shape;496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43"/>
          <p:cNvGrpSpPr/>
          <p:nvPr/>
        </p:nvGrpSpPr>
        <p:grpSpPr>
          <a:xfrm>
            <a:off x="4404312" y="2582869"/>
            <a:ext cx="335417" cy="314525"/>
            <a:chOff x="3017166" y="3216013"/>
            <a:chExt cx="394376" cy="369812"/>
          </a:xfrm>
        </p:grpSpPr>
        <p:sp>
          <p:nvSpPr>
            <p:cNvPr id="499" name="Google Shape;499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43"/>
          <p:cNvGrpSpPr/>
          <p:nvPr/>
        </p:nvGrpSpPr>
        <p:grpSpPr>
          <a:xfrm>
            <a:off x="6886587" y="2621694"/>
            <a:ext cx="335417" cy="314525"/>
            <a:chOff x="3017166" y="3216013"/>
            <a:chExt cx="394376" cy="369812"/>
          </a:xfrm>
        </p:grpSpPr>
        <p:sp>
          <p:nvSpPr>
            <p:cNvPr id="502" name="Google Shape;502;p43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3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44"/>
          <p:cNvGrpSpPr/>
          <p:nvPr/>
        </p:nvGrpSpPr>
        <p:grpSpPr>
          <a:xfrm>
            <a:off x="442075" y="819075"/>
            <a:ext cx="8424175" cy="4324425"/>
            <a:chOff x="442075" y="819075"/>
            <a:chExt cx="8424175" cy="4324425"/>
          </a:xfrm>
        </p:grpSpPr>
        <p:pic>
          <p:nvPicPr>
            <p:cNvPr id="509" name="Google Shape;509;p44"/>
            <p:cNvPicPr preferRelativeResize="0"/>
            <p:nvPr/>
          </p:nvPicPr>
          <p:blipFill rotWithShape="1">
            <a:blip r:embed="rId3">
              <a:alphaModFix/>
            </a:blip>
            <a:srcRect l="27488" r="27484" b="22612"/>
            <a:stretch/>
          </p:blipFill>
          <p:spPr>
            <a:xfrm>
              <a:off x="442075" y="829350"/>
              <a:ext cx="2906925" cy="431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44"/>
            <p:cNvPicPr preferRelativeResize="0"/>
            <p:nvPr/>
          </p:nvPicPr>
          <p:blipFill rotWithShape="1">
            <a:blip r:embed="rId4">
              <a:alphaModFix/>
            </a:blip>
            <a:srcRect b="29017"/>
            <a:stretch/>
          </p:blipFill>
          <p:spPr>
            <a:xfrm>
              <a:off x="3272800" y="1186474"/>
              <a:ext cx="2598400" cy="395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44"/>
            <p:cNvPicPr preferRelativeResize="0"/>
            <p:nvPr/>
          </p:nvPicPr>
          <p:blipFill rotWithShape="1">
            <a:blip r:embed="rId3">
              <a:alphaModFix/>
            </a:blip>
            <a:srcRect l="26694" r="26694" b="22612"/>
            <a:stretch/>
          </p:blipFill>
          <p:spPr>
            <a:xfrm flipH="1">
              <a:off x="5655450" y="819075"/>
              <a:ext cx="3210800" cy="4314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2" name="Google Shape;512;p44"/>
          <p:cNvSpPr/>
          <p:nvPr/>
        </p:nvSpPr>
        <p:spPr>
          <a:xfrm>
            <a:off x="1385850" y="1523250"/>
            <a:ext cx="1004700" cy="7539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4"/>
          <p:cNvSpPr/>
          <p:nvPr/>
        </p:nvSpPr>
        <p:spPr>
          <a:xfrm>
            <a:off x="4069650" y="1523250"/>
            <a:ext cx="1004700" cy="7539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4"/>
          <p:cNvSpPr/>
          <p:nvPr/>
        </p:nvSpPr>
        <p:spPr>
          <a:xfrm>
            <a:off x="6753450" y="1523250"/>
            <a:ext cx="1004700" cy="753900"/>
          </a:xfrm>
          <a:prstGeom prst="parallelogram">
            <a:avLst>
              <a:gd name="adj" fmla="val 13368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4"/>
          <p:cNvSpPr txBox="1">
            <a:spLocks noGrp="1"/>
          </p:cNvSpPr>
          <p:nvPr>
            <p:ph type="title"/>
          </p:nvPr>
        </p:nvSpPr>
        <p:spPr>
          <a:xfrm>
            <a:off x="720000" y="2430985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Tone</a:t>
            </a:r>
            <a:endParaRPr/>
          </a:p>
        </p:txBody>
      </p:sp>
      <p:sp>
        <p:nvSpPr>
          <p:cNvPr id="516" name="Google Shape;516;p44"/>
          <p:cNvSpPr txBox="1">
            <a:spLocks noGrp="1"/>
          </p:cNvSpPr>
          <p:nvPr>
            <p:ph type="subTitle" idx="1"/>
          </p:nvPr>
        </p:nvSpPr>
        <p:spPr>
          <a:xfrm>
            <a:off x="720000" y="2781260"/>
            <a:ext cx="23364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a tone of positivity, collaboration, and caring</a:t>
            </a:r>
            <a:endParaRPr/>
          </a:p>
        </p:txBody>
      </p:sp>
      <p:sp>
        <p:nvSpPr>
          <p:cNvPr id="517" name="Google Shape;517;p44"/>
          <p:cNvSpPr txBox="1">
            <a:spLocks noGrp="1"/>
          </p:cNvSpPr>
          <p:nvPr>
            <p:ph type="title" idx="2"/>
          </p:nvPr>
        </p:nvSpPr>
        <p:spPr>
          <a:xfrm>
            <a:off x="3403800" y="2430985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</a:t>
            </a:r>
            <a:endParaRPr/>
          </a:p>
        </p:txBody>
      </p:sp>
      <p:sp>
        <p:nvSpPr>
          <p:cNvPr id="518" name="Google Shape;518;p44"/>
          <p:cNvSpPr txBox="1">
            <a:spLocks noGrp="1"/>
          </p:cNvSpPr>
          <p:nvPr>
            <p:ph type="subTitle" idx="3"/>
          </p:nvPr>
        </p:nvSpPr>
        <p:spPr>
          <a:xfrm>
            <a:off x="3403800" y="2781260"/>
            <a:ext cx="23364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 shared sense of purpose</a:t>
            </a:r>
            <a:endParaRPr/>
          </a:p>
        </p:txBody>
      </p:sp>
      <p:sp>
        <p:nvSpPr>
          <p:cNvPr id="519" name="Google Shape;519;p44"/>
          <p:cNvSpPr txBox="1">
            <a:spLocks noGrp="1"/>
          </p:cNvSpPr>
          <p:nvPr>
            <p:ph type="title" idx="4"/>
          </p:nvPr>
        </p:nvSpPr>
        <p:spPr>
          <a:xfrm>
            <a:off x="6087600" y="2430985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</a:t>
            </a:r>
            <a:endParaRPr/>
          </a:p>
        </p:txBody>
      </p:sp>
      <p:sp>
        <p:nvSpPr>
          <p:cNvPr id="520" name="Google Shape;520;p44"/>
          <p:cNvSpPr txBox="1">
            <a:spLocks noGrp="1"/>
          </p:cNvSpPr>
          <p:nvPr>
            <p:ph type="subTitle" idx="5"/>
          </p:nvPr>
        </p:nvSpPr>
        <p:spPr>
          <a:xfrm>
            <a:off x="6087600" y="2781260"/>
            <a:ext cx="23364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the driving force of positive change</a:t>
            </a:r>
            <a:endParaRPr/>
          </a:p>
        </p:txBody>
      </p:sp>
      <p:grpSp>
        <p:nvGrpSpPr>
          <p:cNvPr id="521" name="Google Shape;521;p44"/>
          <p:cNvGrpSpPr/>
          <p:nvPr/>
        </p:nvGrpSpPr>
        <p:grpSpPr>
          <a:xfrm>
            <a:off x="1636705" y="1709564"/>
            <a:ext cx="502989" cy="381271"/>
            <a:chOff x="2970874" y="2329763"/>
            <a:chExt cx="403651" cy="305996"/>
          </a:xfrm>
        </p:grpSpPr>
        <p:sp>
          <p:nvSpPr>
            <p:cNvPr id="522" name="Google Shape;522;p44"/>
            <p:cNvSpPr/>
            <p:nvPr/>
          </p:nvSpPr>
          <p:spPr>
            <a:xfrm>
              <a:off x="3054158" y="2352909"/>
              <a:ext cx="98233" cy="259704"/>
            </a:xfrm>
            <a:custGeom>
              <a:avLst/>
              <a:gdLst/>
              <a:ahLst/>
              <a:cxnLst/>
              <a:rect l="l" t="t" r="r" b="b"/>
              <a:pathLst>
                <a:path w="3739" h="9885" extrusionOk="0">
                  <a:moveTo>
                    <a:pt x="3739" y="1"/>
                  </a:moveTo>
                  <a:lnTo>
                    <a:pt x="3572" y="49"/>
                  </a:lnTo>
                  <a:cubicBezTo>
                    <a:pt x="2053" y="507"/>
                    <a:pt x="777" y="1533"/>
                    <a:pt x="0" y="2914"/>
                  </a:cubicBezTo>
                  <a:lnTo>
                    <a:pt x="0" y="6964"/>
                  </a:lnTo>
                  <a:cubicBezTo>
                    <a:pt x="777" y="8352"/>
                    <a:pt x="2053" y="9378"/>
                    <a:pt x="3572" y="9836"/>
                  </a:cubicBezTo>
                  <a:lnTo>
                    <a:pt x="3739" y="9885"/>
                  </a:lnTo>
                  <a:lnTo>
                    <a:pt x="37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4"/>
            <p:cNvSpPr/>
            <p:nvPr/>
          </p:nvSpPr>
          <p:spPr>
            <a:xfrm>
              <a:off x="3054158" y="2512908"/>
              <a:ext cx="98233" cy="99704"/>
            </a:xfrm>
            <a:custGeom>
              <a:avLst/>
              <a:gdLst/>
              <a:ahLst/>
              <a:cxnLst/>
              <a:rect l="l" t="t" r="r" b="b"/>
              <a:pathLst>
                <a:path w="3739" h="3795" extrusionOk="0">
                  <a:moveTo>
                    <a:pt x="0" y="1"/>
                  </a:moveTo>
                  <a:lnTo>
                    <a:pt x="0" y="874"/>
                  </a:lnTo>
                  <a:cubicBezTo>
                    <a:pt x="777" y="2262"/>
                    <a:pt x="2053" y="3288"/>
                    <a:pt x="3572" y="3746"/>
                  </a:cubicBezTo>
                  <a:lnTo>
                    <a:pt x="3739" y="3795"/>
                  </a:lnTo>
                  <a:lnTo>
                    <a:pt x="3739" y="2921"/>
                  </a:lnTo>
                  <a:lnTo>
                    <a:pt x="3572" y="2865"/>
                  </a:lnTo>
                  <a:cubicBezTo>
                    <a:pt x="2053" y="2414"/>
                    <a:pt x="777" y="138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4"/>
            <p:cNvSpPr/>
            <p:nvPr/>
          </p:nvSpPr>
          <p:spPr>
            <a:xfrm>
              <a:off x="2970874" y="2429441"/>
              <a:ext cx="83310" cy="106456"/>
            </a:xfrm>
            <a:custGeom>
              <a:avLst/>
              <a:gdLst/>
              <a:ahLst/>
              <a:cxnLst/>
              <a:rect l="l" t="t" r="r" b="b"/>
              <a:pathLst>
                <a:path w="3171" h="4052" extrusionOk="0">
                  <a:moveTo>
                    <a:pt x="1381" y="1"/>
                  </a:moveTo>
                  <a:cubicBezTo>
                    <a:pt x="618" y="1"/>
                    <a:pt x="0" y="618"/>
                    <a:pt x="0" y="1381"/>
                  </a:cubicBezTo>
                  <a:lnTo>
                    <a:pt x="0" y="2678"/>
                  </a:lnTo>
                  <a:cubicBezTo>
                    <a:pt x="0" y="3434"/>
                    <a:pt x="618" y="4051"/>
                    <a:pt x="1381" y="4051"/>
                  </a:cubicBezTo>
                  <a:lnTo>
                    <a:pt x="3170" y="4051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4"/>
            <p:cNvSpPr/>
            <p:nvPr/>
          </p:nvSpPr>
          <p:spPr>
            <a:xfrm>
              <a:off x="2970874" y="2476652"/>
              <a:ext cx="83310" cy="59244"/>
            </a:xfrm>
            <a:custGeom>
              <a:avLst/>
              <a:gdLst/>
              <a:ahLst/>
              <a:cxnLst/>
              <a:rect l="l" t="t" r="r" b="b"/>
              <a:pathLst>
                <a:path w="3171" h="2255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637"/>
                    <a:pt x="618" y="2254"/>
                    <a:pt x="1381" y="2254"/>
                  </a:cubicBezTo>
                  <a:lnTo>
                    <a:pt x="3170" y="2254"/>
                  </a:lnTo>
                  <a:lnTo>
                    <a:pt x="3170" y="1381"/>
                  </a:lnTo>
                  <a:lnTo>
                    <a:pt x="1381" y="1381"/>
                  </a:lnTo>
                  <a:cubicBezTo>
                    <a:pt x="618" y="1381"/>
                    <a:pt x="0" y="76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4"/>
            <p:cNvSpPr/>
            <p:nvPr/>
          </p:nvSpPr>
          <p:spPr>
            <a:xfrm>
              <a:off x="3215760" y="2442156"/>
              <a:ext cx="33392" cy="81313"/>
            </a:xfrm>
            <a:custGeom>
              <a:avLst/>
              <a:gdLst/>
              <a:ahLst/>
              <a:cxnLst/>
              <a:rect l="l" t="t" r="r" b="b"/>
              <a:pathLst>
                <a:path w="1271" h="3095" extrusionOk="0">
                  <a:moveTo>
                    <a:pt x="308" y="0"/>
                  </a:moveTo>
                  <a:cubicBezTo>
                    <a:pt x="141" y="0"/>
                    <a:pt x="0" y="208"/>
                    <a:pt x="140" y="370"/>
                  </a:cubicBezTo>
                  <a:cubicBezTo>
                    <a:pt x="792" y="1022"/>
                    <a:pt x="792" y="2069"/>
                    <a:pt x="140" y="2721"/>
                  </a:cubicBezTo>
                  <a:cubicBezTo>
                    <a:pt x="57" y="2804"/>
                    <a:pt x="57" y="2943"/>
                    <a:pt x="140" y="3026"/>
                  </a:cubicBezTo>
                  <a:cubicBezTo>
                    <a:pt x="186" y="3072"/>
                    <a:pt x="245" y="3095"/>
                    <a:pt x="302" y="3095"/>
                  </a:cubicBezTo>
                  <a:cubicBezTo>
                    <a:pt x="358" y="3095"/>
                    <a:pt x="412" y="3074"/>
                    <a:pt x="452" y="3033"/>
                  </a:cubicBezTo>
                  <a:cubicBezTo>
                    <a:pt x="1271" y="2208"/>
                    <a:pt x="1271" y="883"/>
                    <a:pt x="452" y="58"/>
                  </a:cubicBezTo>
                  <a:cubicBezTo>
                    <a:pt x="406" y="18"/>
                    <a:pt x="356" y="0"/>
                    <a:pt x="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4"/>
            <p:cNvSpPr/>
            <p:nvPr/>
          </p:nvSpPr>
          <p:spPr>
            <a:xfrm>
              <a:off x="3256561" y="2401513"/>
              <a:ext cx="55829" cy="162627"/>
            </a:xfrm>
            <a:custGeom>
              <a:avLst/>
              <a:gdLst/>
              <a:ahLst/>
              <a:cxnLst/>
              <a:rect l="l" t="t" r="r" b="b"/>
              <a:pathLst>
                <a:path w="2125" h="6190" extrusionOk="0">
                  <a:moveTo>
                    <a:pt x="308" y="1"/>
                  </a:moveTo>
                  <a:cubicBezTo>
                    <a:pt x="141" y="1"/>
                    <a:pt x="1" y="207"/>
                    <a:pt x="141" y="363"/>
                  </a:cubicBezTo>
                  <a:cubicBezTo>
                    <a:pt x="1646" y="1875"/>
                    <a:pt x="1646" y="4310"/>
                    <a:pt x="141" y="5822"/>
                  </a:cubicBezTo>
                  <a:cubicBezTo>
                    <a:pt x="58" y="5905"/>
                    <a:pt x="58" y="6044"/>
                    <a:pt x="141" y="6127"/>
                  </a:cubicBezTo>
                  <a:cubicBezTo>
                    <a:pt x="183" y="6169"/>
                    <a:pt x="238" y="6190"/>
                    <a:pt x="294" y="6190"/>
                  </a:cubicBezTo>
                  <a:cubicBezTo>
                    <a:pt x="351" y="6190"/>
                    <a:pt x="408" y="6169"/>
                    <a:pt x="453" y="6127"/>
                  </a:cubicBezTo>
                  <a:cubicBezTo>
                    <a:pt x="2125" y="4449"/>
                    <a:pt x="2125" y="1737"/>
                    <a:pt x="453" y="58"/>
                  </a:cubicBezTo>
                  <a:cubicBezTo>
                    <a:pt x="407" y="18"/>
                    <a:pt x="356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4"/>
            <p:cNvSpPr/>
            <p:nvPr/>
          </p:nvSpPr>
          <p:spPr>
            <a:xfrm>
              <a:off x="3296653" y="2361421"/>
              <a:ext cx="77872" cy="242758"/>
            </a:xfrm>
            <a:custGeom>
              <a:avLst/>
              <a:gdLst/>
              <a:ahLst/>
              <a:cxnLst/>
              <a:rect l="l" t="t" r="r" b="b"/>
              <a:pathLst>
                <a:path w="2964" h="9240" extrusionOk="0">
                  <a:moveTo>
                    <a:pt x="302" y="1"/>
                  </a:moveTo>
                  <a:cubicBezTo>
                    <a:pt x="137" y="1"/>
                    <a:pt x="1" y="208"/>
                    <a:pt x="141" y="370"/>
                  </a:cubicBezTo>
                  <a:cubicBezTo>
                    <a:pt x="2478" y="2715"/>
                    <a:pt x="2478" y="6516"/>
                    <a:pt x="141" y="8867"/>
                  </a:cubicBezTo>
                  <a:cubicBezTo>
                    <a:pt x="51" y="8950"/>
                    <a:pt x="51" y="9089"/>
                    <a:pt x="141" y="9172"/>
                  </a:cubicBezTo>
                  <a:cubicBezTo>
                    <a:pt x="183" y="9217"/>
                    <a:pt x="238" y="9240"/>
                    <a:pt x="294" y="9240"/>
                  </a:cubicBezTo>
                  <a:cubicBezTo>
                    <a:pt x="349" y="9240"/>
                    <a:pt x="405" y="9217"/>
                    <a:pt x="446" y="9172"/>
                  </a:cubicBezTo>
                  <a:cubicBezTo>
                    <a:pt x="2964" y="6661"/>
                    <a:pt x="2964" y="2576"/>
                    <a:pt x="446" y="58"/>
                  </a:cubicBezTo>
                  <a:cubicBezTo>
                    <a:pt x="400" y="18"/>
                    <a:pt x="350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4"/>
            <p:cNvSpPr/>
            <p:nvPr/>
          </p:nvSpPr>
          <p:spPr>
            <a:xfrm>
              <a:off x="3151287" y="2329763"/>
              <a:ext cx="37727" cy="305996"/>
            </a:xfrm>
            <a:custGeom>
              <a:avLst/>
              <a:gdLst/>
              <a:ahLst/>
              <a:cxnLst/>
              <a:rect l="l" t="t" r="r" b="b"/>
              <a:pathLst>
                <a:path w="1436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235" y="11646"/>
                    <a:pt x="1436" y="11445"/>
                    <a:pt x="1436" y="11196"/>
                  </a:cubicBezTo>
                  <a:lnTo>
                    <a:pt x="1436" y="451"/>
                  </a:lnTo>
                  <a:cubicBezTo>
                    <a:pt x="1436" y="202"/>
                    <a:pt x="1235" y="1"/>
                    <a:pt x="9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4"/>
            <p:cNvSpPr/>
            <p:nvPr/>
          </p:nvSpPr>
          <p:spPr>
            <a:xfrm>
              <a:off x="3151287" y="2329763"/>
              <a:ext cx="30450" cy="305996"/>
            </a:xfrm>
            <a:custGeom>
              <a:avLst/>
              <a:gdLst/>
              <a:ahLst/>
              <a:cxnLst/>
              <a:rect l="l" t="t" r="r" b="b"/>
              <a:pathLst>
                <a:path w="1159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041" y="11646"/>
                    <a:pt x="1103" y="11633"/>
                    <a:pt x="1158" y="11612"/>
                  </a:cubicBezTo>
                  <a:cubicBezTo>
                    <a:pt x="985" y="11542"/>
                    <a:pt x="881" y="11376"/>
                    <a:pt x="881" y="11196"/>
                  </a:cubicBezTo>
                  <a:lnTo>
                    <a:pt x="881" y="451"/>
                  </a:lnTo>
                  <a:cubicBezTo>
                    <a:pt x="881" y="271"/>
                    <a:pt x="992" y="105"/>
                    <a:pt x="1158" y="35"/>
                  </a:cubicBezTo>
                  <a:cubicBezTo>
                    <a:pt x="1103" y="8"/>
                    <a:pt x="1048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44"/>
          <p:cNvGrpSpPr/>
          <p:nvPr/>
        </p:nvGrpSpPr>
        <p:grpSpPr>
          <a:xfrm>
            <a:off x="4342615" y="1670866"/>
            <a:ext cx="458770" cy="458666"/>
            <a:chOff x="5873617" y="2309901"/>
            <a:chExt cx="345720" cy="345720"/>
          </a:xfrm>
        </p:grpSpPr>
        <p:sp>
          <p:nvSpPr>
            <p:cNvPr id="532" name="Google Shape;532;p44"/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4"/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4"/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4"/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4"/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4"/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4"/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4"/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4"/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4"/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4"/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4"/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4"/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4"/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4"/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4"/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4"/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44"/>
          <p:cNvGrpSpPr/>
          <p:nvPr/>
        </p:nvGrpSpPr>
        <p:grpSpPr>
          <a:xfrm>
            <a:off x="7013251" y="1670869"/>
            <a:ext cx="485098" cy="458661"/>
            <a:chOff x="6863329" y="2297710"/>
            <a:chExt cx="391460" cy="370127"/>
          </a:xfrm>
        </p:grpSpPr>
        <p:sp>
          <p:nvSpPr>
            <p:cNvPr id="552" name="Google Shape;552;p44"/>
            <p:cNvSpPr/>
            <p:nvPr/>
          </p:nvSpPr>
          <p:spPr>
            <a:xfrm>
              <a:off x="6979033" y="2297710"/>
              <a:ext cx="272603" cy="342961"/>
            </a:xfrm>
            <a:custGeom>
              <a:avLst/>
              <a:gdLst/>
              <a:ahLst/>
              <a:cxnLst/>
              <a:rect l="l" t="t" r="r" b="b"/>
              <a:pathLst>
                <a:path w="10376" h="13054" extrusionOk="0">
                  <a:moveTo>
                    <a:pt x="3589" y="0"/>
                  </a:moveTo>
                  <a:cubicBezTo>
                    <a:pt x="3379" y="0"/>
                    <a:pt x="3193" y="25"/>
                    <a:pt x="3060" y="48"/>
                  </a:cubicBezTo>
                  <a:cubicBezTo>
                    <a:pt x="2942" y="69"/>
                    <a:pt x="2851" y="180"/>
                    <a:pt x="2851" y="305"/>
                  </a:cubicBezTo>
                  <a:lnTo>
                    <a:pt x="2851" y="3468"/>
                  </a:lnTo>
                  <a:lnTo>
                    <a:pt x="1" y="7089"/>
                  </a:lnTo>
                  <a:lnTo>
                    <a:pt x="1" y="12270"/>
                  </a:lnTo>
                  <a:lnTo>
                    <a:pt x="1554" y="13054"/>
                  </a:lnTo>
                  <a:lnTo>
                    <a:pt x="8525" y="13054"/>
                  </a:lnTo>
                  <a:cubicBezTo>
                    <a:pt x="9101" y="13054"/>
                    <a:pt x="9573" y="12596"/>
                    <a:pt x="9587" y="12027"/>
                  </a:cubicBezTo>
                  <a:cubicBezTo>
                    <a:pt x="9587" y="11521"/>
                    <a:pt x="9233" y="11091"/>
                    <a:pt x="8740" y="11001"/>
                  </a:cubicBezTo>
                  <a:lnTo>
                    <a:pt x="8740" y="10980"/>
                  </a:lnTo>
                  <a:lnTo>
                    <a:pt x="8803" y="10980"/>
                  </a:lnTo>
                  <a:cubicBezTo>
                    <a:pt x="9351" y="10973"/>
                    <a:pt x="9802" y="10550"/>
                    <a:pt x="9836" y="10009"/>
                  </a:cubicBezTo>
                  <a:cubicBezTo>
                    <a:pt x="9864" y="9461"/>
                    <a:pt x="9476" y="8982"/>
                    <a:pt x="8935" y="8913"/>
                  </a:cubicBezTo>
                  <a:lnTo>
                    <a:pt x="8935" y="8899"/>
                  </a:lnTo>
                  <a:cubicBezTo>
                    <a:pt x="8976" y="8899"/>
                    <a:pt x="9025" y="8906"/>
                    <a:pt x="9066" y="8906"/>
                  </a:cubicBezTo>
                  <a:cubicBezTo>
                    <a:pt x="9621" y="8899"/>
                    <a:pt x="10079" y="8455"/>
                    <a:pt x="10093" y="7900"/>
                  </a:cubicBezTo>
                  <a:cubicBezTo>
                    <a:pt x="10114" y="7345"/>
                    <a:pt x="9684" y="6874"/>
                    <a:pt x="9129" y="6832"/>
                  </a:cubicBezTo>
                  <a:lnTo>
                    <a:pt x="9129" y="6811"/>
                  </a:lnTo>
                  <a:cubicBezTo>
                    <a:pt x="9196" y="6824"/>
                    <a:pt x="9262" y="6830"/>
                    <a:pt x="9328" y="6830"/>
                  </a:cubicBezTo>
                  <a:cubicBezTo>
                    <a:pt x="9897" y="6830"/>
                    <a:pt x="10375" y="6361"/>
                    <a:pt x="10356" y="5764"/>
                  </a:cubicBezTo>
                  <a:cubicBezTo>
                    <a:pt x="10336" y="5202"/>
                    <a:pt x="9871" y="4758"/>
                    <a:pt x="9302" y="4758"/>
                  </a:cubicBezTo>
                  <a:lnTo>
                    <a:pt x="5439" y="4758"/>
                  </a:lnTo>
                  <a:lnTo>
                    <a:pt x="5439" y="2171"/>
                  </a:lnTo>
                  <a:cubicBezTo>
                    <a:pt x="5439" y="324"/>
                    <a:pt x="4356" y="0"/>
                    <a:pt x="3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4"/>
            <p:cNvSpPr/>
            <p:nvPr/>
          </p:nvSpPr>
          <p:spPr>
            <a:xfrm>
              <a:off x="6979033" y="2606386"/>
              <a:ext cx="255342" cy="34286"/>
            </a:xfrm>
            <a:custGeom>
              <a:avLst/>
              <a:gdLst/>
              <a:ahLst/>
              <a:cxnLst/>
              <a:rect l="l" t="t" r="r" b="b"/>
              <a:pathLst>
                <a:path w="9719" h="1305" extrusionOk="0">
                  <a:moveTo>
                    <a:pt x="1" y="1"/>
                  </a:moveTo>
                  <a:lnTo>
                    <a:pt x="1" y="521"/>
                  </a:lnTo>
                  <a:lnTo>
                    <a:pt x="1554" y="1305"/>
                  </a:lnTo>
                  <a:lnTo>
                    <a:pt x="8546" y="1305"/>
                  </a:lnTo>
                  <a:cubicBezTo>
                    <a:pt x="9226" y="1298"/>
                    <a:pt x="9718" y="660"/>
                    <a:pt x="9552" y="8"/>
                  </a:cubicBezTo>
                  <a:lnTo>
                    <a:pt x="9552" y="8"/>
                  </a:lnTo>
                  <a:cubicBezTo>
                    <a:pt x="9434" y="465"/>
                    <a:pt x="9018" y="778"/>
                    <a:pt x="8546" y="785"/>
                  </a:cubicBezTo>
                  <a:lnTo>
                    <a:pt x="1554" y="7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4"/>
            <p:cNvSpPr/>
            <p:nvPr/>
          </p:nvSpPr>
          <p:spPr>
            <a:xfrm>
              <a:off x="7176392" y="2552081"/>
              <a:ext cx="64709" cy="34102"/>
            </a:xfrm>
            <a:custGeom>
              <a:avLst/>
              <a:gdLst/>
              <a:ahLst/>
              <a:cxnLst/>
              <a:rect l="l" t="t" r="r" b="b"/>
              <a:pathLst>
                <a:path w="2463" h="1298" extrusionOk="0">
                  <a:moveTo>
                    <a:pt x="2296" y="1"/>
                  </a:moveTo>
                  <a:cubicBezTo>
                    <a:pt x="2179" y="459"/>
                    <a:pt x="1769" y="778"/>
                    <a:pt x="1298" y="778"/>
                  </a:cubicBezTo>
                  <a:lnTo>
                    <a:pt x="1" y="778"/>
                  </a:lnTo>
                  <a:lnTo>
                    <a:pt x="1" y="1298"/>
                  </a:lnTo>
                  <a:lnTo>
                    <a:pt x="1298" y="1298"/>
                  </a:lnTo>
                  <a:cubicBezTo>
                    <a:pt x="1970" y="1291"/>
                    <a:pt x="2463" y="653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4"/>
            <p:cNvSpPr/>
            <p:nvPr/>
          </p:nvSpPr>
          <p:spPr>
            <a:xfrm>
              <a:off x="7176392" y="2497591"/>
              <a:ext cx="71461" cy="34102"/>
            </a:xfrm>
            <a:custGeom>
              <a:avLst/>
              <a:gdLst/>
              <a:ahLst/>
              <a:cxnLst/>
              <a:rect l="l" t="t" r="r" b="b"/>
              <a:pathLst>
                <a:path w="2720" h="1298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35" y="459"/>
                    <a:pt x="2026" y="778"/>
                    <a:pt x="1554" y="778"/>
                  </a:cubicBezTo>
                  <a:lnTo>
                    <a:pt x="1" y="778"/>
                  </a:lnTo>
                  <a:lnTo>
                    <a:pt x="1" y="1298"/>
                  </a:lnTo>
                  <a:lnTo>
                    <a:pt x="1554" y="1298"/>
                  </a:lnTo>
                  <a:cubicBezTo>
                    <a:pt x="2227" y="1291"/>
                    <a:pt x="2720" y="660"/>
                    <a:pt x="2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4"/>
            <p:cNvSpPr/>
            <p:nvPr/>
          </p:nvSpPr>
          <p:spPr>
            <a:xfrm>
              <a:off x="7176392" y="2443286"/>
              <a:ext cx="78397" cy="33944"/>
            </a:xfrm>
            <a:custGeom>
              <a:avLst/>
              <a:gdLst/>
              <a:ahLst/>
              <a:cxnLst/>
              <a:rect l="l" t="t" r="r" b="b"/>
              <a:pathLst>
                <a:path w="2984" h="1292" extrusionOk="0">
                  <a:moveTo>
                    <a:pt x="2817" y="1"/>
                  </a:moveTo>
                  <a:lnTo>
                    <a:pt x="2817" y="1"/>
                  </a:lnTo>
                  <a:cubicBezTo>
                    <a:pt x="2699" y="452"/>
                    <a:pt x="2283" y="771"/>
                    <a:pt x="1811" y="771"/>
                  </a:cubicBezTo>
                  <a:lnTo>
                    <a:pt x="1" y="771"/>
                  </a:lnTo>
                  <a:lnTo>
                    <a:pt x="1" y="1291"/>
                  </a:lnTo>
                  <a:lnTo>
                    <a:pt x="1811" y="1291"/>
                  </a:lnTo>
                  <a:cubicBezTo>
                    <a:pt x="2491" y="1291"/>
                    <a:pt x="2983" y="653"/>
                    <a:pt x="2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4"/>
            <p:cNvSpPr/>
            <p:nvPr/>
          </p:nvSpPr>
          <p:spPr>
            <a:xfrm>
              <a:off x="6863329" y="2450038"/>
              <a:ext cx="122666" cy="217799"/>
            </a:xfrm>
            <a:custGeom>
              <a:avLst/>
              <a:gdLst/>
              <a:ahLst/>
              <a:cxnLst/>
              <a:rect l="l" t="t" r="r" b="b"/>
              <a:pathLst>
                <a:path w="4669" h="8290" extrusionOk="0">
                  <a:moveTo>
                    <a:pt x="3897" y="0"/>
                  </a:moveTo>
                  <a:cubicBezTo>
                    <a:pt x="3893" y="0"/>
                    <a:pt x="3889" y="0"/>
                    <a:pt x="3884" y="1"/>
                  </a:cubicBezTo>
                  <a:lnTo>
                    <a:pt x="777" y="1"/>
                  </a:lnTo>
                  <a:cubicBezTo>
                    <a:pt x="347" y="1"/>
                    <a:pt x="0" y="347"/>
                    <a:pt x="0" y="777"/>
                  </a:cubicBezTo>
                  <a:lnTo>
                    <a:pt x="0" y="7512"/>
                  </a:lnTo>
                  <a:cubicBezTo>
                    <a:pt x="0" y="7942"/>
                    <a:pt x="347" y="8289"/>
                    <a:pt x="777" y="8289"/>
                  </a:cubicBezTo>
                  <a:lnTo>
                    <a:pt x="3884" y="8289"/>
                  </a:lnTo>
                  <a:cubicBezTo>
                    <a:pt x="4321" y="8289"/>
                    <a:pt x="4668" y="7942"/>
                    <a:pt x="4668" y="7512"/>
                  </a:cubicBezTo>
                  <a:lnTo>
                    <a:pt x="4668" y="777"/>
                  </a:lnTo>
                  <a:cubicBezTo>
                    <a:pt x="4668" y="351"/>
                    <a:pt x="4321" y="0"/>
                    <a:pt x="3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4"/>
            <p:cNvSpPr/>
            <p:nvPr/>
          </p:nvSpPr>
          <p:spPr>
            <a:xfrm>
              <a:off x="6863329" y="2449854"/>
              <a:ext cx="41011" cy="217983"/>
            </a:xfrm>
            <a:custGeom>
              <a:avLst/>
              <a:gdLst/>
              <a:ahLst/>
              <a:cxnLst/>
              <a:rect l="l" t="t" r="r" b="b"/>
              <a:pathLst>
                <a:path w="1561" h="8297" extrusionOk="0">
                  <a:moveTo>
                    <a:pt x="777" y="1"/>
                  </a:moveTo>
                  <a:cubicBezTo>
                    <a:pt x="347" y="1"/>
                    <a:pt x="0" y="347"/>
                    <a:pt x="0" y="784"/>
                  </a:cubicBezTo>
                  <a:lnTo>
                    <a:pt x="0" y="7519"/>
                  </a:lnTo>
                  <a:cubicBezTo>
                    <a:pt x="0" y="7949"/>
                    <a:pt x="347" y="8296"/>
                    <a:pt x="777" y="8296"/>
                  </a:cubicBezTo>
                  <a:lnTo>
                    <a:pt x="1561" y="8296"/>
                  </a:lnTo>
                  <a:cubicBezTo>
                    <a:pt x="1131" y="8296"/>
                    <a:pt x="777" y="7949"/>
                    <a:pt x="777" y="7519"/>
                  </a:cubicBezTo>
                  <a:lnTo>
                    <a:pt x="777" y="784"/>
                  </a:lnTo>
                  <a:cubicBezTo>
                    <a:pt x="777" y="347"/>
                    <a:pt x="1131" y="1"/>
                    <a:pt x="15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4"/>
            <p:cNvSpPr/>
            <p:nvPr/>
          </p:nvSpPr>
          <p:spPr>
            <a:xfrm>
              <a:off x="6917818" y="2599660"/>
              <a:ext cx="40827" cy="40827"/>
            </a:xfrm>
            <a:custGeom>
              <a:avLst/>
              <a:gdLst/>
              <a:ahLst/>
              <a:cxnLst/>
              <a:rect l="l" t="t" r="r" b="b"/>
              <a:pathLst>
                <a:path w="1554" h="1554" extrusionOk="0">
                  <a:moveTo>
                    <a:pt x="777" y="0"/>
                  </a:moveTo>
                  <a:cubicBezTo>
                    <a:pt x="347" y="0"/>
                    <a:pt x="0" y="347"/>
                    <a:pt x="0" y="777"/>
                  </a:cubicBezTo>
                  <a:cubicBezTo>
                    <a:pt x="0" y="1207"/>
                    <a:pt x="347" y="1554"/>
                    <a:pt x="777" y="1554"/>
                  </a:cubicBezTo>
                  <a:cubicBezTo>
                    <a:pt x="1207" y="1554"/>
                    <a:pt x="1554" y="1207"/>
                    <a:pt x="1554" y="777"/>
                  </a:cubicBezTo>
                  <a:cubicBezTo>
                    <a:pt x="1554" y="347"/>
                    <a:pt x="1207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4"/>
            <p:cNvSpPr/>
            <p:nvPr/>
          </p:nvSpPr>
          <p:spPr>
            <a:xfrm>
              <a:off x="6924544" y="2606386"/>
              <a:ext cx="27376" cy="27376"/>
            </a:xfrm>
            <a:custGeom>
              <a:avLst/>
              <a:gdLst/>
              <a:ahLst/>
              <a:cxnLst/>
              <a:rect l="l" t="t" r="r" b="b"/>
              <a:pathLst>
                <a:path w="1042" h="1042" extrusionOk="0">
                  <a:moveTo>
                    <a:pt x="521" y="1"/>
                  </a:moveTo>
                  <a:cubicBezTo>
                    <a:pt x="237" y="1"/>
                    <a:pt x="1" y="237"/>
                    <a:pt x="1" y="521"/>
                  </a:cubicBezTo>
                  <a:cubicBezTo>
                    <a:pt x="1" y="805"/>
                    <a:pt x="237" y="1041"/>
                    <a:pt x="521" y="1041"/>
                  </a:cubicBezTo>
                  <a:cubicBezTo>
                    <a:pt x="805" y="1041"/>
                    <a:pt x="1041" y="805"/>
                    <a:pt x="1041" y="521"/>
                  </a:cubicBezTo>
                  <a:cubicBezTo>
                    <a:pt x="1041" y="237"/>
                    <a:pt x="805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44"/>
          <p:cNvSpPr txBox="1">
            <a:spLocks noGrp="1"/>
          </p:cNvSpPr>
          <p:nvPr>
            <p:ph type="ctrTitle" idx="6"/>
          </p:nvPr>
        </p:nvSpPr>
        <p:spPr>
          <a:xfrm>
            <a:off x="720000" y="449150"/>
            <a:ext cx="7704000" cy="57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Town Main Street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5"/>
          <p:cNvSpPr txBox="1">
            <a:spLocks noGrp="1"/>
          </p:cNvSpPr>
          <p:nvPr>
            <p:ph type="subTitle" idx="1"/>
          </p:nvPr>
        </p:nvSpPr>
        <p:spPr>
          <a:xfrm>
            <a:off x="1527750" y="1096825"/>
            <a:ext cx="6088500" cy="19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It’s not about territory. It’s about impact.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/>
              <a:t>Best use of resources</a:t>
            </a:r>
            <a:endParaRPr sz="2000"/>
          </a:p>
          <a:p>
            <a:pPr marL="22860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/>
              <a:t>Policies</a:t>
            </a:r>
            <a:endParaRPr sz="2000"/>
          </a:p>
          <a:p>
            <a:pPr marL="22860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/>
              <a:t>Spaces</a:t>
            </a:r>
            <a:endParaRPr sz="200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5"/>
          <p:cNvSpPr txBox="1">
            <a:spLocks noGrp="1"/>
          </p:cNvSpPr>
          <p:nvPr>
            <p:ph type="title" idx="2"/>
          </p:nvPr>
        </p:nvSpPr>
        <p:spPr>
          <a:xfrm>
            <a:off x="725175" y="303700"/>
            <a:ext cx="76929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HOA</a:t>
            </a:r>
            <a:endParaRPr sz="4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ighborhood Newsletter by Slidesgo">
  <a:themeElements>
    <a:clrScheme name="Simple Light">
      <a:dk1>
        <a:srgbClr val="401F1F"/>
      </a:dk1>
      <a:lt1>
        <a:srgbClr val="F9F2E8"/>
      </a:lt1>
      <a:dk2>
        <a:srgbClr val="F062A6"/>
      </a:dk2>
      <a:lt2>
        <a:srgbClr val="F24464"/>
      </a:lt2>
      <a:accent1>
        <a:srgbClr val="F2884B"/>
      </a:accent1>
      <a:accent2>
        <a:srgbClr val="F0DA26"/>
      </a:accent2>
      <a:accent3>
        <a:srgbClr val="A39522"/>
      </a:accent3>
      <a:accent4>
        <a:srgbClr val="47CFE5"/>
      </a:accent4>
      <a:accent5>
        <a:srgbClr val="147BA3"/>
      </a:accent5>
      <a:accent6>
        <a:srgbClr val="091B40"/>
      </a:accent6>
      <a:hlink>
        <a:srgbClr val="F9F2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194</Words>
  <Application>Microsoft Office PowerPoint</Application>
  <PresentationFormat>On-screen Show (16:9)</PresentationFormat>
  <Paragraphs>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Roboto Condensed Light</vt:lpstr>
      <vt:lpstr>Bigelow Rules</vt:lpstr>
      <vt:lpstr>Nunito Sans</vt:lpstr>
      <vt:lpstr>Raleway</vt:lpstr>
      <vt:lpstr>Arial</vt:lpstr>
      <vt:lpstr>Cherry Cream Soda</vt:lpstr>
      <vt:lpstr>Anaheim</vt:lpstr>
      <vt:lpstr>Nunito Sans ExtraBold</vt:lpstr>
      <vt:lpstr>Neighborhood Newsletter by Slidesgo</vt:lpstr>
      <vt:lpstr>It’s a Beautiful Day in the Neighborhood</vt:lpstr>
      <vt:lpstr>Michelle  Boule Smith</vt:lpstr>
      <vt:lpstr>Before</vt:lpstr>
      <vt:lpstr>PowerPoint Presentation</vt:lpstr>
      <vt:lpstr>Welcome to the  Neighborhood</vt:lpstr>
      <vt:lpstr>After</vt:lpstr>
      <vt:lpstr>NCC Learning Commons</vt:lpstr>
      <vt:lpstr>Tone</vt:lpstr>
      <vt:lpstr>HOA</vt:lpstr>
      <vt:lpstr>Building Community</vt:lpstr>
      <vt:lpstr>Get Off My Lawn</vt:lpstr>
      <vt:lpstr>Mending Fences</vt:lpstr>
      <vt:lpstr>We’ll leave the light on for you.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 Beautiful Day in the Neighborhood</dc:title>
  <dc:creator>Swanson, Nicole Marie</dc:creator>
  <cp:lastModifiedBy>Swanson, Nicole Marie</cp:lastModifiedBy>
  <cp:revision>2</cp:revision>
  <dcterms:modified xsi:type="dcterms:W3CDTF">2023-05-10T02:06:11Z</dcterms:modified>
</cp:coreProperties>
</file>