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74" r:id="rId4"/>
    <p:sldId id="293" r:id="rId5"/>
    <p:sldId id="277" r:id="rId6"/>
    <p:sldId id="279" r:id="rId7"/>
    <p:sldId id="282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9" r:id="rId18"/>
    <p:sldId id="288" r:id="rId19"/>
    <p:sldId id="271" r:id="rId20"/>
    <p:sldId id="270" r:id="rId21"/>
    <p:sldId id="272" r:id="rId22"/>
    <p:sldId id="273" r:id="rId23"/>
    <p:sldId id="281" r:id="rId24"/>
    <p:sldId id="283" r:id="rId25"/>
    <p:sldId id="290" r:id="rId26"/>
    <p:sldId id="284" r:id="rId27"/>
    <p:sldId id="285" r:id="rId28"/>
    <p:sldId id="286" r:id="rId29"/>
    <p:sldId id="287" r:id="rId30"/>
    <p:sldId id="289" r:id="rId31"/>
    <p:sldId id="291" r:id="rId32"/>
    <p:sldId id="29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61DE0F-D0C4-4568-B97E-256C9E23F729}" v="243" dt="2025-11-13T19:40:32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rison, Atticus" userId="6330dcd3-8835-46cb-92c5-40072c1e2172" providerId="ADAL" clId="{C961DE0F-D0C4-4568-B97E-256C9E23F729}"/>
    <pc:docChg chg="undo custSel addSld delSld modSld sldOrd">
      <pc:chgData name="Garrison, Atticus" userId="6330dcd3-8835-46cb-92c5-40072c1e2172" providerId="ADAL" clId="{C961DE0F-D0C4-4568-B97E-256C9E23F729}" dt="2025-11-13T19:45:21.992" v="7000" actId="962"/>
      <pc:docMkLst>
        <pc:docMk/>
      </pc:docMkLst>
      <pc:sldChg chg="addSp modSp mod setBg">
        <pc:chgData name="Garrison, Atticus" userId="6330dcd3-8835-46cb-92c5-40072c1e2172" providerId="ADAL" clId="{C961DE0F-D0C4-4568-B97E-256C9E23F729}" dt="2025-11-12T16:37:12.075" v="209" actId="26606"/>
        <pc:sldMkLst>
          <pc:docMk/>
          <pc:sldMk cId="853212487" sldId="256"/>
        </pc:sldMkLst>
        <pc:spChg chg="mod">
          <ac:chgData name="Garrison, Atticus" userId="6330dcd3-8835-46cb-92c5-40072c1e2172" providerId="ADAL" clId="{C961DE0F-D0C4-4568-B97E-256C9E23F729}" dt="2025-11-12T16:37:12.075" v="209" actId="26606"/>
          <ac:spMkLst>
            <pc:docMk/>
            <pc:sldMk cId="853212487" sldId="256"/>
            <ac:spMk id="2" creationId="{1FA01ADA-AEF6-895D-1AB2-74343717ED8A}"/>
          </ac:spMkLst>
        </pc:spChg>
        <pc:spChg chg="mod">
          <ac:chgData name="Garrison, Atticus" userId="6330dcd3-8835-46cb-92c5-40072c1e2172" providerId="ADAL" clId="{C961DE0F-D0C4-4568-B97E-256C9E23F729}" dt="2025-11-12T16:37:12.075" v="209" actId="26606"/>
          <ac:spMkLst>
            <pc:docMk/>
            <pc:sldMk cId="853212487" sldId="256"/>
            <ac:spMk id="3" creationId="{EA20D256-5C53-18B1-A6C0-056E0F3D1E29}"/>
          </ac:spMkLst>
        </pc:spChg>
        <pc:spChg chg="add">
          <ac:chgData name="Garrison, Atticus" userId="6330dcd3-8835-46cb-92c5-40072c1e2172" providerId="ADAL" clId="{C961DE0F-D0C4-4568-B97E-256C9E23F729}" dt="2025-11-12T16:37:12.075" v="209" actId="26606"/>
          <ac:spMkLst>
            <pc:docMk/>
            <pc:sldMk cId="853212487" sldId="256"/>
            <ac:spMk id="8" creationId="{5A292AEA-2528-46C0-B426-95822B6141FB}"/>
          </ac:spMkLst>
        </pc:spChg>
        <pc:spChg chg="add">
          <ac:chgData name="Garrison, Atticus" userId="6330dcd3-8835-46cb-92c5-40072c1e2172" providerId="ADAL" clId="{C961DE0F-D0C4-4568-B97E-256C9E23F729}" dt="2025-11-12T16:37:12.075" v="209" actId="26606"/>
          <ac:spMkLst>
            <pc:docMk/>
            <pc:sldMk cId="853212487" sldId="256"/>
            <ac:spMk id="10" creationId="{D8B7B198-E4DF-43CD-AD8C-199884323745}"/>
          </ac:spMkLst>
        </pc:spChg>
        <pc:spChg chg="add">
          <ac:chgData name="Garrison, Atticus" userId="6330dcd3-8835-46cb-92c5-40072c1e2172" providerId="ADAL" clId="{C961DE0F-D0C4-4568-B97E-256C9E23F729}" dt="2025-11-12T16:37:12.075" v="209" actId="26606"/>
          <ac:spMkLst>
            <pc:docMk/>
            <pc:sldMk cId="853212487" sldId="256"/>
            <ac:spMk id="12" creationId="{2BE67753-EA0E-4819-8D22-0B6600CF7231}"/>
          </ac:spMkLst>
        </pc:spChg>
        <pc:grpChg chg="add">
          <ac:chgData name="Garrison, Atticus" userId="6330dcd3-8835-46cb-92c5-40072c1e2172" providerId="ADAL" clId="{C961DE0F-D0C4-4568-B97E-256C9E23F729}" dt="2025-11-12T16:37:12.075" v="209" actId="26606"/>
          <ac:grpSpMkLst>
            <pc:docMk/>
            <pc:sldMk cId="853212487" sldId="256"/>
            <ac:grpSpMk id="14" creationId="{D76D63AC-0421-45EC-B383-E79A61A78C6B}"/>
          </ac:grpSpMkLst>
        </pc:grpChg>
        <pc:grpChg chg="add">
          <ac:chgData name="Garrison, Atticus" userId="6330dcd3-8835-46cb-92c5-40072c1e2172" providerId="ADAL" clId="{C961DE0F-D0C4-4568-B97E-256C9E23F729}" dt="2025-11-12T16:37:12.075" v="209" actId="26606"/>
          <ac:grpSpMkLst>
            <pc:docMk/>
            <pc:sldMk cId="853212487" sldId="256"/>
            <ac:grpSpMk id="23" creationId="{87F87F1B-42BA-4AC7-A4E2-41544DDB2CE3}"/>
          </ac:grpSpMkLst>
        </pc:grpChg>
        <pc:grpChg chg="add">
          <ac:chgData name="Garrison, Atticus" userId="6330dcd3-8835-46cb-92c5-40072c1e2172" providerId="ADAL" clId="{C961DE0F-D0C4-4568-B97E-256C9E23F729}" dt="2025-11-12T16:37:12.075" v="209" actId="26606"/>
          <ac:grpSpMkLst>
            <pc:docMk/>
            <pc:sldMk cId="853212487" sldId="256"/>
            <ac:grpSpMk id="29" creationId="{967346A5-7569-4F15-AB5D-BE3DADF192C0}"/>
          </ac:grpSpMkLst>
        </pc:grpChg>
      </pc:sldChg>
      <pc:sldChg chg="addSp modSp new mod setBg">
        <pc:chgData name="Garrison, Atticus" userId="6330dcd3-8835-46cb-92c5-40072c1e2172" providerId="ADAL" clId="{C961DE0F-D0C4-4568-B97E-256C9E23F729}" dt="2025-11-13T19:45:21.992" v="7000" actId="962"/>
        <pc:sldMkLst>
          <pc:docMk/>
          <pc:sldMk cId="188737627" sldId="257"/>
        </pc:sldMkLst>
        <pc:spChg chg="mod">
          <ac:chgData name="Garrison, Atticus" userId="6330dcd3-8835-46cb-92c5-40072c1e2172" providerId="ADAL" clId="{C961DE0F-D0C4-4568-B97E-256C9E23F729}" dt="2025-11-12T16:37:16.951" v="210" actId="26606"/>
          <ac:spMkLst>
            <pc:docMk/>
            <pc:sldMk cId="188737627" sldId="257"/>
            <ac:spMk id="2" creationId="{730E30CB-6BBF-E887-9C05-1E150BD699DF}"/>
          </ac:spMkLst>
        </pc:spChg>
        <pc:spChg chg="mod">
          <ac:chgData name="Garrison, Atticus" userId="6330dcd3-8835-46cb-92c5-40072c1e2172" providerId="ADAL" clId="{C961DE0F-D0C4-4568-B97E-256C9E23F729}" dt="2025-11-12T17:02:57.484" v="795" actId="255"/>
          <ac:spMkLst>
            <pc:docMk/>
            <pc:sldMk cId="188737627" sldId="257"/>
            <ac:spMk id="3" creationId="{42409F4C-6DA5-CF52-2817-9378BD5B58DC}"/>
          </ac:spMkLst>
        </pc:spChg>
        <pc:spChg chg="add mod ord">
          <ac:chgData name="Garrison, Atticus" userId="6330dcd3-8835-46cb-92c5-40072c1e2172" providerId="ADAL" clId="{C961DE0F-D0C4-4568-B97E-256C9E23F729}" dt="2025-11-12T16:37:16.951" v="210" actId="26606"/>
          <ac:spMkLst>
            <pc:docMk/>
            <pc:sldMk cId="188737627" sldId="257"/>
            <ac:spMk id="4" creationId="{23514AB8-585B-C3D4-8620-7F898ACBA787}"/>
          </ac:spMkLst>
        </pc:spChg>
        <pc:spChg chg="add">
          <ac:chgData name="Garrison, Atticus" userId="6330dcd3-8835-46cb-92c5-40072c1e2172" providerId="ADAL" clId="{C961DE0F-D0C4-4568-B97E-256C9E23F729}" dt="2025-11-12T16:37:16.951" v="210" actId="26606"/>
          <ac:spMkLst>
            <pc:docMk/>
            <pc:sldMk cId="188737627" sldId="257"/>
            <ac:spMk id="10" creationId="{B6FACB3C-9069-4791-BC5C-0DB7CD19B853}"/>
          </ac:spMkLst>
        </pc:spChg>
        <pc:spChg chg="add">
          <ac:chgData name="Garrison, Atticus" userId="6330dcd3-8835-46cb-92c5-40072c1e2172" providerId="ADAL" clId="{C961DE0F-D0C4-4568-B97E-256C9E23F729}" dt="2025-11-12T16:37:16.951" v="210" actId="26606"/>
          <ac:spMkLst>
            <pc:docMk/>
            <pc:sldMk cId="188737627" sldId="257"/>
            <ac:spMk id="12" creationId="{71F2038E-D777-4B76-81DD-DD13EE91B9DD}"/>
          </ac:spMkLst>
        </pc:spChg>
        <pc:grpChg chg="add">
          <ac:chgData name="Garrison, Atticus" userId="6330dcd3-8835-46cb-92c5-40072c1e2172" providerId="ADAL" clId="{C961DE0F-D0C4-4568-B97E-256C9E23F729}" dt="2025-11-12T16:37:16.951" v="210" actId="26606"/>
          <ac:grpSpMkLst>
            <pc:docMk/>
            <pc:sldMk cId="188737627" sldId="257"/>
            <ac:grpSpMk id="14" creationId="{DD354807-230F-4402-B1B9-F733A8F1F190}"/>
          </ac:grpSpMkLst>
        </pc:grpChg>
        <pc:picChg chg="add mod">
          <ac:chgData name="Garrison, Atticus" userId="6330dcd3-8835-46cb-92c5-40072c1e2172" providerId="ADAL" clId="{C961DE0F-D0C4-4568-B97E-256C9E23F729}" dt="2025-11-13T19:45:21.992" v="7000" actId="962"/>
          <ac:picMkLst>
            <pc:docMk/>
            <pc:sldMk cId="188737627" sldId="257"/>
            <ac:picMk id="5" creationId="{9A522DCF-912F-8AEF-CEA8-45E48D4ABAB5}"/>
          </ac:picMkLst>
        </pc:picChg>
      </pc:sldChg>
      <pc:sldChg chg="addSp delSp modSp new mod setBg">
        <pc:chgData name="Garrison, Atticus" userId="6330dcd3-8835-46cb-92c5-40072c1e2172" providerId="ADAL" clId="{C961DE0F-D0C4-4568-B97E-256C9E23F729}" dt="2025-11-12T16:43:54.885" v="425" actId="6549"/>
        <pc:sldMkLst>
          <pc:docMk/>
          <pc:sldMk cId="2448688541" sldId="258"/>
        </pc:sldMkLst>
        <pc:spChg chg="mod">
          <ac:chgData name="Garrison, Atticus" userId="6330dcd3-8835-46cb-92c5-40072c1e2172" providerId="ADAL" clId="{C961DE0F-D0C4-4568-B97E-256C9E23F729}" dt="2025-11-12T16:41:45.214" v="374" actId="26606"/>
          <ac:spMkLst>
            <pc:docMk/>
            <pc:sldMk cId="2448688541" sldId="258"/>
            <ac:spMk id="2" creationId="{7712FC17-AAAD-C8E3-B470-51A4CBE18409}"/>
          </ac:spMkLst>
        </pc:spChg>
        <pc:spChg chg="del">
          <ac:chgData name="Garrison, Atticus" userId="6330dcd3-8835-46cb-92c5-40072c1e2172" providerId="ADAL" clId="{C961DE0F-D0C4-4568-B97E-256C9E23F729}" dt="2025-11-12T16:39:19.181" v="220"/>
          <ac:spMkLst>
            <pc:docMk/>
            <pc:sldMk cId="2448688541" sldId="258"/>
            <ac:spMk id="3" creationId="{F1059B86-DB8E-9CF6-0F43-F218D8306EE6}"/>
          </ac:spMkLst>
        </pc:spChg>
        <pc:spChg chg="add mod">
          <ac:chgData name="Garrison, Atticus" userId="6330dcd3-8835-46cb-92c5-40072c1e2172" providerId="ADAL" clId="{C961DE0F-D0C4-4568-B97E-256C9E23F729}" dt="2025-11-12T16:43:54.885" v="425" actId="6549"/>
          <ac:spMkLst>
            <pc:docMk/>
            <pc:sldMk cId="2448688541" sldId="258"/>
            <ac:spMk id="6" creationId="{459DF9AD-11D1-08DC-9CB8-19508FAFFBC8}"/>
          </ac:spMkLst>
        </pc:spChg>
        <pc:spChg chg="add">
          <ac:chgData name="Garrison, Atticus" userId="6330dcd3-8835-46cb-92c5-40072c1e2172" providerId="ADAL" clId="{C961DE0F-D0C4-4568-B97E-256C9E23F729}" dt="2025-11-12T16:41:45.214" v="374" actId="26606"/>
          <ac:spMkLst>
            <pc:docMk/>
            <pc:sldMk cId="2448688541" sldId="258"/>
            <ac:spMk id="11" creationId="{18873D23-2DCF-4B31-A009-95721C06E8E1}"/>
          </ac:spMkLst>
        </pc:spChg>
        <pc:spChg chg="add">
          <ac:chgData name="Garrison, Atticus" userId="6330dcd3-8835-46cb-92c5-40072c1e2172" providerId="ADAL" clId="{C961DE0F-D0C4-4568-B97E-256C9E23F729}" dt="2025-11-12T16:41:45.214" v="374" actId="26606"/>
          <ac:spMkLst>
            <pc:docMk/>
            <pc:sldMk cId="2448688541" sldId="258"/>
            <ac:spMk id="13" creationId="{C13EF075-D4EF-4929-ADBC-91B27DA19955}"/>
          </ac:spMkLst>
        </pc:spChg>
        <pc:grpChg chg="add">
          <ac:chgData name="Garrison, Atticus" userId="6330dcd3-8835-46cb-92c5-40072c1e2172" providerId="ADAL" clId="{C961DE0F-D0C4-4568-B97E-256C9E23F729}" dt="2025-11-12T16:41:45.214" v="374" actId="26606"/>
          <ac:grpSpMkLst>
            <pc:docMk/>
            <pc:sldMk cId="2448688541" sldId="258"/>
            <ac:grpSpMk id="15" creationId="{DAA26DFA-AAB2-4973-9C17-16D587C7B198}"/>
          </ac:grpSpMkLst>
        </pc:grpChg>
        <pc:picChg chg="add del mod">
          <ac:chgData name="Garrison, Atticus" userId="6330dcd3-8835-46cb-92c5-40072c1e2172" providerId="ADAL" clId="{C961DE0F-D0C4-4568-B97E-256C9E23F729}" dt="2025-11-12T16:39:20.331" v="221" actId="478"/>
          <ac:picMkLst>
            <pc:docMk/>
            <pc:sldMk cId="2448688541" sldId="258"/>
            <ac:picMk id="4" creationId="{31C40537-0CFF-8C1C-DBBA-B0CF5DE110BB}"/>
          </ac:picMkLst>
        </pc:picChg>
      </pc:sldChg>
      <pc:sldChg chg="new add del">
        <pc:chgData name="Garrison, Atticus" userId="6330dcd3-8835-46cb-92c5-40072c1e2172" providerId="ADAL" clId="{C961DE0F-D0C4-4568-B97E-256C9E23F729}" dt="2025-11-12T16:39:08.157" v="216" actId="680"/>
        <pc:sldMkLst>
          <pc:docMk/>
          <pc:sldMk cId="3916866669" sldId="258"/>
        </pc:sldMkLst>
      </pc:sldChg>
      <pc:sldChg chg="addSp modSp new mod setBg">
        <pc:chgData name="Garrison, Atticus" userId="6330dcd3-8835-46cb-92c5-40072c1e2172" providerId="ADAL" clId="{C961DE0F-D0C4-4568-B97E-256C9E23F729}" dt="2025-11-12T16:51:50.499" v="476" actId="1076"/>
        <pc:sldMkLst>
          <pc:docMk/>
          <pc:sldMk cId="526326717" sldId="259"/>
        </pc:sldMkLst>
        <pc:spChg chg="mod">
          <ac:chgData name="Garrison, Atticus" userId="6330dcd3-8835-46cb-92c5-40072c1e2172" providerId="ADAL" clId="{C961DE0F-D0C4-4568-B97E-256C9E23F729}" dt="2025-11-12T16:51:50.499" v="476" actId="1076"/>
          <ac:spMkLst>
            <pc:docMk/>
            <pc:sldMk cId="526326717" sldId="259"/>
            <ac:spMk id="2" creationId="{1E9D073C-17E3-B52B-2297-ED4E1B585A70}"/>
          </ac:spMkLst>
        </pc:spChg>
        <pc:spChg chg="mod">
          <ac:chgData name="Garrison, Atticus" userId="6330dcd3-8835-46cb-92c5-40072c1e2172" providerId="ADAL" clId="{C961DE0F-D0C4-4568-B97E-256C9E23F729}" dt="2025-11-12T16:51:45.766" v="475" actId="14100"/>
          <ac:spMkLst>
            <pc:docMk/>
            <pc:sldMk cId="526326717" sldId="259"/>
            <ac:spMk id="3" creationId="{9AEF40AB-24E1-A801-99CF-DE7700507DEA}"/>
          </ac:spMkLst>
        </pc:spChg>
        <pc:spChg chg="add">
          <ac:chgData name="Garrison, Atticus" userId="6330dcd3-8835-46cb-92c5-40072c1e2172" providerId="ADAL" clId="{C961DE0F-D0C4-4568-B97E-256C9E23F729}" dt="2025-11-12T16:51:15.932" v="470" actId="26606"/>
          <ac:spMkLst>
            <pc:docMk/>
            <pc:sldMk cId="526326717" sldId="259"/>
            <ac:spMk id="8" creationId="{18873D23-2DCF-4B31-A009-95721C06E8E1}"/>
          </ac:spMkLst>
        </pc:spChg>
        <pc:spChg chg="add">
          <ac:chgData name="Garrison, Atticus" userId="6330dcd3-8835-46cb-92c5-40072c1e2172" providerId="ADAL" clId="{C961DE0F-D0C4-4568-B97E-256C9E23F729}" dt="2025-11-12T16:51:15.932" v="470" actId="26606"/>
          <ac:spMkLst>
            <pc:docMk/>
            <pc:sldMk cId="526326717" sldId="259"/>
            <ac:spMk id="10" creationId="{C13EF075-D4EF-4929-ADBC-91B27DA19955}"/>
          </ac:spMkLst>
        </pc:spChg>
        <pc:grpChg chg="add">
          <ac:chgData name="Garrison, Atticus" userId="6330dcd3-8835-46cb-92c5-40072c1e2172" providerId="ADAL" clId="{C961DE0F-D0C4-4568-B97E-256C9E23F729}" dt="2025-11-12T16:51:15.932" v="470" actId="26606"/>
          <ac:grpSpMkLst>
            <pc:docMk/>
            <pc:sldMk cId="526326717" sldId="259"/>
            <ac:grpSpMk id="12" creationId="{DAA26DFA-AAB2-4973-9C17-16D587C7B198}"/>
          </ac:grpSpMkLst>
        </pc:grpChg>
      </pc:sldChg>
      <pc:sldChg chg="addSp modSp new mod">
        <pc:chgData name="Garrison, Atticus" userId="6330dcd3-8835-46cb-92c5-40072c1e2172" providerId="ADAL" clId="{C961DE0F-D0C4-4568-B97E-256C9E23F729}" dt="2025-11-13T19:44:29.663" v="6854" actId="962"/>
        <pc:sldMkLst>
          <pc:docMk/>
          <pc:sldMk cId="2407540005" sldId="260"/>
        </pc:sldMkLst>
        <pc:picChg chg="add mod">
          <ac:chgData name="Garrison, Atticus" userId="6330dcd3-8835-46cb-92c5-40072c1e2172" providerId="ADAL" clId="{C961DE0F-D0C4-4568-B97E-256C9E23F729}" dt="2025-11-13T19:44:29.663" v="6854" actId="962"/>
          <ac:picMkLst>
            <pc:docMk/>
            <pc:sldMk cId="2407540005" sldId="260"/>
            <ac:picMk id="4" creationId="{868A8186-C8BF-2F0A-A6D6-703675673D93}"/>
          </ac:picMkLst>
        </pc:picChg>
      </pc:sldChg>
      <pc:sldChg chg="addSp modSp new mod">
        <pc:chgData name="Garrison, Atticus" userId="6330dcd3-8835-46cb-92c5-40072c1e2172" providerId="ADAL" clId="{C961DE0F-D0C4-4568-B97E-256C9E23F729}" dt="2025-11-13T19:43:10.662" v="6500" actId="962"/>
        <pc:sldMkLst>
          <pc:docMk/>
          <pc:sldMk cId="1438216931" sldId="261"/>
        </pc:sldMkLst>
        <pc:picChg chg="add mod">
          <ac:chgData name="Garrison, Atticus" userId="6330dcd3-8835-46cb-92c5-40072c1e2172" providerId="ADAL" clId="{C961DE0F-D0C4-4568-B97E-256C9E23F729}" dt="2025-11-13T19:43:10.662" v="6500" actId="962"/>
          <ac:picMkLst>
            <pc:docMk/>
            <pc:sldMk cId="1438216931" sldId="261"/>
            <ac:picMk id="4" creationId="{E380A9D4-4A42-C704-7A8F-20A5CE7E3385}"/>
          </ac:picMkLst>
        </pc:picChg>
      </pc:sldChg>
      <pc:sldChg chg="addSp delSp modSp new mod setBg">
        <pc:chgData name="Garrison, Atticus" userId="6330dcd3-8835-46cb-92c5-40072c1e2172" providerId="ADAL" clId="{C961DE0F-D0C4-4568-B97E-256C9E23F729}" dt="2025-11-12T16:55:40.677" v="500" actId="27636"/>
        <pc:sldMkLst>
          <pc:docMk/>
          <pc:sldMk cId="2802323795" sldId="262"/>
        </pc:sldMkLst>
        <pc:spChg chg="del mod">
          <ac:chgData name="Garrison, Atticus" userId="6330dcd3-8835-46cb-92c5-40072c1e2172" providerId="ADAL" clId="{C961DE0F-D0C4-4568-B97E-256C9E23F729}" dt="2025-11-12T16:55:12.421" v="492" actId="478"/>
          <ac:spMkLst>
            <pc:docMk/>
            <pc:sldMk cId="2802323795" sldId="262"/>
            <ac:spMk id="2" creationId="{552BB48F-9B57-F202-6675-9C0184126C0E}"/>
          </ac:spMkLst>
        </pc:spChg>
        <pc:spChg chg="mod">
          <ac:chgData name="Garrison, Atticus" userId="6330dcd3-8835-46cb-92c5-40072c1e2172" providerId="ADAL" clId="{C961DE0F-D0C4-4568-B97E-256C9E23F729}" dt="2025-11-12T16:55:40.677" v="500" actId="27636"/>
          <ac:spMkLst>
            <pc:docMk/>
            <pc:sldMk cId="2802323795" sldId="262"/>
            <ac:spMk id="3" creationId="{CCA231E5-B68D-3D0A-22AE-3EFCE1A8B835}"/>
          </ac:spMkLst>
        </pc:spChg>
        <pc:spChg chg="add">
          <ac:chgData name="Garrison, Atticus" userId="6330dcd3-8835-46cb-92c5-40072c1e2172" providerId="ADAL" clId="{C961DE0F-D0C4-4568-B97E-256C9E23F729}" dt="2025-11-12T16:54:19.179" v="484" actId="26606"/>
          <ac:spMkLst>
            <pc:docMk/>
            <pc:sldMk cId="2802323795" sldId="262"/>
            <ac:spMk id="8" creationId="{4BC99CB9-DDAD-44A2-8A1C-E3AF4E72DF5C}"/>
          </ac:spMkLst>
        </pc:spChg>
        <pc:spChg chg="add">
          <ac:chgData name="Garrison, Atticus" userId="6330dcd3-8835-46cb-92c5-40072c1e2172" providerId="ADAL" clId="{C961DE0F-D0C4-4568-B97E-256C9E23F729}" dt="2025-11-12T16:54:19.179" v="484" actId="26606"/>
          <ac:spMkLst>
            <pc:docMk/>
            <pc:sldMk cId="2802323795" sldId="262"/>
            <ac:spMk id="10" creationId="{64053CBF-3932-45FF-8285-EE5146085F3A}"/>
          </ac:spMkLst>
        </pc:spChg>
        <pc:grpChg chg="add">
          <ac:chgData name="Garrison, Atticus" userId="6330dcd3-8835-46cb-92c5-40072c1e2172" providerId="ADAL" clId="{C961DE0F-D0C4-4568-B97E-256C9E23F729}" dt="2025-11-12T16:54:19.179" v="484" actId="26606"/>
          <ac:grpSpMkLst>
            <pc:docMk/>
            <pc:sldMk cId="2802323795" sldId="262"/>
            <ac:grpSpMk id="12" creationId="{2E751C04-BEA6-446B-A678-9C74819EBD4C}"/>
          </ac:grpSpMkLst>
        </pc:grpChg>
        <pc:grpChg chg="add">
          <ac:chgData name="Garrison, Atticus" userId="6330dcd3-8835-46cb-92c5-40072c1e2172" providerId="ADAL" clId="{C961DE0F-D0C4-4568-B97E-256C9E23F729}" dt="2025-11-12T16:54:19.179" v="484" actId="26606"/>
          <ac:grpSpMkLst>
            <pc:docMk/>
            <pc:sldMk cId="2802323795" sldId="262"/>
            <ac:grpSpMk id="18" creationId="{B63ACBA3-DEFD-4C6D-BBA0-64468FA99C2D}"/>
          </ac:grpSpMkLst>
        </pc:grpChg>
      </pc:sldChg>
      <pc:sldChg chg="modSp new mod">
        <pc:chgData name="Garrison, Atticus" userId="6330dcd3-8835-46cb-92c5-40072c1e2172" providerId="ADAL" clId="{C961DE0F-D0C4-4568-B97E-256C9E23F729}" dt="2025-11-12T16:57:40.534" v="750" actId="20577"/>
        <pc:sldMkLst>
          <pc:docMk/>
          <pc:sldMk cId="482166677" sldId="263"/>
        </pc:sldMkLst>
        <pc:spChg chg="mod">
          <ac:chgData name="Garrison, Atticus" userId="6330dcd3-8835-46cb-92c5-40072c1e2172" providerId="ADAL" clId="{C961DE0F-D0C4-4568-B97E-256C9E23F729}" dt="2025-11-12T16:56:22.517" v="514" actId="20577"/>
          <ac:spMkLst>
            <pc:docMk/>
            <pc:sldMk cId="482166677" sldId="263"/>
            <ac:spMk id="2" creationId="{32624A98-0A87-A1AC-E3D0-225DFABF51D1}"/>
          </ac:spMkLst>
        </pc:spChg>
        <pc:spChg chg="mod">
          <ac:chgData name="Garrison, Atticus" userId="6330dcd3-8835-46cb-92c5-40072c1e2172" providerId="ADAL" clId="{C961DE0F-D0C4-4568-B97E-256C9E23F729}" dt="2025-11-12T16:57:40.534" v="750" actId="20577"/>
          <ac:spMkLst>
            <pc:docMk/>
            <pc:sldMk cId="482166677" sldId="263"/>
            <ac:spMk id="3" creationId="{66AB5297-DCED-F983-4E8F-D6DFFE6AFC0D}"/>
          </ac:spMkLst>
        </pc:spChg>
      </pc:sldChg>
      <pc:sldChg chg="addSp delSp modSp new mod setBg">
        <pc:chgData name="Garrison, Atticus" userId="6330dcd3-8835-46cb-92c5-40072c1e2172" providerId="ADAL" clId="{C961DE0F-D0C4-4568-B97E-256C9E23F729}" dt="2025-11-13T19:41:23.176" v="6154" actId="962"/>
        <pc:sldMkLst>
          <pc:docMk/>
          <pc:sldMk cId="863960761" sldId="264"/>
        </pc:sldMkLst>
        <pc:spChg chg="mod">
          <ac:chgData name="Garrison, Atticus" userId="6330dcd3-8835-46cb-92c5-40072c1e2172" providerId="ADAL" clId="{C961DE0F-D0C4-4568-B97E-256C9E23F729}" dt="2025-11-12T16:58:22.685" v="757" actId="26606"/>
          <ac:spMkLst>
            <pc:docMk/>
            <pc:sldMk cId="863960761" sldId="264"/>
            <ac:spMk id="2" creationId="{19E0C711-AFCC-E424-5BD4-6D5B5BE6D671}"/>
          </ac:spMkLst>
        </pc:spChg>
        <pc:spChg chg="del">
          <ac:chgData name="Garrison, Atticus" userId="6330dcd3-8835-46cb-92c5-40072c1e2172" providerId="ADAL" clId="{C961DE0F-D0C4-4568-B97E-256C9E23F729}" dt="2025-11-12T16:57:48.938" v="752"/>
          <ac:spMkLst>
            <pc:docMk/>
            <pc:sldMk cId="863960761" sldId="264"/>
            <ac:spMk id="3" creationId="{63546736-704F-A13D-4296-1F1E99311CE6}"/>
          </ac:spMkLst>
        </pc:spChg>
        <pc:spChg chg="add">
          <ac:chgData name="Garrison, Atticus" userId="6330dcd3-8835-46cb-92c5-40072c1e2172" providerId="ADAL" clId="{C961DE0F-D0C4-4568-B97E-256C9E23F729}" dt="2025-11-12T16:58:22.685" v="757" actId="26606"/>
          <ac:spMkLst>
            <pc:docMk/>
            <pc:sldMk cId="863960761" sldId="264"/>
            <ac:spMk id="8" creationId="{8C76338C-EF5D-9688-EFC8-1F2EB27EDEDD}"/>
          </ac:spMkLst>
        </pc:spChg>
        <pc:spChg chg="add">
          <ac:chgData name="Garrison, Atticus" userId="6330dcd3-8835-46cb-92c5-40072c1e2172" providerId="ADAL" clId="{C961DE0F-D0C4-4568-B97E-256C9E23F729}" dt="2025-11-12T16:58:22.685" v="757" actId="26606"/>
          <ac:spMkLst>
            <pc:docMk/>
            <pc:sldMk cId="863960761" sldId="264"/>
            <ac:spMk id="11" creationId="{17BDD930-0E65-490A-9CE5-554C357C4428}"/>
          </ac:spMkLst>
        </pc:spChg>
        <pc:spChg chg="add">
          <ac:chgData name="Garrison, Atticus" userId="6330dcd3-8835-46cb-92c5-40072c1e2172" providerId="ADAL" clId="{C961DE0F-D0C4-4568-B97E-256C9E23F729}" dt="2025-11-12T16:58:22.685" v="757" actId="26606"/>
          <ac:spMkLst>
            <pc:docMk/>
            <pc:sldMk cId="863960761" sldId="264"/>
            <ac:spMk id="13" creationId="{3A912C67-99A1-4956-8F68-1846C21771E8}"/>
          </ac:spMkLst>
        </pc:spChg>
        <pc:grpChg chg="add">
          <ac:chgData name="Garrison, Atticus" userId="6330dcd3-8835-46cb-92c5-40072c1e2172" providerId="ADAL" clId="{C961DE0F-D0C4-4568-B97E-256C9E23F729}" dt="2025-11-12T16:58:22.685" v="757" actId="26606"/>
          <ac:grpSpMkLst>
            <pc:docMk/>
            <pc:sldMk cId="863960761" sldId="264"/>
            <ac:grpSpMk id="15" creationId="{569E5994-073E-4708-B3E6-43BFED0CEB4C}"/>
          </ac:grpSpMkLst>
        </pc:grpChg>
        <pc:grpChg chg="add">
          <ac:chgData name="Garrison, Atticus" userId="6330dcd3-8835-46cb-92c5-40072c1e2172" providerId="ADAL" clId="{C961DE0F-D0C4-4568-B97E-256C9E23F729}" dt="2025-11-12T16:58:22.685" v="757" actId="26606"/>
          <ac:grpSpMkLst>
            <pc:docMk/>
            <pc:sldMk cId="863960761" sldId="264"/>
            <ac:grpSpMk id="21" creationId="{DD81D498-EAA8-40F3-8230-AE4DEDA3830D}"/>
          </ac:grpSpMkLst>
        </pc:grpChg>
        <pc:picChg chg="add mod">
          <ac:chgData name="Garrison, Atticus" userId="6330dcd3-8835-46cb-92c5-40072c1e2172" providerId="ADAL" clId="{C961DE0F-D0C4-4568-B97E-256C9E23F729}" dt="2025-11-13T19:41:23.176" v="6154" actId="962"/>
          <ac:picMkLst>
            <pc:docMk/>
            <pc:sldMk cId="863960761" sldId="264"/>
            <ac:picMk id="4" creationId="{CD0026BC-8341-FD87-1DD9-865E57E51668}"/>
          </ac:picMkLst>
        </pc:picChg>
      </pc:sldChg>
      <pc:sldChg chg="addSp modSp new mod">
        <pc:chgData name="Garrison, Atticus" userId="6330dcd3-8835-46cb-92c5-40072c1e2172" providerId="ADAL" clId="{C961DE0F-D0C4-4568-B97E-256C9E23F729}" dt="2025-11-13T19:41:04.023" v="5982" actId="962"/>
        <pc:sldMkLst>
          <pc:docMk/>
          <pc:sldMk cId="1164763777" sldId="265"/>
        </pc:sldMkLst>
        <pc:picChg chg="add mod">
          <ac:chgData name="Garrison, Atticus" userId="6330dcd3-8835-46cb-92c5-40072c1e2172" providerId="ADAL" clId="{C961DE0F-D0C4-4568-B97E-256C9E23F729}" dt="2025-11-13T19:41:04.023" v="5982" actId="962"/>
          <ac:picMkLst>
            <pc:docMk/>
            <pc:sldMk cId="1164763777" sldId="265"/>
            <ac:picMk id="4" creationId="{C1065CE6-0113-0A73-4B69-34196B3727ED}"/>
          </ac:picMkLst>
        </pc:picChg>
      </pc:sldChg>
      <pc:sldChg chg="addSp modSp new setBg">
        <pc:chgData name="Garrison, Atticus" userId="6330dcd3-8835-46cb-92c5-40072c1e2172" providerId="ADAL" clId="{C961DE0F-D0C4-4568-B97E-256C9E23F729}" dt="2025-11-13T19:40:32.749" v="5808" actId="962"/>
        <pc:sldMkLst>
          <pc:docMk/>
          <pc:sldMk cId="91633024" sldId="266"/>
        </pc:sldMkLst>
        <pc:picChg chg="add mod">
          <ac:chgData name="Garrison, Atticus" userId="6330dcd3-8835-46cb-92c5-40072c1e2172" providerId="ADAL" clId="{C961DE0F-D0C4-4568-B97E-256C9E23F729}" dt="2025-11-13T19:40:32.749" v="5808" actId="962"/>
          <ac:picMkLst>
            <pc:docMk/>
            <pc:sldMk cId="91633024" sldId="266"/>
            <ac:picMk id="4" creationId="{7E8D81B1-6783-8A36-74E6-81EE15D72105}"/>
          </ac:picMkLst>
        </pc:picChg>
        <pc:picChg chg="add mod">
          <ac:chgData name="Garrison, Atticus" userId="6330dcd3-8835-46cb-92c5-40072c1e2172" providerId="ADAL" clId="{C961DE0F-D0C4-4568-B97E-256C9E23F729}" dt="2025-11-12T16:59:22.062" v="767"/>
          <ac:picMkLst>
            <pc:docMk/>
            <pc:sldMk cId="91633024" sldId="266"/>
            <ac:picMk id="5" creationId="{A09DD06B-A020-7D72-486B-004A258C7A65}"/>
          </ac:picMkLst>
        </pc:picChg>
      </pc:sldChg>
      <pc:sldChg chg="addSp delSp modSp new del mod">
        <pc:chgData name="Garrison, Atticus" userId="6330dcd3-8835-46cb-92c5-40072c1e2172" providerId="ADAL" clId="{C961DE0F-D0C4-4568-B97E-256C9E23F729}" dt="2025-11-12T17:00:38.138" v="775" actId="47"/>
        <pc:sldMkLst>
          <pc:docMk/>
          <pc:sldMk cId="2463434879" sldId="267"/>
        </pc:sldMkLst>
        <pc:spChg chg="del">
          <ac:chgData name="Garrison, Atticus" userId="6330dcd3-8835-46cb-92c5-40072c1e2172" providerId="ADAL" clId="{C961DE0F-D0C4-4568-B97E-256C9E23F729}" dt="2025-11-12T17:00:21.151" v="771"/>
          <ac:spMkLst>
            <pc:docMk/>
            <pc:sldMk cId="2463434879" sldId="267"/>
            <ac:spMk id="3" creationId="{B631DA71-9613-C023-243B-1F25FE02ACEA}"/>
          </ac:spMkLst>
        </pc:spChg>
        <pc:spChg chg="add mod">
          <ac:chgData name="Garrison, Atticus" userId="6330dcd3-8835-46cb-92c5-40072c1e2172" providerId="ADAL" clId="{C961DE0F-D0C4-4568-B97E-256C9E23F729}" dt="2025-11-12T17:00:27.998" v="773" actId="478"/>
          <ac:spMkLst>
            <pc:docMk/>
            <pc:sldMk cId="2463434879" sldId="267"/>
            <ac:spMk id="6" creationId="{6E22F067-DD63-CE35-6A19-B0ABA4CF0A03}"/>
          </ac:spMkLst>
        </pc:spChg>
        <pc:picChg chg="add del mod">
          <ac:chgData name="Garrison, Atticus" userId="6330dcd3-8835-46cb-92c5-40072c1e2172" providerId="ADAL" clId="{C961DE0F-D0C4-4568-B97E-256C9E23F729}" dt="2025-11-12T17:00:27.998" v="773" actId="478"/>
          <ac:picMkLst>
            <pc:docMk/>
            <pc:sldMk cId="2463434879" sldId="267"/>
            <ac:picMk id="4" creationId="{15B8FFCC-8BB2-34C0-A866-B8BABC7A5A75}"/>
          </ac:picMkLst>
        </pc:picChg>
      </pc:sldChg>
      <pc:sldChg chg="modSp add del mod setBg modNotes">
        <pc:chgData name="Garrison, Atticus" userId="6330dcd3-8835-46cb-92c5-40072c1e2172" providerId="ADAL" clId="{C961DE0F-D0C4-4568-B97E-256C9E23F729}" dt="2025-11-13T19:39:59.392" v="5640" actId="962"/>
        <pc:sldMkLst>
          <pc:docMk/>
          <pc:sldMk cId="0" sldId="269"/>
        </pc:sldMkLst>
        <pc:picChg chg="mod">
          <ac:chgData name="Garrison, Atticus" userId="6330dcd3-8835-46cb-92c5-40072c1e2172" providerId="ADAL" clId="{C961DE0F-D0C4-4568-B97E-256C9E23F729}" dt="2025-11-13T19:39:59.392" v="5640" actId="962"/>
          <ac:picMkLst>
            <pc:docMk/>
            <pc:sldMk cId="0" sldId="269"/>
            <ac:picMk id="538" creationId="{00000000-0000-0000-0000-000000000000}"/>
          </ac:picMkLst>
        </pc:picChg>
      </pc:sldChg>
      <pc:sldChg chg="new del">
        <pc:chgData name="Garrison, Atticus" userId="6330dcd3-8835-46cb-92c5-40072c1e2172" providerId="ADAL" clId="{C961DE0F-D0C4-4568-B97E-256C9E23F729}" dt="2025-11-12T17:01:29.375" v="780" actId="2696"/>
        <pc:sldMkLst>
          <pc:docMk/>
          <pc:sldMk cId="312324653" sldId="270"/>
        </pc:sldMkLst>
      </pc:sldChg>
      <pc:sldChg chg="addSp delSp modSp new mod setBg">
        <pc:chgData name="Garrison, Atticus" userId="6330dcd3-8835-46cb-92c5-40072c1e2172" providerId="ADAL" clId="{C961DE0F-D0C4-4568-B97E-256C9E23F729}" dt="2025-11-12T17:02:37.850" v="793" actId="255"/>
        <pc:sldMkLst>
          <pc:docMk/>
          <pc:sldMk cId="3710211912" sldId="270"/>
        </pc:sldMkLst>
        <pc:spChg chg="del mod">
          <ac:chgData name="Garrison, Atticus" userId="6330dcd3-8835-46cb-92c5-40072c1e2172" providerId="ADAL" clId="{C961DE0F-D0C4-4568-B97E-256C9E23F729}" dt="2025-11-12T17:02:24.056" v="789" actId="478"/>
          <ac:spMkLst>
            <pc:docMk/>
            <pc:sldMk cId="3710211912" sldId="270"/>
            <ac:spMk id="2" creationId="{7D57FD72-2A75-AAA6-6BD3-1005936A5471}"/>
          </ac:spMkLst>
        </pc:spChg>
        <pc:spChg chg="mod">
          <ac:chgData name="Garrison, Atticus" userId="6330dcd3-8835-46cb-92c5-40072c1e2172" providerId="ADAL" clId="{C961DE0F-D0C4-4568-B97E-256C9E23F729}" dt="2025-11-12T17:02:37.850" v="793" actId="255"/>
          <ac:spMkLst>
            <pc:docMk/>
            <pc:sldMk cId="3710211912" sldId="270"/>
            <ac:spMk id="3" creationId="{489C4B91-FC42-5728-7F42-C9397C9C2C36}"/>
          </ac:spMkLst>
        </pc:spChg>
        <pc:spChg chg="add">
          <ac:chgData name="Garrison, Atticus" userId="6330dcd3-8835-46cb-92c5-40072c1e2172" providerId="ADAL" clId="{C961DE0F-D0C4-4568-B97E-256C9E23F729}" dt="2025-11-12T17:02:20.770" v="788" actId="26606"/>
          <ac:spMkLst>
            <pc:docMk/>
            <pc:sldMk cId="3710211912" sldId="270"/>
            <ac:spMk id="8" creationId="{4BC99CB9-DDAD-44A2-8A1C-E3AF4E72DF5C}"/>
          </ac:spMkLst>
        </pc:spChg>
        <pc:spChg chg="add">
          <ac:chgData name="Garrison, Atticus" userId="6330dcd3-8835-46cb-92c5-40072c1e2172" providerId="ADAL" clId="{C961DE0F-D0C4-4568-B97E-256C9E23F729}" dt="2025-11-12T17:02:20.770" v="788" actId="26606"/>
          <ac:spMkLst>
            <pc:docMk/>
            <pc:sldMk cId="3710211912" sldId="270"/>
            <ac:spMk id="10" creationId="{64053CBF-3932-45FF-8285-EE5146085F3A}"/>
          </ac:spMkLst>
        </pc:spChg>
        <pc:grpChg chg="add">
          <ac:chgData name="Garrison, Atticus" userId="6330dcd3-8835-46cb-92c5-40072c1e2172" providerId="ADAL" clId="{C961DE0F-D0C4-4568-B97E-256C9E23F729}" dt="2025-11-12T17:02:20.770" v="788" actId="26606"/>
          <ac:grpSpMkLst>
            <pc:docMk/>
            <pc:sldMk cId="3710211912" sldId="270"/>
            <ac:grpSpMk id="12" creationId="{2E751C04-BEA6-446B-A678-9C74819EBD4C}"/>
          </ac:grpSpMkLst>
        </pc:grpChg>
        <pc:grpChg chg="add">
          <ac:chgData name="Garrison, Atticus" userId="6330dcd3-8835-46cb-92c5-40072c1e2172" providerId="ADAL" clId="{C961DE0F-D0C4-4568-B97E-256C9E23F729}" dt="2025-11-12T17:02:20.770" v="788" actId="26606"/>
          <ac:grpSpMkLst>
            <pc:docMk/>
            <pc:sldMk cId="3710211912" sldId="270"/>
            <ac:grpSpMk id="18" creationId="{B63ACBA3-DEFD-4C6D-BBA0-64468FA99C2D}"/>
          </ac:grpSpMkLst>
        </pc:grpChg>
      </pc:sldChg>
      <pc:sldChg chg="new del">
        <pc:chgData name="Garrison, Atticus" userId="6330dcd3-8835-46cb-92c5-40072c1e2172" providerId="ADAL" clId="{C961DE0F-D0C4-4568-B97E-256C9E23F729}" dt="2025-11-12T17:01:40.992" v="782" actId="47"/>
        <pc:sldMkLst>
          <pc:docMk/>
          <pc:sldMk cId="3713368071" sldId="270"/>
        </pc:sldMkLst>
      </pc:sldChg>
      <pc:sldChg chg="modSp add mod ord modNotes">
        <pc:chgData name="Garrison, Atticus" userId="6330dcd3-8835-46cb-92c5-40072c1e2172" providerId="ADAL" clId="{C961DE0F-D0C4-4568-B97E-256C9E23F729}" dt="2025-11-13T19:39:21.158" v="5478" actId="962"/>
        <pc:sldMkLst>
          <pc:docMk/>
          <pc:sldMk cId="0" sldId="271"/>
        </pc:sldMkLst>
        <pc:picChg chg="mod">
          <ac:chgData name="Garrison, Atticus" userId="6330dcd3-8835-46cb-92c5-40072c1e2172" providerId="ADAL" clId="{C961DE0F-D0C4-4568-B97E-256C9E23F729}" dt="2025-11-13T19:39:21.158" v="5478" actId="962"/>
          <ac:picMkLst>
            <pc:docMk/>
            <pc:sldMk cId="0" sldId="271"/>
            <ac:picMk id="552" creationId="{00000000-0000-0000-0000-000000000000}"/>
          </ac:picMkLst>
        </pc:picChg>
      </pc:sldChg>
      <pc:sldChg chg="addSp delSp modSp new mod setBg">
        <pc:chgData name="Garrison, Atticus" userId="6330dcd3-8835-46cb-92c5-40072c1e2172" providerId="ADAL" clId="{C961DE0F-D0C4-4568-B97E-256C9E23F729}" dt="2025-11-12T17:04:56.483" v="850" actId="255"/>
        <pc:sldMkLst>
          <pc:docMk/>
          <pc:sldMk cId="116091946" sldId="272"/>
        </pc:sldMkLst>
        <pc:spChg chg="mod">
          <ac:chgData name="Garrison, Atticus" userId="6330dcd3-8835-46cb-92c5-40072c1e2172" providerId="ADAL" clId="{C961DE0F-D0C4-4568-B97E-256C9E23F729}" dt="2025-11-12T17:04:56.483" v="850" actId="255"/>
          <ac:spMkLst>
            <pc:docMk/>
            <pc:sldMk cId="116091946" sldId="272"/>
            <ac:spMk id="2" creationId="{C0B9CCD1-3698-1F83-C186-54F1AB4D0174}"/>
          </ac:spMkLst>
        </pc:spChg>
        <pc:spChg chg="del mod">
          <ac:chgData name="Garrison, Atticus" userId="6330dcd3-8835-46cb-92c5-40072c1e2172" providerId="ADAL" clId="{C961DE0F-D0C4-4568-B97E-256C9E23F729}" dt="2025-11-12T17:04:40.469" v="846" actId="478"/>
          <ac:spMkLst>
            <pc:docMk/>
            <pc:sldMk cId="116091946" sldId="272"/>
            <ac:spMk id="3" creationId="{41AD48F6-1A65-A5DE-EE8C-D5C147308C3D}"/>
          </ac:spMkLst>
        </pc:spChg>
        <pc:spChg chg="add">
          <ac:chgData name="Garrison, Atticus" userId="6330dcd3-8835-46cb-92c5-40072c1e2172" providerId="ADAL" clId="{C961DE0F-D0C4-4568-B97E-256C9E23F729}" dt="2025-11-12T17:04:38.262" v="845" actId="26606"/>
          <ac:spMkLst>
            <pc:docMk/>
            <pc:sldMk cId="116091946" sldId="272"/>
            <ac:spMk id="8" creationId="{4BC99CB9-DDAD-44A2-8A1C-E3AF4E72DF5C}"/>
          </ac:spMkLst>
        </pc:spChg>
        <pc:spChg chg="add">
          <ac:chgData name="Garrison, Atticus" userId="6330dcd3-8835-46cb-92c5-40072c1e2172" providerId="ADAL" clId="{C961DE0F-D0C4-4568-B97E-256C9E23F729}" dt="2025-11-12T17:04:38.262" v="845" actId="26606"/>
          <ac:spMkLst>
            <pc:docMk/>
            <pc:sldMk cId="116091946" sldId="272"/>
            <ac:spMk id="10" creationId="{1561AEE4-4E38-4BAC-976D-E0DE523FC5D1}"/>
          </ac:spMkLst>
        </pc:spChg>
        <pc:grpChg chg="add">
          <ac:chgData name="Garrison, Atticus" userId="6330dcd3-8835-46cb-92c5-40072c1e2172" providerId="ADAL" clId="{C961DE0F-D0C4-4568-B97E-256C9E23F729}" dt="2025-11-12T17:04:38.262" v="845" actId="26606"/>
          <ac:grpSpMkLst>
            <pc:docMk/>
            <pc:sldMk cId="116091946" sldId="272"/>
            <ac:grpSpMk id="12" creationId="{F0BC676B-D19A-44DB-910A-0C0E6D433979}"/>
          </ac:grpSpMkLst>
        </pc:grpChg>
      </pc:sldChg>
      <pc:sldChg chg="addSp modSp new mod setBg">
        <pc:chgData name="Garrison, Atticus" userId="6330dcd3-8835-46cb-92c5-40072c1e2172" providerId="ADAL" clId="{C961DE0F-D0C4-4568-B97E-256C9E23F729}" dt="2025-11-12T19:30:04.364" v="3845" actId="255"/>
        <pc:sldMkLst>
          <pc:docMk/>
          <pc:sldMk cId="2502420207" sldId="273"/>
        </pc:sldMkLst>
        <pc:spChg chg="mod">
          <ac:chgData name="Garrison, Atticus" userId="6330dcd3-8835-46cb-92c5-40072c1e2172" providerId="ADAL" clId="{C961DE0F-D0C4-4568-B97E-256C9E23F729}" dt="2025-11-12T18:18:39.594" v="2952" actId="255"/>
          <ac:spMkLst>
            <pc:docMk/>
            <pc:sldMk cId="2502420207" sldId="273"/>
            <ac:spMk id="2" creationId="{5DD05890-FCEA-BA18-3B67-52934713424D}"/>
          </ac:spMkLst>
        </pc:spChg>
        <pc:spChg chg="mod">
          <ac:chgData name="Garrison, Atticus" userId="6330dcd3-8835-46cb-92c5-40072c1e2172" providerId="ADAL" clId="{C961DE0F-D0C4-4568-B97E-256C9E23F729}" dt="2025-11-12T19:30:04.364" v="3845" actId="255"/>
          <ac:spMkLst>
            <pc:docMk/>
            <pc:sldMk cId="2502420207" sldId="273"/>
            <ac:spMk id="3" creationId="{0A0A19FB-6D29-1ECE-EB02-D7CDCFEE42E1}"/>
          </ac:spMkLst>
        </pc:spChg>
        <pc:spChg chg="add">
          <ac:chgData name="Garrison, Atticus" userId="6330dcd3-8835-46cb-92c5-40072c1e2172" providerId="ADAL" clId="{C961DE0F-D0C4-4568-B97E-256C9E23F729}" dt="2025-11-12T17:05:05.492" v="852" actId="26606"/>
          <ac:spMkLst>
            <pc:docMk/>
            <pc:sldMk cId="2502420207" sldId="273"/>
            <ac:spMk id="8" creationId="{4BC99CB9-DDAD-44A2-8A1C-E3AF4E72DF5C}"/>
          </ac:spMkLst>
        </pc:spChg>
        <pc:spChg chg="add">
          <ac:chgData name="Garrison, Atticus" userId="6330dcd3-8835-46cb-92c5-40072c1e2172" providerId="ADAL" clId="{C961DE0F-D0C4-4568-B97E-256C9E23F729}" dt="2025-11-12T17:05:05.492" v="852" actId="26606"/>
          <ac:spMkLst>
            <pc:docMk/>
            <pc:sldMk cId="2502420207" sldId="273"/>
            <ac:spMk id="10" creationId="{1561AEE4-4E38-4BAC-976D-E0DE523FC5D1}"/>
          </ac:spMkLst>
        </pc:spChg>
        <pc:grpChg chg="add">
          <ac:chgData name="Garrison, Atticus" userId="6330dcd3-8835-46cb-92c5-40072c1e2172" providerId="ADAL" clId="{C961DE0F-D0C4-4568-B97E-256C9E23F729}" dt="2025-11-12T17:05:05.492" v="852" actId="26606"/>
          <ac:grpSpMkLst>
            <pc:docMk/>
            <pc:sldMk cId="2502420207" sldId="273"/>
            <ac:grpSpMk id="12" creationId="{F0BC676B-D19A-44DB-910A-0C0E6D433979}"/>
          </ac:grpSpMkLst>
        </pc:grpChg>
      </pc:sldChg>
      <pc:sldChg chg="addSp modSp new mod setBg">
        <pc:chgData name="Garrison, Atticus" userId="6330dcd3-8835-46cb-92c5-40072c1e2172" providerId="ADAL" clId="{C961DE0F-D0C4-4568-B97E-256C9E23F729}" dt="2025-11-12T21:19:19.921" v="4358" actId="27636"/>
        <pc:sldMkLst>
          <pc:docMk/>
          <pc:sldMk cId="4261151792" sldId="274"/>
        </pc:sldMkLst>
        <pc:spChg chg="mod">
          <ac:chgData name="Garrison, Atticus" userId="6330dcd3-8835-46cb-92c5-40072c1e2172" providerId="ADAL" clId="{C961DE0F-D0C4-4568-B97E-256C9E23F729}" dt="2025-11-12T17:55:09.670" v="1208" actId="1076"/>
          <ac:spMkLst>
            <pc:docMk/>
            <pc:sldMk cId="4261151792" sldId="274"/>
            <ac:spMk id="2" creationId="{997007B8-6B95-73AD-2E78-F797D59AD9D7}"/>
          </ac:spMkLst>
        </pc:spChg>
        <pc:spChg chg="mod">
          <ac:chgData name="Garrison, Atticus" userId="6330dcd3-8835-46cb-92c5-40072c1e2172" providerId="ADAL" clId="{C961DE0F-D0C4-4568-B97E-256C9E23F729}" dt="2025-11-12T21:19:19.921" v="4358" actId="27636"/>
          <ac:spMkLst>
            <pc:docMk/>
            <pc:sldMk cId="4261151792" sldId="274"/>
            <ac:spMk id="3" creationId="{8BC18173-FF83-39BC-AD9D-EA3FD9CBF997}"/>
          </ac:spMkLst>
        </pc:spChg>
        <pc:spChg chg="add">
          <ac:chgData name="Garrison, Atticus" userId="6330dcd3-8835-46cb-92c5-40072c1e2172" providerId="ADAL" clId="{C961DE0F-D0C4-4568-B97E-256C9E23F729}" dt="2025-11-12T17:26:50.741" v="877" actId="26606"/>
          <ac:spMkLst>
            <pc:docMk/>
            <pc:sldMk cId="4261151792" sldId="274"/>
            <ac:spMk id="8" creationId="{4BC99CB9-DDAD-44A2-8A1C-E3AF4E72DF5C}"/>
          </ac:spMkLst>
        </pc:spChg>
        <pc:spChg chg="add">
          <ac:chgData name="Garrison, Atticus" userId="6330dcd3-8835-46cb-92c5-40072c1e2172" providerId="ADAL" clId="{C961DE0F-D0C4-4568-B97E-256C9E23F729}" dt="2025-11-12T17:26:50.741" v="877" actId="26606"/>
          <ac:spMkLst>
            <pc:docMk/>
            <pc:sldMk cId="4261151792" sldId="274"/>
            <ac:spMk id="10" creationId="{64053CBF-3932-45FF-8285-EE5146085F3A}"/>
          </ac:spMkLst>
        </pc:spChg>
        <pc:grpChg chg="add">
          <ac:chgData name="Garrison, Atticus" userId="6330dcd3-8835-46cb-92c5-40072c1e2172" providerId="ADAL" clId="{C961DE0F-D0C4-4568-B97E-256C9E23F729}" dt="2025-11-12T17:26:50.741" v="877" actId="26606"/>
          <ac:grpSpMkLst>
            <pc:docMk/>
            <pc:sldMk cId="4261151792" sldId="274"/>
            <ac:grpSpMk id="12" creationId="{2E751C04-BEA6-446B-A678-9C74819EBD4C}"/>
          </ac:grpSpMkLst>
        </pc:grpChg>
        <pc:grpChg chg="add">
          <ac:chgData name="Garrison, Atticus" userId="6330dcd3-8835-46cb-92c5-40072c1e2172" providerId="ADAL" clId="{C961DE0F-D0C4-4568-B97E-256C9E23F729}" dt="2025-11-12T17:26:50.741" v="877" actId="26606"/>
          <ac:grpSpMkLst>
            <pc:docMk/>
            <pc:sldMk cId="4261151792" sldId="274"/>
            <ac:grpSpMk id="18" creationId="{B63ACBA3-DEFD-4C6D-BBA0-64468FA99C2D}"/>
          </ac:grpSpMkLst>
        </pc:grpChg>
      </pc:sldChg>
      <pc:sldChg chg="addSp modSp new del mod setBg">
        <pc:chgData name="Garrison, Atticus" userId="6330dcd3-8835-46cb-92c5-40072c1e2172" providerId="ADAL" clId="{C961DE0F-D0C4-4568-B97E-256C9E23F729}" dt="2025-11-12T17:56:58.755" v="1453" actId="47"/>
        <pc:sldMkLst>
          <pc:docMk/>
          <pc:sldMk cId="2641835367" sldId="275"/>
        </pc:sldMkLst>
        <pc:spChg chg="mod">
          <ac:chgData name="Garrison, Atticus" userId="6330dcd3-8835-46cb-92c5-40072c1e2172" providerId="ADAL" clId="{C961DE0F-D0C4-4568-B97E-256C9E23F729}" dt="2025-11-12T17:56:40.152" v="1447" actId="20577"/>
          <ac:spMkLst>
            <pc:docMk/>
            <pc:sldMk cId="2641835367" sldId="275"/>
            <ac:spMk id="2" creationId="{CCBD84BE-BC07-88D6-AF06-7465A2E38557}"/>
          </ac:spMkLst>
        </pc:spChg>
        <pc:spChg chg="mod">
          <ac:chgData name="Garrison, Atticus" userId="6330dcd3-8835-46cb-92c5-40072c1e2172" providerId="ADAL" clId="{C961DE0F-D0C4-4568-B97E-256C9E23F729}" dt="2025-11-12T17:56:29.629" v="1436" actId="26606"/>
          <ac:spMkLst>
            <pc:docMk/>
            <pc:sldMk cId="2641835367" sldId="275"/>
            <ac:spMk id="3" creationId="{AD9B7443-9E07-0CF7-3DC4-8DFF103909D8}"/>
          </ac:spMkLst>
        </pc:spChg>
        <pc:spChg chg="add">
          <ac:chgData name="Garrison, Atticus" userId="6330dcd3-8835-46cb-92c5-40072c1e2172" providerId="ADAL" clId="{C961DE0F-D0C4-4568-B97E-256C9E23F729}" dt="2025-11-12T17:56:29.629" v="1436" actId="26606"/>
          <ac:spMkLst>
            <pc:docMk/>
            <pc:sldMk cId="2641835367" sldId="275"/>
            <ac:spMk id="8" creationId="{4BC99CB9-DDAD-44A2-8A1C-E3AF4E72DF5C}"/>
          </ac:spMkLst>
        </pc:spChg>
        <pc:spChg chg="add">
          <ac:chgData name="Garrison, Atticus" userId="6330dcd3-8835-46cb-92c5-40072c1e2172" providerId="ADAL" clId="{C961DE0F-D0C4-4568-B97E-256C9E23F729}" dt="2025-11-12T17:56:29.629" v="1436" actId="26606"/>
          <ac:spMkLst>
            <pc:docMk/>
            <pc:sldMk cId="2641835367" sldId="275"/>
            <ac:spMk id="10" creationId="{64053CBF-3932-45FF-8285-EE5146085F3A}"/>
          </ac:spMkLst>
        </pc:spChg>
        <pc:grpChg chg="add">
          <ac:chgData name="Garrison, Atticus" userId="6330dcd3-8835-46cb-92c5-40072c1e2172" providerId="ADAL" clId="{C961DE0F-D0C4-4568-B97E-256C9E23F729}" dt="2025-11-12T17:56:29.629" v="1436" actId="26606"/>
          <ac:grpSpMkLst>
            <pc:docMk/>
            <pc:sldMk cId="2641835367" sldId="275"/>
            <ac:grpSpMk id="12" creationId="{2E751C04-BEA6-446B-A678-9C74819EBD4C}"/>
          </ac:grpSpMkLst>
        </pc:grpChg>
        <pc:grpChg chg="add">
          <ac:chgData name="Garrison, Atticus" userId="6330dcd3-8835-46cb-92c5-40072c1e2172" providerId="ADAL" clId="{C961DE0F-D0C4-4568-B97E-256C9E23F729}" dt="2025-11-12T17:56:29.629" v="1436" actId="26606"/>
          <ac:grpSpMkLst>
            <pc:docMk/>
            <pc:sldMk cId="2641835367" sldId="275"/>
            <ac:grpSpMk id="18" creationId="{B63ACBA3-DEFD-4C6D-BBA0-64468FA99C2D}"/>
          </ac:grpSpMkLst>
        </pc:grpChg>
      </pc:sldChg>
      <pc:sldChg chg="addSp delSp modSp add del mod setBg delDesignElem">
        <pc:chgData name="Garrison, Atticus" userId="6330dcd3-8835-46cb-92c5-40072c1e2172" providerId="ADAL" clId="{C961DE0F-D0C4-4568-B97E-256C9E23F729}" dt="2025-11-12T17:56:57.901" v="1452" actId="47"/>
        <pc:sldMkLst>
          <pc:docMk/>
          <pc:sldMk cId="4167771002" sldId="276"/>
        </pc:sldMkLst>
        <pc:spChg chg="mod">
          <ac:chgData name="Garrison, Atticus" userId="6330dcd3-8835-46cb-92c5-40072c1e2172" providerId="ADAL" clId="{C961DE0F-D0C4-4568-B97E-256C9E23F729}" dt="2025-11-12T17:56:46.779" v="1450" actId="26606"/>
          <ac:spMkLst>
            <pc:docMk/>
            <pc:sldMk cId="4167771002" sldId="276"/>
            <ac:spMk id="2" creationId="{7C14CFFC-6CBD-791C-61BC-8394BCCF86D1}"/>
          </ac:spMkLst>
        </pc:spChg>
        <pc:spChg chg="mod">
          <ac:chgData name="Garrison, Atticus" userId="6330dcd3-8835-46cb-92c5-40072c1e2172" providerId="ADAL" clId="{C961DE0F-D0C4-4568-B97E-256C9E23F729}" dt="2025-11-12T17:56:46.779" v="1450" actId="26606"/>
          <ac:spMkLst>
            <pc:docMk/>
            <pc:sldMk cId="4167771002" sldId="276"/>
            <ac:spMk id="3" creationId="{FD67FCE3-4E46-C7B4-518A-8F4DE36C30CD}"/>
          </ac:spMkLst>
        </pc:spChg>
        <pc:spChg chg="add">
          <ac:chgData name="Garrison, Atticus" userId="6330dcd3-8835-46cb-92c5-40072c1e2172" providerId="ADAL" clId="{C961DE0F-D0C4-4568-B97E-256C9E23F729}" dt="2025-11-12T17:56:46.779" v="1450" actId="26606"/>
          <ac:spMkLst>
            <pc:docMk/>
            <pc:sldMk cId="4167771002" sldId="276"/>
            <ac:spMk id="5" creationId="{4BC99CB9-DDAD-44A2-8A1C-E3AF4E72DF5C}"/>
          </ac:spMkLst>
        </pc:spChg>
        <pc:spChg chg="add">
          <ac:chgData name="Garrison, Atticus" userId="6330dcd3-8835-46cb-92c5-40072c1e2172" providerId="ADAL" clId="{C961DE0F-D0C4-4568-B97E-256C9E23F729}" dt="2025-11-12T17:56:46.779" v="1450" actId="26606"/>
          <ac:spMkLst>
            <pc:docMk/>
            <pc:sldMk cId="4167771002" sldId="276"/>
            <ac:spMk id="6" creationId="{64053CBF-3932-45FF-8285-EE5146085F3A}"/>
          </ac:spMkLst>
        </pc:spChg>
        <pc:spChg chg="del">
          <ac:chgData name="Garrison, Atticus" userId="6330dcd3-8835-46cb-92c5-40072c1e2172" providerId="ADAL" clId="{C961DE0F-D0C4-4568-B97E-256C9E23F729}" dt="2025-11-12T17:56:44.472" v="1449"/>
          <ac:spMkLst>
            <pc:docMk/>
            <pc:sldMk cId="4167771002" sldId="276"/>
            <ac:spMk id="8" creationId="{926585B6-9A58-B840-6B68-B2399818AAF0}"/>
          </ac:spMkLst>
        </pc:spChg>
        <pc:spChg chg="del">
          <ac:chgData name="Garrison, Atticus" userId="6330dcd3-8835-46cb-92c5-40072c1e2172" providerId="ADAL" clId="{C961DE0F-D0C4-4568-B97E-256C9E23F729}" dt="2025-11-12T17:56:44.472" v="1449"/>
          <ac:spMkLst>
            <pc:docMk/>
            <pc:sldMk cId="4167771002" sldId="276"/>
            <ac:spMk id="10" creationId="{F482E3A0-4F37-DAF4-A3E7-BF5754B392A4}"/>
          </ac:spMkLst>
        </pc:spChg>
        <pc:grpChg chg="add">
          <ac:chgData name="Garrison, Atticus" userId="6330dcd3-8835-46cb-92c5-40072c1e2172" providerId="ADAL" clId="{C961DE0F-D0C4-4568-B97E-256C9E23F729}" dt="2025-11-12T17:56:46.779" v="1450" actId="26606"/>
          <ac:grpSpMkLst>
            <pc:docMk/>
            <pc:sldMk cId="4167771002" sldId="276"/>
            <ac:grpSpMk id="7" creationId="{2E751C04-BEA6-446B-A678-9C74819EBD4C}"/>
          </ac:grpSpMkLst>
        </pc:grpChg>
        <pc:grpChg chg="add">
          <ac:chgData name="Garrison, Atticus" userId="6330dcd3-8835-46cb-92c5-40072c1e2172" providerId="ADAL" clId="{C961DE0F-D0C4-4568-B97E-256C9E23F729}" dt="2025-11-12T17:56:46.779" v="1450" actId="26606"/>
          <ac:grpSpMkLst>
            <pc:docMk/>
            <pc:sldMk cId="4167771002" sldId="276"/>
            <ac:grpSpMk id="9" creationId="{B63ACBA3-DEFD-4C6D-BBA0-64468FA99C2D}"/>
          </ac:grpSpMkLst>
        </pc:grpChg>
        <pc:grpChg chg="del">
          <ac:chgData name="Garrison, Atticus" userId="6330dcd3-8835-46cb-92c5-40072c1e2172" providerId="ADAL" clId="{C961DE0F-D0C4-4568-B97E-256C9E23F729}" dt="2025-11-12T17:56:44.472" v="1449"/>
          <ac:grpSpMkLst>
            <pc:docMk/>
            <pc:sldMk cId="4167771002" sldId="276"/>
            <ac:grpSpMk id="12" creationId="{53A73002-668C-F801-B953-D8F410363057}"/>
          </ac:grpSpMkLst>
        </pc:grpChg>
        <pc:grpChg chg="del">
          <ac:chgData name="Garrison, Atticus" userId="6330dcd3-8835-46cb-92c5-40072c1e2172" providerId="ADAL" clId="{C961DE0F-D0C4-4568-B97E-256C9E23F729}" dt="2025-11-12T17:56:44.472" v="1449"/>
          <ac:grpSpMkLst>
            <pc:docMk/>
            <pc:sldMk cId="4167771002" sldId="276"/>
            <ac:grpSpMk id="18" creationId="{1081F584-7A28-420F-00DB-F629DF94BB48}"/>
          </ac:grpSpMkLst>
        </pc:grpChg>
      </pc:sldChg>
      <pc:sldChg chg="modSp add mod">
        <pc:chgData name="Garrison, Atticus" userId="6330dcd3-8835-46cb-92c5-40072c1e2172" providerId="ADAL" clId="{C961DE0F-D0C4-4568-B97E-256C9E23F729}" dt="2025-11-12T21:21:43.702" v="4431" actId="255"/>
        <pc:sldMkLst>
          <pc:docMk/>
          <pc:sldMk cId="745726419" sldId="277"/>
        </pc:sldMkLst>
        <pc:spChg chg="mod">
          <ac:chgData name="Garrison, Atticus" userId="6330dcd3-8835-46cb-92c5-40072c1e2172" providerId="ADAL" clId="{C961DE0F-D0C4-4568-B97E-256C9E23F729}" dt="2025-11-12T21:21:43.702" v="4431" actId="255"/>
          <ac:spMkLst>
            <pc:docMk/>
            <pc:sldMk cId="745726419" sldId="277"/>
            <ac:spMk id="3" creationId="{96BC7494-FA05-E0E6-F03D-4392884FDB41}"/>
          </ac:spMkLst>
        </pc:spChg>
      </pc:sldChg>
      <pc:sldChg chg="new del">
        <pc:chgData name="Garrison, Atticus" userId="6330dcd3-8835-46cb-92c5-40072c1e2172" providerId="ADAL" clId="{C961DE0F-D0C4-4568-B97E-256C9E23F729}" dt="2025-11-12T18:03:33.293" v="2061" actId="47"/>
        <pc:sldMkLst>
          <pc:docMk/>
          <pc:sldMk cId="3969636647" sldId="278"/>
        </pc:sldMkLst>
      </pc:sldChg>
      <pc:sldChg chg="modSp add mod">
        <pc:chgData name="Garrison, Atticus" userId="6330dcd3-8835-46cb-92c5-40072c1e2172" providerId="ADAL" clId="{C961DE0F-D0C4-4568-B97E-256C9E23F729}" dt="2025-11-12T21:19:30.495" v="4362" actId="27636"/>
        <pc:sldMkLst>
          <pc:docMk/>
          <pc:sldMk cId="2360471572" sldId="279"/>
        </pc:sldMkLst>
        <pc:spChg chg="mod">
          <ac:chgData name="Garrison, Atticus" userId="6330dcd3-8835-46cb-92c5-40072c1e2172" providerId="ADAL" clId="{C961DE0F-D0C4-4568-B97E-256C9E23F729}" dt="2025-11-12T21:19:30.495" v="4362" actId="27636"/>
          <ac:spMkLst>
            <pc:docMk/>
            <pc:sldMk cId="2360471572" sldId="279"/>
            <ac:spMk id="3" creationId="{0A990D2B-2096-E9B8-D6C7-10387D7C302D}"/>
          </ac:spMkLst>
        </pc:spChg>
      </pc:sldChg>
      <pc:sldChg chg="new del">
        <pc:chgData name="Garrison, Atticus" userId="6330dcd3-8835-46cb-92c5-40072c1e2172" providerId="ADAL" clId="{C961DE0F-D0C4-4568-B97E-256C9E23F729}" dt="2025-11-12T18:29:13.760" v="3273" actId="47"/>
        <pc:sldMkLst>
          <pc:docMk/>
          <pc:sldMk cId="430206093" sldId="280"/>
        </pc:sldMkLst>
      </pc:sldChg>
      <pc:sldChg chg="modSp add mod">
        <pc:chgData name="Garrison, Atticus" userId="6330dcd3-8835-46cb-92c5-40072c1e2172" providerId="ADAL" clId="{C961DE0F-D0C4-4568-B97E-256C9E23F729}" dt="2025-11-12T19:30:19.372" v="3849" actId="27636"/>
        <pc:sldMkLst>
          <pc:docMk/>
          <pc:sldMk cId="2603901045" sldId="281"/>
        </pc:sldMkLst>
        <pc:spChg chg="mod">
          <ac:chgData name="Garrison, Atticus" userId="6330dcd3-8835-46cb-92c5-40072c1e2172" providerId="ADAL" clId="{C961DE0F-D0C4-4568-B97E-256C9E23F729}" dt="2025-11-12T18:28:40.289" v="3235" actId="20577"/>
          <ac:spMkLst>
            <pc:docMk/>
            <pc:sldMk cId="2603901045" sldId="281"/>
            <ac:spMk id="2" creationId="{DD576BF9-9B33-B00F-57B1-BAE48CF11412}"/>
          </ac:spMkLst>
        </pc:spChg>
        <pc:spChg chg="mod">
          <ac:chgData name="Garrison, Atticus" userId="6330dcd3-8835-46cb-92c5-40072c1e2172" providerId="ADAL" clId="{C961DE0F-D0C4-4568-B97E-256C9E23F729}" dt="2025-11-12T19:30:19.372" v="3849" actId="27636"/>
          <ac:spMkLst>
            <pc:docMk/>
            <pc:sldMk cId="2603901045" sldId="281"/>
            <ac:spMk id="3" creationId="{FE1C2DAE-442B-9882-A8B2-13DEFAD23DFF}"/>
          </ac:spMkLst>
        </pc:spChg>
      </pc:sldChg>
      <pc:sldChg chg="modSp add mod modNotesTx">
        <pc:chgData name="Garrison, Atticus" userId="6330dcd3-8835-46cb-92c5-40072c1e2172" providerId="ADAL" clId="{C961DE0F-D0C4-4568-B97E-256C9E23F729}" dt="2025-11-12T21:25:24.013" v="4433" actId="20577"/>
        <pc:sldMkLst>
          <pc:docMk/>
          <pc:sldMk cId="1228030328" sldId="282"/>
        </pc:sldMkLst>
        <pc:spChg chg="mod">
          <ac:chgData name="Garrison, Atticus" userId="6330dcd3-8835-46cb-92c5-40072c1e2172" providerId="ADAL" clId="{C961DE0F-D0C4-4568-B97E-256C9E23F729}" dt="2025-11-12T19:25:59.629" v="3500" actId="20577"/>
          <ac:spMkLst>
            <pc:docMk/>
            <pc:sldMk cId="1228030328" sldId="282"/>
            <ac:spMk id="2" creationId="{2B19D65B-A5C1-297C-14FB-DD8F52C0613A}"/>
          </ac:spMkLst>
        </pc:spChg>
        <pc:spChg chg="mod">
          <ac:chgData name="Garrison, Atticus" userId="6330dcd3-8835-46cb-92c5-40072c1e2172" providerId="ADAL" clId="{C961DE0F-D0C4-4568-B97E-256C9E23F729}" dt="2025-11-12T19:28:46.952" v="3837" actId="20577"/>
          <ac:spMkLst>
            <pc:docMk/>
            <pc:sldMk cId="1228030328" sldId="282"/>
            <ac:spMk id="3" creationId="{0CBC001A-EFAD-E27F-7E06-C7F4B4E723DA}"/>
          </ac:spMkLst>
        </pc:spChg>
      </pc:sldChg>
      <pc:sldChg chg="addSp delSp add del setBg delDesignElem">
        <pc:chgData name="Garrison, Atticus" userId="6330dcd3-8835-46cb-92c5-40072c1e2172" providerId="ADAL" clId="{C961DE0F-D0C4-4568-B97E-256C9E23F729}" dt="2025-11-12T19:25:47.369" v="3473"/>
        <pc:sldMkLst>
          <pc:docMk/>
          <pc:sldMk cId="2398912246" sldId="282"/>
        </pc:sldMkLst>
        <pc:spChg chg="add del">
          <ac:chgData name="Garrison, Atticus" userId="6330dcd3-8835-46cb-92c5-40072c1e2172" providerId="ADAL" clId="{C961DE0F-D0C4-4568-B97E-256C9E23F729}" dt="2025-11-12T19:25:47.369" v="3473"/>
          <ac:spMkLst>
            <pc:docMk/>
            <pc:sldMk cId="2398912246" sldId="282"/>
            <ac:spMk id="8" creationId="{012B9C16-38F2-BCC1-227E-364F6EB8F103}"/>
          </ac:spMkLst>
        </pc:spChg>
        <pc:spChg chg="add del">
          <ac:chgData name="Garrison, Atticus" userId="6330dcd3-8835-46cb-92c5-40072c1e2172" providerId="ADAL" clId="{C961DE0F-D0C4-4568-B97E-256C9E23F729}" dt="2025-11-12T19:25:47.369" v="3473"/>
          <ac:spMkLst>
            <pc:docMk/>
            <pc:sldMk cId="2398912246" sldId="282"/>
            <ac:spMk id="10" creationId="{7C5B909C-7B1D-96C1-2B54-CCE4A9E48A52}"/>
          </ac:spMkLst>
        </pc:spChg>
        <pc:grpChg chg="add del">
          <ac:chgData name="Garrison, Atticus" userId="6330dcd3-8835-46cb-92c5-40072c1e2172" providerId="ADAL" clId="{C961DE0F-D0C4-4568-B97E-256C9E23F729}" dt="2025-11-12T19:25:47.369" v="3473"/>
          <ac:grpSpMkLst>
            <pc:docMk/>
            <pc:sldMk cId="2398912246" sldId="282"/>
            <ac:grpSpMk id="12" creationId="{15685ABB-B44D-E9D8-0E69-7EA87BBD3257}"/>
          </ac:grpSpMkLst>
        </pc:grpChg>
        <pc:grpChg chg="add del">
          <ac:chgData name="Garrison, Atticus" userId="6330dcd3-8835-46cb-92c5-40072c1e2172" providerId="ADAL" clId="{C961DE0F-D0C4-4568-B97E-256C9E23F729}" dt="2025-11-12T19:25:47.369" v="3473"/>
          <ac:grpSpMkLst>
            <pc:docMk/>
            <pc:sldMk cId="2398912246" sldId="282"/>
            <ac:grpSpMk id="18" creationId="{0D7B255A-63DD-0E10-9443-8BADD1D2D470}"/>
          </ac:grpSpMkLst>
        </pc:grpChg>
      </pc:sldChg>
      <pc:sldChg chg="addSp delSp modSp new mod setBg addAnim modNotesTx">
        <pc:chgData name="Garrison, Atticus" userId="6330dcd3-8835-46cb-92c5-40072c1e2172" providerId="ADAL" clId="{C961DE0F-D0C4-4568-B97E-256C9E23F729}" dt="2025-11-12T21:17:27.676" v="4232" actId="20577"/>
        <pc:sldMkLst>
          <pc:docMk/>
          <pc:sldMk cId="649965582" sldId="283"/>
        </pc:sldMkLst>
        <pc:spChg chg="mod">
          <ac:chgData name="Garrison, Atticus" userId="6330dcd3-8835-46cb-92c5-40072c1e2172" providerId="ADAL" clId="{C961DE0F-D0C4-4568-B97E-256C9E23F729}" dt="2025-11-12T19:33:59.160" v="3870" actId="26606"/>
          <ac:spMkLst>
            <pc:docMk/>
            <pc:sldMk cId="649965582" sldId="283"/>
            <ac:spMk id="2" creationId="{09153CA8-E303-241C-C54F-6517658710DE}"/>
          </ac:spMkLst>
        </pc:spChg>
        <pc:spChg chg="del mod">
          <ac:chgData name="Garrison, Atticus" userId="6330dcd3-8835-46cb-92c5-40072c1e2172" providerId="ADAL" clId="{C961DE0F-D0C4-4568-B97E-256C9E23F729}" dt="2025-11-12T19:33:43.560" v="3868" actId="478"/>
          <ac:spMkLst>
            <pc:docMk/>
            <pc:sldMk cId="649965582" sldId="283"/>
            <ac:spMk id="3" creationId="{EE2E6119-88DE-4825-7BC6-A8713B24611D}"/>
          </ac:spMkLst>
        </pc:spChg>
        <pc:spChg chg="add del">
          <ac:chgData name="Garrison, Atticus" userId="6330dcd3-8835-46cb-92c5-40072c1e2172" providerId="ADAL" clId="{C961DE0F-D0C4-4568-B97E-256C9E23F729}" dt="2025-11-12T19:33:59.160" v="3870" actId="26606"/>
          <ac:spMkLst>
            <pc:docMk/>
            <pc:sldMk cId="649965582" sldId="283"/>
            <ac:spMk id="8" creationId="{4BC99CB9-DDAD-44A2-8A1C-E3AF4E72DF5C}"/>
          </ac:spMkLst>
        </pc:spChg>
        <pc:spChg chg="add">
          <ac:chgData name="Garrison, Atticus" userId="6330dcd3-8835-46cb-92c5-40072c1e2172" providerId="ADAL" clId="{C961DE0F-D0C4-4568-B97E-256C9E23F729}" dt="2025-11-12T19:33:59.160" v="3870" actId="26606"/>
          <ac:spMkLst>
            <pc:docMk/>
            <pc:sldMk cId="649965582" sldId="283"/>
            <ac:spMk id="20" creationId="{5A292AEA-2528-46C0-B426-95822B6141FB}"/>
          </ac:spMkLst>
        </pc:spChg>
        <pc:spChg chg="add">
          <ac:chgData name="Garrison, Atticus" userId="6330dcd3-8835-46cb-92c5-40072c1e2172" providerId="ADAL" clId="{C961DE0F-D0C4-4568-B97E-256C9E23F729}" dt="2025-11-12T19:33:59.160" v="3870" actId="26606"/>
          <ac:spMkLst>
            <pc:docMk/>
            <pc:sldMk cId="649965582" sldId="283"/>
            <ac:spMk id="22" creationId="{D8B7B198-E4DF-43CD-AD8C-199884323745}"/>
          </ac:spMkLst>
        </pc:spChg>
        <pc:spChg chg="add">
          <ac:chgData name="Garrison, Atticus" userId="6330dcd3-8835-46cb-92c5-40072c1e2172" providerId="ADAL" clId="{C961DE0F-D0C4-4568-B97E-256C9E23F729}" dt="2025-11-12T19:33:59.160" v="3870" actId="26606"/>
          <ac:spMkLst>
            <pc:docMk/>
            <pc:sldMk cId="649965582" sldId="283"/>
            <ac:spMk id="24" creationId="{2BE67753-EA0E-4819-8D22-0B6600CF7231}"/>
          </ac:spMkLst>
        </pc:spChg>
        <pc:grpChg chg="add del">
          <ac:chgData name="Garrison, Atticus" userId="6330dcd3-8835-46cb-92c5-40072c1e2172" providerId="ADAL" clId="{C961DE0F-D0C4-4568-B97E-256C9E23F729}" dt="2025-11-12T19:33:59.160" v="3870" actId="26606"/>
          <ac:grpSpMkLst>
            <pc:docMk/>
            <pc:sldMk cId="649965582" sldId="283"/>
            <ac:grpSpMk id="10" creationId="{5C3921CD-DDE5-4B57-8FDF-B37ADE4EDAC7}"/>
          </ac:grpSpMkLst>
        </pc:grpChg>
        <pc:grpChg chg="add">
          <ac:chgData name="Garrison, Atticus" userId="6330dcd3-8835-46cb-92c5-40072c1e2172" providerId="ADAL" clId="{C961DE0F-D0C4-4568-B97E-256C9E23F729}" dt="2025-11-12T19:33:59.160" v="3870" actId="26606"/>
          <ac:grpSpMkLst>
            <pc:docMk/>
            <pc:sldMk cId="649965582" sldId="283"/>
            <ac:grpSpMk id="26" creationId="{D76D63AC-0421-45EC-B383-E79A61A78C6B}"/>
          </ac:grpSpMkLst>
        </pc:grpChg>
        <pc:grpChg chg="add">
          <ac:chgData name="Garrison, Atticus" userId="6330dcd3-8835-46cb-92c5-40072c1e2172" providerId="ADAL" clId="{C961DE0F-D0C4-4568-B97E-256C9E23F729}" dt="2025-11-12T19:33:59.160" v="3870" actId="26606"/>
          <ac:grpSpMkLst>
            <pc:docMk/>
            <pc:sldMk cId="649965582" sldId="283"/>
            <ac:grpSpMk id="35" creationId="{87F87F1B-42BA-4AC7-A4E2-41544DDB2CE3}"/>
          </ac:grpSpMkLst>
        </pc:grpChg>
        <pc:grpChg chg="add">
          <ac:chgData name="Garrison, Atticus" userId="6330dcd3-8835-46cb-92c5-40072c1e2172" providerId="ADAL" clId="{C961DE0F-D0C4-4568-B97E-256C9E23F729}" dt="2025-11-12T19:33:59.160" v="3870" actId="26606"/>
          <ac:grpSpMkLst>
            <pc:docMk/>
            <pc:sldMk cId="649965582" sldId="283"/>
            <ac:grpSpMk id="41" creationId="{967346A5-7569-4F15-AB5D-BE3DADF192C0}"/>
          </ac:grpSpMkLst>
        </pc:grpChg>
      </pc:sldChg>
      <pc:sldChg chg="addSp delSp modSp new del mod setBg">
        <pc:chgData name="Garrison, Atticus" userId="6330dcd3-8835-46cb-92c5-40072c1e2172" providerId="ADAL" clId="{C961DE0F-D0C4-4568-B97E-256C9E23F729}" dt="2025-11-12T20:12:36.129" v="3888" actId="2696"/>
        <pc:sldMkLst>
          <pc:docMk/>
          <pc:sldMk cId="1092660891" sldId="284"/>
        </pc:sldMkLst>
        <pc:spChg chg="del">
          <ac:chgData name="Garrison, Atticus" userId="6330dcd3-8835-46cb-92c5-40072c1e2172" providerId="ADAL" clId="{C961DE0F-D0C4-4568-B97E-256C9E23F729}" dt="2025-11-12T20:11:04.389" v="3876" actId="478"/>
          <ac:spMkLst>
            <pc:docMk/>
            <pc:sldMk cId="1092660891" sldId="284"/>
            <ac:spMk id="2" creationId="{854B9246-E4E1-DA5E-455C-86C65F9B6E35}"/>
          </ac:spMkLst>
        </pc:spChg>
        <pc:spChg chg="del mod">
          <ac:chgData name="Garrison, Atticus" userId="6330dcd3-8835-46cb-92c5-40072c1e2172" providerId="ADAL" clId="{C961DE0F-D0C4-4568-B97E-256C9E23F729}" dt="2025-11-12T20:10:59.314" v="3875" actId="26606"/>
          <ac:spMkLst>
            <pc:docMk/>
            <pc:sldMk cId="1092660891" sldId="284"/>
            <ac:spMk id="3" creationId="{335D063E-8BE8-8E97-DD4A-2E3FDBDA1348}"/>
          </ac:spMkLst>
        </pc:spChg>
        <pc:spChg chg="add del">
          <ac:chgData name="Garrison, Atticus" userId="6330dcd3-8835-46cb-92c5-40072c1e2172" providerId="ADAL" clId="{C961DE0F-D0C4-4568-B97E-256C9E23F729}" dt="2025-11-12T20:11:46.950" v="3880" actId="26606"/>
          <ac:spMkLst>
            <pc:docMk/>
            <pc:sldMk cId="1092660891" sldId="284"/>
            <ac:spMk id="10" creationId="{DCC231C8-C761-4B31-9B1C-C6D19248C6B3}"/>
          </ac:spMkLst>
        </pc:spChg>
        <pc:graphicFrameChg chg="add mod modGraphic">
          <ac:chgData name="Garrison, Atticus" userId="6330dcd3-8835-46cb-92c5-40072c1e2172" providerId="ADAL" clId="{C961DE0F-D0C4-4568-B97E-256C9E23F729}" dt="2025-11-12T20:12:27.642" v="3887" actId="255"/>
          <ac:graphicFrameMkLst>
            <pc:docMk/>
            <pc:sldMk cId="1092660891" sldId="284"/>
            <ac:graphicFrameMk id="5" creationId="{9A567CB9-66E9-DBF5-0A05-2630F266F02F}"/>
          </ac:graphicFrameMkLst>
        </pc:graphicFrameChg>
      </pc:sldChg>
      <pc:sldChg chg="addSp delSp modSp new mod ord setBg">
        <pc:chgData name="Garrison, Atticus" userId="6330dcd3-8835-46cb-92c5-40072c1e2172" providerId="ADAL" clId="{C961DE0F-D0C4-4568-B97E-256C9E23F729}" dt="2025-11-12T21:18:12.764" v="4238" actId="207"/>
        <pc:sldMkLst>
          <pc:docMk/>
          <pc:sldMk cId="1995658368" sldId="284"/>
        </pc:sldMkLst>
        <pc:spChg chg="del mod">
          <ac:chgData name="Garrison, Atticus" userId="6330dcd3-8835-46cb-92c5-40072c1e2172" providerId="ADAL" clId="{C961DE0F-D0C4-4568-B97E-256C9E23F729}" dt="2025-11-12T20:13:20.265" v="3898" actId="478"/>
          <ac:spMkLst>
            <pc:docMk/>
            <pc:sldMk cId="1995658368" sldId="284"/>
            <ac:spMk id="2" creationId="{5AAB1A50-5E76-F9F9-2CE8-F2F72B20FCF1}"/>
          </ac:spMkLst>
        </pc:spChg>
        <pc:spChg chg="add del mod">
          <ac:chgData name="Garrison, Atticus" userId="6330dcd3-8835-46cb-92c5-40072c1e2172" providerId="ADAL" clId="{C961DE0F-D0C4-4568-B97E-256C9E23F729}" dt="2025-11-12T20:13:40.568" v="3904" actId="27636"/>
          <ac:spMkLst>
            <pc:docMk/>
            <pc:sldMk cId="1995658368" sldId="284"/>
            <ac:spMk id="3" creationId="{F424106F-2E97-21D2-F680-66CA0EC09855}"/>
          </ac:spMkLst>
        </pc:spChg>
        <pc:spChg chg="add del">
          <ac:chgData name="Garrison, Atticus" userId="6330dcd3-8835-46cb-92c5-40072c1e2172" providerId="ADAL" clId="{C961DE0F-D0C4-4568-B97E-256C9E23F729}" dt="2025-11-12T20:13:02.801" v="3893" actId="26606"/>
          <ac:spMkLst>
            <pc:docMk/>
            <pc:sldMk cId="1995658368" sldId="284"/>
            <ac:spMk id="9" creationId="{98DED6BC-9A3E-48D4-AD7C-A56D63F547E8}"/>
          </ac:spMkLst>
        </pc:spChg>
        <pc:spChg chg="add">
          <ac:chgData name="Garrison, Atticus" userId="6330dcd3-8835-46cb-92c5-40072c1e2172" providerId="ADAL" clId="{C961DE0F-D0C4-4568-B97E-256C9E23F729}" dt="2025-11-12T20:13:05.591" v="3894" actId="26606"/>
          <ac:spMkLst>
            <pc:docMk/>
            <pc:sldMk cId="1995658368" sldId="284"/>
            <ac:spMk id="10" creationId="{EDDBB197-D710-4A4F-A9CA-FD2177498BE8}"/>
          </ac:spMkLst>
        </pc:spChg>
        <pc:spChg chg="add del">
          <ac:chgData name="Garrison, Atticus" userId="6330dcd3-8835-46cb-92c5-40072c1e2172" providerId="ADAL" clId="{C961DE0F-D0C4-4568-B97E-256C9E23F729}" dt="2025-11-12T20:13:02.801" v="3893" actId="26606"/>
          <ac:spMkLst>
            <pc:docMk/>
            <pc:sldMk cId="1995658368" sldId="284"/>
            <ac:spMk id="11" creationId="{6B6E033A-DB2E-49B8-B600-B38E0C280263}"/>
          </ac:spMkLst>
        </pc:spChg>
        <pc:spChg chg="add">
          <ac:chgData name="Garrison, Atticus" userId="6330dcd3-8835-46cb-92c5-40072c1e2172" providerId="ADAL" clId="{C961DE0F-D0C4-4568-B97E-256C9E23F729}" dt="2025-11-12T20:13:05.591" v="3894" actId="26606"/>
          <ac:spMkLst>
            <pc:docMk/>
            <pc:sldMk cId="1995658368" sldId="284"/>
            <ac:spMk id="12" creationId="{975D1CFA-2CDB-4B64-BD9F-85744E8DA12F}"/>
          </ac:spMkLst>
        </pc:spChg>
        <pc:grpChg chg="add">
          <ac:chgData name="Garrison, Atticus" userId="6330dcd3-8835-46cb-92c5-40072c1e2172" providerId="ADAL" clId="{C961DE0F-D0C4-4568-B97E-256C9E23F729}" dt="2025-11-12T20:13:05.591" v="3894" actId="26606"/>
          <ac:grpSpMkLst>
            <pc:docMk/>
            <pc:sldMk cId="1995658368" sldId="284"/>
            <ac:grpSpMk id="14" creationId="{25EE5136-01F1-466C-962D-BA9B4C6757AA}"/>
          </ac:grpSpMkLst>
        </pc:grpChg>
        <pc:graphicFrameChg chg="add del">
          <ac:chgData name="Garrison, Atticus" userId="6330dcd3-8835-46cb-92c5-40072c1e2172" providerId="ADAL" clId="{C961DE0F-D0C4-4568-B97E-256C9E23F729}" dt="2025-11-12T20:13:02.801" v="3893" actId="26606"/>
          <ac:graphicFrameMkLst>
            <pc:docMk/>
            <pc:sldMk cId="1995658368" sldId="284"/>
            <ac:graphicFrameMk id="5" creationId="{58A9E2B5-A71B-AAAC-F754-080712921098}"/>
          </ac:graphicFrameMkLst>
        </pc:graphicFrameChg>
        <pc:picChg chg="add mod">
          <ac:chgData name="Garrison, Atticus" userId="6330dcd3-8835-46cb-92c5-40072c1e2172" providerId="ADAL" clId="{C961DE0F-D0C4-4568-B97E-256C9E23F729}" dt="2025-11-12T21:18:12.764" v="4238" actId="207"/>
          <ac:picMkLst>
            <pc:docMk/>
            <pc:sldMk cId="1995658368" sldId="284"/>
            <ac:picMk id="4" creationId="{8AF45B96-792B-036E-AA75-56241E06A59E}"/>
          </ac:picMkLst>
        </pc:picChg>
        <pc:picChg chg="add del">
          <ac:chgData name="Garrison, Atticus" userId="6330dcd3-8835-46cb-92c5-40072c1e2172" providerId="ADAL" clId="{C961DE0F-D0C4-4568-B97E-256C9E23F729}" dt="2025-11-12T20:13:07.982" v="3895" actId="478"/>
          <ac:picMkLst>
            <pc:docMk/>
            <pc:sldMk cId="1995658368" sldId="284"/>
            <ac:picMk id="7" creationId="{D787F840-CCAF-6FE2-6C17-D8AA705A5B3D}"/>
          </ac:picMkLst>
        </pc:picChg>
      </pc:sldChg>
      <pc:sldChg chg="addSp modSp new mod setBg">
        <pc:chgData name="Garrison, Atticus" userId="6330dcd3-8835-46cb-92c5-40072c1e2172" providerId="ADAL" clId="{C961DE0F-D0C4-4568-B97E-256C9E23F729}" dt="2025-11-12T21:13:00.886" v="3998" actId="255"/>
        <pc:sldMkLst>
          <pc:docMk/>
          <pc:sldMk cId="4045465490" sldId="285"/>
        </pc:sldMkLst>
        <pc:spChg chg="mod">
          <ac:chgData name="Garrison, Atticus" userId="6330dcd3-8835-46cb-92c5-40072c1e2172" providerId="ADAL" clId="{C961DE0F-D0C4-4568-B97E-256C9E23F729}" dt="2025-11-12T20:16:33.993" v="3923" actId="26606"/>
          <ac:spMkLst>
            <pc:docMk/>
            <pc:sldMk cId="4045465490" sldId="285"/>
            <ac:spMk id="2" creationId="{BFACBC0A-0726-B350-3C38-0B0946646BA5}"/>
          </ac:spMkLst>
        </pc:spChg>
        <pc:spChg chg="mod">
          <ac:chgData name="Garrison, Atticus" userId="6330dcd3-8835-46cb-92c5-40072c1e2172" providerId="ADAL" clId="{C961DE0F-D0C4-4568-B97E-256C9E23F729}" dt="2025-11-12T21:13:00.886" v="3998" actId="255"/>
          <ac:spMkLst>
            <pc:docMk/>
            <pc:sldMk cId="4045465490" sldId="285"/>
            <ac:spMk id="3" creationId="{154D53E7-03D5-8531-ECE0-C0B4F8ADF190}"/>
          </ac:spMkLst>
        </pc:spChg>
        <pc:spChg chg="add">
          <ac:chgData name="Garrison, Atticus" userId="6330dcd3-8835-46cb-92c5-40072c1e2172" providerId="ADAL" clId="{C961DE0F-D0C4-4568-B97E-256C9E23F729}" dt="2025-11-12T20:16:33.993" v="3923" actId="26606"/>
          <ac:spMkLst>
            <pc:docMk/>
            <pc:sldMk cId="4045465490" sldId="285"/>
            <ac:spMk id="10" creationId="{EDDBB197-D710-4A4F-A9CA-FD2177498BE8}"/>
          </ac:spMkLst>
        </pc:spChg>
        <pc:spChg chg="add">
          <ac:chgData name="Garrison, Atticus" userId="6330dcd3-8835-46cb-92c5-40072c1e2172" providerId="ADAL" clId="{C961DE0F-D0C4-4568-B97E-256C9E23F729}" dt="2025-11-12T20:16:33.993" v="3923" actId="26606"/>
          <ac:spMkLst>
            <pc:docMk/>
            <pc:sldMk cId="4045465490" sldId="285"/>
            <ac:spMk id="12" creationId="{975D1CFA-2CDB-4B64-BD9F-85744E8DA12F}"/>
          </ac:spMkLst>
        </pc:spChg>
        <pc:grpChg chg="add">
          <ac:chgData name="Garrison, Atticus" userId="6330dcd3-8835-46cb-92c5-40072c1e2172" providerId="ADAL" clId="{C961DE0F-D0C4-4568-B97E-256C9E23F729}" dt="2025-11-12T20:16:33.993" v="3923" actId="26606"/>
          <ac:grpSpMkLst>
            <pc:docMk/>
            <pc:sldMk cId="4045465490" sldId="285"/>
            <ac:grpSpMk id="14" creationId="{25EE5136-01F1-466C-962D-BA9B4C6757AA}"/>
          </ac:grpSpMkLst>
        </pc:grpChg>
        <pc:picChg chg="add">
          <ac:chgData name="Garrison, Atticus" userId="6330dcd3-8835-46cb-92c5-40072c1e2172" providerId="ADAL" clId="{C961DE0F-D0C4-4568-B97E-256C9E23F729}" dt="2025-11-12T20:16:33.993" v="3923" actId="26606"/>
          <ac:picMkLst>
            <pc:docMk/>
            <pc:sldMk cId="4045465490" sldId="285"/>
            <ac:picMk id="7" creationId="{B52997DD-35F0-2F2E-DE57-1857D9031477}"/>
          </ac:picMkLst>
        </pc:picChg>
      </pc:sldChg>
      <pc:sldChg chg="addSp modSp new mod setBg">
        <pc:chgData name="Garrison, Atticus" userId="6330dcd3-8835-46cb-92c5-40072c1e2172" providerId="ADAL" clId="{C961DE0F-D0C4-4568-B97E-256C9E23F729}" dt="2025-11-12T21:15:31.824" v="4001" actId="14100"/>
        <pc:sldMkLst>
          <pc:docMk/>
          <pc:sldMk cId="1688832062" sldId="286"/>
        </pc:sldMkLst>
        <pc:spChg chg="mod">
          <ac:chgData name="Garrison, Atticus" userId="6330dcd3-8835-46cb-92c5-40072c1e2172" providerId="ADAL" clId="{C961DE0F-D0C4-4568-B97E-256C9E23F729}" dt="2025-11-12T20:17:24.301" v="3947" actId="26606"/>
          <ac:spMkLst>
            <pc:docMk/>
            <pc:sldMk cId="1688832062" sldId="286"/>
            <ac:spMk id="2" creationId="{6DBB7018-75AD-5378-33E1-C1BA0B6B87C0}"/>
          </ac:spMkLst>
        </pc:spChg>
        <pc:spChg chg="mod">
          <ac:chgData name="Garrison, Atticus" userId="6330dcd3-8835-46cb-92c5-40072c1e2172" providerId="ADAL" clId="{C961DE0F-D0C4-4568-B97E-256C9E23F729}" dt="2025-11-12T21:15:31.824" v="4001" actId="14100"/>
          <ac:spMkLst>
            <pc:docMk/>
            <pc:sldMk cId="1688832062" sldId="286"/>
            <ac:spMk id="3" creationId="{667FC80B-AEF0-1CA3-4F93-0EA855F83A89}"/>
          </ac:spMkLst>
        </pc:spChg>
        <pc:spChg chg="add">
          <ac:chgData name="Garrison, Atticus" userId="6330dcd3-8835-46cb-92c5-40072c1e2172" providerId="ADAL" clId="{C961DE0F-D0C4-4568-B97E-256C9E23F729}" dt="2025-11-12T20:17:24.301" v="3947" actId="26606"/>
          <ac:spMkLst>
            <pc:docMk/>
            <pc:sldMk cId="1688832062" sldId="286"/>
            <ac:spMk id="10" creationId="{EDDBB197-D710-4A4F-A9CA-FD2177498BE8}"/>
          </ac:spMkLst>
        </pc:spChg>
        <pc:spChg chg="add">
          <ac:chgData name="Garrison, Atticus" userId="6330dcd3-8835-46cb-92c5-40072c1e2172" providerId="ADAL" clId="{C961DE0F-D0C4-4568-B97E-256C9E23F729}" dt="2025-11-12T20:17:24.301" v="3947" actId="26606"/>
          <ac:spMkLst>
            <pc:docMk/>
            <pc:sldMk cId="1688832062" sldId="286"/>
            <ac:spMk id="12" creationId="{975D1CFA-2CDB-4B64-BD9F-85744E8DA12F}"/>
          </ac:spMkLst>
        </pc:spChg>
        <pc:grpChg chg="add">
          <ac:chgData name="Garrison, Atticus" userId="6330dcd3-8835-46cb-92c5-40072c1e2172" providerId="ADAL" clId="{C961DE0F-D0C4-4568-B97E-256C9E23F729}" dt="2025-11-12T20:17:24.301" v="3947" actId="26606"/>
          <ac:grpSpMkLst>
            <pc:docMk/>
            <pc:sldMk cId="1688832062" sldId="286"/>
            <ac:grpSpMk id="14" creationId="{25EE5136-01F1-466C-962D-BA9B4C6757AA}"/>
          </ac:grpSpMkLst>
        </pc:grpChg>
        <pc:picChg chg="add mod">
          <ac:chgData name="Garrison, Atticus" userId="6330dcd3-8835-46cb-92c5-40072c1e2172" providerId="ADAL" clId="{C961DE0F-D0C4-4568-B97E-256C9E23F729}" dt="2025-11-12T20:17:36.817" v="3950" actId="14100"/>
          <ac:picMkLst>
            <pc:docMk/>
            <pc:sldMk cId="1688832062" sldId="286"/>
            <ac:picMk id="7" creationId="{E6866E3C-1DE8-DADA-6068-84D1B058C968}"/>
          </ac:picMkLst>
        </pc:picChg>
      </pc:sldChg>
      <pc:sldChg chg="addSp delSp modSp new mod setBg">
        <pc:chgData name="Garrison, Atticus" userId="6330dcd3-8835-46cb-92c5-40072c1e2172" providerId="ADAL" clId="{C961DE0F-D0C4-4568-B97E-256C9E23F729}" dt="2025-11-12T21:12:47.900" v="3997" actId="14100"/>
        <pc:sldMkLst>
          <pc:docMk/>
          <pc:sldMk cId="2721686710" sldId="287"/>
        </pc:sldMkLst>
        <pc:spChg chg="mod">
          <ac:chgData name="Garrison, Atticus" userId="6330dcd3-8835-46cb-92c5-40072c1e2172" providerId="ADAL" clId="{C961DE0F-D0C4-4568-B97E-256C9E23F729}" dt="2025-11-12T20:18:24.216" v="3971" actId="26606"/>
          <ac:spMkLst>
            <pc:docMk/>
            <pc:sldMk cId="2721686710" sldId="287"/>
            <ac:spMk id="2" creationId="{3A4C273C-F523-FD8B-6DD5-6FFA2066756A}"/>
          </ac:spMkLst>
        </pc:spChg>
        <pc:spChg chg="mod">
          <ac:chgData name="Garrison, Atticus" userId="6330dcd3-8835-46cb-92c5-40072c1e2172" providerId="ADAL" clId="{C961DE0F-D0C4-4568-B97E-256C9E23F729}" dt="2025-11-12T21:12:47.900" v="3997" actId="14100"/>
          <ac:spMkLst>
            <pc:docMk/>
            <pc:sldMk cId="2721686710" sldId="287"/>
            <ac:spMk id="3" creationId="{0A7D1957-0309-568E-1D56-E6CCD42A544A}"/>
          </ac:spMkLst>
        </pc:spChg>
        <pc:spChg chg="del mod">
          <ac:chgData name="Garrison, Atticus" userId="6330dcd3-8835-46cb-92c5-40072c1e2172" providerId="ADAL" clId="{C961DE0F-D0C4-4568-B97E-256C9E23F729}" dt="2025-11-12T20:19:30.040" v="3975" actId="478"/>
          <ac:spMkLst>
            <pc:docMk/>
            <pc:sldMk cId="2721686710" sldId="287"/>
            <ac:spMk id="4" creationId="{CC715990-D485-A633-32C0-AE81A8E99581}"/>
          </ac:spMkLst>
        </pc:spChg>
        <pc:spChg chg="add">
          <ac:chgData name="Garrison, Atticus" userId="6330dcd3-8835-46cb-92c5-40072c1e2172" providerId="ADAL" clId="{C961DE0F-D0C4-4568-B97E-256C9E23F729}" dt="2025-11-12T20:18:24.216" v="3971" actId="26606"/>
          <ac:spMkLst>
            <pc:docMk/>
            <pc:sldMk cId="2721686710" sldId="287"/>
            <ac:spMk id="10" creationId="{EDDBB197-D710-4A4F-A9CA-FD2177498BE8}"/>
          </ac:spMkLst>
        </pc:spChg>
        <pc:spChg chg="add">
          <ac:chgData name="Garrison, Atticus" userId="6330dcd3-8835-46cb-92c5-40072c1e2172" providerId="ADAL" clId="{C961DE0F-D0C4-4568-B97E-256C9E23F729}" dt="2025-11-12T20:18:24.216" v="3971" actId="26606"/>
          <ac:spMkLst>
            <pc:docMk/>
            <pc:sldMk cId="2721686710" sldId="287"/>
            <ac:spMk id="12" creationId="{975D1CFA-2CDB-4B64-BD9F-85744E8DA12F}"/>
          </ac:spMkLst>
        </pc:spChg>
        <pc:grpChg chg="add">
          <ac:chgData name="Garrison, Atticus" userId="6330dcd3-8835-46cb-92c5-40072c1e2172" providerId="ADAL" clId="{C961DE0F-D0C4-4568-B97E-256C9E23F729}" dt="2025-11-12T20:18:24.216" v="3971" actId="26606"/>
          <ac:grpSpMkLst>
            <pc:docMk/>
            <pc:sldMk cId="2721686710" sldId="287"/>
            <ac:grpSpMk id="14" creationId="{25EE5136-01F1-466C-962D-BA9B4C6757AA}"/>
          </ac:grpSpMkLst>
        </pc:grpChg>
        <pc:picChg chg="add del mod">
          <ac:chgData name="Garrison, Atticus" userId="6330dcd3-8835-46cb-92c5-40072c1e2172" providerId="ADAL" clId="{C961DE0F-D0C4-4568-B97E-256C9E23F729}" dt="2025-11-12T20:21:20.038" v="3982" actId="478"/>
          <ac:picMkLst>
            <pc:docMk/>
            <pc:sldMk cId="2721686710" sldId="287"/>
            <ac:picMk id="6" creationId="{E06D5107-AFAA-F1B4-7B57-C1E019919087}"/>
          </ac:picMkLst>
        </pc:picChg>
        <pc:picChg chg="add del mod">
          <ac:chgData name="Garrison, Atticus" userId="6330dcd3-8835-46cb-92c5-40072c1e2172" providerId="ADAL" clId="{C961DE0F-D0C4-4568-B97E-256C9E23F729}" dt="2025-11-12T20:18:39.594" v="3973" actId="27803"/>
          <ac:picMkLst>
            <pc:docMk/>
            <pc:sldMk cId="2721686710" sldId="287"/>
            <ac:picMk id="7" creationId="{CC715990-D485-A633-32C0-AE81A8E99581}"/>
          </ac:picMkLst>
        </pc:picChg>
        <pc:picChg chg="add mod">
          <ac:chgData name="Garrison, Atticus" userId="6330dcd3-8835-46cb-92c5-40072c1e2172" providerId="ADAL" clId="{C961DE0F-D0C4-4568-B97E-256C9E23F729}" dt="2025-11-12T20:21:45.047" v="3989" actId="1076"/>
          <ac:picMkLst>
            <pc:docMk/>
            <pc:sldMk cId="2721686710" sldId="287"/>
            <ac:picMk id="9" creationId="{0835ADEA-6470-E6D5-4957-E2CD586F3EF4}"/>
          </ac:picMkLst>
        </pc:picChg>
      </pc:sldChg>
      <pc:sldChg chg="new del">
        <pc:chgData name="Garrison, Atticus" userId="6330dcd3-8835-46cb-92c5-40072c1e2172" providerId="ADAL" clId="{C961DE0F-D0C4-4568-B97E-256C9E23F729}" dt="2025-11-12T20:45:50.996" v="3991" actId="47"/>
        <pc:sldMkLst>
          <pc:docMk/>
          <pc:sldMk cId="1884101706" sldId="288"/>
        </pc:sldMkLst>
      </pc:sldChg>
      <pc:sldChg chg="addSp delSp modSp new mod">
        <pc:chgData name="Garrison, Atticus" userId="6330dcd3-8835-46cb-92c5-40072c1e2172" providerId="ADAL" clId="{C961DE0F-D0C4-4568-B97E-256C9E23F729}" dt="2025-11-13T19:38:43.975" v="5286" actId="962"/>
        <pc:sldMkLst>
          <pc:docMk/>
          <pc:sldMk cId="3429023102" sldId="288"/>
        </pc:sldMkLst>
        <pc:spChg chg="del">
          <ac:chgData name="Garrison, Atticus" userId="6330dcd3-8835-46cb-92c5-40072c1e2172" providerId="ADAL" clId="{C961DE0F-D0C4-4568-B97E-256C9E23F729}" dt="2025-11-12T20:45:54.992" v="3993"/>
          <ac:spMkLst>
            <pc:docMk/>
            <pc:sldMk cId="3429023102" sldId="288"/>
            <ac:spMk id="3" creationId="{0E25886A-E0ED-8340-1D0D-8A9240C2C64E}"/>
          </ac:spMkLst>
        </pc:spChg>
        <pc:picChg chg="add mod">
          <ac:chgData name="Garrison, Atticus" userId="6330dcd3-8835-46cb-92c5-40072c1e2172" providerId="ADAL" clId="{C961DE0F-D0C4-4568-B97E-256C9E23F729}" dt="2025-11-13T19:38:43.975" v="5286" actId="962"/>
          <ac:picMkLst>
            <pc:docMk/>
            <pc:sldMk cId="3429023102" sldId="288"/>
            <ac:picMk id="4" creationId="{1C855C3E-7DFF-4BE1-7CBC-69BF89BF87A3}"/>
          </ac:picMkLst>
        </pc:picChg>
      </pc:sldChg>
      <pc:sldChg chg="addSp modSp new mod setBg modNotesTx">
        <pc:chgData name="Garrison, Atticus" userId="6330dcd3-8835-46cb-92c5-40072c1e2172" providerId="ADAL" clId="{C961DE0F-D0C4-4568-B97E-256C9E23F729}" dt="2025-11-12T21:21:01.436" v="4426" actId="20577"/>
        <pc:sldMkLst>
          <pc:docMk/>
          <pc:sldMk cId="4065989182" sldId="289"/>
        </pc:sldMkLst>
        <pc:spChg chg="mod">
          <ac:chgData name="Garrison, Atticus" userId="6330dcd3-8835-46cb-92c5-40072c1e2172" providerId="ADAL" clId="{C961DE0F-D0C4-4568-B97E-256C9E23F729}" dt="2025-11-12T21:16:05.839" v="4030" actId="20577"/>
          <ac:spMkLst>
            <pc:docMk/>
            <pc:sldMk cId="4065989182" sldId="289"/>
            <ac:spMk id="2" creationId="{2ED55919-4404-E67D-8D92-D1D0D418EBEF}"/>
          </ac:spMkLst>
        </pc:spChg>
        <pc:spChg chg="mod">
          <ac:chgData name="Garrison, Atticus" userId="6330dcd3-8835-46cb-92c5-40072c1e2172" providerId="ADAL" clId="{C961DE0F-D0C4-4568-B97E-256C9E23F729}" dt="2025-11-12T21:18:50.198" v="4354" actId="20577"/>
          <ac:spMkLst>
            <pc:docMk/>
            <pc:sldMk cId="4065989182" sldId="289"/>
            <ac:spMk id="3" creationId="{EFEB56C1-10EA-4F35-0274-5A008F677A5D}"/>
          </ac:spMkLst>
        </pc:spChg>
        <pc:spChg chg="add">
          <ac:chgData name="Garrison, Atticus" userId="6330dcd3-8835-46cb-92c5-40072c1e2172" providerId="ADAL" clId="{C961DE0F-D0C4-4568-B97E-256C9E23F729}" dt="2025-11-12T21:13:13.528" v="4000" actId="26606"/>
          <ac:spMkLst>
            <pc:docMk/>
            <pc:sldMk cId="4065989182" sldId="289"/>
            <ac:spMk id="8" creationId="{4BC99CB9-DDAD-44A2-8A1C-E3AF4E72DF5C}"/>
          </ac:spMkLst>
        </pc:spChg>
        <pc:spChg chg="add">
          <ac:chgData name="Garrison, Atticus" userId="6330dcd3-8835-46cb-92c5-40072c1e2172" providerId="ADAL" clId="{C961DE0F-D0C4-4568-B97E-256C9E23F729}" dt="2025-11-12T21:13:13.528" v="4000" actId="26606"/>
          <ac:spMkLst>
            <pc:docMk/>
            <pc:sldMk cId="4065989182" sldId="289"/>
            <ac:spMk id="10" creationId="{64053CBF-3932-45FF-8285-EE5146085F3A}"/>
          </ac:spMkLst>
        </pc:spChg>
        <pc:grpChg chg="add">
          <ac:chgData name="Garrison, Atticus" userId="6330dcd3-8835-46cb-92c5-40072c1e2172" providerId="ADAL" clId="{C961DE0F-D0C4-4568-B97E-256C9E23F729}" dt="2025-11-12T21:13:13.528" v="4000" actId="26606"/>
          <ac:grpSpMkLst>
            <pc:docMk/>
            <pc:sldMk cId="4065989182" sldId="289"/>
            <ac:grpSpMk id="12" creationId="{2E751C04-BEA6-446B-A678-9C74819EBD4C}"/>
          </ac:grpSpMkLst>
        </pc:grpChg>
        <pc:grpChg chg="add">
          <ac:chgData name="Garrison, Atticus" userId="6330dcd3-8835-46cb-92c5-40072c1e2172" providerId="ADAL" clId="{C961DE0F-D0C4-4568-B97E-256C9E23F729}" dt="2025-11-12T21:13:13.528" v="4000" actId="26606"/>
          <ac:grpSpMkLst>
            <pc:docMk/>
            <pc:sldMk cId="4065989182" sldId="289"/>
            <ac:grpSpMk id="18" creationId="{B63ACBA3-DEFD-4C6D-BBA0-64468FA99C2D}"/>
          </ac:grpSpMkLst>
        </pc:grpChg>
      </pc:sldChg>
      <pc:sldChg chg="addSp delSp modSp new mod setBg">
        <pc:chgData name="Garrison, Atticus" userId="6330dcd3-8835-46cb-92c5-40072c1e2172" providerId="ADAL" clId="{C961DE0F-D0C4-4568-B97E-256C9E23F729}" dt="2025-11-12T21:32:29.444" v="4668" actId="1076"/>
        <pc:sldMkLst>
          <pc:docMk/>
          <pc:sldMk cId="3150829303" sldId="290"/>
        </pc:sldMkLst>
        <pc:spChg chg="del mod">
          <ac:chgData name="Garrison, Atticus" userId="6330dcd3-8835-46cb-92c5-40072c1e2172" providerId="ADAL" clId="{C961DE0F-D0C4-4568-B97E-256C9E23F729}" dt="2025-11-12T21:32:04.044" v="4661" actId="478"/>
          <ac:spMkLst>
            <pc:docMk/>
            <pc:sldMk cId="3150829303" sldId="290"/>
            <ac:spMk id="2" creationId="{E75A58FA-3DB1-F263-1FD4-96C62F2F8844}"/>
          </ac:spMkLst>
        </pc:spChg>
        <pc:spChg chg="add del mod">
          <ac:chgData name="Garrison, Atticus" userId="6330dcd3-8835-46cb-92c5-40072c1e2172" providerId="ADAL" clId="{C961DE0F-D0C4-4568-B97E-256C9E23F729}" dt="2025-11-12T21:32:29.444" v="4668" actId="1076"/>
          <ac:spMkLst>
            <pc:docMk/>
            <pc:sldMk cId="3150829303" sldId="290"/>
            <ac:spMk id="3" creationId="{1D7EE654-E1F8-5D9C-D84C-88DF1B78BF48}"/>
          </ac:spMkLst>
        </pc:spChg>
        <pc:spChg chg="add mod">
          <ac:chgData name="Garrison, Atticus" userId="6330dcd3-8835-46cb-92c5-40072c1e2172" providerId="ADAL" clId="{C961DE0F-D0C4-4568-B97E-256C9E23F729}" dt="2025-11-12T21:30:38.252" v="4436"/>
          <ac:spMkLst>
            <pc:docMk/>
            <pc:sldMk cId="3150829303" sldId="290"/>
            <ac:spMk id="4" creationId="{5DAF6F6F-80CA-2059-308E-9B98BC335946}"/>
          </ac:spMkLst>
        </pc:spChg>
        <pc:spChg chg="add">
          <ac:chgData name="Garrison, Atticus" userId="6330dcd3-8835-46cb-92c5-40072c1e2172" providerId="ADAL" clId="{C961DE0F-D0C4-4568-B97E-256C9E23F729}" dt="2025-11-12T21:31:59.668" v="4660" actId="26606"/>
          <ac:spMkLst>
            <pc:docMk/>
            <pc:sldMk cId="3150829303" sldId="290"/>
            <ac:spMk id="8" creationId="{4BC99CB9-DDAD-44A2-8A1C-E3AF4E72DF5C}"/>
          </ac:spMkLst>
        </pc:spChg>
        <pc:spChg chg="add">
          <ac:chgData name="Garrison, Atticus" userId="6330dcd3-8835-46cb-92c5-40072c1e2172" providerId="ADAL" clId="{C961DE0F-D0C4-4568-B97E-256C9E23F729}" dt="2025-11-12T21:31:59.668" v="4660" actId="26606"/>
          <ac:spMkLst>
            <pc:docMk/>
            <pc:sldMk cId="3150829303" sldId="290"/>
            <ac:spMk id="10" creationId="{1561AEE4-4E38-4BAC-976D-E0DE523FC5D1}"/>
          </ac:spMkLst>
        </pc:spChg>
        <pc:grpChg chg="add">
          <ac:chgData name="Garrison, Atticus" userId="6330dcd3-8835-46cb-92c5-40072c1e2172" providerId="ADAL" clId="{C961DE0F-D0C4-4568-B97E-256C9E23F729}" dt="2025-11-12T21:31:59.668" v="4660" actId="26606"/>
          <ac:grpSpMkLst>
            <pc:docMk/>
            <pc:sldMk cId="3150829303" sldId="290"/>
            <ac:grpSpMk id="12" creationId="{F0BC676B-D19A-44DB-910A-0C0E6D433979}"/>
          </ac:grpSpMkLst>
        </pc:grpChg>
      </pc:sldChg>
      <pc:sldChg chg="addSp delSp modSp new mod setBg">
        <pc:chgData name="Garrison, Atticus" userId="6330dcd3-8835-46cb-92c5-40072c1e2172" providerId="ADAL" clId="{C961DE0F-D0C4-4568-B97E-256C9E23F729}" dt="2025-11-13T19:37:33.758" v="4952" actId="962"/>
        <pc:sldMkLst>
          <pc:docMk/>
          <pc:sldMk cId="2061221055" sldId="291"/>
        </pc:sldMkLst>
        <pc:spChg chg="mod">
          <ac:chgData name="Garrison, Atticus" userId="6330dcd3-8835-46cb-92c5-40072c1e2172" providerId="ADAL" clId="{C961DE0F-D0C4-4568-B97E-256C9E23F729}" dt="2025-11-12T21:39:33.383" v="4836" actId="26606"/>
          <ac:spMkLst>
            <pc:docMk/>
            <pc:sldMk cId="2061221055" sldId="291"/>
            <ac:spMk id="2" creationId="{8AB90E42-411D-19A4-BCCD-B394E07D1720}"/>
          </ac:spMkLst>
        </pc:spChg>
        <pc:spChg chg="del mod">
          <ac:chgData name="Garrison, Atticus" userId="6330dcd3-8835-46cb-92c5-40072c1e2172" providerId="ADAL" clId="{C961DE0F-D0C4-4568-B97E-256C9E23F729}" dt="2025-11-12T21:33:46.224" v="4685" actId="478"/>
          <ac:spMkLst>
            <pc:docMk/>
            <pc:sldMk cId="2061221055" sldId="291"/>
            <ac:spMk id="3" creationId="{F63DF3CD-58E7-75E9-65B3-3D5FBB6A9A1C}"/>
          </ac:spMkLst>
        </pc:spChg>
        <pc:spChg chg="add mod ord">
          <ac:chgData name="Garrison, Atticus" userId="6330dcd3-8835-46cb-92c5-40072c1e2172" providerId="ADAL" clId="{C961DE0F-D0C4-4568-B97E-256C9E23F729}" dt="2025-11-12T21:39:33.383" v="4836" actId="26606"/>
          <ac:spMkLst>
            <pc:docMk/>
            <pc:sldMk cId="2061221055" sldId="291"/>
            <ac:spMk id="4" creationId="{E282F49A-D851-19C7-81C0-CF26AB7B3C99}"/>
          </ac:spMkLst>
        </pc:spChg>
        <pc:spChg chg="add ord">
          <ac:chgData name="Garrison, Atticus" userId="6330dcd3-8835-46cb-92c5-40072c1e2172" providerId="ADAL" clId="{C961DE0F-D0C4-4568-B97E-256C9E23F729}" dt="2025-11-12T21:39:33.383" v="4836" actId="26606"/>
          <ac:spMkLst>
            <pc:docMk/>
            <pc:sldMk cId="2061221055" sldId="291"/>
            <ac:spMk id="5" creationId="{45FFE927-AFB2-D789-170E-A14E6F7B0BB4}"/>
          </ac:spMkLst>
        </pc:spChg>
        <pc:spChg chg="add del mod">
          <ac:chgData name="Garrison, Atticus" userId="6330dcd3-8835-46cb-92c5-40072c1e2172" providerId="ADAL" clId="{C961DE0F-D0C4-4568-B97E-256C9E23F729}" dt="2025-11-12T21:36:12.163" v="4694" actId="478"/>
          <ac:spMkLst>
            <pc:docMk/>
            <pc:sldMk cId="2061221055" sldId="291"/>
            <ac:spMk id="7" creationId="{597DE311-855F-D1B7-F1C4-0AB78C9F9A6D}"/>
          </ac:spMkLst>
        </pc:spChg>
        <pc:spChg chg="add del">
          <ac:chgData name="Garrison, Atticus" userId="6330dcd3-8835-46cb-92c5-40072c1e2172" providerId="ADAL" clId="{C961DE0F-D0C4-4568-B97E-256C9E23F729}" dt="2025-11-12T21:39:33.383" v="4836" actId="26606"/>
          <ac:spMkLst>
            <pc:docMk/>
            <pc:sldMk cId="2061221055" sldId="291"/>
            <ac:spMk id="8" creationId="{4BC99CB9-DDAD-44A2-8A1C-E3AF4E72DF5C}"/>
          </ac:spMkLst>
        </pc:spChg>
        <pc:spChg chg="add del">
          <ac:chgData name="Garrison, Atticus" userId="6330dcd3-8835-46cb-92c5-40072c1e2172" providerId="ADAL" clId="{C961DE0F-D0C4-4568-B97E-256C9E23F729}" dt="2025-11-12T21:39:33.383" v="4836" actId="26606"/>
          <ac:spMkLst>
            <pc:docMk/>
            <pc:sldMk cId="2061221055" sldId="291"/>
            <ac:spMk id="10" creationId="{1561AEE4-4E38-4BAC-976D-E0DE523FC5D1}"/>
          </ac:spMkLst>
        </pc:spChg>
        <pc:spChg chg="add mod ord">
          <ac:chgData name="Garrison, Atticus" userId="6330dcd3-8835-46cb-92c5-40072c1e2172" providerId="ADAL" clId="{C961DE0F-D0C4-4568-B97E-256C9E23F729}" dt="2025-11-12T21:39:33.383" v="4836" actId="26606"/>
          <ac:spMkLst>
            <pc:docMk/>
            <pc:sldMk cId="2061221055" sldId="291"/>
            <ac:spMk id="11" creationId="{367CEE89-F419-E6B6-4F56-2E17A535CAD4}"/>
          </ac:spMkLst>
        </pc:spChg>
        <pc:spChg chg="add">
          <ac:chgData name="Garrison, Atticus" userId="6330dcd3-8835-46cb-92c5-40072c1e2172" providerId="ADAL" clId="{C961DE0F-D0C4-4568-B97E-256C9E23F729}" dt="2025-11-12T21:39:33.383" v="4836" actId="26606"/>
          <ac:spMkLst>
            <pc:docMk/>
            <pc:sldMk cId="2061221055" sldId="291"/>
            <ac:spMk id="26" creationId="{D3FEFB99-DF02-4074-979F-B369C314FF86}"/>
          </ac:spMkLst>
        </pc:spChg>
        <pc:grpChg chg="add">
          <ac:chgData name="Garrison, Atticus" userId="6330dcd3-8835-46cb-92c5-40072c1e2172" providerId="ADAL" clId="{C961DE0F-D0C4-4568-B97E-256C9E23F729}" dt="2025-11-12T21:33:38.009" v="4670" actId="26606"/>
          <ac:grpSpMkLst>
            <pc:docMk/>
            <pc:sldMk cId="2061221055" sldId="291"/>
            <ac:grpSpMk id="12" creationId="{F0BC676B-D19A-44DB-910A-0C0E6D433979}"/>
          </ac:grpSpMkLst>
        </pc:grpChg>
        <pc:picChg chg="add mod">
          <ac:chgData name="Garrison, Atticus" userId="6330dcd3-8835-46cb-92c5-40072c1e2172" providerId="ADAL" clId="{C961DE0F-D0C4-4568-B97E-256C9E23F729}" dt="2025-11-13T19:37:33.758" v="4952" actId="962"/>
          <ac:picMkLst>
            <pc:docMk/>
            <pc:sldMk cId="2061221055" sldId="291"/>
            <ac:picMk id="6" creationId="{E28A6538-D307-BE84-3BEB-5D9998D699C8}"/>
          </ac:picMkLst>
        </pc:picChg>
        <pc:picChg chg="add mod">
          <ac:chgData name="Garrison, Atticus" userId="6330dcd3-8835-46cb-92c5-40072c1e2172" providerId="ADAL" clId="{C961DE0F-D0C4-4568-B97E-256C9E23F729}" dt="2025-11-13T19:37:07.660" v="4926" actId="962"/>
          <ac:picMkLst>
            <pc:docMk/>
            <pc:sldMk cId="2061221055" sldId="291"/>
            <ac:picMk id="9" creationId="{DF892DFB-38C0-F63A-0B47-2A63D43AA5E2}"/>
          </ac:picMkLst>
        </pc:picChg>
        <pc:picChg chg="add mod">
          <ac:chgData name="Garrison, Atticus" userId="6330dcd3-8835-46cb-92c5-40072c1e2172" providerId="ADAL" clId="{C961DE0F-D0C4-4568-B97E-256C9E23F729}" dt="2025-11-13T19:37:25.526" v="4944" actId="962"/>
          <ac:picMkLst>
            <pc:docMk/>
            <pc:sldMk cId="2061221055" sldId="291"/>
            <ac:picMk id="20" creationId="{BF7DAFBD-04E5-9E4D-9AF6-B0BD149EE10F}"/>
          </ac:picMkLst>
        </pc:picChg>
        <pc:picChg chg="add mod ord">
          <ac:chgData name="Garrison, Atticus" userId="6330dcd3-8835-46cb-92c5-40072c1e2172" providerId="ADAL" clId="{C961DE0F-D0C4-4568-B97E-256C9E23F729}" dt="2025-11-13T19:37:13.677" v="4930" actId="962"/>
          <ac:picMkLst>
            <pc:docMk/>
            <pc:sldMk cId="2061221055" sldId="291"/>
            <ac:picMk id="21" creationId="{A9FBD010-D66F-B6A8-B0AB-1A714FA81E57}"/>
          </ac:picMkLst>
        </pc:picChg>
      </pc:sldChg>
      <pc:sldChg chg="addSp modSp new mod setBg">
        <pc:chgData name="Garrison, Atticus" userId="6330dcd3-8835-46cb-92c5-40072c1e2172" providerId="ADAL" clId="{C961DE0F-D0C4-4568-B97E-256C9E23F729}" dt="2025-11-12T21:39:18.180" v="4835" actId="20577"/>
        <pc:sldMkLst>
          <pc:docMk/>
          <pc:sldMk cId="2899223543" sldId="292"/>
        </pc:sldMkLst>
        <pc:spChg chg="mod">
          <ac:chgData name="Garrison, Atticus" userId="6330dcd3-8835-46cb-92c5-40072c1e2172" providerId="ADAL" clId="{C961DE0F-D0C4-4568-B97E-256C9E23F729}" dt="2025-11-12T21:38:50.243" v="4727" actId="20577"/>
          <ac:spMkLst>
            <pc:docMk/>
            <pc:sldMk cId="2899223543" sldId="292"/>
            <ac:spMk id="2" creationId="{A50B7730-9A63-05B4-BC23-369ECB5ACF2C}"/>
          </ac:spMkLst>
        </pc:spChg>
        <pc:spChg chg="mod">
          <ac:chgData name="Garrison, Atticus" userId="6330dcd3-8835-46cb-92c5-40072c1e2172" providerId="ADAL" clId="{C961DE0F-D0C4-4568-B97E-256C9E23F729}" dt="2025-11-12T21:39:18.180" v="4835" actId="20577"/>
          <ac:spMkLst>
            <pc:docMk/>
            <pc:sldMk cId="2899223543" sldId="292"/>
            <ac:spMk id="3" creationId="{1B26B186-AD0B-AD09-2F55-9C4C183A96DD}"/>
          </ac:spMkLst>
        </pc:spChg>
        <pc:spChg chg="add">
          <ac:chgData name="Garrison, Atticus" userId="6330dcd3-8835-46cb-92c5-40072c1e2172" providerId="ADAL" clId="{C961DE0F-D0C4-4568-B97E-256C9E23F729}" dt="2025-11-12T21:38:42.136" v="4707" actId="26606"/>
          <ac:spMkLst>
            <pc:docMk/>
            <pc:sldMk cId="2899223543" sldId="292"/>
            <ac:spMk id="8" creationId="{4BC99CB9-DDAD-44A2-8A1C-E3AF4E72DF5C}"/>
          </ac:spMkLst>
        </pc:spChg>
        <pc:spChg chg="add">
          <ac:chgData name="Garrison, Atticus" userId="6330dcd3-8835-46cb-92c5-40072c1e2172" providerId="ADAL" clId="{C961DE0F-D0C4-4568-B97E-256C9E23F729}" dt="2025-11-12T21:38:42.136" v="4707" actId="26606"/>
          <ac:spMkLst>
            <pc:docMk/>
            <pc:sldMk cId="2899223543" sldId="292"/>
            <ac:spMk id="10" creationId="{64053CBF-3932-45FF-8285-EE5146085F3A}"/>
          </ac:spMkLst>
        </pc:spChg>
        <pc:grpChg chg="add">
          <ac:chgData name="Garrison, Atticus" userId="6330dcd3-8835-46cb-92c5-40072c1e2172" providerId="ADAL" clId="{C961DE0F-D0C4-4568-B97E-256C9E23F729}" dt="2025-11-12T21:38:42.136" v="4707" actId="26606"/>
          <ac:grpSpMkLst>
            <pc:docMk/>
            <pc:sldMk cId="2899223543" sldId="292"/>
            <ac:grpSpMk id="12" creationId="{2E751C04-BEA6-446B-A678-9C74819EBD4C}"/>
          </ac:grpSpMkLst>
        </pc:grpChg>
        <pc:grpChg chg="add">
          <ac:chgData name="Garrison, Atticus" userId="6330dcd3-8835-46cb-92c5-40072c1e2172" providerId="ADAL" clId="{C961DE0F-D0C4-4568-B97E-256C9E23F729}" dt="2025-11-12T21:38:42.136" v="4707" actId="26606"/>
          <ac:grpSpMkLst>
            <pc:docMk/>
            <pc:sldMk cId="2899223543" sldId="292"/>
            <ac:grpSpMk id="18" creationId="{B63ACBA3-DEFD-4C6D-BBA0-64468FA99C2D}"/>
          </ac:grpSpMkLst>
        </pc:grpChg>
      </pc:sldChg>
      <pc:sldChg chg="addSp modSp new mod setBg">
        <pc:chgData name="Garrison, Atticus" userId="6330dcd3-8835-46cb-92c5-40072c1e2172" providerId="ADAL" clId="{C961DE0F-D0C4-4568-B97E-256C9E23F729}" dt="2025-11-13T19:45:03.118" v="6998" actId="962"/>
        <pc:sldMkLst>
          <pc:docMk/>
          <pc:sldMk cId="1505613417" sldId="293"/>
        </pc:sldMkLst>
        <pc:spChg chg="mod">
          <ac:chgData name="Garrison, Atticus" userId="6330dcd3-8835-46cb-92c5-40072c1e2172" providerId="ADAL" clId="{C961DE0F-D0C4-4568-B97E-256C9E23F729}" dt="2025-11-13T17:42:29.068" v="4891" actId="1076"/>
          <ac:spMkLst>
            <pc:docMk/>
            <pc:sldMk cId="1505613417" sldId="293"/>
            <ac:spMk id="2" creationId="{BD6D7E15-82B1-C1F5-9E30-05784236E033}"/>
          </ac:spMkLst>
        </pc:spChg>
        <pc:spChg chg="mod">
          <ac:chgData name="Garrison, Atticus" userId="6330dcd3-8835-46cb-92c5-40072c1e2172" providerId="ADAL" clId="{C961DE0F-D0C4-4568-B97E-256C9E23F729}" dt="2025-11-13T17:42:38.288" v="4921" actId="20577"/>
          <ac:spMkLst>
            <pc:docMk/>
            <pc:sldMk cId="1505613417" sldId="293"/>
            <ac:spMk id="3" creationId="{A5282916-21CE-8ABA-286E-21313134B544}"/>
          </ac:spMkLst>
        </pc:spChg>
        <pc:spChg chg="add">
          <ac:chgData name="Garrison, Atticus" userId="6330dcd3-8835-46cb-92c5-40072c1e2172" providerId="ADAL" clId="{C961DE0F-D0C4-4568-B97E-256C9E23F729}" dt="2025-11-13T17:41:22.063" v="4842" actId="26606"/>
          <ac:spMkLst>
            <pc:docMk/>
            <pc:sldMk cId="1505613417" sldId="293"/>
            <ac:spMk id="8" creationId="{4BC99CB9-DDAD-44A2-8A1C-E3AF4E72DF5C}"/>
          </ac:spMkLst>
        </pc:spChg>
        <pc:spChg chg="add">
          <ac:chgData name="Garrison, Atticus" userId="6330dcd3-8835-46cb-92c5-40072c1e2172" providerId="ADAL" clId="{C961DE0F-D0C4-4568-B97E-256C9E23F729}" dt="2025-11-13T17:41:22.063" v="4842" actId="26606"/>
          <ac:spMkLst>
            <pc:docMk/>
            <pc:sldMk cId="1505613417" sldId="293"/>
            <ac:spMk id="10" creationId="{64053CBF-3932-45FF-8285-EE5146085F3A}"/>
          </ac:spMkLst>
        </pc:spChg>
        <pc:grpChg chg="add">
          <ac:chgData name="Garrison, Atticus" userId="6330dcd3-8835-46cb-92c5-40072c1e2172" providerId="ADAL" clId="{C961DE0F-D0C4-4568-B97E-256C9E23F729}" dt="2025-11-13T17:41:22.063" v="4842" actId="26606"/>
          <ac:grpSpMkLst>
            <pc:docMk/>
            <pc:sldMk cId="1505613417" sldId="293"/>
            <ac:grpSpMk id="12" creationId="{2E751C04-BEA6-446B-A678-9C74819EBD4C}"/>
          </ac:grpSpMkLst>
        </pc:grpChg>
        <pc:grpChg chg="add">
          <ac:chgData name="Garrison, Atticus" userId="6330dcd3-8835-46cb-92c5-40072c1e2172" providerId="ADAL" clId="{C961DE0F-D0C4-4568-B97E-256C9E23F729}" dt="2025-11-13T17:41:22.063" v="4842" actId="26606"/>
          <ac:grpSpMkLst>
            <pc:docMk/>
            <pc:sldMk cId="1505613417" sldId="293"/>
            <ac:grpSpMk id="18" creationId="{B63ACBA3-DEFD-4C6D-BBA0-64468FA99C2D}"/>
          </ac:grpSpMkLst>
        </pc:grpChg>
        <pc:picChg chg="add mod">
          <ac:chgData name="Garrison, Atticus" userId="6330dcd3-8835-46cb-92c5-40072c1e2172" providerId="ADAL" clId="{C961DE0F-D0C4-4568-B97E-256C9E23F729}" dt="2025-11-13T19:45:03.118" v="6998" actId="962"/>
          <ac:picMkLst>
            <pc:docMk/>
            <pc:sldMk cId="1505613417" sldId="293"/>
            <ac:picMk id="4" creationId="{6BB45527-9C48-0AA0-7AA7-F59A438A645B}"/>
          </ac:picMkLst>
        </pc:picChg>
      </pc:sldChg>
      <pc:sldChg chg="add del">
        <pc:chgData name="Garrison, Atticus" userId="6330dcd3-8835-46cb-92c5-40072c1e2172" providerId="ADAL" clId="{C961DE0F-D0C4-4568-B97E-256C9E23F729}" dt="2025-11-12T16:39:27.545" v="223"/>
        <pc:sldMkLst>
          <pc:docMk/>
          <pc:sldMk cId="1890476468" sldId="326"/>
        </pc:sldMkLst>
      </pc:sldChg>
      <pc:sldChg chg="add del ord">
        <pc:chgData name="Garrison, Atticus" userId="6330dcd3-8835-46cb-92c5-40072c1e2172" providerId="ADAL" clId="{C961DE0F-D0C4-4568-B97E-256C9E23F729}" dt="2025-11-13T17:47:56.518" v="4922" actId="2696"/>
        <pc:sldMkLst>
          <pc:docMk/>
          <pc:sldMk cId="187718303" sldId="345"/>
        </pc:sldMkLst>
      </pc:sldChg>
      <pc:sldMasterChg chg="delSldLayout">
        <pc:chgData name="Garrison, Atticus" userId="6330dcd3-8835-46cb-92c5-40072c1e2172" providerId="ADAL" clId="{C961DE0F-D0C4-4568-B97E-256C9E23F729}" dt="2025-11-13T17:47:56.518" v="4922" actId="2696"/>
        <pc:sldMasterMkLst>
          <pc:docMk/>
          <pc:sldMasterMk cId="87828008" sldId="2147483648"/>
        </pc:sldMasterMkLst>
        <pc:sldLayoutChg chg="del">
          <pc:chgData name="Garrison, Atticus" userId="6330dcd3-8835-46cb-92c5-40072c1e2172" providerId="ADAL" clId="{C961DE0F-D0C4-4568-B97E-256C9E23F729}" dt="2025-11-13T17:47:56.518" v="4922" actId="2696"/>
          <pc:sldLayoutMkLst>
            <pc:docMk/>
            <pc:sldMasterMk cId="87828008" sldId="2147483648"/>
            <pc:sldLayoutMk cId="347452751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FE68F-D8D4-458C-B13C-94FAC35B910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CA883-2B26-4B2A-A7EB-D2439EAB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1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news.com/article/artificial-intelligence-chatgpt-fake-case-lawyers-d6ae9fa79d0542db9e1455397aef381c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https://bhc.libguides.com/ChatGPT</a:t>
            </a:r>
            <a:br>
              <a:rPr lang="en-US" dirty="0"/>
            </a:br>
            <a:r>
              <a:rPr lang="en-US" dirty="0"/>
              <a:t>https://bhc.libguides.com/AIGuidelines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CA883-2B26-4B2A-A7EB-D2439EAB88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4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829afa74f8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829afa74f8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•</a:t>
            </a:r>
            <a:r>
              <a:rPr lang="en" sz="2800" u="sng">
                <a:solidFill>
                  <a:schemeClr val="hlink"/>
                </a:solidFill>
                <a:hlinkClick r:id="rId3"/>
              </a:rPr>
              <a:t>https://apnews.com/article/artificial-intelligence-chatgpt-fake-case-lawyers-d6ae9fa79d0542db9e1455397aef381c</a:t>
            </a:r>
            <a:endParaRPr sz="28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829afa74f8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829afa74f8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happening weather we are ready for it or not.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CA883-2B26-4B2A-A7EB-D2439EAB88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7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I can answer questions, I want to ask you all a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CA883-2B26-4B2A-A7EB-D2439EAB881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B76E-0937-16B5-5CB1-FC355EAD7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2376A0-DC47-D6BB-7E06-B4A375589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52FEF-1F23-91BD-8D7D-5935EC08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7F27-2D64-445E-A3DB-E18C346207E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5DF79-FFB1-BFCA-F822-B8F715EC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F6AFE-A38E-AEA9-0594-59F8F664E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6DD-659D-4E64-B7A6-0ABF89D1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8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0762D-D370-7F61-82B4-46560EDA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A319E-A51C-C27A-4544-95BDCD547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448FD-9A71-C21A-A292-58C9FB851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7F27-2D64-445E-A3DB-E18C346207E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30AEC-8A90-08EE-528D-D41C19A8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94622-5187-DD1D-9BD0-86FAA725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6DD-659D-4E64-B7A6-0ABF89D1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9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4E43B-851A-A1A8-198B-8C4606E54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BDD73-074F-DD4D-1810-E1A729C8B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2AAED-545E-5F45-ACF5-59240703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7F27-2D64-445E-A3DB-E18C346207E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FE5F9-B5A2-2645-20A3-3A7E6375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15207-3C5E-18C4-2382-8E60984A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6DD-659D-4E64-B7A6-0ABF89D1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3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 - Alt 1">
  <p:cSld name="Title, body and image - Alt 1">
    <p:bg>
      <p:bgPr>
        <a:solidFill>
          <a:schemeClr val="accen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/>
          <p:nvPr/>
        </p:nvSpPr>
        <p:spPr>
          <a:xfrm>
            <a:off x="8616400" y="2849200"/>
            <a:ext cx="3575600" cy="1529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125600" y="0"/>
            <a:ext cx="4066400" cy="90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7678933" y="417900"/>
            <a:ext cx="4066400" cy="48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67" name="Google Shape;67;p5"/>
          <p:cNvSpPr/>
          <p:nvPr/>
        </p:nvSpPr>
        <p:spPr>
          <a:xfrm rot="-5400000">
            <a:off x="7372400" y="3346800"/>
            <a:ext cx="624000" cy="53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6304000" y="2710233"/>
            <a:ext cx="1877600" cy="196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grpSp>
        <p:nvGrpSpPr>
          <p:cNvPr id="69" name="Google Shape;69;p5"/>
          <p:cNvGrpSpPr/>
          <p:nvPr/>
        </p:nvGrpSpPr>
        <p:grpSpPr>
          <a:xfrm>
            <a:off x="4842800" y="1"/>
            <a:ext cx="7349200" cy="6858033"/>
            <a:chOff x="3632100" y="0"/>
            <a:chExt cx="5511900" cy="5143525"/>
          </a:xfrm>
        </p:grpSpPr>
        <p:sp>
          <p:nvSpPr>
            <p:cNvPr id="70" name="Google Shape;70;p5"/>
            <p:cNvSpPr/>
            <p:nvPr/>
          </p:nvSpPr>
          <p:spPr>
            <a:xfrm>
              <a:off x="6462300" y="1441775"/>
              <a:ext cx="2681700" cy="11472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462300" y="3103775"/>
              <a:ext cx="2681700" cy="20397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4153925" y="1416600"/>
              <a:ext cx="1570200" cy="67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4196325" y="4236925"/>
              <a:ext cx="2376000" cy="906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632100" y="0"/>
              <a:ext cx="5511900" cy="1473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endParaRPr>
            </a:p>
          </p:txBody>
        </p:sp>
      </p:grpSp>
      <p:sp>
        <p:nvSpPr>
          <p:cNvPr id="75" name="Google Shape;75;p5"/>
          <p:cNvSpPr txBox="1">
            <a:spLocks noGrp="1"/>
          </p:cNvSpPr>
          <p:nvPr>
            <p:ph type="subTitle" idx="1"/>
          </p:nvPr>
        </p:nvSpPr>
        <p:spPr>
          <a:xfrm>
            <a:off x="213908" y="224139"/>
            <a:ext cx="353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333">
                <a:highlight>
                  <a:schemeClr val="lt2"/>
                </a:highlight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Space Grotesk"/>
              <a:buNone/>
              <a:defRPr sz="2000">
                <a:highlight>
                  <a:schemeClr val="lt2"/>
                </a:highlight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Space Grotesk"/>
              <a:buNone/>
              <a:defRPr sz="2000">
                <a:highlight>
                  <a:schemeClr val="lt2"/>
                </a:highlight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Space Grotesk"/>
              <a:buNone/>
              <a:defRPr sz="2000">
                <a:highlight>
                  <a:schemeClr val="lt2"/>
                </a:highlight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Space Grotesk"/>
              <a:buNone/>
              <a:defRPr sz="2000">
                <a:highlight>
                  <a:schemeClr val="lt2"/>
                </a:highlight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Space Grotesk"/>
              <a:buNone/>
              <a:defRPr sz="2000">
                <a:highlight>
                  <a:schemeClr val="lt2"/>
                </a:highlight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Space Grotesk"/>
              <a:buNone/>
              <a:defRPr sz="2000">
                <a:highlight>
                  <a:schemeClr val="lt2"/>
                </a:highlight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Space Grotesk"/>
              <a:buNone/>
              <a:defRPr sz="2000">
                <a:highlight>
                  <a:schemeClr val="lt2"/>
                </a:highlight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Space Grotesk"/>
              <a:buNone/>
              <a:defRPr sz="2000"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2"/>
          </p:nvPr>
        </p:nvSpPr>
        <p:spPr>
          <a:xfrm>
            <a:off x="336800" y="5063133"/>
            <a:ext cx="4066400" cy="145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89457">
              <a:spcBef>
                <a:spcPts val="0"/>
              </a:spcBef>
              <a:spcAft>
                <a:spcPts val="0"/>
              </a:spcAft>
              <a:buSzPts val="1000"/>
              <a:buFont typeface="Space Grotesk Medium"/>
              <a:buChar char="●"/>
              <a:defRPr sz="1333"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marL="1219170" lvl="1" indent="-389457">
              <a:spcBef>
                <a:spcPts val="1067"/>
              </a:spcBef>
              <a:spcAft>
                <a:spcPts val="0"/>
              </a:spcAft>
              <a:buSzPts val="1000"/>
              <a:buFont typeface="Space Grotesk Medium"/>
              <a:buChar char="○"/>
              <a:defRPr sz="1333">
                <a:latin typeface="Space Grotesk Medium"/>
                <a:ea typeface="Space Grotesk Medium"/>
                <a:cs typeface="Space Grotesk Medium"/>
                <a:sym typeface="Space Grotesk Medium"/>
              </a:defRPr>
            </a:lvl2pPr>
            <a:lvl3pPr marL="1828754" lvl="2" indent="-389457">
              <a:spcBef>
                <a:spcPts val="1067"/>
              </a:spcBef>
              <a:spcAft>
                <a:spcPts val="0"/>
              </a:spcAft>
              <a:buSzPts val="1000"/>
              <a:buFont typeface="Space Grotesk Medium"/>
              <a:buChar char="■"/>
              <a:defRPr sz="1333">
                <a:latin typeface="Space Grotesk Medium"/>
                <a:ea typeface="Space Grotesk Medium"/>
                <a:cs typeface="Space Grotesk Medium"/>
                <a:sym typeface="Space Grotesk Medium"/>
              </a:defRPr>
            </a:lvl3pPr>
            <a:lvl4pPr marL="2438339" lvl="3" indent="-389457">
              <a:spcBef>
                <a:spcPts val="1067"/>
              </a:spcBef>
              <a:spcAft>
                <a:spcPts val="0"/>
              </a:spcAft>
              <a:buSzPts val="1000"/>
              <a:buFont typeface="Space Grotesk Medium"/>
              <a:buChar char="●"/>
              <a:defRPr sz="1333">
                <a:latin typeface="Space Grotesk Medium"/>
                <a:ea typeface="Space Grotesk Medium"/>
                <a:cs typeface="Space Grotesk Medium"/>
                <a:sym typeface="Space Grotesk Medium"/>
              </a:defRPr>
            </a:lvl4pPr>
            <a:lvl5pPr marL="3047924" lvl="4" indent="-389457">
              <a:spcBef>
                <a:spcPts val="1067"/>
              </a:spcBef>
              <a:spcAft>
                <a:spcPts val="0"/>
              </a:spcAft>
              <a:buSzPts val="1000"/>
              <a:buFont typeface="Space Grotesk Medium"/>
              <a:buChar char="○"/>
              <a:defRPr sz="1333">
                <a:latin typeface="Space Grotesk Medium"/>
                <a:ea typeface="Space Grotesk Medium"/>
                <a:cs typeface="Space Grotesk Medium"/>
                <a:sym typeface="Space Grotesk Medium"/>
              </a:defRPr>
            </a:lvl5pPr>
            <a:lvl6pPr marL="3657509" lvl="5" indent="-389457">
              <a:spcBef>
                <a:spcPts val="1067"/>
              </a:spcBef>
              <a:spcAft>
                <a:spcPts val="0"/>
              </a:spcAft>
              <a:buSzPts val="1000"/>
              <a:buFont typeface="Space Grotesk Medium"/>
              <a:buChar char="■"/>
              <a:defRPr sz="1333">
                <a:latin typeface="Space Grotesk Medium"/>
                <a:ea typeface="Space Grotesk Medium"/>
                <a:cs typeface="Space Grotesk Medium"/>
                <a:sym typeface="Space Grotesk Medium"/>
              </a:defRPr>
            </a:lvl6pPr>
            <a:lvl7pPr marL="4267093" lvl="6" indent="-389457">
              <a:spcBef>
                <a:spcPts val="1067"/>
              </a:spcBef>
              <a:spcAft>
                <a:spcPts val="0"/>
              </a:spcAft>
              <a:buSzPts val="1000"/>
              <a:buFont typeface="Space Grotesk Medium"/>
              <a:buChar char="●"/>
              <a:defRPr sz="1333">
                <a:latin typeface="Space Grotesk Medium"/>
                <a:ea typeface="Space Grotesk Medium"/>
                <a:cs typeface="Space Grotesk Medium"/>
                <a:sym typeface="Space Grotesk Medium"/>
              </a:defRPr>
            </a:lvl7pPr>
            <a:lvl8pPr marL="4876678" lvl="7" indent="-389457">
              <a:spcBef>
                <a:spcPts val="1067"/>
              </a:spcBef>
              <a:spcAft>
                <a:spcPts val="0"/>
              </a:spcAft>
              <a:buSzPts val="1000"/>
              <a:buFont typeface="Space Grotesk Medium"/>
              <a:buChar char="○"/>
              <a:defRPr sz="1333">
                <a:latin typeface="Space Grotesk Medium"/>
                <a:ea typeface="Space Grotesk Medium"/>
                <a:cs typeface="Space Grotesk Medium"/>
                <a:sym typeface="Space Grotesk Medium"/>
              </a:defRPr>
            </a:lvl8pPr>
            <a:lvl9pPr marL="5486263" lvl="8" indent="-389457">
              <a:spcBef>
                <a:spcPts val="1067"/>
              </a:spcBef>
              <a:spcAft>
                <a:spcPts val="1067"/>
              </a:spcAft>
              <a:buSzPts val="1000"/>
              <a:buFont typeface="Space Grotesk Medium"/>
              <a:buChar char="■"/>
              <a:defRPr sz="1333">
                <a:latin typeface="Space Grotesk Medium"/>
                <a:ea typeface="Space Grotesk Medium"/>
                <a:cs typeface="Space Grotesk Medium"/>
                <a:sym typeface="Space Grotesk Medium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336800" y="3788133"/>
            <a:ext cx="5717600" cy="115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Font typeface="Space Grotesk Medium"/>
              <a:buNone/>
              <a:defRPr sz="4667">
                <a:highlight>
                  <a:schemeClr val="lt2"/>
                </a:highlight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900"/>
              <a:buFont typeface="Space Grotesk Medium"/>
              <a:buNone/>
              <a:defRPr sz="5200">
                <a:highlight>
                  <a:schemeClr val="lt2"/>
                </a:highlight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900"/>
              <a:buFont typeface="Space Grotesk Medium"/>
              <a:buNone/>
              <a:defRPr sz="5200">
                <a:highlight>
                  <a:schemeClr val="lt2"/>
                </a:highlight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900"/>
              <a:buFont typeface="Space Grotesk Medium"/>
              <a:buNone/>
              <a:defRPr sz="5200">
                <a:highlight>
                  <a:schemeClr val="lt2"/>
                </a:highlight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900"/>
              <a:buFont typeface="Space Grotesk Medium"/>
              <a:buNone/>
              <a:defRPr sz="5200">
                <a:highlight>
                  <a:schemeClr val="lt2"/>
                </a:highlight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900"/>
              <a:buFont typeface="Space Grotesk Medium"/>
              <a:buNone/>
              <a:defRPr sz="5200">
                <a:highlight>
                  <a:schemeClr val="lt2"/>
                </a:highlight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900"/>
              <a:buFont typeface="Space Grotesk Medium"/>
              <a:buNone/>
              <a:defRPr sz="5200">
                <a:highlight>
                  <a:schemeClr val="lt2"/>
                </a:highlight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900"/>
              <a:buFont typeface="Space Grotesk Medium"/>
              <a:buNone/>
              <a:defRPr sz="5200">
                <a:highlight>
                  <a:schemeClr val="lt2"/>
                </a:highlight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900"/>
              <a:buFont typeface="Space Grotesk Medium"/>
              <a:buNone/>
              <a:defRPr sz="5200"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78" name="Google Shape;78;p5"/>
          <p:cNvSpPr>
            <a:spLocks noGrp="1"/>
          </p:cNvSpPr>
          <p:nvPr>
            <p:ph type="pic" idx="3"/>
          </p:nvPr>
        </p:nvSpPr>
        <p:spPr>
          <a:xfrm>
            <a:off x="6179805" y="837247"/>
            <a:ext cx="4592400" cy="4362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4429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8">
          <p15:clr>
            <a:srgbClr val="E46962"/>
          </p15:clr>
        </p15:guide>
        <p15:guide id="2" orient="horz" pos="468">
          <p15:clr>
            <a:srgbClr val="E46962"/>
          </p15:clr>
        </p15:guide>
        <p15:guide id="3" pos="5601">
          <p15:clr>
            <a:srgbClr val="E46962"/>
          </p15:clr>
        </p15:guide>
        <p15:guide id="4" orient="horz" pos="3081">
          <p15:clr>
            <a:srgbClr val="E46962"/>
          </p15:clr>
        </p15:guide>
        <p15:guide id="5" pos="159">
          <p15:clr>
            <a:srgbClr val="E46962"/>
          </p15:clr>
        </p15:guide>
        <p15:guide id="6" pos="5292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0C1CF-5BB8-EA79-361B-11455E96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CCAB7-2A7F-CF6D-6372-D0F099774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FA9F-5C1F-CFD8-1B89-76F3C05B9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7F27-2D64-445E-A3DB-E18C346207E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0E05B-3854-A846-E9C7-ECE33D5AA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607CC-44B6-0F85-E398-91D7EF15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6DD-659D-4E64-B7A6-0ABF89D1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0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98AB2-CE73-D4B0-C7C9-5B15EF0D9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B1FE7-7D5D-5D25-58EB-EB2EBD2D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A63B9-72BA-B07B-6EAA-C38E77DC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7F27-2D64-445E-A3DB-E18C346207E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718DC-0426-F31B-90D9-5A828A2D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F39CB-9EB8-0CE9-C70C-109F059A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6DD-659D-4E64-B7A6-0ABF89D1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1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B69C-DF92-24DD-2C68-688FDC419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72B7-84C8-7E12-BE15-AF23A2BFB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CCBD6-613B-C379-E192-2E10A720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7C297-F67C-F4FF-BEAB-652AC105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7F27-2D64-445E-A3DB-E18C346207E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A54D1-3CB8-B317-E918-F63E9867C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2E2E9-1C63-8815-57C4-7E720AF6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6DD-659D-4E64-B7A6-0ABF89D1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99BC-D289-32A2-33C3-C66FFA66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2FEEE-8B65-DA2F-5A81-4733D666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E5861-7D77-3FB2-CACC-89E9A95AE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08AB93-CA9E-1800-C528-EB8CBEAEB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9325B-AC46-8044-C006-86CC7E5C2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6C1D1D-20F7-8124-5A40-91234ADD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7F27-2D64-445E-A3DB-E18C346207E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D02438-C263-8668-A115-8C25D853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CFA853-5ED1-E2A2-F4C5-570AE1DC6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6DD-659D-4E64-B7A6-0ABF89D1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8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C145-15A4-701C-7873-4B17D69B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A26ED-D4FE-CB90-F4BB-E2E5A385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7F27-2D64-445E-A3DB-E18C346207E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863DC-3154-600D-790E-125CAC22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F506C-F813-8019-CAA1-E65DF6A2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6DD-659D-4E64-B7A6-0ABF89D1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5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3BB82-83DD-D479-A9FB-9874735C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7F27-2D64-445E-A3DB-E18C346207E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3EBAB-9CE1-80D2-FBAE-ACDF1CEA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88B67-A711-1518-A656-5C054BBD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6DD-659D-4E64-B7A6-0ABF89D1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7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B831-47C8-BDBF-BC22-704C86D61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9B8B9-BBD9-8A7E-1C52-C99C84BC0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8D7C8-51B2-BE03-1AD3-ADC8EFECA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79BD3-A063-5A48-DF4D-429E2AB24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7F27-2D64-445E-A3DB-E18C346207E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874F3-AB2A-49AC-3B6E-7373E146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6045E-949D-3BE7-E849-728277EE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6DD-659D-4E64-B7A6-0ABF89D1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0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20846-D4A4-E1E1-9E5C-0CF57B44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16F859-4168-853E-FE69-265176EAA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95BBC-1D58-5613-9389-CB0B56A79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B3552-2A5F-2E6D-B70E-FCA80F3F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7F27-2D64-445E-A3DB-E18C346207E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0D93D-E6FD-7A9A-A352-205299C9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77717-8449-5CE6-8E5A-3FB98F60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6DD-659D-4E64-B7A6-0ABF89D1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0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7B74D1-4750-169C-2371-85FF5E23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C831D-9166-94E2-9CBE-905ABF3DF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68DC7-68C4-04BF-1646-20722DA26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D7F27-2D64-445E-A3DB-E18C346207E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C5901-92D4-5CE7-F0BC-C140CC883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57A94-68B7-172D-7CEC-DE8649201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9946DD-659D-4E64-B7A6-0ABF89D1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Garrisona@bhc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A01ADA-AEF6-895D-1AB2-74343717E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Librarianship at a Crossroads: Using AI as a Catalyst for Cross-Campus Collaboration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0D256-5C53-18B1-A6C0-056E0F3D1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Atticus Garrison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321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DAAAD-4854-AA59-3BBB-00FAB5371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C436F-FB54-0673-EF0F-7555F430E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 descr="diagram outlining how token prediction works. The next word in a sequence is predicted based on the training data and the next most likely word used in a sequence. ">
            <a:extLst>
              <a:ext uri="{FF2B5EF4-FFF2-40B4-BE49-F238E27FC236}">
                <a16:creationId xmlns:a16="http://schemas.microsoft.com/office/drawing/2014/main" id="{868A8186-C8BF-2F0A-A6D6-703675673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6" y="257907"/>
            <a:ext cx="12080354" cy="634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40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194D-718E-4C2F-3D27-DBAB5462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5C5F0-4E88-4AE2-AB45-7364165A4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aphic demonstrating the 3 step process to training AI. Step 1 performed by a labeler, step 2 performed by a mix of AI and labeller and Step 3 performed by AI alone. ">
            <a:extLst>
              <a:ext uri="{FF2B5EF4-FFF2-40B4-BE49-F238E27FC236}">
                <a16:creationId xmlns:a16="http://schemas.microsoft.com/office/drawing/2014/main" id="{E380A9D4-4A42-C704-7A8F-20A5CE7E3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0"/>
            <a:ext cx="11353800" cy="685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1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231E5-B68D-3D0A-22AE-3EFCE1A8B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188" y="1728784"/>
            <a:ext cx="9411287" cy="4418939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2"/>
                </a:solidFill>
              </a:rPr>
              <a:t>“ChatGPT is incredibly limited, but good enough at some things to create a misleading impression of greatness. it's a mistake to be relying on it for anything important right now.”</a:t>
            </a:r>
          </a:p>
          <a:p>
            <a:pPr marL="0" indent="0" algn="ctr">
              <a:buNone/>
            </a:pPr>
            <a:br>
              <a:rPr lang="en-US" sz="4000" dirty="0">
                <a:solidFill>
                  <a:schemeClr val="tx2"/>
                </a:solidFill>
                <a:latin typeface="+mn-lt"/>
              </a:rPr>
            </a:br>
            <a:r>
              <a:rPr lang="en-US" sz="4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3500" dirty="0">
                <a:solidFill>
                  <a:schemeClr val="tx2"/>
                </a:solidFill>
                <a:latin typeface="+mn-lt"/>
              </a:rPr>
              <a:t>– Sam Altman, CEO of OpenAI</a:t>
            </a:r>
            <a:br>
              <a:rPr lang="en-US" sz="4000" dirty="0">
                <a:solidFill>
                  <a:schemeClr val="tx2"/>
                </a:solidFill>
                <a:latin typeface="+mn-lt"/>
              </a:rPr>
            </a:br>
            <a:endParaRPr lang="en-US" sz="40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2323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24A98-0A87-A1AC-E3D0-225DFABF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B5297-DCED-F983-4E8F-D6DFFE6AF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Helpfulness: Not following the user’s explicit instructions</a:t>
            </a:r>
          </a:p>
          <a:p>
            <a:r>
              <a:rPr lang="en-US" dirty="0"/>
              <a:t>Hallucinations: Making up nonexistent or wrong facts.</a:t>
            </a:r>
          </a:p>
          <a:p>
            <a:r>
              <a:rPr lang="en-US" dirty="0"/>
              <a:t>Lack of interpretability: it is difficult for humans to understand how the model arrived at a particular decision or prediction.</a:t>
            </a:r>
          </a:p>
          <a:p>
            <a:r>
              <a:rPr lang="en-US" dirty="0"/>
              <a:t>Generates biased or toxic outputs: a language model that is trained on biased/toxic data may reproduce that in its output, even if it was not explicitly instructed to do so.</a:t>
            </a:r>
          </a:p>
          <a:p>
            <a:r>
              <a:rPr lang="en-US" dirty="0"/>
              <a:t>Sucks at math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66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7BDD930-0E65-490A-9CE5-554C357C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12C67-99A1-4956-8F68-1846C2177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E0C711-AFCC-E424-5BD4-6D5B5BE6D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398" cy="1299411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6338C-EF5D-9688-EFC8-1F2EB27ED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71" y="2827419"/>
            <a:ext cx="5029200" cy="3227626"/>
          </a:xfrm>
        </p:spPr>
        <p:txBody>
          <a:bodyPr anchor="ctr">
            <a:normAutofit/>
          </a:bodyPr>
          <a:lstStyle/>
          <a:p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9E5994-073E-4708-B3E6-43BFED0C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381784" y="4178643"/>
            <a:ext cx="3061444" cy="2297267"/>
            <a:chOff x="-305" y="-1"/>
            <a:chExt cx="3832880" cy="287613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32F818D-9087-4691-AABA-465619A0C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B7668A-5C96-4FB9-BFA9-38094EB8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F95BD-8661-4C45-94E3-CF3159BF4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85BBF8A-E2FB-47F6-A60F-4FB855D50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 descr="ChatGPT hallucinating and saying Atticus Finch was a character in The Great Gatsby">
            <a:extLst>
              <a:ext uri="{FF2B5EF4-FFF2-40B4-BE49-F238E27FC236}">
                <a16:creationId xmlns:a16="http://schemas.microsoft.com/office/drawing/2014/main" id="{CD0026BC-8341-FD87-1DD9-865E57E51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" t="1" b="51545"/>
          <a:stretch/>
        </p:blipFill>
        <p:spPr>
          <a:xfrm>
            <a:off x="0" y="1505092"/>
            <a:ext cx="12192000" cy="38478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D81D498-EAA8-40F3-8230-AE4DEDA38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906190" y="0"/>
            <a:ext cx="3282247" cy="2837712"/>
            <a:chOff x="-305" y="-4155"/>
            <a:chExt cx="2514948" cy="217433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62F2402-5879-41A3-ACEC-6D2811BA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BD41895-A230-4959-97BA-80F516383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70BD54-10A6-4092-9E32-647B2F870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C2B9A82-4826-4BF4-A16E-0B005FE76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63960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2190-6707-700B-C788-7271943F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0A675-BE77-AA7E-8EA0-C74000E43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xample of ChatGPT hallucinating a works cited page of fake sources">
            <a:extLst>
              <a:ext uri="{FF2B5EF4-FFF2-40B4-BE49-F238E27FC236}">
                <a16:creationId xmlns:a16="http://schemas.microsoft.com/office/drawing/2014/main" id="{C1065CE6-0113-0A73-4B69-34196B372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40" y="0"/>
            <a:ext cx="11912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63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B1E9-FE1F-B7FB-65A1-E19AEAA3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0EFA3-5DEF-D85E-C489-D4A2E9891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Grok the Twitter social media bot being a racist and calling itself &quot;Mecha Hitler&quot;">
            <a:extLst>
              <a:ext uri="{FF2B5EF4-FFF2-40B4-BE49-F238E27FC236}">
                <a16:creationId xmlns:a16="http://schemas.microsoft.com/office/drawing/2014/main" id="{7E8D81B1-6783-8A36-74E6-81EE15D72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0"/>
            <a:ext cx="5111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lon Musk's Grok Goes Full Nazi With Antisemitic Posts on X, Identifies ...">
            <a:extLst>
              <a:ext uri="{FF2B5EF4-FFF2-40B4-BE49-F238E27FC236}">
                <a16:creationId xmlns:a16="http://schemas.microsoft.com/office/drawing/2014/main" id="{A09DD06B-A020-7D72-486B-004A258C7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037"/>
            <a:ext cx="7073949" cy="53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3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54" descr="A black background with white text&#10;&#10;&quot;Lawyers submitted bogus case law created by ChatGPT. A Judge fined them $5000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19201"/>
            <a:ext cx="11785597" cy="3403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670" y="3622599"/>
            <a:ext cx="11242663" cy="32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9481-2A0A-0197-D3DD-D2F8B7A86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computer with a blue screen for a Verge news story titled &quot;Google Promised a better search experience - now it's telling us to put glue on our pizza&quot; by Kylie Robison">
            <a:extLst>
              <a:ext uri="{FF2B5EF4-FFF2-40B4-BE49-F238E27FC236}">
                <a16:creationId xmlns:a16="http://schemas.microsoft.com/office/drawing/2014/main" id="{1C855C3E-7DFF-4BE1-7CBC-69BF89BF8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" y="0"/>
            <a:ext cx="12062002" cy="597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2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56" descr="A screenshot of a social media chat showing the google AI overview where it recommended the user to put glue on their pizz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E30CB-6BBF-E887-9C05-1E150BD6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09F4C-6DA5-CF52-2817-9378BD5B5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Autofit/>
          </a:bodyPr>
          <a:lstStyle/>
          <a:p>
            <a:r>
              <a:rPr lang="en-US" sz="2900" dirty="0">
                <a:solidFill>
                  <a:schemeClr val="tx2"/>
                </a:solidFill>
              </a:rPr>
              <a:t>Atticus Garrison</a:t>
            </a:r>
          </a:p>
          <a:p>
            <a:r>
              <a:rPr lang="en-US" sz="2900" dirty="0">
                <a:solidFill>
                  <a:schemeClr val="tx2"/>
                </a:solidFill>
              </a:rPr>
              <a:t>Reference and Instruction Librarian</a:t>
            </a:r>
          </a:p>
          <a:p>
            <a:r>
              <a:rPr lang="en-US" sz="2900" dirty="0">
                <a:solidFill>
                  <a:schemeClr val="tx2"/>
                </a:solidFill>
              </a:rPr>
              <a:t>ChatGPT launched Winter of 2022</a:t>
            </a:r>
          </a:p>
          <a:p>
            <a:r>
              <a:rPr lang="en-US" sz="2900" dirty="0">
                <a:solidFill>
                  <a:schemeClr val="tx2"/>
                </a:solidFill>
              </a:rPr>
              <a:t>Gave talk to faculty, then students, then staff, then public presentations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person smiling in front of a bookshelf">
            <a:extLst>
              <a:ext uri="{FF2B5EF4-FFF2-40B4-BE49-F238E27FC236}">
                <a16:creationId xmlns:a16="http://schemas.microsoft.com/office/drawing/2014/main" id="{9A522DCF-912F-8AEF-CEA8-45E48D4AB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02" y="997870"/>
            <a:ext cx="5158933" cy="51589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14AB8-585B-C3D4-8620-7F898ACBA787}"/>
              </a:ext>
            </a:extLst>
          </p:cNvPr>
          <p:cNvSpPr txBox="1">
            <a:spLocks/>
          </p:cNvSpPr>
          <p:nvPr/>
        </p:nvSpPr>
        <p:spPr>
          <a:xfrm>
            <a:off x="914400" y="1849437"/>
            <a:ext cx="5181600" cy="3128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7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C4B91-FC42-5728-7F42-C9397C9C2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900332"/>
            <a:ext cx="5709721" cy="4509868"/>
          </a:xfrm>
        </p:spPr>
        <p:txBody>
          <a:bodyPr anchor="t">
            <a:no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Remember, “it's a mistake to be relying on it for anything important” </a:t>
            </a:r>
          </a:p>
          <a:p>
            <a:endParaRPr lang="en-US" sz="3000" dirty="0">
              <a:solidFill>
                <a:schemeClr val="tx2"/>
              </a:solidFill>
            </a:endParaRPr>
          </a:p>
          <a:p>
            <a:r>
              <a:rPr lang="en-US" sz="3000" dirty="0">
                <a:solidFill>
                  <a:schemeClr val="tx2"/>
                </a:solidFill>
              </a:rPr>
              <a:t>Use it as a tool, not a source of information</a:t>
            </a:r>
          </a:p>
          <a:p>
            <a:endParaRPr lang="en-US" sz="3000" dirty="0">
              <a:solidFill>
                <a:schemeClr val="tx2"/>
              </a:solidFill>
            </a:endParaRPr>
          </a:p>
          <a:p>
            <a:r>
              <a:rPr lang="en-US" sz="3000" dirty="0">
                <a:solidFill>
                  <a:schemeClr val="tx2"/>
                </a:solidFill>
              </a:rPr>
              <a:t>“I probably trust the answers that come out of ChatGPT the least of anybody on Earth” – Sam Altman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10211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B9CCD1-3698-1F83-C186-54F1AB4D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923" y="2510325"/>
            <a:ext cx="5754696" cy="1837349"/>
          </a:xfrm>
        </p:spPr>
        <p:txBody>
          <a:bodyPr anchor="ctr">
            <a:noAutofit/>
          </a:bodyPr>
          <a:lstStyle/>
          <a:p>
            <a:pPr algn="ctr"/>
            <a:r>
              <a:rPr lang="en-US" sz="6500" dirty="0">
                <a:solidFill>
                  <a:schemeClr val="tx2"/>
                </a:solidFill>
              </a:rPr>
              <a:t>What does this mean for you?</a:t>
            </a:r>
          </a:p>
        </p:txBody>
      </p:sp>
    </p:spTree>
    <p:extLst>
      <p:ext uri="{BB962C8B-B14F-4D97-AF65-F5344CB8AC3E}">
        <p14:creationId xmlns:p14="http://schemas.microsoft.com/office/powerpoint/2010/main" val="116091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D05890-FCEA-BA18-3B67-529347134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347" y="3984"/>
            <a:ext cx="5754696" cy="1837349"/>
          </a:xfrm>
        </p:spPr>
        <p:txBody>
          <a:bodyPr anchor="ctr">
            <a:normAutofit/>
          </a:bodyPr>
          <a:lstStyle/>
          <a:p>
            <a:pPr algn="ctr"/>
            <a:r>
              <a:rPr lang="en-US" sz="4500" dirty="0">
                <a:solidFill>
                  <a:schemeClr val="tx2"/>
                </a:solidFill>
              </a:rPr>
              <a:t>Another 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A19FB-6D29-1ECE-EB02-D7CDCFEE4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56" y="1727311"/>
            <a:ext cx="11009058" cy="464083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chemeClr val="tx2"/>
                </a:solidFill>
              </a:rPr>
              <a:t>Downsides to becoming the AI person:</a:t>
            </a:r>
          </a:p>
          <a:p>
            <a:r>
              <a:rPr lang="en-US" sz="3100" dirty="0">
                <a:solidFill>
                  <a:schemeClr val="tx2"/>
                </a:solidFill>
              </a:rPr>
              <a:t>Time</a:t>
            </a:r>
          </a:p>
          <a:p>
            <a:r>
              <a:rPr lang="en-US" sz="3100" dirty="0">
                <a:solidFill>
                  <a:schemeClr val="tx2"/>
                </a:solidFill>
              </a:rPr>
              <a:t>People WILL email you every AI-related news article they see</a:t>
            </a:r>
          </a:p>
          <a:p>
            <a:r>
              <a:rPr lang="en-US" sz="3100" dirty="0">
                <a:solidFill>
                  <a:schemeClr val="tx2"/>
                </a:solidFill>
              </a:rPr>
              <a:t>You become the “AI panic hotline” when something weird happens in ChatGPT or when Twitter’s robot becomes a Nazi</a:t>
            </a:r>
          </a:p>
          <a:p>
            <a:r>
              <a:rPr lang="en-US" sz="3100" dirty="0">
                <a:solidFill>
                  <a:schemeClr val="tx2"/>
                </a:solidFill>
              </a:rPr>
              <a:t>OER, Instruction prep, Reference desk time and all your other responsibilities don’t magically go away once you become the “AI person”</a:t>
            </a:r>
          </a:p>
          <a:p>
            <a:r>
              <a:rPr lang="en-US" sz="3100" dirty="0">
                <a:solidFill>
                  <a:schemeClr val="tx2"/>
                </a:solidFill>
              </a:rPr>
              <a:t>Time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20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684A5E-6A7E-0A6D-D139-AEDA84C39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23DD7A-F793-F0E1-3F82-85ABDA2FA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554C0-E13C-48B5-14F7-A3F502034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3BC8F9-08BF-D46B-4F18-B5EBCB47B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43A1CE-5342-2D1E-0598-418362F92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9E2BBB-3C77-B2EE-69D0-AAC74312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7868FF-FEA1-ECAA-4857-876965A9B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BF0FE80-5EF6-E390-0C89-15185221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AD03112-FFFE-EBC7-B31D-A678F24EB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E22E3FD-7E60-FD05-FE6F-70413429F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D455DBE-A372-6CB1-C4C7-EAE8E44F2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576BF9-9B33-B00F-57B1-BAE48CF1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347" y="3984"/>
            <a:ext cx="5754696" cy="1837349"/>
          </a:xfrm>
        </p:spPr>
        <p:txBody>
          <a:bodyPr anchor="ctr">
            <a:normAutofit/>
          </a:bodyPr>
          <a:lstStyle/>
          <a:p>
            <a:pPr algn="ctr"/>
            <a:r>
              <a:rPr lang="en-US" sz="4500" dirty="0">
                <a:solidFill>
                  <a:schemeClr val="tx2"/>
                </a:solidFill>
              </a:rPr>
              <a:t>Setting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C2DAE-442B-9882-A8B2-13DEFAD23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56" y="1727311"/>
            <a:ext cx="10927332" cy="453197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chemeClr val="tx2"/>
                </a:solidFill>
              </a:rPr>
              <a:t>Things that Helped Me:</a:t>
            </a:r>
            <a:endParaRPr lang="en-US" sz="2900" dirty="0">
              <a:solidFill>
                <a:schemeClr val="tx2"/>
              </a:solidFill>
            </a:endParaRPr>
          </a:p>
          <a:p>
            <a:r>
              <a:rPr lang="en-US" sz="2900" dirty="0">
                <a:solidFill>
                  <a:schemeClr val="tx2"/>
                </a:solidFill>
              </a:rPr>
              <a:t>People WILL email you every AI-related news article they see</a:t>
            </a:r>
          </a:p>
          <a:p>
            <a:r>
              <a:rPr lang="en-US" sz="2900" dirty="0">
                <a:solidFill>
                  <a:schemeClr val="tx2"/>
                </a:solidFill>
              </a:rPr>
              <a:t>You become the “AI panic hotline” when something weird happens in ChatGPT or when Twitter’s robot becomes a Nazi</a:t>
            </a:r>
          </a:p>
          <a:p>
            <a:r>
              <a:rPr lang="en-US" sz="2900" dirty="0">
                <a:solidFill>
                  <a:schemeClr val="tx2"/>
                </a:solidFill>
              </a:rPr>
              <a:t>OER, Instruction prep, Reference desk time and all your other responsibilities don’t magically go away once you become the “AI person”</a:t>
            </a:r>
          </a:p>
          <a:p>
            <a:r>
              <a:rPr lang="en-US" sz="2900" dirty="0">
                <a:solidFill>
                  <a:schemeClr val="tx2"/>
                </a:solidFill>
              </a:rPr>
              <a:t>Time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01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153CA8-E303-241C-C54F-65176587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731" y="1542402"/>
            <a:ext cx="5186842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Crossroads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996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EE654-E1F8-5D9C-D84C-88DF1B78B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828" y="1137557"/>
            <a:ext cx="7206343" cy="4582886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3400" dirty="0">
                <a:solidFill>
                  <a:schemeClr val="tx2"/>
                </a:solidFill>
              </a:rPr>
              <a:t>Right now, libraries are standing in a moment of transition. AI is changing people’s relationship with information. There is a new middle-man between folks and their information. How we react to this new technology is going to inform our profession like Google did before it. </a:t>
            </a:r>
          </a:p>
        </p:txBody>
      </p:sp>
    </p:spTree>
    <p:extLst>
      <p:ext uri="{BB962C8B-B14F-4D97-AF65-F5344CB8AC3E}">
        <p14:creationId xmlns:p14="http://schemas.microsoft.com/office/powerpoint/2010/main" val="3150829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4106F-2E97-21D2-F680-66CA0EC0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587830"/>
            <a:ext cx="4977578" cy="5473142"/>
          </a:xfrm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chemeClr val="tx2"/>
                </a:solidFill>
              </a:rPr>
              <a:t>The Educators – AI Instruction as Information Literacy</a:t>
            </a:r>
          </a:p>
          <a:p>
            <a:r>
              <a:rPr lang="en-US" sz="3500" dirty="0">
                <a:solidFill>
                  <a:schemeClr val="tx2"/>
                </a:solidFill>
              </a:rPr>
              <a:t>The Optimizers – AI as Workload Relief</a:t>
            </a:r>
          </a:p>
          <a:p>
            <a:r>
              <a:rPr lang="en-US" sz="3500" dirty="0">
                <a:solidFill>
                  <a:schemeClr val="tx2"/>
                </a:solidFill>
              </a:rPr>
              <a:t>The Resisters – AI as an Ethical Minefield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phic 3" descr="Meeting outline">
            <a:extLst>
              <a:ext uri="{FF2B5EF4-FFF2-40B4-BE49-F238E27FC236}">
                <a16:creationId xmlns:a16="http://schemas.microsoft.com/office/drawing/2014/main" id="{8AF45B96-792B-036E-AA75-56241E06A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5629" y="1393371"/>
            <a:ext cx="3461657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58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CBC0A-0726-B350-3C38-0B094664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The Educators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D53E7-03D5-8531-ECE0-C0B4F8ADF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2053884"/>
            <a:ext cx="5533292" cy="4360228"/>
          </a:xfrm>
        </p:spPr>
        <p:txBody>
          <a:bodyPr anchor="ctr">
            <a:normAutofit/>
          </a:bodyPr>
          <a:lstStyle/>
          <a:p>
            <a:r>
              <a:rPr lang="en-US" sz="1900" dirty="0">
                <a:solidFill>
                  <a:schemeClr val="tx2"/>
                </a:solidFill>
              </a:rPr>
              <a:t>AI as Information Literacy</a:t>
            </a:r>
          </a:p>
          <a:p>
            <a:r>
              <a:rPr lang="en-US" sz="1900" dirty="0">
                <a:solidFill>
                  <a:schemeClr val="tx2"/>
                </a:solidFill>
              </a:rPr>
              <a:t>AI is the newest evolution of the information ecosystem; Understanding Large Language Models is critical to evaluating online sources</a:t>
            </a:r>
          </a:p>
          <a:p>
            <a:r>
              <a:rPr lang="en-US" sz="1900" dirty="0">
                <a:solidFill>
                  <a:schemeClr val="tx2"/>
                </a:solidFill>
              </a:rPr>
              <a:t>Students are using these tools already. Ignoring them is educational malpractice.</a:t>
            </a:r>
          </a:p>
          <a:p>
            <a:r>
              <a:rPr lang="en-US" sz="1900" dirty="0">
                <a:solidFill>
                  <a:schemeClr val="tx2"/>
                </a:solidFill>
              </a:rPr>
              <a:t>Librarians are uniquely equipped to explain what AI is, what it does, and what it doesn’t do.</a:t>
            </a:r>
          </a:p>
          <a:p>
            <a:r>
              <a:rPr lang="en-US" sz="1900" dirty="0">
                <a:solidFill>
                  <a:schemeClr val="tx2"/>
                </a:solidFill>
              </a:rPr>
              <a:t>Teaching AI literacy helps students develop critical thinking skills and learn to critically engage with online content</a:t>
            </a:r>
          </a:p>
          <a:p>
            <a:r>
              <a:rPr lang="en-US" sz="1900" dirty="0">
                <a:solidFill>
                  <a:schemeClr val="tx2"/>
                </a:solidFill>
              </a:rPr>
              <a:t>By stepping up, we can become institutional leaders on this topic.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Education">
            <a:extLst>
              <a:ext uri="{FF2B5EF4-FFF2-40B4-BE49-F238E27FC236}">
                <a16:creationId xmlns:a16="http://schemas.microsoft.com/office/drawing/2014/main" id="{B52997DD-35F0-2F2E-DE57-1857D9031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65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B7018-75AD-5378-33E1-C1BA0B6B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The Optimizers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FC80B-AEF0-1CA3-4F93-0EA855F83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53" y="1094126"/>
            <a:ext cx="5959101" cy="5319986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AI as a tool for efficiency and survival</a:t>
            </a:r>
          </a:p>
          <a:p>
            <a:r>
              <a:rPr lang="en-US" sz="1800" dirty="0">
                <a:solidFill>
                  <a:schemeClr val="tx2"/>
                </a:solidFill>
              </a:rPr>
              <a:t>Librarians are overworked and under-resourced. We need all the help we can get.</a:t>
            </a:r>
          </a:p>
          <a:p>
            <a:r>
              <a:rPr lang="en-US" sz="1800" dirty="0">
                <a:solidFill>
                  <a:schemeClr val="tx2"/>
                </a:solidFill>
              </a:rPr>
              <a:t>AI can draft emails, generate </a:t>
            </a:r>
            <a:r>
              <a:rPr lang="en-US" sz="1800" dirty="0" err="1">
                <a:solidFill>
                  <a:schemeClr val="tx2"/>
                </a:solidFill>
              </a:rPr>
              <a:t>LibGuide</a:t>
            </a:r>
            <a:r>
              <a:rPr lang="en-US" sz="1800" dirty="0">
                <a:solidFill>
                  <a:schemeClr val="tx2"/>
                </a:solidFill>
              </a:rPr>
              <a:t> content, and summarize reports. Let it!</a:t>
            </a:r>
          </a:p>
          <a:p>
            <a:r>
              <a:rPr lang="en-US" sz="1800" dirty="0">
                <a:solidFill>
                  <a:schemeClr val="tx2"/>
                </a:solidFill>
              </a:rPr>
              <a:t>Using AI isn’t lazy; it’s strategic. It lets us focus on the human parts of our job.</a:t>
            </a:r>
          </a:p>
          <a:p>
            <a:r>
              <a:rPr lang="en-US" sz="1800" dirty="0">
                <a:solidFill>
                  <a:schemeClr val="tx2"/>
                </a:solidFill>
              </a:rPr>
              <a:t>Burnout is real. AI helps us preserve energy for teaching, outreach, and creativity.</a:t>
            </a:r>
          </a:p>
          <a:p>
            <a:r>
              <a:rPr lang="en-US" sz="1800" dirty="0">
                <a:solidFill>
                  <a:schemeClr val="tx2"/>
                </a:solidFill>
              </a:rPr>
              <a:t>Tech isn’t the enemy—poor implementation is. We can use AI thoughtfully.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Robot">
            <a:extLst>
              <a:ext uri="{FF2B5EF4-FFF2-40B4-BE49-F238E27FC236}">
                <a16:creationId xmlns:a16="http://schemas.microsoft.com/office/drawing/2014/main" id="{E6866E3C-1DE8-DADA-6068-84D1B058C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9434" y="1094126"/>
            <a:ext cx="3962313" cy="396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32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C273C-F523-FD8B-6DD5-6FFA20667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The Resisters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D1957-0309-568E-1D56-E6CCD42A5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5" y="1545772"/>
            <a:ext cx="5500895" cy="4515200"/>
          </a:xfrm>
        </p:spPr>
        <p:txBody>
          <a:bodyPr anchor="ctr">
            <a:norm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We don’t need to adopt every tool. Especially ones built on harm.</a:t>
            </a:r>
          </a:p>
          <a:p>
            <a:r>
              <a:rPr lang="en-US" sz="1500" dirty="0">
                <a:solidFill>
                  <a:schemeClr val="tx2"/>
                </a:solidFill>
              </a:rPr>
              <a:t>AI tools were built on stolen labor and scraped intellectual property.</a:t>
            </a:r>
          </a:p>
          <a:p>
            <a:r>
              <a:rPr lang="en-US" sz="1500" dirty="0">
                <a:solidFill>
                  <a:schemeClr val="tx2"/>
                </a:solidFill>
              </a:rPr>
              <a:t>They rely on exploitative labor practices and carry massive environmental costs.</a:t>
            </a:r>
          </a:p>
          <a:p>
            <a:r>
              <a:rPr lang="en-US" sz="1500" dirty="0">
                <a:solidFill>
                  <a:schemeClr val="tx2"/>
                </a:solidFill>
              </a:rPr>
              <a:t>These systems frequently generate false or misleading information. Why would Librarians use a system that does that?</a:t>
            </a:r>
          </a:p>
          <a:p>
            <a:r>
              <a:rPr lang="en-US" sz="1500" dirty="0">
                <a:solidFill>
                  <a:schemeClr val="tx2"/>
                </a:solidFill>
              </a:rPr>
              <a:t>Normalizing AI means normalizing plagiarism, surveillance, and dehumanization.</a:t>
            </a:r>
          </a:p>
          <a:p>
            <a:r>
              <a:rPr lang="en-US" sz="1500" dirty="0">
                <a:solidFill>
                  <a:schemeClr val="tx2"/>
                </a:solidFill>
              </a:rPr>
              <a:t>We don’t have to adopt every tech trend, some deserve to be challenged.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 descr="Clenched Fist with solid fill">
            <a:extLst>
              <a:ext uri="{FF2B5EF4-FFF2-40B4-BE49-F238E27FC236}">
                <a16:creationId xmlns:a16="http://schemas.microsoft.com/office/drawing/2014/main" id="{0835ADEA-6470-E6D5-4957-E2CD586F3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9835" y="1465385"/>
            <a:ext cx="3448847" cy="34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8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7007B8-6B95-73AD-2E78-F797D59A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193229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How I became the “AI Person”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18173-FF83-39BC-AD9D-EA3FD9CBF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03" y="2030578"/>
            <a:ext cx="10879054" cy="459571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Step 1: Education</a:t>
            </a:r>
          </a:p>
          <a:p>
            <a:r>
              <a:rPr lang="en-US" sz="2500" dirty="0">
                <a:solidFill>
                  <a:schemeClr val="tx2"/>
                </a:solidFill>
              </a:rPr>
              <a:t>Read books, lots of books</a:t>
            </a:r>
          </a:p>
          <a:p>
            <a:r>
              <a:rPr lang="en-US" sz="2500" dirty="0">
                <a:solidFill>
                  <a:schemeClr val="tx2"/>
                </a:solidFill>
              </a:rPr>
              <a:t>Listened to podcasts</a:t>
            </a:r>
          </a:p>
          <a:p>
            <a:r>
              <a:rPr lang="en-US" sz="2500" dirty="0">
                <a:solidFill>
                  <a:schemeClr val="tx2"/>
                </a:solidFill>
              </a:rPr>
              <a:t>Read more books</a:t>
            </a:r>
          </a:p>
          <a:p>
            <a:r>
              <a:rPr lang="en-US" sz="2500" dirty="0">
                <a:solidFill>
                  <a:schemeClr val="tx2"/>
                </a:solidFill>
              </a:rPr>
              <a:t>Emailed a lot of people</a:t>
            </a:r>
          </a:p>
          <a:p>
            <a:r>
              <a:rPr lang="en-US" sz="2500" dirty="0">
                <a:solidFill>
                  <a:schemeClr val="tx2"/>
                </a:solidFill>
              </a:rPr>
              <a:t>Took part in as many PD opportunities as I could</a:t>
            </a:r>
          </a:p>
          <a:p>
            <a:r>
              <a:rPr lang="en-US" sz="2500" dirty="0">
                <a:solidFill>
                  <a:schemeClr val="tx2"/>
                </a:solidFill>
              </a:rPr>
              <a:t>Acknowledge that a lot of our understanding of Surveillance capitalism, information literacy, data privacy and digital literacy ALL apply to this technology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1151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D55919-4404-E67D-8D92-D1D0D418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What Are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B56C1-10EA-4F35-0274-5A008F677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Educators message “1” in the chat</a:t>
            </a:r>
          </a:p>
          <a:p>
            <a:r>
              <a:rPr lang="en-US" sz="2000" dirty="0">
                <a:solidFill>
                  <a:schemeClr val="tx2"/>
                </a:solidFill>
              </a:rPr>
              <a:t>Optimizers message “2” in the chat</a:t>
            </a:r>
          </a:p>
          <a:p>
            <a:r>
              <a:rPr lang="en-US" sz="2000" dirty="0">
                <a:solidFill>
                  <a:schemeClr val="tx2"/>
                </a:solidFill>
              </a:rPr>
              <a:t>Resisters message “3” in the chat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65989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3FEFB99-DF02-4074-979F-B369C314F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90E42-411D-19A4-BCCD-B394E07D1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012" y="5059192"/>
            <a:ext cx="6425867" cy="1160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21" name="Picture 20" descr="A group of cats on a couch">
            <a:extLst>
              <a:ext uri="{FF2B5EF4-FFF2-40B4-BE49-F238E27FC236}">
                <a16:creationId xmlns:a16="http://schemas.microsoft.com/office/drawing/2014/main" id="{A9FBD010-D66F-B6A8-B0AB-1A714FA81E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r="24999" b="-1"/>
          <a:stretch>
            <a:fillRect/>
          </a:stretch>
        </p:blipFill>
        <p:spPr>
          <a:xfrm>
            <a:off x="4966006" y="198381"/>
            <a:ext cx="3765946" cy="376594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5" descr="A cat lying on a cat bed">
            <a:extLst>
              <a:ext uri="{FF2B5EF4-FFF2-40B4-BE49-F238E27FC236}">
                <a16:creationId xmlns:a16="http://schemas.microsoft.com/office/drawing/2014/main" id="{E28A6538-D307-BE84-3BEB-5D9998D699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t="3828" r="2" b="2"/>
          <a:stretch>
            <a:fillRect/>
          </a:stretch>
        </p:blipFill>
        <p:spPr>
          <a:xfrm>
            <a:off x="1199083" y="10"/>
            <a:ext cx="4125131" cy="2489417"/>
          </a:xfrm>
          <a:custGeom>
            <a:avLst/>
            <a:gdLst/>
            <a:ahLst/>
            <a:cxnLst/>
            <a:rect l="l" t="t" r="r" b="b"/>
            <a:pathLst>
              <a:path w="4125131" h="2489417">
                <a:moveTo>
                  <a:pt x="44777" y="0"/>
                </a:moveTo>
                <a:lnTo>
                  <a:pt x="4080354" y="0"/>
                </a:lnTo>
                <a:lnTo>
                  <a:pt x="4083227" y="11173"/>
                </a:lnTo>
                <a:cubicBezTo>
                  <a:pt x="4110702" y="145441"/>
                  <a:pt x="4125131" y="284462"/>
                  <a:pt x="4125131" y="426852"/>
                </a:cubicBezTo>
                <a:cubicBezTo>
                  <a:pt x="4125131" y="1565976"/>
                  <a:pt x="3201689" y="2489417"/>
                  <a:pt x="2062565" y="2489417"/>
                </a:cubicBezTo>
                <a:cubicBezTo>
                  <a:pt x="923442" y="2489417"/>
                  <a:pt x="0" y="1565976"/>
                  <a:pt x="0" y="426852"/>
                </a:cubicBezTo>
                <a:cubicBezTo>
                  <a:pt x="0" y="284462"/>
                  <a:pt x="14429" y="145441"/>
                  <a:pt x="41904" y="11173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8" descr="A black kitten lying on a plaid pillow">
            <a:extLst>
              <a:ext uri="{FF2B5EF4-FFF2-40B4-BE49-F238E27FC236}">
                <a16:creationId xmlns:a16="http://schemas.microsoft.com/office/drawing/2014/main" id="{DF892DFB-38C0-F63A-0B47-2A63D43AA5E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t="14795" r="-3" b="20603"/>
          <a:stretch>
            <a:fillRect/>
          </a:stretch>
        </p:blipFill>
        <p:spPr>
          <a:xfrm>
            <a:off x="-314888" y="2070135"/>
            <a:ext cx="4151360" cy="4767590"/>
          </a:xfrm>
          <a:custGeom>
            <a:avLst/>
            <a:gdLst/>
            <a:ahLst/>
            <a:cxnLst/>
            <a:rect l="l" t="t" r="r" b="b"/>
            <a:pathLst>
              <a:path w="4231752" h="4859916">
                <a:moveTo>
                  <a:pt x="1051869" y="0"/>
                </a:moveTo>
                <a:cubicBezTo>
                  <a:pt x="2808070" y="0"/>
                  <a:pt x="4231752" y="1423682"/>
                  <a:pt x="4231752" y="3179883"/>
                </a:cubicBezTo>
                <a:cubicBezTo>
                  <a:pt x="4231752" y="3728696"/>
                  <a:pt x="4092721" y="4245036"/>
                  <a:pt x="3847958" y="4695604"/>
                </a:cubicBezTo>
                <a:lnTo>
                  <a:pt x="3748135" y="4859916"/>
                </a:lnTo>
                <a:lnTo>
                  <a:pt x="0" y="4859916"/>
                </a:lnTo>
                <a:lnTo>
                  <a:pt x="0" y="181856"/>
                </a:lnTo>
                <a:lnTo>
                  <a:pt x="106268" y="142962"/>
                </a:lnTo>
                <a:cubicBezTo>
                  <a:pt x="404983" y="50052"/>
                  <a:pt x="722581" y="0"/>
                  <a:pt x="1051869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690E963-1C95-47AD-B5D6-1D75F938E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66008" y="178095"/>
            <a:ext cx="3806641" cy="3806637"/>
            <a:chOff x="4966008" y="178095"/>
            <a:chExt cx="3806641" cy="380663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015C684-F358-4950-AC5D-B07CC800F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2587" y="297799"/>
              <a:ext cx="3707369" cy="3567230"/>
            </a:xfrm>
            <a:custGeom>
              <a:avLst/>
              <a:gdLst>
                <a:gd name="connsiteX0" fmla="*/ 3016472 w 5391150"/>
                <a:gd name="connsiteY0" fmla="*/ 571500 h 5123497"/>
                <a:gd name="connsiteX1" fmla="*/ 3774758 w 5391150"/>
                <a:gd name="connsiteY1" fmla="*/ 729234 h 5123497"/>
                <a:gd name="connsiteX2" fmla="*/ 4324255 w 5391150"/>
                <a:gd name="connsiteY2" fmla="*/ 1153573 h 5123497"/>
                <a:gd name="connsiteX3" fmla="*/ 4819650 w 5391150"/>
                <a:gd name="connsiteY3" fmla="*/ 2684336 h 5123497"/>
                <a:gd name="connsiteX4" fmla="*/ 4609719 w 5391150"/>
                <a:gd name="connsiteY4" fmla="*/ 3278029 h 5123497"/>
                <a:gd name="connsiteX5" fmla="*/ 3943350 w 5391150"/>
                <a:gd name="connsiteY5" fmla="*/ 3869912 h 5123497"/>
                <a:gd name="connsiteX6" fmla="*/ 3792760 w 5391150"/>
                <a:gd name="connsiteY6" fmla="*/ 3986594 h 5123497"/>
                <a:gd name="connsiteX7" fmla="*/ 3182779 w 5391150"/>
                <a:gd name="connsiteY7" fmla="*/ 4406551 h 5123497"/>
                <a:gd name="connsiteX8" fmla="*/ 2617946 w 5391150"/>
                <a:gd name="connsiteY8" fmla="*/ 4551998 h 5123497"/>
                <a:gd name="connsiteX9" fmla="*/ 1739837 w 5391150"/>
                <a:gd name="connsiteY9" fmla="*/ 4323588 h 5123497"/>
                <a:gd name="connsiteX10" fmla="*/ 1071944 w 5391150"/>
                <a:gd name="connsiteY10" fmla="*/ 3641789 h 5123497"/>
                <a:gd name="connsiteX11" fmla="*/ 896874 w 5391150"/>
                <a:gd name="connsiteY11" fmla="*/ 3395567 h 5123497"/>
                <a:gd name="connsiteX12" fmla="*/ 571500 w 5391150"/>
                <a:gd name="connsiteY12" fmla="*/ 2684336 h 5123497"/>
                <a:gd name="connsiteX13" fmla="*/ 768572 w 5391150"/>
                <a:gd name="connsiteY13" fmla="*/ 1901571 h 5123497"/>
                <a:gd name="connsiteX14" fmla="*/ 1318546 w 5391150"/>
                <a:gd name="connsiteY14" fmla="*/ 1220153 h 5123497"/>
                <a:gd name="connsiteX15" fmla="*/ 2118646 w 5391150"/>
                <a:gd name="connsiteY15" fmla="*/ 744284 h 5123497"/>
                <a:gd name="connsiteX16" fmla="*/ 3016472 w 5391150"/>
                <a:gd name="connsiteY16" fmla="*/ 571500 h 5123497"/>
                <a:gd name="connsiteX17" fmla="*/ 3016472 w 5391150"/>
                <a:gd name="connsiteY17" fmla="*/ 0 h 5123497"/>
                <a:gd name="connsiteX18" fmla="*/ 0 w 5391150"/>
                <a:gd name="connsiteY18" fmla="*/ 2684336 h 5123497"/>
                <a:gd name="connsiteX19" fmla="*/ 599027 w 5391150"/>
                <a:gd name="connsiteY19" fmla="*/ 3962591 h 5123497"/>
                <a:gd name="connsiteX20" fmla="*/ 2617946 w 5391150"/>
                <a:gd name="connsiteY20" fmla="*/ 5123498 h 5123497"/>
                <a:gd name="connsiteX21" fmla="*/ 4144709 w 5391150"/>
                <a:gd name="connsiteY21" fmla="*/ 4436840 h 5123497"/>
                <a:gd name="connsiteX22" fmla="*/ 5391150 w 5391150"/>
                <a:gd name="connsiteY22" fmla="*/ 2684336 h 5123497"/>
                <a:gd name="connsiteX23" fmla="*/ 3016472 w 5391150"/>
                <a:gd name="connsiteY23" fmla="*/ 0 h 5123497"/>
                <a:gd name="connsiteX24" fmla="*/ 3016472 w 5391150"/>
                <a:gd name="connsiteY24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91150" h="5123497">
                  <a:moveTo>
                    <a:pt x="3016472" y="571500"/>
                  </a:moveTo>
                  <a:cubicBezTo>
                    <a:pt x="3294316" y="571500"/>
                    <a:pt x="3549491" y="624554"/>
                    <a:pt x="3774758" y="729234"/>
                  </a:cubicBezTo>
                  <a:cubicBezTo>
                    <a:pt x="3985165" y="826961"/>
                    <a:pt x="4169950" y="969740"/>
                    <a:pt x="4324255" y="1153573"/>
                  </a:cubicBezTo>
                  <a:cubicBezTo>
                    <a:pt x="4643723" y="1534287"/>
                    <a:pt x="4819650" y="2077974"/>
                    <a:pt x="4819650" y="2684336"/>
                  </a:cubicBezTo>
                  <a:cubicBezTo>
                    <a:pt x="4819650" y="2915317"/>
                    <a:pt x="4756881" y="3092863"/>
                    <a:pt x="4609719" y="3278029"/>
                  </a:cubicBezTo>
                  <a:cubicBezTo>
                    <a:pt x="4450080" y="3478911"/>
                    <a:pt x="4203954" y="3668840"/>
                    <a:pt x="3943350" y="3869912"/>
                  </a:cubicBezTo>
                  <a:cubicBezTo>
                    <a:pt x="3894296" y="3907727"/>
                    <a:pt x="3843623" y="3946875"/>
                    <a:pt x="3792760" y="3986594"/>
                  </a:cubicBezTo>
                  <a:cubicBezTo>
                    <a:pt x="3575876" y="4156043"/>
                    <a:pt x="3380328" y="4304634"/>
                    <a:pt x="3182779" y="4406551"/>
                  </a:cubicBezTo>
                  <a:cubicBezTo>
                    <a:pt x="2990374" y="4505802"/>
                    <a:pt x="2810923" y="4551998"/>
                    <a:pt x="2617946" y="4551998"/>
                  </a:cubicBezTo>
                  <a:cubicBezTo>
                    <a:pt x="2277904" y="4551998"/>
                    <a:pt x="1990630" y="4477322"/>
                    <a:pt x="1739837" y="4323588"/>
                  </a:cubicBezTo>
                  <a:cubicBezTo>
                    <a:pt x="1503236" y="4178618"/>
                    <a:pt x="1284827" y="3955542"/>
                    <a:pt x="1071944" y="3641789"/>
                  </a:cubicBezTo>
                  <a:cubicBezTo>
                    <a:pt x="1011746" y="3553111"/>
                    <a:pt x="953357" y="3473006"/>
                    <a:pt x="896874" y="3395567"/>
                  </a:cubicBezTo>
                  <a:cubicBezTo>
                    <a:pt x="671227" y="3086195"/>
                    <a:pt x="571500" y="2938653"/>
                    <a:pt x="571500" y="2684336"/>
                  </a:cubicBezTo>
                  <a:cubicBezTo>
                    <a:pt x="571500" y="2418207"/>
                    <a:pt x="637794" y="2154841"/>
                    <a:pt x="768572" y="1901571"/>
                  </a:cubicBezTo>
                  <a:cubicBezTo>
                    <a:pt x="895922" y="1654969"/>
                    <a:pt x="1086041" y="1419320"/>
                    <a:pt x="1318546" y="1220153"/>
                  </a:cubicBezTo>
                  <a:cubicBezTo>
                    <a:pt x="1551337" y="1020699"/>
                    <a:pt x="1828038" y="856107"/>
                    <a:pt x="2118646" y="744284"/>
                  </a:cubicBezTo>
                  <a:cubicBezTo>
                    <a:pt x="2412397" y="631222"/>
                    <a:pt x="2722912" y="571500"/>
                    <a:pt x="3016472" y="57150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97ABC0-08BD-4A6F-8238-C14E24903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2587" y="297799"/>
              <a:ext cx="3707369" cy="3567230"/>
            </a:xfrm>
            <a:custGeom>
              <a:avLst/>
              <a:gdLst>
                <a:gd name="connsiteX0" fmla="*/ 3016472 w 5391150"/>
                <a:gd name="connsiteY0" fmla="*/ 476250 h 5123497"/>
                <a:gd name="connsiteX1" fmla="*/ 3814953 w 5391150"/>
                <a:gd name="connsiteY1" fmla="*/ 642842 h 5123497"/>
                <a:gd name="connsiteX2" fmla="*/ 4397312 w 5391150"/>
                <a:gd name="connsiteY2" fmla="*/ 1092327 h 5123497"/>
                <a:gd name="connsiteX3" fmla="*/ 4914900 w 5391150"/>
                <a:gd name="connsiteY3" fmla="*/ 2684336 h 5123497"/>
                <a:gd name="connsiteX4" fmla="*/ 4684300 w 5391150"/>
                <a:gd name="connsiteY4" fmla="*/ 3337275 h 5123497"/>
                <a:gd name="connsiteX5" fmla="*/ 4001548 w 5391150"/>
                <a:gd name="connsiteY5" fmla="*/ 3945255 h 5123497"/>
                <a:gd name="connsiteX6" fmla="*/ 3851434 w 5391150"/>
                <a:gd name="connsiteY6" fmla="*/ 4061555 h 5123497"/>
                <a:gd name="connsiteX7" fmla="*/ 2617946 w 5391150"/>
                <a:gd name="connsiteY7" fmla="*/ 4647248 h 5123497"/>
                <a:gd name="connsiteX8" fmla="*/ 993077 w 5391150"/>
                <a:gd name="connsiteY8" fmla="*/ 3695224 h 5123497"/>
                <a:gd name="connsiteX9" fmla="*/ 819912 w 5391150"/>
                <a:gd name="connsiteY9" fmla="*/ 3451670 h 5123497"/>
                <a:gd name="connsiteX10" fmla="*/ 476250 w 5391150"/>
                <a:gd name="connsiteY10" fmla="*/ 2684336 h 5123497"/>
                <a:gd name="connsiteX11" fmla="*/ 683895 w 5391150"/>
                <a:gd name="connsiteY11" fmla="*/ 1857947 h 5123497"/>
                <a:gd name="connsiteX12" fmla="*/ 1256538 w 5391150"/>
                <a:gd name="connsiteY12" fmla="*/ 1147858 h 5123497"/>
                <a:gd name="connsiteX13" fmla="*/ 2084451 w 5391150"/>
                <a:gd name="connsiteY13" fmla="*/ 655415 h 5123497"/>
                <a:gd name="connsiteX14" fmla="*/ 3016472 w 5391150"/>
                <a:gd name="connsiteY14" fmla="*/ 476250 h 5123497"/>
                <a:gd name="connsiteX15" fmla="*/ 3016472 w 5391150"/>
                <a:gd name="connsiteY15" fmla="*/ 0 h 5123497"/>
                <a:gd name="connsiteX16" fmla="*/ 0 w 5391150"/>
                <a:gd name="connsiteY16" fmla="*/ 2684336 h 5123497"/>
                <a:gd name="connsiteX17" fmla="*/ 599027 w 5391150"/>
                <a:gd name="connsiteY17" fmla="*/ 3962591 h 5123497"/>
                <a:gd name="connsiteX18" fmla="*/ 2617946 w 5391150"/>
                <a:gd name="connsiteY18" fmla="*/ 5123498 h 5123497"/>
                <a:gd name="connsiteX19" fmla="*/ 4144709 w 5391150"/>
                <a:gd name="connsiteY19" fmla="*/ 4436840 h 5123497"/>
                <a:gd name="connsiteX20" fmla="*/ 5391150 w 5391150"/>
                <a:gd name="connsiteY20" fmla="*/ 2684336 h 5123497"/>
                <a:gd name="connsiteX21" fmla="*/ 3016472 w 5391150"/>
                <a:gd name="connsiteY21" fmla="*/ 0 h 5123497"/>
                <a:gd name="connsiteX22" fmla="*/ 3016472 w 5391150"/>
                <a:gd name="connsiteY22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91150" h="5123497">
                  <a:moveTo>
                    <a:pt x="3016472" y="476250"/>
                  </a:moveTo>
                  <a:cubicBezTo>
                    <a:pt x="3308318" y="476250"/>
                    <a:pt x="3576923" y="532352"/>
                    <a:pt x="3814953" y="642842"/>
                  </a:cubicBezTo>
                  <a:cubicBezTo>
                    <a:pt x="4038029" y="746474"/>
                    <a:pt x="4233958" y="897731"/>
                    <a:pt x="4397312" y="1092327"/>
                  </a:cubicBezTo>
                  <a:cubicBezTo>
                    <a:pt x="4731068" y="1490186"/>
                    <a:pt x="4914900" y="2055590"/>
                    <a:pt x="4914900" y="2684336"/>
                  </a:cubicBezTo>
                  <a:cubicBezTo>
                    <a:pt x="4914900" y="2935224"/>
                    <a:pt x="4843749" y="3136583"/>
                    <a:pt x="4684300" y="3337275"/>
                  </a:cubicBezTo>
                  <a:cubicBezTo>
                    <a:pt x="4517517" y="3547205"/>
                    <a:pt x="4266915" y="3740563"/>
                    <a:pt x="4001548" y="3945255"/>
                  </a:cubicBezTo>
                  <a:cubicBezTo>
                    <a:pt x="3952589" y="3982974"/>
                    <a:pt x="3902012" y="4022027"/>
                    <a:pt x="3851434" y="4061555"/>
                  </a:cubicBezTo>
                  <a:cubicBezTo>
                    <a:pt x="3398711" y="4415314"/>
                    <a:pt x="3068288" y="4647248"/>
                    <a:pt x="2617946" y="4647248"/>
                  </a:cubicBezTo>
                  <a:cubicBezTo>
                    <a:pt x="1931765" y="4647248"/>
                    <a:pt x="1445800" y="4362545"/>
                    <a:pt x="993077" y="3695224"/>
                  </a:cubicBezTo>
                  <a:cubicBezTo>
                    <a:pt x="933831" y="3607880"/>
                    <a:pt x="875919" y="3528441"/>
                    <a:pt x="819912" y="3451670"/>
                  </a:cubicBezTo>
                  <a:cubicBezTo>
                    <a:pt x="587788" y="3133439"/>
                    <a:pt x="476250" y="2967895"/>
                    <a:pt x="476250" y="2684336"/>
                  </a:cubicBezTo>
                  <a:cubicBezTo>
                    <a:pt x="476250" y="2402872"/>
                    <a:pt x="546164" y="2124837"/>
                    <a:pt x="683895" y="1857947"/>
                  </a:cubicBezTo>
                  <a:cubicBezTo>
                    <a:pt x="818674" y="1596866"/>
                    <a:pt x="1011365" y="1357884"/>
                    <a:pt x="1256538" y="1147858"/>
                  </a:cubicBezTo>
                  <a:cubicBezTo>
                    <a:pt x="1497521" y="941356"/>
                    <a:pt x="1783747" y="771049"/>
                    <a:pt x="2084451" y="655415"/>
                  </a:cubicBezTo>
                  <a:cubicBezTo>
                    <a:pt x="2393347" y="536448"/>
                    <a:pt x="2707005" y="476250"/>
                    <a:pt x="3016472" y="47625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5139CD-4815-48FB-9768-9DF081A491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2588" y="273205"/>
              <a:ext cx="3727034" cy="3616507"/>
            </a:xfrm>
            <a:custGeom>
              <a:avLst/>
              <a:gdLst>
                <a:gd name="connsiteX0" fmla="*/ 0 w 5419747"/>
                <a:gd name="connsiteY0" fmla="*/ 2700514 h 5194273"/>
                <a:gd name="connsiteX1" fmla="*/ 52864 w 5419747"/>
                <a:gd name="connsiteY1" fmla="*/ 2193498 h 5194273"/>
                <a:gd name="connsiteX2" fmla="*/ 211741 w 5419747"/>
                <a:gd name="connsiteY2" fmla="*/ 1707723 h 5194273"/>
                <a:gd name="connsiteX3" fmla="*/ 807434 w 5419747"/>
                <a:gd name="connsiteY3" fmla="*/ 882763 h 5194273"/>
                <a:gd name="connsiteX4" fmla="*/ 1202436 w 5419747"/>
                <a:gd name="connsiteY4" fmla="*/ 559580 h 5194273"/>
                <a:gd name="connsiteX5" fmla="*/ 1643920 w 5419747"/>
                <a:gd name="connsiteY5" fmla="*/ 302976 h 5194273"/>
                <a:gd name="connsiteX6" fmla="*/ 2623947 w 5419747"/>
                <a:gd name="connsiteY6" fmla="*/ 19989 h 5194273"/>
                <a:gd name="connsiteX7" fmla="*/ 3136868 w 5419747"/>
                <a:gd name="connsiteY7" fmla="*/ 5034 h 5194273"/>
                <a:gd name="connsiteX8" fmla="*/ 3645408 w 5419747"/>
                <a:gd name="connsiteY8" fmla="*/ 83997 h 5194273"/>
                <a:gd name="connsiteX9" fmla="*/ 4129278 w 5419747"/>
                <a:gd name="connsiteY9" fmla="*/ 267258 h 5194273"/>
                <a:gd name="connsiteX10" fmla="*/ 4557998 w 5419747"/>
                <a:gd name="connsiteY10" fmla="*/ 558627 h 5194273"/>
                <a:gd name="connsiteX11" fmla="*/ 4900803 w 5419747"/>
                <a:gd name="connsiteY11" fmla="*/ 944676 h 5194273"/>
                <a:gd name="connsiteX12" fmla="*/ 4937760 w 5419747"/>
                <a:gd name="connsiteY12" fmla="*/ 997444 h 5194273"/>
                <a:gd name="connsiteX13" fmla="*/ 4973193 w 5419747"/>
                <a:gd name="connsiteY13" fmla="*/ 1051165 h 5194273"/>
                <a:gd name="connsiteX14" fmla="*/ 5007578 w 5419747"/>
                <a:gd name="connsiteY14" fmla="*/ 1105458 h 5194273"/>
                <a:gd name="connsiteX15" fmla="*/ 5040726 w 5419747"/>
                <a:gd name="connsiteY15" fmla="*/ 1160512 h 5194273"/>
                <a:gd name="connsiteX16" fmla="*/ 5161788 w 5419747"/>
                <a:gd name="connsiteY16" fmla="*/ 1387017 h 5194273"/>
                <a:gd name="connsiteX17" fmla="*/ 5327523 w 5419747"/>
                <a:gd name="connsiteY17" fmla="*/ 1870887 h 5194273"/>
                <a:gd name="connsiteX18" fmla="*/ 5366385 w 5419747"/>
                <a:gd name="connsiteY18" fmla="*/ 2122632 h 5194273"/>
                <a:gd name="connsiteX19" fmla="*/ 5391626 w 5419747"/>
                <a:gd name="connsiteY19" fmla="*/ 2374569 h 5194273"/>
                <a:gd name="connsiteX20" fmla="*/ 5411724 w 5419747"/>
                <a:gd name="connsiteY20" fmla="*/ 2626505 h 5194273"/>
                <a:gd name="connsiteX21" fmla="*/ 5415820 w 5419747"/>
                <a:gd name="connsiteY21" fmla="*/ 2689656 h 5194273"/>
                <a:gd name="connsiteX22" fmla="*/ 5417630 w 5419747"/>
                <a:gd name="connsiteY22" fmla="*/ 2722136 h 5194273"/>
                <a:gd name="connsiteX23" fmla="*/ 5418963 w 5419747"/>
                <a:gd name="connsiteY23" fmla="*/ 2755188 h 5194273"/>
                <a:gd name="connsiteX24" fmla="*/ 5417153 w 5419747"/>
                <a:gd name="connsiteY24" fmla="*/ 2888347 h 5194273"/>
                <a:gd name="connsiteX25" fmla="*/ 5281517 w 5419747"/>
                <a:gd name="connsiteY25" fmla="*/ 3411365 h 5194273"/>
                <a:gd name="connsiteX26" fmla="*/ 4980052 w 5419747"/>
                <a:gd name="connsiteY26" fmla="*/ 3855516 h 5194273"/>
                <a:gd name="connsiteX27" fmla="*/ 4796314 w 5419747"/>
                <a:gd name="connsiteY27" fmla="*/ 4040682 h 5194273"/>
                <a:gd name="connsiteX28" fmla="*/ 4604766 w 5419747"/>
                <a:gd name="connsiteY28" fmla="*/ 4208989 h 5194273"/>
                <a:gd name="connsiteX29" fmla="*/ 4215670 w 5419747"/>
                <a:gd name="connsiteY29" fmla="*/ 4512265 h 5194273"/>
                <a:gd name="connsiteX30" fmla="*/ 4117753 w 5419747"/>
                <a:gd name="connsiteY30" fmla="*/ 4586274 h 5194273"/>
                <a:gd name="connsiteX31" fmla="*/ 4017169 w 5419747"/>
                <a:gd name="connsiteY31" fmla="*/ 4660759 h 5194273"/>
                <a:gd name="connsiteX32" fmla="*/ 3914108 w 5419747"/>
                <a:gd name="connsiteY32" fmla="*/ 4734292 h 5194273"/>
                <a:gd name="connsiteX33" fmla="*/ 3807809 w 5419747"/>
                <a:gd name="connsiteY33" fmla="*/ 4805730 h 5194273"/>
                <a:gd name="connsiteX34" fmla="*/ 3584639 w 5419747"/>
                <a:gd name="connsiteY34" fmla="*/ 4939842 h 5194273"/>
                <a:gd name="connsiteX35" fmla="*/ 3344609 w 5419747"/>
                <a:gd name="connsiteY35" fmla="*/ 5053856 h 5194273"/>
                <a:gd name="connsiteX36" fmla="*/ 2822258 w 5419747"/>
                <a:gd name="connsiteY36" fmla="*/ 5185015 h 5194273"/>
                <a:gd name="connsiteX37" fmla="*/ 2687765 w 5419747"/>
                <a:gd name="connsiteY37" fmla="*/ 5193493 h 5194273"/>
                <a:gd name="connsiteX38" fmla="*/ 2654141 w 5419747"/>
                <a:gd name="connsiteY38" fmla="*/ 5194254 h 5194273"/>
                <a:gd name="connsiteX39" fmla="*/ 2620613 w 5419747"/>
                <a:gd name="connsiteY39" fmla="*/ 5194064 h 5194273"/>
                <a:gd name="connsiteX40" fmla="*/ 2587181 w 5419747"/>
                <a:gd name="connsiteY40" fmla="*/ 5193683 h 5194273"/>
                <a:gd name="connsiteX41" fmla="*/ 2554700 w 5419747"/>
                <a:gd name="connsiteY41" fmla="*/ 5192445 h 5194273"/>
                <a:gd name="connsiteX42" fmla="*/ 2295239 w 5419747"/>
                <a:gd name="connsiteY42" fmla="*/ 5171776 h 5194273"/>
                <a:gd name="connsiteX43" fmla="*/ 2037398 w 5419747"/>
                <a:gd name="connsiteY43" fmla="*/ 5126246 h 5194273"/>
                <a:gd name="connsiteX44" fmla="*/ 1784128 w 5419747"/>
                <a:gd name="connsiteY44" fmla="*/ 5054904 h 5194273"/>
                <a:gd name="connsiteX45" fmla="*/ 1299305 w 5419747"/>
                <a:gd name="connsiteY45" fmla="*/ 4840401 h 5194273"/>
                <a:gd name="connsiteX46" fmla="*/ 890683 w 5419747"/>
                <a:gd name="connsiteY46" fmla="*/ 4506454 h 5194273"/>
                <a:gd name="connsiteX47" fmla="*/ 725043 w 5419747"/>
                <a:gd name="connsiteY47" fmla="*/ 4305477 h 5194273"/>
                <a:gd name="connsiteX48" fmla="*/ 580358 w 5419747"/>
                <a:gd name="connsiteY48" fmla="*/ 4092688 h 5194273"/>
                <a:gd name="connsiteX49" fmla="*/ 546545 w 5419747"/>
                <a:gd name="connsiteY49" fmla="*/ 4038491 h 5194273"/>
                <a:gd name="connsiteX50" fmla="*/ 514255 w 5419747"/>
                <a:gd name="connsiteY50" fmla="*/ 3985913 h 5194273"/>
                <a:gd name="connsiteX51" fmla="*/ 450533 w 5419747"/>
                <a:gd name="connsiteY51" fmla="*/ 3883995 h 5194273"/>
                <a:gd name="connsiteX52" fmla="*/ 318516 w 5419747"/>
                <a:gd name="connsiteY52" fmla="*/ 3675779 h 5194273"/>
                <a:gd name="connsiteX53" fmla="*/ 189643 w 5419747"/>
                <a:gd name="connsiteY53" fmla="*/ 3455656 h 5194273"/>
                <a:gd name="connsiteX54" fmla="*/ 131540 w 5419747"/>
                <a:gd name="connsiteY54" fmla="*/ 3338975 h 5194273"/>
                <a:gd name="connsiteX55" fmla="*/ 82201 w 5419747"/>
                <a:gd name="connsiteY55" fmla="*/ 3216864 h 5194273"/>
                <a:gd name="connsiteX56" fmla="*/ 44387 w 5419747"/>
                <a:gd name="connsiteY56" fmla="*/ 3090182 h 5194273"/>
                <a:gd name="connsiteX57" fmla="*/ 30289 w 5419747"/>
                <a:gd name="connsiteY57" fmla="*/ 3025602 h 5194273"/>
                <a:gd name="connsiteX58" fmla="*/ 24098 w 5419747"/>
                <a:gd name="connsiteY58" fmla="*/ 2993217 h 5194273"/>
                <a:gd name="connsiteX59" fmla="*/ 18955 w 5419747"/>
                <a:gd name="connsiteY59" fmla="*/ 2960737 h 5194273"/>
                <a:gd name="connsiteX60" fmla="*/ 0 w 5419747"/>
                <a:gd name="connsiteY60" fmla="*/ 2700514 h 5194273"/>
                <a:gd name="connsiteX61" fmla="*/ 155162 w 5419747"/>
                <a:gd name="connsiteY61" fmla="*/ 2700514 h 5194273"/>
                <a:gd name="connsiteX62" fmla="*/ 181642 w 5419747"/>
                <a:gd name="connsiteY62" fmla="*/ 2929305 h 5194273"/>
                <a:gd name="connsiteX63" fmla="*/ 259842 w 5419747"/>
                <a:gd name="connsiteY63" fmla="*/ 3143331 h 5194273"/>
                <a:gd name="connsiteX64" fmla="*/ 314420 w 5419747"/>
                <a:gd name="connsiteY64" fmla="*/ 3244106 h 5194273"/>
                <a:gd name="connsiteX65" fmla="*/ 377095 w 5419747"/>
                <a:gd name="connsiteY65" fmla="*/ 3341642 h 5194273"/>
                <a:gd name="connsiteX66" fmla="*/ 521875 w 5419747"/>
                <a:gd name="connsiteY66" fmla="*/ 3530142 h 5194273"/>
                <a:gd name="connsiteX67" fmla="*/ 678561 w 5419747"/>
                <a:gd name="connsiteY67" fmla="*/ 3720070 h 5194273"/>
                <a:gd name="connsiteX68" fmla="*/ 756476 w 5419747"/>
                <a:gd name="connsiteY68" fmla="*/ 3819225 h 5194273"/>
                <a:gd name="connsiteX69" fmla="*/ 793909 w 5419747"/>
                <a:gd name="connsiteY69" fmla="*/ 3867898 h 5194273"/>
                <a:gd name="connsiteX70" fmla="*/ 830580 w 5419747"/>
                <a:gd name="connsiteY70" fmla="*/ 3914475 h 5194273"/>
                <a:gd name="connsiteX71" fmla="*/ 1145667 w 5419747"/>
                <a:gd name="connsiteY71" fmla="*/ 4258709 h 5194273"/>
                <a:gd name="connsiteX72" fmla="*/ 1313212 w 5419747"/>
                <a:gd name="connsiteY72" fmla="*/ 4413585 h 5194273"/>
                <a:gd name="connsiteX73" fmla="*/ 1488662 w 5419747"/>
                <a:gd name="connsiteY73" fmla="*/ 4556365 h 5194273"/>
                <a:gd name="connsiteX74" fmla="*/ 1880616 w 5419747"/>
                <a:gd name="connsiteY74" fmla="*/ 4782203 h 5194273"/>
                <a:gd name="connsiteX75" fmla="*/ 2099882 w 5419747"/>
                <a:gd name="connsiteY75" fmla="*/ 4846020 h 5194273"/>
                <a:gd name="connsiteX76" fmla="*/ 2156079 w 5419747"/>
                <a:gd name="connsiteY76" fmla="*/ 4857260 h 5194273"/>
                <a:gd name="connsiteX77" fmla="*/ 2212753 w 5419747"/>
                <a:gd name="connsiteY77" fmla="*/ 4866690 h 5194273"/>
                <a:gd name="connsiteX78" fmla="*/ 2327148 w 5419747"/>
                <a:gd name="connsiteY78" fmla="*/ 4880215 h 5194273"/>
                <a:gd name="connsiteX79" fmla="*/ 2384679 w 5419747"/>
                <a:gd name="connsiteY79" fmla="*/ 4884597 h 5194273"/>
                <a:gd name="connsiteX80" fmla="*/ 2442401 w 5419747"/>
                <a:gd name="connsiteY80" fmla="*/ 4887645 h 5194273"/>
                <a:gd name="connsiteX81" fmla="*/ 2500313 w 5419747"/>
                <a:gd name="connsiteY81" fmla="*/ 4888978 h 5194273"/>
                <a:gd name="connsiteX82" fmla="*/ 2558320 w 5419747"/>
                <a:gd name="connsiteY82" fmla="*/ 4888693 h 5194273"/>
                <a:gd name="connsiteX83" fmla="*/ 2587371 w 5419747"/>
                <a:gd name="connsiteY83" fmla="*/ 4888407 h 5194273"/>
                <a:gd name="connsiteX84" fmla="*/ 2615374 w 5419747"/>
                <a:gd name="connsiteY84" fmla="*/ 4887168 h 5194273"/>
                <a:gd name="connsiteX85" fmla="*/ 2643283 w 5419747"/>
                <a:gd name="connsiteY85" fmla="*/ 4885740 h 5194273"/>
                <a:gd name="connsiteX86" fmla="*/ 2671096 w 5419747"/>
                <a:gd name="connsiteY86" fmla="*/ 4883454 h 5194273"/>
                <a:gd name="connsiteX87" fmla="*/ 2781395 w 5419747"/>
                <a:gd name="connsiteY87" fmla="*/ 4869833 h 5194273"/>
                <a:gd name="connsiteX88" fmla="*/ 3201543 w 5419747"/>
                <a:gd name="connsiteY88" fmla="*/ 4731911 h 5194273"/>
                <a:gd name="connsiteX89" fmla="*/ 3589687 w 5419747"/>
                <a:gd name="connsiteY89" fmla="*/ 4490071 h 5194273"/>
                <a:gd name="connsiteX90" fmla="*/ 3683794 w 5419747"/>
                <a:gd name="connsiteY90" fmla="*/ 4419015 h 5194273"/>
                <a:gd name="connsiteX91" fmla="*/ 3777901 w 5419747"/>
                <a:gd name="connsiteY91" fmla="*/ 4345577 h 5194273"/>
                <a:gd name="connsiteX92" fmla="*/ 3968496 w 5419747"/>
                <a:gd name="connsiteY92" fmla="*/ 4193177 h 5194273"/>
                <a:gd name="connsiteX93" fmla="*/ 4360259 w 5419747"/>
                <a:gd name="connsiteY93" fmla="*/ 3898188 h 5194273"/>
                <a:gd name="connsiteX94" fmla="*/ 4725257 w 5419747"/>
                <a:gd name="connsiteY94" fmla="*/ 3604818 h 5194273"/>
                <a:gd name="connsiteX95" fmla="*/ 5017103 w 5419747"/>
                <a:gd name="connsiteY95" fmla="*/ 3268585 h 5194273"/>
                <a:gd name="connsiteX96" fmla="*/ 5116544 w 5419747"/>
                <a:gd name="connsiteY96" fmla="*/ 3073132 h 5194273"/>
                <a:gd name="connsiteX97" fmla="*/ 5177124 w 5419747"/>
                <a:gd name="connsiteY97" fmla="*/ 2859582 h 5194273"/>
                <a:gd name="connsiteX98" fmla="*/ 5193887 w 5419747"/>
                <a:gd name="connsiteY98" fmla="*/ 2747568 h 5194273"/>
                <a:gd name="connsiteX99" fmla="*/ 5196650 w 5419747"/>
                <a:gd name="connsiteY99" fmla="*/ 2719183 h 5194273"/>
                <a:gd name="connsiteX100" fmla="*/ 5198745 w 5419747"/>
                <a:gd name="connsiteY100" fmla="*/ 2690227 h 5194273"/>
                <a:gd name="connsiteX101" fmla="*/ 5201793 w 5419747"/>
                <a:gd name="connsiteY101" fmla="*/ 2630410 h 5194273"/>
                <a:gd name="connsiteX102" fmla="*/ 5196555 w 5419747"/>
                <a:gd name="connsiteY102" fmla="*/ 2391238 h 5194273"/>
                <a:gd name="connsiteX103" fmla="*/ 5162931 w 5419747"/>
                <a:gd name="connsiteY103" fmla="*/ 2155017 h 5194273"/>
                <a:gd name="connsiteX104" fmla="*/ 5105876 w 5419747"/>
                <a:gd name="connsiteY104" fmla="*/ 1924512 h 5194273"/>
                <a:gd name="connsiteX105" fmla="*/ 4958525 w 5419747"/>
                <a:gd name="connsiteY105" fmla="*/ 1477314 h 5194273"/>
                <a:gd name="connsiteX106" fmla="*/ 4858131 w 5419747"/>
                <a:gd name="connsiteY106" fmla="*/ 1265001 h 5194273"/>
                <a:gd name="connsiteX107" fmla="*/ 4828890 w 5419747"/>
                <a:gd name="connsiteY107" fmla="*/ 1214138 h 5194273"/>
                <a:gd name="connsiteX108" fmla="*/ 4798124 w 5419747"/>
                <a:gd name="connsiteY108" fmla="*/ 1164227 h 5194273"/>
                <a:gd name="connsiteX109" fmla="*/ 4765548 w 5419747"/>
                <a:gd name="connsiteY109" fmla="*/ 1115459 h 5194273"/>
                <a:gd name="connsiteX110" fmla="*/ 4731544 w 5419747"/>
                <a:gd name="connsiteY110" fmla="*/ 1067739 h 5194273"/>
                <a:gd name="connsiteX111" fmla="*/ 4409599 w 5419747"/>
                <a:gd name="connsiteY111" fmla="*/ 731792 h 5194273"/>
                <a:gd name="connsiteX112" fmla="*/ 4022027 w 5419747"/>
                <a:gd name="connsiteY112" fmla="*/ 478617 h 5194273"/>
                <a:gd name="connsiteX113" fmla="*/ 3585877 w 5419747"/>
                <a:gd name="connsiteY113" fmla="*/ 319645 h 5194273"/>
                <a:gd name="connsiteX114" fmla="*/ 3123057 w 5419747"/>
                <a:gd name="connsiteY114" fmla="*/ 253732 h 5194273"/>
                <a:gd name="connsiteX115" fmla="*/ 2654046 w 5419747"/>
                <a:gd name="connsiteY115" fmla="*/ 270496 h 5194273"/>
                <a:gd name="connsiteX116" fmla="*/ 2193703 w 5419747"/>
                <a:gd name="connsiteY116" fmla="*/ 367270 h 5194273"/>
                <a:gd name="connsiteX117" fmla="*/ 1753362 w 5419747"/>
                <a:gd name="connsiteY117" fmla="*/ 535672 h 5194273"/>
                <a:gd name="connsiteX118" fmla="*/ 966502 w 5419747"/>
                <a:gd name="connsiteY118" fmla="*/ 1053070 h 5194273"/>
                <a:gd name="connsiteX119" fmla="*/ 644843 w 5419747"/>
                <a:gd name="connsiteY119" fmla="*/ 1398351 h 5194273"/>
                <a:gd name="connsiteX120" fmla="*/ 390525 w 5419747"/>
                <a:gd name="connsiteY120" fmla="*/ 1794877 h 5194273"/>
                <a:gd name="connsiteX121" fmla="*/ 217932 w 5419747"/>
                <a:gd name="connsiteY121" fmla="*/ 2233218 h 5194273"/>
                <a:gd name="connsiteX122" fmla="*/ 155162 w 5419747"/>
                <a:gd name="connsiteY122" fmla="*/ 2700514 h 519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419747" h="5194273">
                  <a:moveTo>
                    <a:pt x="0" y="2700514"/>
                  </a:moveTo>
                  <a:cubicBezTo>
                    <a:pt x="476" y="2530493"/>
                    <a:pt x="18193" y="2360472"/>
                    <a:pt x="52864" y="2193498"/>
                  </a:cubicBezTo>
                  <a:cubicBezTo>
                    <a:pt x="87440" y="2026620"/>
                    <a:pt x="140399" y="1862981"/>
                    <a:pt x="211741" y="1707723"/>
                  </a:cubicBezTo>
                  <a:cubicBezTo>
                    <a:pt x="355092" y="1397208"/>
                    <a:pt x="562832" y="1119364"/>
                    <a:pt x="807434" y="882763"/>
                  </a:cubicBezTo>
                  <a:cubicBezTo>
                    <a:pt x="930021" y="764463"/>
                    <a:pt x="1062514" y="656544"/>
                    <a:pt x="1202436" y="559580"/>
                  </a:cubicBezTo>
                  <a:cubicBezTo>
                    <a:pt x="1342549" y="462711"/>
                    <a:pt x="1489996" y="376414"/>
                    <a:pt x="1643920" y="302976"/>
                  </a:cubicBezTo>
                  <a:cubicBezTo>
                    <a:pt x="1952149" y="157149"/>
                    <a:pt x="2284000" y="60756"/>
                    <a:pt x="2623947" y="19989"/>
                  </a:cubicBezTo>
                  <a:cubicBezTo>
                    <a:pt x="2793873" y="-109"/>
                    <a:pt x="2966276" y="-4967"/>
                    <a:pt x="3136868" y="5034"/>
                  </a:cubicBezTo>
                  <a:cubicBezTo>
                    <a:pt x="3307747" y="15417"/>
                    <a:pt x="3478530" y="40848"/>
                    <a:pt x="3645408" y="83997"/>
                  </a:cubicBezTo>
                  <a:cubicBezTo>
                    <a:pt x="3812286" y="127050"/>
                    <a:pt x="3975259" y="188010"/>
                    <a:pt x="4129278" y="267258"/>
                  </a:cubicBezTo>
                  <a:cubicBezTo>
                    <a:pt x="4283107" y="346506"/>
                    <a:pt x="4428744" y="443375"/>
                    <a:pt x="4557998" y="558627"/>
                  </a:cubicBezTo>
                  <a:cubicBezTo>
                    <a:pt x="4687348" y="673785"/>
                    <a:pt x="4801076" y="804944"/>
                    <a:pt x="4900803" y="944676"/>
                  </a:cubicBezTo>
                  <a:lnTo>
                    <a:pt x="4937760" y="997444"/>
                  </a:lnTo>
                  <a:lnTo>
                    <a:pt x="4973193" y="1051165"/>
                  </a:lnTo>
                  <a:cubicBezTo>
                    <a:pt x="4984623" y="1069263"/>
                    <a:pt x="4996339" y="1087265"/>
                    <a:pt x="5007578" y="1105458"/>
                  </a:cubicBezTo>
                  <a:lnTo>
                    <a:pt x="5040726" y="1160512"/>
                  </a:lnTo>
                  <a:cubicBezTo>
                    <a:pt x="5084064" y="1234426"/>
                    <a:pt x="5124926" y="1309769"/>
                    <a:pt x="5161788" y="1387017"/>
                  </a:cubicBezTo>
                  <a:cubicBezTo>
                    <a:pt x="5235702" y="1541512"/>
                    <a:pt x="5292661" y="1704104"/>
                    <a:pt x="5327523" y="1870887"/>
                  </a:cubicBezTo>
                  <a:cubicBezTo>
                    <a:pt x="5344859" y="1954326"/>
                    <a:pt x="5356955" y="2038431"/>
                    <a:pt x="5366385" y="2122632"/>
                  </a:cubicBezTo>
                  <a:cubicBezTo>
                    <a:pt x="5376005" y="2206738"/>
                    <a:pt x="5383720" y="2290749"/>
                    <a:pt x="5391626" y="2374569"/>
                  </a:cubicBezTo>
                  <a:cubicBezTo>
                    <a:pt x="5399152" y="2458484"/>
                    <a:pt x="5405819" y="2542399"/>
                    <a:pt x="5411724" y="2626505"/>
                  </a:cubicBezTo>
                  <a:lnTo>
                    <a:pt x="5415820" y="2689656"/>
                  </a:lnTo>
                  <a:cubicBezTo>
                    <a:pt x="5416582" y="2700038"/>
                    <a:pt x="5417058" y="2711182"/>
                    <a:pt x="5417630" y="2722136"/>
                  </a:cubicBezTo>
                  <a:cubicBezTo>
                    <a:pt x="5418202" y="2733090"/>
                    <a:pt x="5418773" y="2744139"/>
                    <a:pt x="5418963" y="2755188"/>
                  </a:cubicBezTo>
                  <a:cubicBezTo>
                    <a:pt x="5420392" y="2799289"/>
                    <a:pt x="5419916" y="2843770"/>
                    <a:pt x="5417153" y="2888347"/>
                  </a:cubicBezTo>
                  <a:cubicBezTo>
                    <a:pt x="5406867" y="3066750"/>
                    <a:pt x="5358956" y="3246487"/>
                    <a:pt x="5281517" y="3411365"/>
                  </a:cubicBezTo>
                  <a:cubicBezTo>
                    <a:pt x="5204270" y="3576719"/>
                    <a:pt x="5097780" y="3725118"/>
                    <a:pt x="4980052" y="3855516"/>
                  </a:cubicBezTo>
                  <a:cubicBezTo>
                    <a:pt x="4921186" y="3920952"/>
                    <a:pt x="4859369" y="3982293"/>
                    <a:pt x="4796314" y="4040682"/>
                  </a:cubicBezTo>
                  <a:cubicBezTo>
                    <a:pt x="4733258" y="4099070"/>
                    <a:pt x="4669346" y="4155267"/>
                    <a:pt x="4604766" y="4208989"/>
                  </a:cubicBezTo>
                  <a:cubicBezTo>
                    <a:pt x="4475893" y="4316907"/>
                    <a:pt x="4344162" y="4415300"/>
                    <a:pt x="4215670" y="4512265"/>
                  </a:cubicBezTo>
                  <a:lnTo>
                    <a:pt x="4117753" y="4586274"/>
                  </a:lnTo>
                  <a:cubicBezTo>
                    <a:pt x="4084606" y="4611134"/>
                    <a:pt x="4051173" y="4636185"/>
                    <a:pt x="4017169" y="4660759"/>
                  </a:cubicBezTo>
                  <a:cubicBezTo>
                    <a:pt x="3983260" y="4685429"/>
                    <a:pt x="3948970" y="4710003"/>
                    <a:pt x="3914108" y="4734292"/>
                  </a:cubicBezTo>
                  <a:cubicBezTo>
                    <a:pt x="3879152" y="4758390"/>
                    <a:pt x="3843909" y="4782298"/>
                    <a:pt x="3807809" y="4805730"/>
                  </a:cubicBezTo>
                  <a:cubicBezTo>
                    <a:pt x="3735991" y="4852688"/>
                    <a:pt x="3661886" y="4898218"/>
                    <a:pt x="3584639" y="4939842"/>
                  </a:cubicBezTo>
                  <a:cubicBezTo>
                    <a:pt x="3507486" y="4981656"/>
                    <a:pt x="3427666" y="5020518"/>
                    <a:pt x="3344609" y="5053856"/>
                  </a:cubicBezTo>
                  <a:cubicBezTo>
                    <a:pt x="3179255" y="5121484"/>
                    <a:pt x="3001613" y="5167108"/>
                    <a:pt x="2822258" y="5185015"/>
                  </a:cubicBezTo>
                  <a:cubicBezTo>
                    <a:pt x="2777395" y="5189302"/>
                    <a:pt x="2732532" y="5192540"/>
                    <a:pt x="2687765" y="5193493"/>
                  </a:cubicBezTo>
                  <a:lnTo>
                    <a:pt x="2654141" y="5194254"/>
                  </a:lnTo>
                  <a:cubicBezTo>
                    <a:pt x="2642997" y="5194350"/>
                    <a:pt x="2631758" y="5194064"/>
                    <a:pt x="2620613" y="5194064"/>
                  </a:cubicBezTo>
                  <a:lnTo>
                    <a:pt x="2587181" y="5193683"/>
                  </a:lnTo>
                  <a:lnTo>
                    <a:pt x="2554700" y="5192445"/>
                  </a:lnTo>
                  <a:cubicBezTo>
                    <a:pt x="2468213" y="5189683"/>
                    <a:pt x="2381536" y="5182824"/>
                    <a:pt x="2295239" y="5171776"/>
                  </a:cubicBezTo>
                  <a:cubicBezTo>
                    <a:pt x="2208848" y="5161298"/>
                    <a:pt x="2122646" y="5146249"/>
                    <a:pt x="2037398" y="5126246"/>
                  </a:cubicBezTo>
                  <a:cubicBezTo>
                    <a:pt x="1952244" y="5106053"/>
                    <a:pt x="1867757" y="5082146"/>
                    <a:pt x="1784128" y="5054904"/>
                  </a:cubicBezTo>
                  <a:cubicBezTo>
                    <a:pt x="1617155" y="4999945"/>
                    <a:pt x="1452086" y="4931555"/>
                    <a:pt x="1299305" y="4840401"/>
                  </a:cubicBezTo>
                  <a:cubicBezTo>
                    <a:pt x="1146429" y="4749437"/>
                    <a:pt x="1009936" y="4634089"/>
                    <a:pt x="890683" y="4506454"/>
                  </a:cubicBezTo>
                  <a:cubicBezTo>
                    <a:pt x="830771" y="4442732"/>
                    <a:pt x="776288" y="4374914"/>
                    <a:pt x="725043" y="4305477"/>
                  </a:cubicBezTo>
                  <a:cubicBezTo>
                    <a:pt x="674084" y="4235754"/>
                    <a:pt x="625602" y="4164983"/>
                    <a:pt x="580358" y="4092688"/>
                  </a:cubicBezTo>
                  <a:cubicBezTo>
                    <a:pt x="568738" y="4074781"/>
                    <a:pt x="557784" y="4056589"/>
                    <a:pt x="546545" y="4038491"/>
                  </a:cubicBezTo>
                  <a:lnTo>
                    <a:pt x="514255" y="3985913"/>
                  </a:lnTo>
                  <a:cubicBezTo>
                    <a:pt x="493586" y="3951909"/>
                    <a:pt x="472154" y="3918190"/>
                    <a:pt x="450533" y="3883995"/>
                  </a:cubicBezTo>
                  <a:lnTo>
                    <a:pt x="318516" y="3675779"/>
                  </a:lnTo>
                  <a:cubicBezTo>
                    <a:pt x="274225" y="3604818"/>
                    <a:pt x="230505" y="3531761"/>
                    <a:pt x="189643" y="3455656"/>
                  </a:cubicBezTo>
                  <a:cubicBezTo>
                    <a:pt x="169259" y="3417556"/>
                    <a:pt x="149543" y="3378789"/>
                    <a:pt x="131540" y="3338975"/>
                  </a:cubicBezTo>
                  <a:cubicBezTo>
                    <a:pt x="113633" y="3299065"/>
                    <a:pt x="96965" y="3258393"/>
                    <a:pt x="82201" y="3216864"/>
                  </a:cubicBezTo>
                  <a:cubicBezTo>
                    <a:pt x="67723" y="3175240"/>
                    <a:pt x="54864" y="3133044"/>
                    <a:pt x="44387" y="3090182"/>
                  </a:cubicBezTo>
                  <a:cubicBezTo>
                    <a:pt x="39434" y="3068751"/>
                    <a:pt x="34385" y="3047224"/>
                    <a:pt x="30289" y="3025602"/>
                  </a:cubicBezTo>
                  <a:lnTo>
                    <a:pt x="24098" y="2993217"/>
                  </a:lnTo>
                  <a:lnTo>
                    <a:pt x="18955" y="2960737"/>
                  </a:lnTo>
                  <a:cubicBezTo>
                    <a:pt x="5620" y="2874060"/>
                    <a:pt x="0" y="2786906"/>
                    <a:pt x="0" y="2700514"/>
                  </a:cubicBezTo>
                  <a:close/>
                  <a:moveTo>
                    <a:pt x="155162" y="2700514"/>
                  </a:moveTo>
                  <a:cubicBezTo>
                    <a:pt x="156019" y="2778048"/>
                    <a:pt x="163640" y="2855010"/>
                    <a:pt x="181642" y="2929305"/>
                  </a:cubicBezTo>
                  <a:cubicBezTo>
                    <a:pt x="199358" y="3003695"/>
                    <a:pt x="226886" y="3074847"/>
                    <a:pt x="259842" y="3143331"/>
                  </a:cubicBezTo>
                  <a:cubicBezTo>
                    <a:pt x="276511" y="3177526"/>
                    <a:pt x="294989" y="3211054"/>
                    <a:pt x="314420" y="3244106"/>
                  </a:cubicBezTo>
                  <a:cubicBezTo>
                    <a:pt x="334137" y="3277063"/>
                    <a:pt x="355187" y="3309543"/>
                    <a:pt x="377095" y="3341642"/>
                  </a:cubicBezTo>
                  <a:cubicBezTo>
                    <a:pt x="421481" y="3405650"/>
                    <a:pt x="470821" y="3467753"/>
                    <a:pt x="521875" y="3530142"/>
                  </a:cubicBezTo>
                  <a:cubicBezTo>
                    <a:pt x="572929" y="3592626"/>
                    <a:pt x="626269" y="3655110"/>
                    <a:pt x="678561" y="3720070"/>
                  </a:cubicBezTo>
                  <a:cubicBezTo>
                    <a:pt x="704755" y="3752455"/>
                    <a:pt x="730663" y="3785602"/>
                    <a:pt x="756476" y="3819225"/>
                  </a:cubicBezTo>
                  <a:lnTo>
                    <a:pt x="793909" y="3867898"/>
                  </a:lnTo>
                  <a:cubicBezTo>
                    <a:pt x="806196" y="3883424"/>
                    <a:pt x="817912" y="3899331"/>
                    <a:pt x="830580" y="3914475"/>
                  </a:cubicBezTo>
                  <a:cubicBezTo>
                    <a:pt x="929450" y="4037729"/>
                    <a:pt x="1036701" y="4151172"/>
                    <a:pt x="1145667" y="4258709"/>
                  </a:cubicBezTo>
                  <a:cubicBezTo>
                    <a:pt x="1200436" y="4312240"/>
                    <a:pt x="1256157" y="4363960"/>
                    <a:pt x="1313212" y="4413585"/>
                  </a:cubicBezTo>
                  <a:cubicBezTo>
                    <a:pt x="1370267" y="4463211"/>
                    <a:pt x="1428369" y="4511217"/>
                    <a:pt x="1488662" y="4556365"/>
                  </a:cubicBezTo>
                  <a:cubicBezTo>
                    <a:pt x="1608773" y="4646853"/>
                    <a:pt x="1738313" y="4727720"/>
                    <a:pt x="1880616" y="4782203"/>
                  </a:cubicBezTo>
                  <a:cubicBezTo>
                    <a:pt x="1951577" y="4809445"/>
                    <a:pt x="2025110" y="4830304"/>
                    <a:pt x="2099882" y="4846020"/>
                  </a:cubicBezTo>
                  <a:cubicBezTo>
                    <a:pt x="2118646" y="4849735"/>
                    <a:pt x="2137220" y="4854022"/>
                    <a:pt x="2156079" y="4857260"/>
                  </a:cubicBezTo>
                  <a:lnTo>
                    <a:pt x="2212753" y="4866690"/>
                  </a:lnTo>
                  <a:cubicBezTo>
                    <a:pt x="2250758" y="4871738"/>
                    <a:pt x="2288762" y="4877072"/>
                    <a:pt x="2327148" y="4880215"/>
                  </a:cubicBezTo>
                  <a:cubicBezTo>
                    <a:pt x="2346293" y="4882025"/>
                    <a:pt x="2365439" y="4883740"/>
                    <a:pt x="2384679" y="4884597"/>
                  </a:cubicBezTo>
                  <a:cubicBezTo>
                    <a:pt x="2403920" y="4885549"/>
                    <a:pt x="2423065" y="4887073"/>
                    <a:pt x="2442401" y="4887645"/>
                  </a:cubicBezTo>
                  <a:lnTo>
                    <a:pt x="2500313" y="4888978"/>
                  </a:lnTo>
                  <a:cubicBezTo>
                    <a:pt x="2519553" y="4889454"/>
                    <a:pt x="2538984" y="4888788"/>
                    <a:pt x="2558320" y="4888693"/>
                  </a:cubicBezTo>
                  <a:lnTo>
                    <a:pt x="2587371" y="4888407"/>
                  </a:lnTo>
                  <a:cubicBezTo>
                    <a:pt x="2596801" y="4888121"/>
                    <a:pt x="2606040" y="4887549"/>
                    <a:pt x="2615374" y="4887168"/>
                  </a:cubicBezTo>
                  <a:cubicBezTo>
                    <a:pt x="2624709" y="4886692"/>
                    <a:pt x="2634044" y="4886406"/>
                    <a:pt x="2643283" y="4885740"/>
                  </a:cubicBezTo>
                  <a:lnTo>
                    <a:pt x="2671096" y="4883454"/>
                  </a:lnTo>
                  <a:cubicBezTo>
                    <a:pt x="2708148" y="4880501"/>
                    <a:pt x="2744915" y="4875548"/>
                    <a:pt x="2781395" y="4869833"/>
                  </a:cubicBezTo>
                  <a:cubicBezTo>
                    <a:pt x="2927414" y="4845640"/>
                    <a:pt x="3067812" y="4798300"/>
                    <a:pt x="3201543" y="4731911"/>
                  </a:cubicBezTo>
                  <a:cubicBezTo>
                    <a:pt x="3335750" y="4666284"/>
                    <a:pt x="3463481" y="4582273"/>
                    <a:pt x="3589687" y="4490071"/>
                  </a:cubicBezTo>
                  <a:cubicBezTo>
                    <a:pt x="3621215" y="4467116"/>
                    <a:pt x="3652552" y="4443208"/>
                    <a:pt x="3683794" y="4419015"/>
                  </a:cubicBezTo>
                  <a:cubicBezTo>
                    <a:pt x="3715226" y="4394917"/>
                    <a:pt x="3746564" y="4370437"/>
                    <a:pt x="3777901" y="4345577"/>
                  </a:cubicBezTo>
                  <a:lnTo>
                    <a:pt x="3968496" y="4193177"/>
                  </a:lnTo>
                  <a:cubicBezTo>
                    <a:pt x="4099274" y="4089450"/>
                    <a:pt x="4231291" y="3992866"/>
                    <a:pt x="4360259" y="3898188"/>
                  </a:cubicBezTo>
                  <a:cubicBezTo>
                    <a:pt x="4489133" y="3803509"/>
                    <a:pt x="4613148" y="3707878"/>
                    <a:pt x="4725257" y="3604818"/>
                  </a:cubicBezTo>
                  <a:cubicBezTo>
                    <a:pt x="4837367" y="3501948"/>
                    <a:pt x="4938617" y="3392315"/>
                    <a:pt x="5017103" y="3268585"/>
                  </a:cubicBezTo>
                  <a:cubicBezTo>
                    <a:pt x="5056346" y="3206768"/>
                    <a:pt x="5089874" y="3141617"/>
                    <a:pt x="5116544" y="3073132"/>
                  </a:cubicBezTo>
                  <a:cubicBezTo>
                    <a:pt x="5143405" y="3004743"/>
                    <a:pt x="5162741" y="2933115"/>
                    <a:pt x="5177124" y="2859582"/>
                  </a:cubicBezTo>
                  <a:cubicBezTo>
                    <a:pt x="5184268" y="2822815"/>
                    <a:pt x="5189982" y="2785382"/>
                    <a:pt x="5193887" y="2747568"/>
                  </a:cubicBezTo>
                  <a:cubicBezTo>
                    <a:pt x="5195030" y="2738138"/>
                    <a:pt x="5195792" y="2728613"/>
                    <a:pt x="5196650" y="2719183"/>
                  </a:cubicBezTo>
                  <a:cubicBezTo>
                    <a:pt x="5197411" y="2709658"/>
                    <a:pt x="5198364" y="2700324"/>
                    <a:pt x="5198745" y="2690227"/>
                  </a:cubicBezTo>
                  <a:lnTo>
                    <a:pt x="5201793" y="2630410"/>
                  </a:lnTo>
                  <a:cubicBezTo>
                    <a:pt x="5204555" y="2550591"/>
                    <a:pt x="5202841" y="2470676"/>
                    <a:pt x="5196555" y="2391238"/>
                  </a:cubicBezTo>
                  <a:cubicBezTo>
                    <a:pt x="5190458" y="2311704"/>
                    <a:pt x="5178743" y="2232837"/>
                    <a:pt x="5162931" y="2155017"/>
                  </a:cubicBezTo>
                  <a:cubicBezTo>
                    <a:pt x="5146929" y="2077198"/>
                    <a:pt x="5126927" y="2000427"/>
                    <a:pt x="5105876" y="1924512"/>
                  </a:cubicBezTo>
                  <a:cubicBezTo>
                    <a:pt x="5063871" y="1772589"/>
                    <a:pt x="5017485" y="1622665"/>
                    <a:pt x="4958525" y="1477314"/>
                  </a:cubicBezTo>
                  <a:cubicBezTo>
                    <a:pt x="4928997" y="1404733"/>
                    <a:pt x="4896041" y="1333486"/>
                    <a:pt x="4858131" y="1265001"/>
                  </a:cubicBezTo>
                  <a:cubicBezTo>
                    <a:pt x="4848892" y="1247761"/>
                    <a:pt x="4838700" y="1230997"/>
                    <a:pt x="4828890" y="1214138"/>
                  </a:cubicBezTo>
                  <a:cubicBezTo>
                    <a:pt x="4818793" y="1197374"/>
                    <a:pt x="4808315" y="1180896"/>
                    <a:pt x="4798124" y="1164227"/>
                  </a:cubicBezTo>
                  <a:lnTo>
                    <a:pt x="4765548" y="1115459"/>
                  </a:lnTo>
                  <a:lnTo>
                    <a:pt x="4731544" y="1067739"/>
                  </a:lnTo>
                  <a:cubicBezTo>
                    <a:pt x="4638485" y="942294"/>
                    <a:pt x="4529233" y="830090"/>
                    <a:pt x="4409599" y="731792"/>
                  </a:cubicBezTo>
                  <a:cubicBezTo>
                    <a:pt x="4290251" y="633208"/>
                    <a:pt x="4160615" y="547483"/>
                    <a:pt x="4022027" y="478617"/>
                  </a:cubicBezTo>
                  <a:cubicBezTo>
                    <a:pt x="3883533" y="409561"/>
                    <a:pt x="3736943" y="356602"/>
                    <a:pt x="3585877" y="319645"/>
                  </a:cubicBezTo>
                  <a:cubicBezTo>
                    <a:pt x="3434810" y="282593"/>
                    <a:pt x="3279553" y="261257"/>
                    <a:pt x="3123057" y="253732"/>
                  </a:cubicBezTo>
                  <a:cubicBezTo>
                    <a:pt x="2966276" y="245826"/>
                    <a:pt x="2809685" y="251065"/>
                    <a:pt x="2654046" y="270496"/>
                  </a:cubicBezTo>
                  <a:cubicBezTo>
                    <a:pt x="2498503" y="290022"/>
                    <a:pt x="2344388" y="322693"/>
                    <a:pt x="2193703" y="367270"/>
                  </a:cubicBezTo>
                  <a:cubicBezTo>
                    <a:pt x="2042922" y="411657"/>
                    <a:pt x="1895856" y="469092"/>
                    <a:pt x="1753362" y="535672"/>
                  </a:cubicBezTo>
                  <a:cubicBezTo>
                    <a:pt x="1467517" y="667403"/>
                    <a:pt x="1200626" y="842091"/>
                    <a:pt x="966502" y="1053070"/>
                  </a:cubicBezTo>
                  <a:cubicBezTo>
                    <a:pt x="849821" y="1158893"/>
                    <a:pt x="741712" y="1274336"/>
                    <a:pt x="644843" y="1398351"/>
                  </a:cubicBezTo>
                  <a:cubicBezTo>
                    <a:pt x="547783" y="1522176"/>
                    <a:pt x="462153" y="1654955"/>
                    <a:pt x="390525" y="1794877"/>
                  </a:cubicBezTo>
                  <a:cubicBezTo>
                    <a:pt x="318897" y="1934704"/>
                    <a:pt x="259271" y="2081103"/>
                    <a:pt x="217932" y="2233218"/>
                  </a:cubicBezTo>
                  <a:cubicBezTo>
                    <a:pt x="176594" y="2384951"/>
                    <a:pt x="155067" y="2542685"/>
                    <a:pt x="155162" y="27005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32" name="Freeform: Shape 31">
              <a:extLst>
                <a:ext uri="{FF2B5EF4-FFF2-40B4-BE49-F238E27FC236}">
                  <a16:creationId xmlns:a16="http://schemas.microsoft.com/office/drawing/2014/main" id="{82275A1F-D313-4C27-9719-333FE3879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66008" y="178095"/>
              <a:ext cx="3806641" cy="3806637"/>
            </a:xfrm>
            <a:custGeom>
              <a:avLst/>
              <a:gdLst>
                <a:gd name="connsiteX0" fmla="*/ 2733675 w 5467350"/>
                <a:gd name="connsiteY0" fmla="*/ 0 h 5467350"/>
                <a:gd name="connsiteX1" fmla="*/ 0 w 5467350"/>
                <a:gd name="connsiteY1" fmla="*/ 2733675 h 5467350"/>
                <a:gd name="connsiteX2" fmla="*/ 2733675 w 5467350"/>
                <a:gd name="connsiteY2" fmla="*/ 5467350 h 5467350"/>
                <a:gd name="connsiteX3" fmla="*/ 5467350 w 5467350"/>
                <a:gd name="connsiteY3" fmla="*/ 2733675 h 5467350"/>
                <a:gd name="connsiteX4" fmla="*/ 2733675 w 5467350"/>
                <a:gd name="connsiteY4" fmla="*/ 0 h 5467350"/>
                <a:gd name="connsiteX5" fmla="*/ 4922615 w 5467350"/>
                <a:gd name="connsiteY5" fmla="*/ 1317212 h 5467350"/>
                <a:gd name="connsiteX6" fmla="*/ 4979765 w 5467350"/>
                <a:gd name="connsiteY6" fmla="*/ 1430941 h 5467350"/>
                <a:gd name="connsiteX7" fmla="*/ 5031105 w 5467350"/>
                <a:gd name="connsiteY7" fmla="*/ 1547146 h 5467350"/>
                <a:gd name="connsiteX8" fmla="*/ 5185029 w 5467350"/>
                <a:gd name="connsiteY8" fmla="*/ 2031873 h 5467350"/>
                <a:gd name="connsiteX9" fmla="*/ 5261610 w 5467350"/>
                <a:gd name="connsiteY9" fmla="*/ 2535079 h 5467350"/>
                <a:gd name="connsiteX10" fmla="*/ 5274183 w 5467350"/>
                <a:gd name="connsiteY10" fmla="*/ 2789206 h 5467350"/>
                <a:gd name="connsiteX11" fmla="*/ 5274755 w 5467350"/>
                <a:gd name="connsiteY11" fmla="*/ 2834831 h 5467350"/>
                <a:gd name="connsiteX12" fmla="*/ 5274850 w 5467350"/>
                <a:gd name="connsiteY12" fmla="*/ 2853023 h 5467350"/>
                <a:gd name="connsiteX13" fmla="*/ 5274564 w 5467350"/>
                <a:gd name="connsiteY13" fmla="*/ 2910554 h 5467350"/>
                <a:gd name="connsiteX14" fmla="*/ 5274469 w 5467350"/>
                <a:gd name="connsiteY14" fmla="*/ 2915222 h 5467350"/>
                <a:gd name="connsiteX15" fmla="*/ 5267325 w 5467350"/>
                <a:gd name="connsiteY15" fmla="*/ 3035713 h 5467350"/>
                <a:gd name="connsiteX16" fmla="*/ 5141119 w 5467350"/>
                <a:gd name="connsiteY16" fmla="*/ 3487674 h 5467350"/>
                <a:gd name="connsiteX17" fmla="*/ 5020342 w 5467350"/>
                <a:gd name="connsiteY17" fmla="*/ 3689509 h 5467350"/>
                <a:gd name="connsiteX18" fmla="*/ 4867656 w 5467350"/>
                <a:gd name="connsiteY18" fmla="*/ 3874865 h 5467350"/>
                <a:gd name="connsiteX19" fmla="*/ 4498467 w 5467350"/>
                <a:gd name="connsiteY19" fmla="*/ 4210907 h 5467350"/>
                <a:gd name="connsiteX20" fmla="*/ 4260723 w 5467350"/>
                <a:gd name="connsiteY20" fmla="*/ 4398359 h 5467350"/>
                <a:gd name="connsiteX21" fmla="*/ 4088130 w 5467350"/>
                <a:gd name="connsiteY21" fmla="*/ 4533519 h 5467350"/>
                <a:gd name="connsiteX22" fmla="*/ 3985736 w 5467350"/>
                <a:gd name="connsiteY22" fmla="*/ 4615434 h 5467350"/>
                <a:gd name="connsiteX23" fmla="*/ 3885343 w 5467350"/>
                <a:gd name="connsiteY23" fmla="*/ 4693730 h 5467350"/>
                <a:gd name="connsiteX24" fmla="*/ 3681984 w 5467350"/>
                <a:gd name="connsiteY24" fmla="*/ 4841463 h 5467350"/>
                <a:gd name="connsiteX25" fmla="*/ 3473958 w 5467350"/>
                <a:gd name="connsiteY25" fmla="*/ 4971383 h 5467350"/>
                <a:gd name="connsiteX26" fmla="*/ 3259550 w 5467350"/>
                <a:gd name="connsiteY26" fmla="*/ 5077683 h 5467350"/>
                <a:gd name="connsiteX27" fmla="*/ 2808065 w 5467350"/>
                <a:gd name="connsiteY27" fmla="*/ 5199698 h 5467350"/>
                <a:gd name="connsiteX28" fmla="*/ 2691289 w 5467350"/>
                <a:gd name="connsiteY28" fmla="*/ 5209889 h 5467350"/>
                <a:gd name="connsiteX29" fmla="*/ 2661476 w 5467350"/>
                <a:gd name="connsiteY29" fmla="*/ 5211414 h 5467350"/>
                <a:gd name="connsiteX30" fmla="*/ 2631853 w 5467350"/>
                <a:gd name="connsiteY30" fmla="*/ 5212176 h 5467350"/>
                <a:gd name="connsiteX31" fmla="*/ 2631567 w 5467350"/>
                <a:gd name="connsiteY31" fmla="*/ 5212176 h 5467350"/>
                <a:gd name="connsiteX32" fmla="*/ 2631281 w 5467350"/>
                <a:gd name="connsiteY32" fmla="*/ 5212176 h 5467350"/>
                <a:gd name="connsiteX33" fmla="*/ 2599754 w 5467350"/>
                <a:gd name="connsiteY33" fmla="*/ 5212652 h 5467350"/>
                <a:gd name="connsiteX34" fmla="*/ 2583561 w 5467350"/>
                <a:gd name="connsiteY34" fmla="*/ 5212556 h 5467350"/>
                <a:gd name="connsiteX35" fmla="*/ 2571274 w 5467350"/>
                <a:gd name="connsiteY35" fmla="*/ 5212556 h 5467350"/>
                <a:gd name="connsiteX36" fmla="*/ 2326577 w 5467350"/>
                <a:gd name="connsiteY36" fmla="*/ 5201889 h 5467350"/>
                <a:gd name="connsiteX37" fmla="*/ 2208371 w 5467350"/>
                <a:gd name="connsiteY37" fmla="*/ 5188458 h 5467350"/>
                <a:gd name="connsiteX38" fmla="*/ 2090642 w 5467350"/>
                <a:gd name="connsiteY38" fmla="*/ 5168646 h 5467350"/>
                <a:gd name="connsiteX39" fmla="*/ 1858613 w 5467350"/>
                <a:gd name="connsiteY39" fmla="*/ 5108544 h 5467350"/>
                <a:gd name="connsiteX40" fmla="*/ 1636395 w 5467350"/>
                <a:gd name="connsiteY40" fmla="*/ 5021676 h 5467350"/>
                <a:gd name="connsiteX41" fmla="*/ 1636205 w 5467350"/>
                <a:gd name="connsiteY41" fmla="*/ 5021580 h 5467350"/>
                <a:gd name="connsiteX42" fmla="*/ 1636014 w 5467350"/>
                <a:gd name="connsiteY42" fmla="*/ 5021485 h 5467350"/>
                <a:gd name="connsiteX43" fmla="*/ 1425512 w 5467350"/>
                <a:gd name="connsiteY43" fmla="*/ 4906518 h 5467350"/>
                <a:gd name="connsiteX44" fmla="*/ 1043273 w 5467350"/>
                <a:gd name="connsiteY44" fmla="*/ 4599528 h 5467350"/>
                <a:gd name="connsiteX45" fmla="*/ 872395 w 5467350"/>
                <a:gd name="connsiteY45" fmla="*/ 4414933 h 5467350"/>
                <a:gd name="connsiteX46" fmla="*/ 797909 w 5467350"/>
                <a:gd name="connsiteY46" fmla="*/ 4324636 h 5467350"/>
                <a:gd name="connsiteX47" fmla="*/ 791623 w 5467350"/>
                <a:gd name="connsiteY47" fmla="*/ 4316825 h 5467350"/>
                <a:gd name="connsiteX48" fmla="*/ 779145 w 5467350"/>
                <a:gd name="connsiteY48" fmla="*/ 4300728 h 5467350"/>
                <a:gd name="connsiteX49" fmla="*/ 714470 w 5467350"/>
                <a:gd name="connsiteY49" fmla="*/ 4215480 h 5467350"/>
                <a:gd name="connsiteX50" fmla="*/ 714280 w 5467350"/>
                <a:gd name="connsiteY50" fmla="*/ 4215289 h 5467350"/>
                <a:gd name="connsiteX51" fmla="*/ 714089 w 5467350"/>
                <a:gd name="connsiteY51" fmla="*/ 4215098 h 5467350"/>
                <a:gd name="connsiteX52" fmla="*/ 677132 w 5467350"/>
                <a:gd name="connsiteY52" fmla="*/ 4164806 h 5467350"/>
                <a:gd name="connsiteX53" fmla="*/ 635889 w 5467350"/>
                <a:gd name="connsiteY53" fmla="*/ 4108799 h 5467350"/>
                <a:gd name="connsiteX54" fmla="*/ 555212 w 5467350"/>
                <a:gd name="connsiteY54" fmla="*/ 4003358 h 5467350"/>
                <a:gd name="connsiteX55" fmla="*/ 491395 w 5467350"/>
                <a:gd name="connsiteY55" fmla="*/ 3921538 h 5467350"/>
                <a:gd name="connsiteX56" fmla="*/ 394907 w 5467350"/>
                <a:gd name="connsiteY56" fmla="*/ 3796760 h 5467350"/>
                <a:gd name="connsiteX57" fmla="*/ 318421 w 5467350"/>
                <a:gd name="connsiteY57" fmla="*/ 3692938 h 5467350"/>
                <a:gd name="connsiteX58" fmla="*/ 247650 w 5467350"/>
                <a:gd name="connsiteY58" fmla="*/ 3587115 h 5467350"/>
                <a:gd name="connsiteX59" fmla="*/ 183833 w 5467350"/>
                <a:gd name="connsiteY59" fmla="*/ 3478054 h 5467350"/>
                <a:gd name="connsiteX60" fmla="*/ 183642 w 5467350"/>
                <a:gd name="connsiteY60" fmla="*/ 3477673 h 5467350"/>
                <a:gd name="connsiteX61" fmla="*/ 183452 w 5467350"/>
                <a:gd name="connsiteY61" fmla="*/ 3477292 h 5467350"/>
                <a:gd name="connsiteX62" fmla="*/ 161925 w 5467350"/>
                <a:gd name="connsiteY62" fmla="*/ 3435572 h 5467350"/>
                <a:gd name="connsiteX63" fmla="*/ 155067 w 5467350"/>
                <a:gd name="connsiteY63" fmla="*/ 3421761 h 5467350"/>
                <a:gd name="connsiteX64" fmla="*/ 147542 w 5467350"/>
                <a:gd name="connsiteY64" fmla="*/ 3405378 h 5467350"/>
                <a:gd name="connsiteX65" fmla="*/ 129540 w 5467350"/>
                <a:gd name="connsiteY65" fmla="*/ 3364992 h 5467350"/>
                <a:gd name="connsiteX66" fmla="*/ 129350 w 5467350"/>
                <a:gd name="connsiteY66" fmla="*/ 3364611 h 5467350"/>
                <a:gd name="connsiteX67" fmla="*/ 129159 w 5467350"/>
                <a:gd name="connsiteY67" fmla="*/ 3364230 h 5467350"/>
                <a:gd name="connsiteX68" fmla="*/ 54769 w 5467350"/>
                <a:gd name="connsiteY68" fmla="*/ 3125343 h 5467350"/>
                <a:gd name="connsiteX69" fmla="*/ 30385 w 5467350"/>
                <a:gd name="connsiteY69" fmla="*/ 2875407 h 5467350"/>
                <a:gd name="connsiteX70" fmla="*/ 89059 w 5467350"/>
                <a:gd name="connsiteY70" fmla="*/ 2368487 h 5467350"/>
                <a:gd name="connsiteX71" fmla="*/ 161544 w 5467350"/>
                <a:gd name="connsiteY71" fmla="*/ 2123885 h 5467350"/>
                <a:gd name="connsiteX72" fmla="*/ 161735 w 5467350"/>
                <a:gd name="connsiteY72" fmla="*/ 2123504 h 5467350"/>
                <a:gd name="connsiteX73" fmla="*/ 161830 w 5467350"/>
                <a:gd name="connsiteY73" fmla="*/ 2123123 h 5467350"/>
                <a:gd name="connsiteX74" fmla="*/ 175736 w 5467350"/>
                <a:gd name="connsiteY74" fmla="*/ 2085499 h 5467350"/>
                <a:gd name="connsiteX75" fmla="*/ 184118 w 5467350"/>
                <a:gd name="connsiteY75" fmla="*/ 2063496 h 5467350"/>
                <a:gd name="connsiteX76" fmla="*/ 205835 w 5467350"/>
                <a:gd name="connsiteY76" fmla="*/ 2009299 h 5467350"/>
                <a:gd name="connsiteX77" fmla="*/ 207740 w 5467350"/>
                <a:gd name="connsiteY77" fmla="*/ 2004727 h 5467350"/>
                <a:gd name="connsiteX78" fmla="*/ 220123 w 5467350"/>
                <a:gd name="connsiteY78" fmla="*/ 1975580 h 5467350"/>
                <a:gd name="connsiteX79" fmla="*/ 233267 w 5467350"/>
                <a:gd name="connsiteY79" fmla="*/ 1946529 h 5467350"/>
                <a:gd name="connsiteX80" fmla="*/ 260033 w 5467350"/>
                <a:gd name="connsiteY80" fmla="*/ 1889189 h 5467350"/>
                <a:gd name="connsiteX81" fmla="*/ 260128 w 5467350"/>
                <a:gd name="connsiteY81" fmla="*/ 1888903 h 5467350"/>
                <a:gd name="connsiteX82" fmla="*/ 260223 w 5467350"/>
                <a:gd name="connsiteY82" fmla="*/ 1888617 h 5467350"/>
                <a:gd name="connsiteX83" fmla="*/ 382238 w 5467350"/>
                <a:gd name="connsiteY83" fmla="*/ 1665446 h 5467350"/>
                <a:gd name="connsiteX84" fmla="*/ 525590 w 5467350"/>
                <a:gd name="connsiteY84" fmla="*/ 1456373 h 5467350"/>
                <a:gd name="connsiteX85" fmla="*/ 862394 w 5467350"/>
                <a:gd name="connsiteY85" fmla="*/ 1080611 h 5467350"/>
                <a:gd name="connsiteX86" fmla="*/ 1051465 w 5467350"/>
                <a:gd name="connsiteY86" fmla="*/ 914686 h 5467350"/>
                <a:gd name="connsiteX87" fmla="*/ 1100042 w 5467350"/>
                <a:gd name="connsiteY87" fmla="*/ 875919 h 5467350"/>
                <a:gd name="connsiteX88" fmla="*/ 1108424 w 5467350"/>
                <a:gd name="connsiteY88" fmla="*/ 869347 h 5467350"/>
                <a:gd name="connsiteX89" fmla="*/ 1149858 w 5467350"/>
                <a:gd name="connsiteY89" fmla="*/ 837629 h 5467350"/>
                <a:gd name="connsiteX90" fmla="*/ 1150049 w 5467350"/>
                <a:gd name="connsiteY90" fmla="*/ 837438 h 5467350"/>
                <a:gd name="connsiteX91" fmla="*/ 1150239 w 5467350"/>
                <a:gd name="connsiteY91" fmla="*/ 837248 h 5467350"/>
                <a:gd name="connsiteX92" fmla="*/ 1251204 w 5467350"/>
                <a:gd name="connsiteY92" fmla="*/ 763429 h 5467350"/>
                <a:gd name="connsiteX93" fmla="*/ 1678305 w 5467350"/>
                <a:gd name="connsiteY93" fmla="*/ 507016 h 5467350"/>
                <a:gd name="connsiteX94" fmla="*/ 1903476 w 5467350"/>
                <a:gd name="connsiteY94" fmla="*/ 402622 h 5467350"/>
                <a:gd name="connsiteX95" fmla="*/ 2135410 w 5467350"/>
                <a:gd name="connsiteY95" fmla="*/ 316325 h 5467350"/>
                <a:gd name="connsiteX96" fmla="*/ 2373059 w 5467350"/>
                <a:gd name="connsiteY96" fmla="*/ 248698 h 5467350"/>
                <a:gd name="connsiteX97" fmla="*/ 2615089 w 5467350"/>
                <a:gd name="connsiteY97" fmla="*/ 201454 h 5467350"/>
                <a:gd name="connsiteX98" fmla="*/ 3000566 w 5467350"/>
                <a:gd name="connsiteY98" fmla="*/ 172784 h 5467350"/>
                <a:gd name="connsiteX99" fmla="*/ 3107436 w 5467350"/>
                <a:gd name="connsiteY99" fmla="*/ 175069 h 5467350"/>
                <a:gd name="connsiteX100" fmla="*/ 3352229 w 5467350"/>
                <a:gd name="connsiteY100" fmla="*/ 196406 h 5467350"/>
                <a:gd name="connsiteX101" fmla="*/ 3594926 w 5467350"/>
                <a:gd name="connsiteY101" fmla="*/ 243935 h 5467350"/>
                <a:gd name="connsiteX102" fmla="*/ 4058412 w 5467350"/>
                <a:gd name="connsiteY102" fmla="*/ 423482 h 5467350"/>
                <a:gd name="connsiteX103" fmla="*/ 4270915 w 5467350"/>
                <a:gd name="connsiteY103" fmla="*/ 556165 h 5467350"/>
                <a:gd name="connsiteX104" fmla="*/ 4465225 w 5467350"/>
                <a:gd name="connsiteY104" fmla="*/ 715328 h 5467350"/>
                <a:gd name="connsiteX105" fmla="*/ 4791742 w 5467350"/>
                <a:gd name="connsiteY105" fmla="*/ 1099566 h 5467350"/>
                <a:gd name="connsiteX106" fmla="*/ 4922615 w 5467350"/>
                <a:gd name="connsiteY106" fmla="*/ 1317212 h 54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467350" h="5467350">
                  <a:moveTo>
                    <a:pt x="2733675" y="0"/>
                  </a:moveTo>
                  <a:cubicBezTo>
                    <a:pt x="1223867" y="0"/>
                    <a:pt x="0" y="1223867"/>
                    <a:pt x="0" y="2733675"/>
                  </a:cubicBezTo>
                  <a:cubicBezTo>
                    <a:pt x="0" y="4243483"/>
                    <a:pt x="1223867" y="5467350"/>
                    <a:pt x="2733675" y="5467350"/>
                  </a:cubicBezTo>
                  <a:cubicBezTo>
                    <a:pt x="4243483" y="5467350"/>
                    <a:pt x="5467350" y="4243483"/>
                    <a:pt x="5467350" y="2733675"/>
                  </a:cubicBezTo>
                  <a:cubicBezTo>
                    <a:pt x="5467350" y="1223867"/>
                    <a:pt x="4243483" y="0"/>
                    <a:pt x="2733675" y="0"/>
                  </a:cubicBezTo>
                  <a:close/>
                  <a:moveTo>
                    <a:pt x="4922615" y="1317212"/>
                  </a:moveTo>
                  <a:cubicBezTo>
                    <a:pt x="4943189" y="1356170"/>
                    <a:pt x="4962430" y="1394365"/>
                    <a:pt x="4979765" y="1430941"/>
                  </a:cubicBezTo>
                  <a:cubicBezTo>
                    <a:pt x="4997482" y="1468755"/>
                    <a:pt x="5014817" y="1507903"/>
                    <a:pt x="5031105" y="1547146"/>
                  </a:cubicBezTo>
                  <a:cubicBezTo>
                    <a:pt x="5093875" y="1697641"/>
                    <a:pt x="5145691" y="1860709"/>
                    <a:pt x="5185029" y="2031873"/>
                  </a:cubicBezTo>
                  <a:cubicBezTo>
                    <a:pt x="5220939" y="2188464"/>
                    <a:pt x="5246656" y="2357723"/>
                    <a:pt x="5261610" y="2535079"/>
                  </a:cubicBezTo>
                  <a:cubicBezTo>
                    <a:pt x="5268278" y="2616803"/>
                    <a:pt x="5272564" y="2702338"/>
                    <a:pt x="5274183" y="2789206"/>
                  </a:cubicBezTo>
                  <a:cubicBezTo>
                    <a:pt x="5274660" y="2804541"/>
                    <a:pt x="5274755" y="2819876"/>
                    <a:pt x="5274755" y="2834831"/>
                  </a:cubicBezTo>
                  <a:cubicBezTo>
                    <a:pt x="5274755" y="2840927"/>
                    <a:pt x="5274850" y="2846928"/>
                    <a:pt x="5274850" y="2853023"/>
                  </a:cubicBezTo>
                  <a:cubicBezTo>
                    <a:pt x="5275136" y="2872740"/>
                    <a:pt x="5274850" y="2891885"/>
                    <a:pt x="5274564" y="2910554"/>
                  </a:cubicBezTo>
                  <a:lnTo>
                    <a:pt x="5274469" y="2915222"/>
                  </a:lnTo>
                  <a:cubicBezTo>
                    <a:pt x="5273421" y="2956751"/>
                    <a:pt x="5271040" y="2997422"/>
                    <a:pt x="5267325" y="3035713"/>
                  </a:cubicBezTo>
                  <a:cubicBezTo>
                    <a:pt x="5251514" y="3197066"/>
                    <a:pt x="5209032" y="3349181"/>
                    <a:pt x="5141119" y="3487674"/>
                  </a:cubicBezTo>
                  <a:cubicBezTo>
                    <a:pt x="5108639" y="3554730"/>
                    <a:pt x="5069205" y="3620643"/>
                    <a:pt x="5020342" y="3689509"/>
                  </a:cubicBezTo>
                  <a:cubicBezTo>
                    <a:pt x="4977003" y="3750088"/>
                    <a:pt x="4926997" y="3810762"/>
                    <a:pt x="4867656" y="3874865"/>
                  </a:cubicBezTo>
                  <a:cubicBezTo>
                    <a:pt x="4770215" y="3979450"/>
                    <a:pt x="4656297" y="4083177"/>
                    <a:pt x="4498467" y="4210907"/>
                  </a:cubicBezTo>
                  <a:cubicBezTo>
                    <a:pt x="4420839" y="4273773"/>
                    <a:pt x="4339400" y="4337114"/>
                    <a:pt x="4260723" y="4398359"/>
                  </a:cubicBezTo>
                  <a:cubicBezTo>
                    <a:pt x="4204240" y="4442365"/>
                    <a:pt x="4145756" y="4487799"/>
                    <a:pt x="4088130" y="4533519"/>
                  </a:cubicBezTo>
                  <a:lnTo>
                    <a:pt x="3985736" y="4615434"/>
                  </a:lnTo>
                  <a:cubicBezTo>
                    <a:pt x="3953828" y="4640675"/>
                    <a:pt x="3919442" y="4667822"/>
                    <a:pt x="3885343" y="4693730"/>
                  </a:cubicBezTo>
                  <a:cubicBezTo>
                    <a:pt x="3807619" y="4752975"/>
                    <a:pt x="3742944" y="4799933"/>
                    <a:pt x="3681984" y="4841463"/>
                  </a:cubicBezTo>
                  <a:cubicBezTo>
                    <a:pt x="3607880" y="4891945"/>
                    <a:pt x="3539871" y="4934426"/>
                    <a:pt x="3473958" y="4971383"/>
                  </a:cubicBezTo>
                  <a:cubicBezTo>
                    <a:pt x="3397377" y="5014627"/>
                    <a:pt x="3327273" y="5049393"/>
                    <a:pt x="3259550" y="5077683"/>
                  </a:cubicBezTo>
                  <a:cubicBezTo>
                    <a:pt x="3111913" y="5140071"/>
                    <a:pt x="2959989" y="5181124"/>
                    <a:pt x="2808065" y="5199698"/>
                  </a:cubicBezTo>
                  <a:cubicBezTo>
                    <a:pt x="2761298" y="5205222"/>
                    <a:pt x="2725198" y="5208365"/>
                    <a:pt x="2691289" y="5209889"/>
                  </a:cubicBezTo>
                  <a:lnTo>
                    <a:pt x="2661476" y="5211414"/>
                  </a:lnTo>
                  <a:lnTo>
                    <a:pt x="2631853" y="5212176"/>
                  </a:lnTo>
                  <a:lnTo>
                    <a:pt x="2631567" y="5212176"/>
                  </a:lnTo>
                  <a:lnTo>
                    <a:pt x="2631281" y="5212176"/>
                  </a:lnTo>
                  <a:cubicBezTo>
                    <a:pt x="2622518" y="5212556"/>
                    <a:pt x="2612803" y="5212652"/>
                    <a:pt x="2599754" y="5212652"/>
                  </a:cubicBezTo>
                  <a:cubicBezTo>
                    <a:pt x="2594324" y="5212652"/>
                    <a:pt x="2588990" y="5212652"/>
                    <a:pt x="2583561" y="5212556"/>
                  </a:cubicBezTo>
                  <a:lnTo>
                    <a:pt x="2571274" y="5212556"/>
                  </a:lnTo>
                  <a:cubicBezTo>
                    <a:pt x="2483644" y="5212366"/>
                    <a:pt x="2403634" y="5208937"/>
                    <a:pt x="2326577" y="5201889"/>
                  </a:cubicBezTo>
                  <a:cubicBezTo>
                    <a:pt x="2286286" y="5198269"/>
                    <a:pt x="2246471" y="5193793"/>
                    <a:pt x="2208371" y="5188458"/>
                  </a:cubicBezTo>
                  <a:cubicBezTo>
                    <a:pt x="2167795" y="5182743"/>
                    <a:pt x="2128076" y="5176076"/>
                    <a:pt x="2090642" y="5168646"/>
                  </a:cubicBezTo>
                  <a:cubicBezTo>
                    <a:pt x="2009299" y="5152168"/>
                    <a:pt x="1931194" y="5131880"/>
                    <a:pt x="1858613" y="5108544"/>
                  </a:cubicBezTo>
                  <a:cubicBezTo>
                    <a:pt x="1779746" y="5083207"/>
                    <a:pt x="1704975" y="5053965"/>
                    <a:pt x="1636395" y="5021676"/>
                  </a:cubicBezTo>
                  <a:lnTo>
                    <a:pt x="1636205" y="5021580"/>
                  </a:lnTo>
                  <a:lnTo>
                    <a:pt x="1636014" y="5021485"/>
                  </a:lnTo>
                  <a:cubicBezTo>
                    <a:pt x="1568577" y="4990719"/>
                    <a:pt x="1499807" y="4953096"/>
                    <a:pt x="1425512" y="4906518"/>
                  </a:cubicBezTo>
                  <a:cubicBezTo>
                    <a:pt x="1294257" y="4823556"/>
                    <a:pt x="1165574" y="4720209"/>
                    <a:pt x="1043273" y="4599528"/>
                  </a:cubicBezTo>
                  <a:cubicBezTo>
                    <a:pt x="985838" y="4542568"/>
                    <a:pt x="928307" y="4480465"/>
                    <a:pt x="872395" y="4414933"/>
                  </a:cubicBezTo>
                  <a:cubicBezTo>
                    <a:pt x="846963" y="4385501"/>
                    <a:pt x="822103" y="4354545"/>
                    <a:pt x="797909" y="4324636"/>
                  </a:cubicBezTo>
                  <a:lnTo>
                    <a:pt x="791623" y="4316825"/>
                  </a:lnTo>
                  <a:lnTo>
                    <a:pt x="779145" y="4300728"/>
                  </a:lnTo>
                  <a:cubicBezTo>
                    <a:pt x="757619" y="4272915"/>
                    <a:pt x="735330" y="4244150"/>
                    <a:pt x="714470" y="4215480"/>
                  </a:cubicBezTo>
                  <a:lnTo>
                    <a:pt x="714280" y="4215289"/>
                  </a:lnTo>
                  <a:lnTo>
                    <a:pt x="714089" y="4215098"/>
                  </a:lnTo>
                  <a:cubicBezTo>
                    <a:pt x="701993" y="4199001"/>
                    <a:pt x="689896" y="4182332"/>
                    <a:pt x="677132" y="4164806"/>
                  </a:cubicBezTo>
                  <a:cubicBezTo>
                    <a:pt x="663702" y="4146328"/>
                    <a:pt x="649796" y="4127183"/>
                    <a:pt x="635889" y="4108799"/>
                  </a:cubicBezTo>
                  <a:cubicBezTo>
                    <a:pt x="606647" y="4069842"/>
                    <a:pt x="577406" y="4032028"/>
                    <a:pt x="555212" y="4003358"/>
                  </a:cubicBezTo>
                  <a:cubicBezTo>
                    <a:pt x="534067" y="3975926"/>
                    <a:pt x="512350" y="3948303"/>
                    <a:pt x="491395" y="3921538"/>
                  </a:cubicBezTo>
                  <a:cubicBezTo>
                    <a:pt x="459486" y="3880771"/>
                    <a:pt x="426434" y="3838575"/>
                    <a:pt x="394907" y="3796760"/>
                  </a:cubicBezTo>
                  <a:cubicBezTo>
                    <a:pt x="370142" y="3763804"/>
                    <a:pt x="343853" y="3728752"/>
                    <a:pt x="318421" y="3692938"/>
                  </a:cubicBezTo>
                  <a:cubicBezTo>
                    <a:pt x="291370" y="3653981"/>
                    <a:pt x="268796" y="3620929"/>
                    <a:pt x="247650" y="3587115"/>
                  </a:cubicBezTo>
                  <a:cubicBezTo>
                    <a:pt x="220504" y="3544157"/>
                    <a:pt x="200882" y="3510534"/>
                    <a:pt x="183833" y="3478054"/>
                  </a:cubicBezTo>
                  <a:lnTo>
                    <a:pt x="183642" y="3477673"/>
                  </a:lnTo>
                  <a:lnTo>
                    <a:pt x="183452" y="3477292"/>
                  </a:lnTo>
                  <a:cubicBezTo>
                    <a:pt x="176022" y="3463766"/>
                    <a:pt x="169164" y="3450050"/>
                    <a:pt x="161925" y="3435572"/>
                  </a:cubicBezTo>
                  <a:cubicBezTo>
                    <a:pt x="159639" y="3431000"/>
                    <a:pt x="157353" y="3426428"/>
                    <a:pt x="155067" y="3421761"/>
                  </a:cubicBezTo>
                  <a:cubicBezTo>
                    <a:pt x="152591" y="3416237"/>
                    <a:pt x="150019" y="3410807"/>
                    <a:pt x="147542" y="3405378"/>
                  </a:cubicBezTo>
                  <a:cubicBezTo>
                    <a:pt x="141065" y="3391472"/>
                    <a:pt x="134969" y="3378327"/>
                    <a:pt x="129540" y="3364992"/>
                  </a:cubicBezTo>
                  <a:lnTo>
                    <a:pt x="129350" y="3364611"/>
                  </a:lnTo>
                  <a:lnTo>
                    <a:pt x="129159" y="3364230"/>
                  </a:lnTo>
                  <a:cubicBezTo>
                    <a:pt x="97155" y="3290126"/>
                    <a:pt x="72200" y="3209735"/>
                    <a:pt x="54769" y="3125343"/>
                  </a:cubicBezTo>
                  <a:cubicBezTo>
                    <a:pt x="39148" y="3045619"/>
                    <a:pt x="30956" y="2961323"/>
                    <a:pt x="30385" y="2875407"/>
                  </a:cubicBezTo>
                  <a:cubicBezTo>
                    <a:pt x="30290" y="2705576"/>
                    <a:pt x="50102" y="2534984"/>
                    <a:pt x="89059" y="2368487"/>
                  </a:cubicBezTo>
                  <a:cubicBezTo>
                    <a:pt x="107728" y="2287619"/>
                    <a:pt x="132112" y="2205323"/>
                    <a:pt x="161544" y="2123885"/>
                  </a:cubicBezTo>
                  <a:lnTo>
                    <a:pt x="161735" y="2123504"/>
                  </a:lnTo>
                  <a:lnTo>
                    <a:pt x="161830" y="2123123"/>
                  </a:lnTo>
                  <a:cubicBezTo>
                    <a:pt x="166021" y="2110740"/>
                    <a:pt x="170688" y="2098453"/>
                    <a:pt x="175736" y="2085499"/>
                  </a:cubicBezTo>
                  <a:cubicBezTo>
                    <a:pt x="178594" y="2078164"/>
                    <a:pt x="181356" y="2070830"/>
                    <a:pt x="184118" y="2063496"/>
                  </a:cubicBezTo>
                  <a:cubicBezTo>
                    <a:pt x="190786" y="2045494"/>
                    <a:pt x="198120" y="2027873"/>
                    <a:pt x="205835" y="2009299"/>
                  </a:cubicBezTo>
                  <a:lnTo>
                    <a:pt x="207740" y="2004727"/>
                  </a:lnTo>
                  <a:lnTo>
                    <a:pt x="220123" y="1975580"/>
                  </a:lnTo>
                  <a:lnTo>
                    <a:pt x="233267" y="1946529"/>
                  </a:lnTo>
                  <a:cubicBezTo>
                    <a:pt x="240983" y="1929289"/>
                    <a:pt x="250127" y="1909096"/>
                    <a:pt x="260033" y="1889189"/>
                  </a:cubicBezTo>
                  <a:lnTo>
                    <a:pt x="260128" y="1888903"/>
                  </a:lnTo>
                  <a:lnTo>
                    <a:pt x="260223" y="1888617"/>
                  </a:lnTo>
                  <a:cubicBezTo>
                    <a:pt x="293751" y="1818513"/>
                    <a:pt x="333661" y="1745552"/>
                    <a:pt x="382238" y="1665446"/>
                  </a:cubicBezTo>
                  <a:cubicBezTo>
                    <a:pt x="425577" y="1595533"/>
                    <a:pt x="473869" y="1525143"/>
                    <a:pt x="525590" y="1456373"/>
                  </a:cubicBezTo>
                  <a:cubicBezTo>
                    <a:pt x="625507" y="1323594"/>
                    <a:pt x="738759" y="1197197"/>
                    <a:pt x="862394" y="1080611"/>
                  </a:cubicBezTo>
                  <a:cubicBezTo>
                    <a:pt x="919163" y="1026700"/>
                    <a:pt x="980980" y="972407"/>
                    <a:pt x="1051465" y="914686"/>
                  </a:cubicBezTo>
                  <a:cubicBezTo>
                    <a:pt x="1065657" y="903065"/>
                    <a:pt x="1082421" y="889349"/>
                    <a:pt x="1100042" y="875919"/>
                  </a:cubicBezTo>
                  <a:lnTo>
                    <a:pt x="1108424" y="869347"/>
                  </a:lnTo>
                  <a:cubicBezTo>
                    <a:pt x="1121950" y="858774"/>
                    <a:pt x="1135952" y="847915"/>
                    <a:pt x="1149858" y="837629"/>
                  </a:cubicBezTo>
                  <a:lnTo>
                    <a:pt x="1150049" y="837438"/>
                  </a:lnTo>
                  <a:lnTo>
                    <a:pt x="1150239" y="837248"/>
                  </a:lnTo>
                  <a:cubicBezTo>
                    <a:pt x="1186625" y="809339"/>
                    <a:pt x="1223296" y="783146"/>
                    <a:pt x="1251204" y="763429"/>
                  </a:cubicBezTo>
                  <a:cubicBezTo>
                    <a:pt x="1386554" y="668560"/>
                    <a:pt x="1530287" y="582359"/>
                    <a:pt x="1678305" y="507016"/>
                  </a:cubicBezTo>
                  <a:cubicBezTo>
                    <a:pt x="1751933" y="469583"/>
                    <a:pt x="1827657" y="434435"/>
                    <a:pt x="1903476" y="402622"/>
                  </a:cubicBezTo>
                  <a:cubicBezTo>
                    <a:pt x="1979009" y="371094"/>
                    <a:pt x="2057019" y="342043"/>
                    <a:pt x="2135410" y="316325"/>
                  </a:cubicBezTo>
                  <a:cubicBezTo>
                    <a:pt x="2210372" y="291656"/>
                    <a:pt x="2290382" y="268891"/>
                    <a:pt x="2373059" y="248698"/>
                  </a:cubicBezTo>
                  <a:cubicBezTo>
                    <a:pt x="2449925" y="230219"/>
                    <a:pt x="2531364" y="214313"/>
                    <a:pt x="2615089" y="201454"/>
                  </a:cubicBezTo>
                  <a:cubicBezTo>
                    <a:pt x="2743772" y="182404"/>
                    <a:pt x="2873597" y="172784"/>
                    <a:pt x="3000566" y="172784"/>
                  </a:cubicBezTo>
                  <a:cubicBezTo>
                    <a:pt x="3036094" y="172784"/>
                    <a:pt x="3072003" y="173546"/>
                    <a:pt x="3107436" y="175069"/>
                  </a:cubicBezTo>
                  <a:cubicBezTo>
                    <a:pt x="3189828" y="178118"/>
                    <a:pt x="3272123" y="185261"/>
                    <a:pt x="3352229" y="196406"/>
                  </a:cubicBezTo>
                  <a:cubicBezTo>
                    <a:pt x="3434620" y="207931"/>
                    <a:pt x="3516249" y="223933"/>
                    <a:pt x="3594926" y="243935"/>
                  </a:cubicBezTo>
                  <a:cubicBezTo>
                    <a:pt x="3759613" y="285750"/>
                    <a:pt x="3915537" y="346139"/>
                    <a:pt x="4058412" y="423482"/>
                  </a:cubicBezTo>
                  <a:cubicBezTo>
                    <a:pt x="4128230" y="460820"/>
                    <a:pt x="4199668" y="505397"/>
                    <a:pt x="4270915" y="556165"/>
                  </a:cubicBezTo>
                  <a:cubicBezTo>
                    <a:pt x="4337971" y="604552"/>
                    <a:pt x="4403408" y="658178"/>
                    <a:pt x="4465225" y="715328"/>
                  </a:cubicBezTo>
                  <a:cubicBezTo>
                    <a:pt x="4587621" y="829342"/>
                    <a:pt x="4697540" y="958691"/>
                    <a:pt x="4791742" y="1099566"/>
                  </a:cubicBezTo>
                  <a:cubicBezTo>
                    <a:pt x="4840129" y="1171004"/>
                    <a:pt x="4883944" y="1244156"/>
                    <a:pt x="4922615" y="131721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C3F845-7B24-47B8-BBCC-83DE18E7F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35" y="0"/>
            <a:ext cx="4220052" cy="2578937"/>
            <a:chOff x="1109635" y="0"/>
            <a:chExt cx="4220052" cy="257893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A50A53-76B2-4EBD-98CB-D958322A8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6321" y="0"/>
              <a:ext cx="4020469" cy="2502992"/>
            </a:xfrm>
            <a:custGeom>
              <a:avLst/>
              <a:gdLst>
                <a:gd name="connsiteX0" fmla="*/ 68048 w 4057646"/>
                <a:gd name="connsiteY0" fmla="*/ 0 h 2519172"/>
                <a:gd name="connsiteX1" fmla="*/ 263673 w 4057646"/>
                <a:gd name="connsiteY1" fmla="*/ 0 h 2519172"/>
                <a:gd name="connsiteX2" fmla="*/ 236664 w 4057646"/>
                <a:gd name="connsiteY2" fmla="*/ 35779 h 2519172"/>
                <a:gd name="connsiteX3" fmla="*/ 160449 w 4057646"/>
                <a:gd name="connsiteY3" fmla="*/ 186590 h 2519172"/>
                <a:gd name="connsiteX4" fmla="*/ 123371 w 4057646"/>
                <a:gd name="connsiteY4" fmla="*/ 353808 h 2519172"/>
                <a:gd name="connsiteX5" fmla="*/ 121238 w 4057646"/>
                <a:gd name="connsiteY5" fmla="*/ 375363 h 2519172"/>
                <a:gd name="connsiteX6" fmla="*/ 120135 w 4057646"/>
                <a:gd name="connsiteY6" fmla="*/ 397065 h 2519172"/>
                <a:gd name="connsiteX7" fmla="*/ 119178 w 4057646"/>
                <a:gd name="connsiteY7" fmla="*/ 418840 h 2519172"/>
                <a:gd name="connsiteX8" fmla="*/ 119252 w 4057646"/>
                <a:gd name="connsiteY8" fmla="*/ 441132 h 2519172"/>
                <a:gd name="connsiteX9" fmla="*/ 119840 w 4057646"/>
                <a:gd name="connsiteY9" fmla="*/ 485786 h 2519172"/>
                <a:gd name="connsiteX10" fmla="*/ 120282 w 4057646"/>
                <a:gd name="connsiteY10" fmla="*/ 508151 h 2519172"/>
                <a:gd name="connsiteX11" fmla="*/ 120502 w 4057646"/>
                <a:gd name="connsiteY11" fmla="*/ 519333 h 2519172"/>
                <a:gd name="connsiteX12" fmla="*/ 121386 w 4057646"/>
                <a:gd name="connsiteY12" fmla="*/ 530442 h 2519172"/>
                <a:gd name="connsiteX13" fmla="*/ 129331 w 4057646"/>
                <a:gd name="connsiteY13" fmla="*/ 619457 h 2519172"/>
                <a:gd name="connsiteX14" fmla="*/ 143087 w 4057646"/>
                <a:gd name="connsiteY14" fmla="*/ 707737 h 2519172"/>
                <a:gd name="connsiteX15" fmla="*/ 249760 w 4057646"/>
                <a:gd name="connsiteY15" fmla="*/ 1046659 h 2519172"/>
                <a:gd name="connsiteX16" fmla="*/ 416315 w 4057646"/>
                <a:gd name="connsiteY16" fmla="*/ 1357111 h 2519172"/>
                <a:gd name="connsiteX17" fmla="*/ 439783 w 4057646"/>
                <a:gd name="connsiteY17" fmla="*/ 1394189 h 2519172"/>
                <a:gd name="connsiteX18" fmla="*/ 464795 w 4057646"/>
                <a:gd name="connsiteY18" fmla="*/ 1430237 h 2519172"/>
                <a:gd name="connsiteX19" fmla="*/ 489440 w 4057646"/>
                <a:gd name="connsiteY19" fmla="*/ 1466432 h 2519172"/>
                <a:gd name="connsiteX20" fmla="*/ 515483 w 4057646"/>
                <a:gd name="connsiteY20" fmla="*/ 1501744 h 2519172"/>
                <a:gd name="connsiteX21" fmla="*/ 541084 w 4057646"/>
                <a:gd name="connsiteY21" fmla="*/ 1537350 h 2519172"/>
                <a:gd name="connsiteX22" fmla="*/ 568083 w 4057646"/>
                <a:gd name="connsiteY22" fmla="*/ 1571926 h 2519172"/>
                <a:gd name="connsiteX23" fmla="*/ 594935 w 4057646"/>
                <a:gd name="connsiteY23" fmla="*/ 1606650 h 2519172"/>
                <a:gd name="connsiteX24" fmla="*/ 623258 w 4057646"/>
                <a:gd name="connsiteY24" fmla="*/ 1640270 h 2519172"/>
                <a:gd name="connsiteX25" fmla="*/ 651802 w 4057646"/>
                <a:gd name="connsiteY25" fmla="*/ 1673669 h 2519172"/>
                <a:gd name="connsiteX26" fmla="*/ 681890 w 4057646"/>
                <a:gd name="connsiteY26" fmla="*/ 1705818 h 2519172"/>
                <a:gd name="connsiteX27" fmla="*/ 712421 w 4057646"/>
                <a:gd name="connsiteY27" fmla="*/ 1737525 h 2519172"/>
                <a:gd name="connsiteX28" fmla="*/ 720072 w 4057646"/>
                <a:gd name="connsiteY28" fmla="*/ 1745470 h 2519172"/>
                <a:gd name="connsiteX29" fmla="*/ 728090 w 4057646"/>
                <a:gd name="connsiteY29" fmla="*/ 1752974 h 2519172"/>
                <a:gd name="connsiteX30" fmla="*/ 744128 w 4057646"/>
                <a:gd name="connsiteY30" fmla="*/ 1768056 h 2519172"/>
                <a:gd name="connsiteX31" fmla="*/ 776277 w 4057646"/>
                <a:gd name="connsiteY31" fmla="*/ 1798218 h 2519172"/>
                <a:gd name="connsiteX32" fmla="*/ 784295 w 4057646"/>
                <a:gd name="connsiteY32" fmla="*/ 1805795 h 2519172"/>
                <a:gd name="connsiteX33" fmla="*/ 792682 w 4057646"/>
                <a:gd name="connsiteY33" fmla="*/ 1812931 h 2519172"/>
                <a:gd name="connsiteX34" fmla="*/ 809382 w 4057646"/>
                <a:gd name="connsiteY34" fmla="*/ 1827277 h 2519172"/>
                <a:gd name="connsiteX35" fmla="*/ 877137 w 4057646"/>
                <a:gd name="connsiteY35" fmla="*/ 1883776 h 2519172"/>
                <a:gd name="connsiteX36" fmla="*/ 1174126 w 4057646"/>
                <a:gd name="connsiteY36" fmla="*/ 2074755 h 2519172"/>
                <a:gd name="connsiteX37" fmla="*/ 1505765 w 4057646"/>
                <a:gd name="connsiteY37" fmla="*/ 2195920 h 2519172"/>
                <a:gd name="connsiteX38" fmla="*/ 1548801 w 4057646"/>
                <a:gd name="connsiteY38" fmla="*/ 2205557 h 2519172"/>
                <a:gd name="connsiteX39" fmla="*/ 1591985 w 4057646"/>
                <a:gd name="connsiteY39" fmla="*/ 2214385 h 2519172"/>
                <a:gd name="connsiteX40" fmla="*/ 1635463 w 4057646"/>
                <a:gd name="connsiteY40" fmla="*/ 2221448 h 2519172"/>
                <a:gd name="connsiteX41" fmla="*/ 1657165 w 4057646"/>
                <a:gd name="connsiteY41" fmla="*/ 2224978 h 2519172"/>
                <a:gd name="connsiteX42" fmla="*/ 1678941 w 4057646"/>
                <a:gd name="connsiteY42" fmla="*/ 2228068 h 2519172"/>
                <a:gd name="connsiteX43" fmla="*/ 1766264 w 4057646"/>
                <a:gd name="connsiteY43" fmla="*/ 2237412 h 2519172"/>
                <a:gd name="connsiteX44" fmla="*/ 1853735 w 4057646"/>
                <a:gd name="connsiteY44" fmla="*/ 2242414 h 2519172"/>
                <a:gd name="connsiteX45" fmla="*/ 1941133 w 4057646"/>
                <a:gd name="connsiteY45" fmla="*/ 2243444 h 2519172"/>
                <a:gd name="connsiteX46" fmla="*/ 1984758 w 4057646"/>
                <a:gd name="connsiteY46" fmla="*/ 2242120 h 2519172"/>
                <a:gd name="connsiteX47" fmla="*/ 2028236 w 4057646"/>
                <a:gd name="connsiteY47" fmla="*/ 2240795 h 2519172"/>
                <a:gd name="connsiteX48" fmla="*/ 2072155 w 4057646"/>
                <a:gd name="connsiteY48" fmla="*/ 2238368 h 2519172"/>
                <a:gd name="connsiteX49" fmla="*/ 2116222 w 4057646"/>
                <a:gd name="connsiteY49" fmla="*/ 2235425 h 2519172"/>
                <a:gd name="connsiteX50" fmla="*/ 2138218 w 4057646"/>
                <a:gd name="connsiteY50" fmla="*/ 2234175 h 2519172"/>
                <a:gd name="connsiteX51" fmla="*/ 2160068 w 4057646"/>
                <a:gd name="connsiteY51" fmla="*/ 2232041 h 2519172"/>
                <a:gd name="connsiteX52" fmla="*/ 2203693 w 4057646"/>
                <a:gd name="connsiteY52" fmla="*/ 2227922 h 2519172"/>
                <a:gd name="connsiteX53" fmla="*/ 2543792 w 4057646"/>
                <a:gd name="connsiteY53" fmla="*/ 2171717 h 2519172"/>
                <a:gd name="connsiteX54" fmla="*/ 2865426 w 4057646"/>
                <a:gd name="connsiteY54" fmla="*/ 2063426 h 2519172"/>
                <a:gd name="connsiteX55" fmla="*/ 2942303 w 4057646"/>
                <a:gd name="connsiteY55" fmla="*/ 2026275 h 2519172"/>
                <a:gd name="connsiteX56" fmla="*/ 3017341 w 4057646"/>
                <a:gd name="connsiteY56" fmla="*/ 1984636 h 2519172"/>
                <a:gd name="connsiteX57" fmla="*/ 3053903 w 4057646"/>
                <a:gd name="connsiteY57" fmla="*/ 1961830 h 2519172"/>
                <a:gd name="connsiteX58" fmla="*/ 3072221 w 4057646"/>
                <a:gd name="connsiteY58" fmla="*/ 1950354 h 2519172"/>
                <a:gd name="connsiteX59" fmla="*/ 3081344 w 4057646"/>
                <a:gd name="connsiteY59" fmla="*/ 1944616 h 2519172"/>
                <a:gd name="connsiteX60" fmla="*/ 3090172 w 4057646"/>
                <a:gd name="connsiteY60" fmla="*/ 1938363 h 2519172"/>
                <a:gd name="connsiteX61" fmla="*/ 3125705 w 4057646"/>
                <a:gd name="connsiteY61" fmla="*/ 1913497 h 2519172"/>
                <a:gd name="connsiteX62" fmla="*/ 3160796 w 4057646"/>
                <a:gd name="connsiteY62" fmla="*/ 1887822 h 2519172"/>
                <a:gd name="connsiteX63" fmla="*/ 3195005 w 4057646"/>
                <a:gd name="connsiteY63" fmla="*/ 1860750 h 2519172"/>
                <a:gd name="connsiteX64" fmla="*/ 3228625 w 4057646"/>
                <a:gd name="connsiteY64" fmla="*/ 1832868 h 2519172"/>
                <a:gd name="connsiteX65" fmla="*/ 3261435 w 4057646"/>
                <a:gd name="connsiteY65" fmla="*/ 1803809 h 2519172"/>
                <a:gd name="connsiteX66" fmla="*/ 3293511 w 4057646"/>
                <a:gd name="connsiteY66" fmla="*/ 1774088 h 2519172"/>
                <a:gd name="connsiteX67" fmla="*/ 3408422 w 4057646"/>
                <a:gd name="connsiteY67" fmla="*/ 1648141 h 2519172"/>
                <a:gd name="connsiteX68" fmla="*/ 3493024 w 4057646"/>
                <a:gd name="connsiteY68" fmla="*/ 1510792 h 2519172"/>
                <a:gd name="connsiteX69" fmla="*/ 3509134 w 4057646"/>
                <a:gd name="connsiteY69" fmla="*/ 1473935 h 2519172"/>
                <a:gd name="connsiteX70" fmla="*/ 3522965 w 4057646"/>
                <a:gd name="connsiteY70" fmla="*/ 1435092 h 2519172"/>
                <a:gd name="connsiteX71" fmla="*/ 3535619 w 4057646"/>
                <a:gd name="connsiteY71" fmla="*/ 1394851 h 2519172"/>
                <a:gd name="connsiteX72" fmla="*/ 3547463 w 4057646"/>
                <a:gd name="connsiteY72" fmla="*/ 1353433 h 2519172"/>
                <a:gd name="connsiteX73" fmla="*/ 3634713 w 4057646"/>
                <a:gd name="connsiteY73" fmla="*/ 995016 h 2519172"/>
                <a:gd name="connsiteX74" fmla="*/ 3749698 w 4057646"/>
                <a:gd name="connsiteY74" fmla="*/ 634906 h 2519172"/>
                <a:gd name="connsiteX75" fmla="*/ 3809287 w 4057646"/>
                <a:gd name="connsiteY75" fmla="*/ 317171 h 2519172"/>
                <a:gd name="connsiteX76" fmla="*/ 3797967 w 4057646"/>
                <a:gd name="connsiteY76" fmla="*/ 153596 h 2519172"/>
                <a:gd name="connsiteX77" fmla="*/ 3762954 w 4057646"/>
                <a:gd name="connsiteY77" fmla="*/ 0 h 2519172"/>
                <a:gd name="connsiteX78" fmla="*/ 4012007 w 4057646"/>
                <a:gd name="connsiteY78" fmla="*/ 0 h 2519172"/>
                <a:gd name="connsiteX79" fmla="*/ 4016752 w 4057646"/>
                <a:gd name="connsiteY79" fmla="*/ 15860 h 2519172"/>
                <a:gd name="connsiteX80" fmla="*/ 4057575 w 4057646"/>
                <a:gd name="connsiteY80" fmla="*/ 317613 h 2519172"/>
                <a:gd name="connsiteX81" fmla="*/ 4040434 w 4057646"/>
                <a:gd name="connsiteY81" fmla="*/ 522496 h 2519172"/>
                <a:gd name="connsiteX82" fmla="*/ 3986215 w 4057646"/>
                <a:gd name="connsiteY82" fmla="*/ 721053 h 2519172"/>
                <a:gd name="connsiteX83" fmla="*/ 3869244 w 4057646"/>
                <a:gd name="connsiteY83" fmla="*/ 1060858 h 2519172"/>
                <a:gd name="connsiteX84" fmla="*/ 3843201 w 4057646"/>
                <a:gd name="connsiteY84" fmla="*/ 1147078 h 2519172"/>
                <a:gd name="connsiteX85" fmla="*/ 3818041 w 4057646"/>
                <a:gd name="connsiteY85" fmla="*/ 1234402 h 2519172"/>
                <a:gd name="connsiteX86" fmla="*/ 3793029 w 4057646"/>
                <a:gd name="connsiteY86" fmla="*/ 1323418 h 2519172"/>
                <a:gd name="connsiteX87" fmla="*/ 3780228 w 4057646"/>
                <a:gd name="connsiteY87" fmla="*/ 1368588 h 2519172"/>
                <a:gd name="connsiteX88" fmla="*/ 3766397 w 4057646"/>
                <a:gd name="connsiteY88" fmla="*/ 1414714 h 2519172"/>
                <a:gd name="connsiteX89" fmla="*/ 3751464 w 4057646"/>
                <a:gd name="connsiteY89" fmla="*/ 1461429 h 2519172"/>
                <a:gd name="connsiteX90" fmla="*/ 3734985 w 4057646"/>
                <a:gd name="connsiteY90" fmla="*/ 1508659 h 2519172"/>
                <a:gd name="connsiteX91" fmla="*/ 3716519 w 4057646"/>
                <a:gd name="connsiteY91" fmla="*/ 1556183 h 2519172"/>
                <a:gd name="connsiteX92" fmla="*/ 3694891 w 4057646"/>
                <a:gd name="connsiteY92" fmla="*/ 1603487 h 2519172"/>
                <a:gd name="connsiteX93" fmla="*/ 3586086 w 4057646"/>
                <a:gd name="connsiteY93" fmla="*/ 1780121 h 2519172"/>
                <a:gd name="connsiteX94" fmla="*/ 3455651 w 4057646"/>
                <a:gd name="connsiteY94" fmla="*/ 1931300 h 2519172"/>
                <a:gd name="connsiteX95" fmla="*/ 3421370 w 4057646"/>
                <a:gd name="connsiteY95" fmla="*/ 1966244 h 2519172"/>
                <a:gd name="connsiteX96" fmla="*/ 3386719 w 4057646"/>
                <a:gd name="connsiteY96" fmla="*/ 2000821 h 2519172"/>
                <a:gd name="connsiteX97" fmla="*/ 3351040 w 4057646"/>
                <a:gd name="connsiteY97" fmla="*/ 2034587 h 2519172"/>
                <a:gd name="connsiteX98" fmla="*/ 3314918 w 4057646"/>
                <a:gd name="connsiteY98" fmla="*/ 2068060 h 2519172"/>
                <a:gd name="connsiteX99" fmla="*/ 3277767 w 4057646"/>
                <a:gd name="connsiteY99" fmla="*/ 2100577 h 2519172"/>
                <a:gd name="connsiteX100" fmla="*/ 3240028 w 4057646"/>
                <a:gd name="connsiteY100" fmla="*/ 2132726 h 2519172"/>
                <a:gd name="connsiteX101" fmla="*/ 3230537 w 4057646"/>
                <a:gd name="connsiteY101" fmla="*/ 2140744 h 2519172"/>
                <a:gd name="connsiteX102" fmla="*/ 3220679 w 4057646"/>
                <a:gd name="connsiteY102" fmla="*/ 2148395 h 2519172"/>
                <a:gd name="connsiteX103" fmla="*/ 3200964 w 4057646"/>
                <a:gd name="connsiteY103" fmla="*/ 2163624 h 2519172"/>
                <a:gd name="connsiteX104" fmla="*/ 3161458 w 4057646"/>
                <a:gd name="connsiteY104" fmla="*/ 2194154 h 2519172"/>
                <a:gd name="connsiteX105" fmla="*/ 3079358 w 4057646"/>
                <a:gd name="connsiteY105" fmla="*/ 2251831 h 2519172"/>
                <a:gd name="connsiteX106" fmla="*/ 2993505 w 4057646"/>
                <a:gd name="connsiteY106" fmla="*/ 2304725 h 2519172"/>
                <a:gd name="connsiteX107" fmla="*/ 2619639 w 4057646"/>
                <a:gd name="connsiteY107" fmla="*/ 2459216 h 2519172"/>
                <a:gd name="connsiteX108" fmla="*/ 2223555 w 4057646"/>
                <a:gd name="connsiteY108" fmla="*/ 2517333 h 2519172"/>
                <a:gd name="connsiteX109" fmla="*/ 2174045 w 4057646"/>
                <a:gd name="connsiteY109" fmla="*/ 2518657 h 2519172"/>
                <a:gd name="connsiteX110" fmla="*/ 2149327 w 4057646"/>
                <a:gd name="connsiteY110" fmla="*/ 2519172 h 2519172"/>
                <a:gd name="connsiteX111" fmla="*/ 2124681 w 4057646"/>
                <a:gd name="connsiteY111" fmla="*/ 2518804 h 2519172"/>
                <a:gd name="connsiteX112" fmla="*/ 2075466 w 4057646"/>
                <a:gd name="connsiteY112" fmla="*/ 2517627 h 2519172"/>
                <a:gd name="connsiteX113" fmla="*/ 2026102 w 4057646"/>
                <a:gd name="connsiteY113" fmla="*/ 2515494 h 2519172"/>
                <a:gd name="connsiteX114" fmla="*/ 1926714 w 4057646"/>
                <a:gd name="connsiteY114" fmla="*/ 2507401 h 2519172"/>
                <a:gd name="connsiteX115" fmla="*/ 1827987 w 4057646"/>
                <a:gd name="connsiteY115" fmla="*/ 2494380 h 2519172"/>
                <a:gd name="connsiteX116" fmla="*/ 1730290 w 4057646"/>
                <a:gd name="connsiteY116" fmla="*/ 2476356 h 2519172"/>
                <a:gd name="connsiteX117" fmla="*/ 1633771 w 4057646"/>
                <a:gd name="connsiteY117" fmla="*/ 2454066 h 2519172"/>
                <a:gd name="connsiteX118" fmla="*/ 1538649 w 4057646"/>
                <a:gd name="connsiteY118" fmla="*/ 2427581 h 2519172"/>
                <a:gd name="connsiteX119" fmla="*/ 1491640 w 4057646"/>
                <a:gd name="connsiteY119" fmla="*/ 2412795 h 2519172"/>
                <a:gd name="connsiteX120" fmla="*/ 1444925 w 4057646"/>
                <a:gd name="connsiteY120" fmla="*/ 2397493 h 2519172"/>
                <a:gd name="connsiteX121" fmla="*/ 1085919 w 4057646"/>
                <a:gd name="connsiteY121" fmla="*/ 2242414 h 2519172"/>
                <a:gd name="connsiteX122" fmla="*/ 756928 w 4057646"/>
                <a:gd name="connsiteY122" fmla="*/ 2034441 h 2519172"/>
                <a:gd name="connsiteX123" fmla="*/ 680934 w 4057646"/>
                <a:gd name="connsiteY123" fmla="*/ 1973601 h 2519172"/>
                <a:gd name="connsiteX124" fmla="*/ 608103 w 4057646"/>
                <a:gd name="connsiteY124" fmla="*/ 1909083 h 2519172"/>
                <a:gd name="connsiteX125" fmla="*/ 590226 w 4057646"/>
                <a:gd name="connsiteY125" fmla="*/ 1892604 h 2519172"/>
                <a:gd name="connsiteX126" fmla="*/ 581251 w 4057646"/>
                <a:gd name="connsiteY126" fmla="*/ 1884364 h 2519172"/>
                <a:gd name="connsiteX127" fmla="*/ 572644 w 4057646"/>
                <a:gd name="connsiteY127" fmla="*/ 1875757 h 2519172"/>
                <a:gd name="connsiteX128" fmla="*/ 538362 w 4057646"/>
                <a:gd name="connsiteY128" fmla="*/ 1841254 h 2519172"/>
                <a:gd name="connsiteX129" fmla="*/ 504153 w 4057646"/>
                <a:gd name="connsiteY129" fmla="*/ 1806605 h 2519172"/>
                <a:gd name="connsiteX130" fmla="*/ 471195 w 4057646"/>
                <a:gd name="connsiteY130" fmla="*/ 1770851 h 2519172"/>
                <a:gd name="connsiteX131" fmla="*/ 438385 w 4057646"/>
                <a:gd name="connsiteY131" fmla="*/ 1734877 h 2519172"/>
                <a:gd name="connsiteX132" fmla="*/ 407192 w 4057646"/>
                <a:gd name="connsiteY132" fmla="*/ 1697505 h 2519172"/>
                <a:gd name="connsiteX133" fmla="*/ 376294 w 4057646"/>
                <a:gd name="connsiteY133" fmla="*/ 1659912 h 2519172"/>
                <a:gd name="connsiteX134" fmla="*/ 347456 w 4057646"/>
                <a:gd name="connsiteY134" fmla="*/ 1620775 h 2519172"/>
                <a:gd name="connsiteX135" fmla="*/ 318986 w 4057646"/>
                <a:gd name="connsiteY135" fmla="*/ 1581343 h 2519172"/>
                <a:gd name="connsiteX136" fmla="*/ 292869 w 4057646"/>
                <a:gd name="connsiteY136" fmla="*/ 1540293 h 2519172"/>
                <a:gd name="connsiteX137" fmla="*/ 267121 w 4057646"/>
                <a:gd name="connsiteY137" fmla="*/ 1499095 h 2519172"/>
                <a:gd name="connsiteX138" fmla="*/ 243432 w 4057646"/>
                <a:gd name="connsiteY138" fmla="*/ 1456721 h 2519172"/>
                <a:gd name="connsiteX139" fmla="*/ 96152 w 4057646"/>
                <a:gd name="connsiteY139" fmla="*/ 1100216 h 2519172"/>
                <a:gd name="connsiteX140" fmla="*/ 21261 w 4057646"/>
                <a:gd name="connsiteY140" fmla="*/ 725908 h 2519172"/>
                <a:gd name="connsiteX141" fmla="*/ 11256 w 4057646"/>
                <a:gd name="connsiteY141" fmla="*/ 631522 h 2519172"/>
                <a:gd name="connsiteX142" fmla="*/ 4635 w 4057646"/>
                <a:gd name="connsiteY142" fmla="*/ 536989 h 2519172"/>
                <a:gd name="connsiteX143" fmla="*/ 3752 w 4057646"/>
                <a:gd name="connsiteY143" fmla="*/ 525145 h 2519172"/>
                <a:gd name="connsiteX144" fmla="*/ 3385 w 4057646"/>
                <a:gd name="connsiteY144" fmla="*/ 513301 h 2519172"/>
                <a:gd name="connsiteX145" fmla="*/ 2649 w 4057646"/>
                <a:gd name="connsiteY145" fmla="*/ 489612 h 2519172"/>
                <a:gd name="connsiteX146" fmla="*/ 883 w 4057646"/>
                <a:gd name="connsiteY146" fmla="*/ 442235 h 2519172"/>
                <a:gd name="connsiteX147" fmla="*/ 0 w 4057646"/>
                <a:gd name="connsiteY147" fmla="*/ 418473 h 2519172"/>
                <a:gd name="connsiteX148" fmla="*/ 73 w 4057646"/>
                <a:gd name="connsiteY148" fmla="*/ 394196 h 2519172"/>
                <a:gd name="connsiteX149" fmla="*/ 0 w 4057646"/>
                <a:gd name="connsiteY149" fmla="*/ 369919 h 2519172"/>
                <a:gd name="connsiteX150" fmla="*/ 1031 w 4057646"/>
                <a:gd name="connsiteY150" fmla="*/ 345568 h 2519172"/>
                <a:gd name="connsiteX151" fmla="*/ 24572 w 4057646"/>
                <a:gd name="connsiteY151" fmla="*/ 150101 h 2519172"/>
                <a:gd name="connsiteX152" fmla="*/ 49364 w 4057646"/>
                <a:gd name="connsiteY152" fmla="*/ 53214 h 251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4057646" h="2519172">
                  <a:moveTo>
                    <a:pt x="68048" y="0"/>
                  </a:moveTo>
                  <a:lnTo>
                    <a:pt x="263673" y="0"/>
                  </a:lnTo>
                  <a:lnTo>
                    <a:pt x="236664" y="35779"/>
                  </a:lnTo>
                  <a:cubicBezTo>
                    <a:pt x="205178" y="82494"/>
                    <a:pt x="179430" y="133108"/>
                    <a:pt x="160449" y="186590"/>
                  </a:cubicBezTo>
                  <a:cubicBezTo>
                    <a:pt x="141396" y="240073"/>
                    <a:pt x="129110" y="296352"/>
                    <a:pt x="123371" y="353808"/>
                  </a:cubicBezTo>
                  <a:lnTo>
                    <a:pt x="121238" y="375363"/>
                  </a:lnTo>
                  <a:lnTo>
                    <a:pt x="120135" y="397065"/>
                  </a:lnTo>
                  <a:lnTo>
                    <a:pt x="119178" y="418840"/>
                  </a:lnTo>
                  <a:cubicBezTo>
                    <a:pt x="119032" y="426197"/>
                    <a:pt x="119178" y="433701"/>
                    <a:pt x="119252" y="441132"/>
                  </a:cubicBezTo>
                  <a:lnTo>
                    <a:pt x="119840" y="485786"/>
                  </a:lnTo>
                  <a:lnTo>
                    <a:pt x="120282" y="508151"/>
                  </a:lnTo>
                  <a:lnTo>
                    <a:pt x="120502" y="519333"/>
                  </a:lnTo>
                  <a:lnTo>
                    <a:pt x="121386" y="530442"/>
                  </a:lnTo>
                  <a:cubicBezTo>
                    <a:pt x="123740" y="560163"/>
                    <a:pt x="126167" y="589884"/>
                    <a:pt x="129331" y="619457"/>
                  </a:cubicBezTo>
                  <a:cubicBezTo>
                    <a:pt x="133597" y="648958"/>
                    <a:pt x="138306" y="678385"/>
                    <a:pt x="143087" y="707737"/>
                  </a:cubicBezTo>
                  <a:cubicBezTo>
                    <a:pt x="165084" y="824855"/>
                    <a:pt x="202823" y="938369"/>
                    <a:pt x="249760" y="1046659"/>
                  </a:cubicBezTo>
                  <a:cubicBezTo>
                    <a:pt x="296842" y="1155097"/>
                    <a:pt x="353562" y="1258311"/>
                    <a:pt x="416315" y="1357111"/>
                  </a:cubicBezTo>
                  <a:cubicBezTo>
                    <a:pt x="424186" y="1369470"/>
                    <a:pt x="431763" y="1381977"/>
                    <a:pt x="439783" y="1394189"/>
                  </a:cubicBezTo>
                  <a:cubicBezTo>
                    <a:pt x="448169" y="1406180"/>
                    <a:pt x="456629" y="1418172"/>
                    <a:pt x="464795" y="1430237"/>
                  </a:cubicBezTo>
                  <a:lnTo>
                    <a:pt x="489440" y="1466432"/>
                  </a:lnTo>
                  <a:lnTo>
                    <a:pt x="515483" y="1501744"/>
                  </a:lnTo>
                  <a:cubicBezTo>
                    <a:pt x="524163" y="1513515"/>
                    <a:pt x="532550" y="1525505"/>
                    <a:pt x="541084" y="1537350"/>
                  </a:cubicBezTo>
                  <a:lnTo>
                    <a:pt x="568083" y="1571926"/>
                  </a:lnTo>
                  <a:lnTo>
                    <a:pt x="594935" y="1606650"/>
                  </a:lnTo>
                  <a:cubicBezTo>
                    <a:pt x="604057" y="1618126"/>
                    <a:pt x="613841" y="1629014"/>
                    <a:pt x="623258" y="1640270"/>
                  </a:cubicBezTo>
                  <a:lnTo>
                    <a:pt x="651802" y="1673669"/>
                  </a:lnTo>
                  <a:cubicBezTo>
                    <a:pt x="661366" y="1684778"/>
                    <a:pt x="671812" y="1695077"/>
                    <a:pt x="681890" y="1705818"/>
                  </a:cubicBezTo>
                  <a:lnTo>
                    <a:pt x="712421" y="1737525"/>
                  </a:lnTo>
                  <a:lnTo>
                    <a:pt x="720072" y="1745470"/>
                  </a:lnTo>
                  <a:lnTo>
                    <a:pt x="728090" y="1752974"/>
                  </a:lnTo>
                  <a:lnTo>
                    <a:pt x="744128" y="1768056"/>
                  </a:lnTo>
                  <a:lnTo>
                    <a:pt x="776277" y="1798218"/>
                  </a:lnTo>
                  <a:lnTo>
                    <a:pt x="784295" y="1805795"/>
                  </a:lnTo>
                  <a:lnTo>
                    <a:pt x="792682" y="1812931"/>
                  </a:lnTo>
                  <a:lnTo>
                    <a:pt x="809382" y="1827277"/>
                  </a:lnTo>
                  <a:cubicBezTo>
                    <a:pt x="831672" y="1846404"/>
                    <a:pt x="853595" y="1866047"/>
                    <a:pt x="877137" y="1883776"/>
                  </a:cubicBezTo>
                  <a:cubicBezTo>
                    <a:pt x="969169" y="1957122"/>
                    <a:pt x="1068337" y="2022302"/>
                    <a:pt x="1174126" y="2074755"/>
                  </a:cubicBezTo>
                  <a:cubicBezTo>
                    <a:pt x="1279841" y="2127356"/>
                    <a:pt x="1391368" y="2168185"/>
                    <a:pt x="1505765" y="2195920"/>
                  </a:cubicBezTo>
                  <a:lnTo>
                    <a:pt x="1548801" y="2205557"/>
                  </a:lnTo>
                  <a:cubicBezTo>
                    <a:pt x="1563220" y="2208573"/>
                    <a:pt x="1577345" y="2212325"/>
                    <a:pt x="1591985" y="2214385"/>
                  </a:cubicBezTo>
                  <a:lnTo>
                    <a:pt x="1635463" y="2221448"/>
                  </a:lnTo>
                  <a:lnTo>
                    <a:pt x="1657165" y="2224978"/>
                  </a:lnTo>
                  <a:cubicBezTo>
                    <a:pt x="1664375" y="2226156"/>
                    <a:pt x="1671584" y="2227406"/>
                    <a:pt x="1678941" y="2228068"/>
                  </a:cubicBezTo>
                  <a:cubicBezTo>
                    <a:pt x="1708147" y="2231159"/>
                    <a:pt x="1737206" y="2234763"/>
                    <a:pt x="1766264" y="2237412"/>
                  </a:cubicBezTo>
                  <a:lnTo>
                    <a:pt x="1853735" y="2242414"/>
                  </a:lnTo>
                  <a:lnTo>
                    <a:pt x="1941133" y="2243444"/>
                  </a:lnTo>
                  <a:cubicBezTo>
                    <a:pt x="1955626" y="2243665"/>
                    <a:pt x="1970265" y="2242487"/>
                    <a:pt x="1984758" y="2242120"/>
                  </a:cubicBezTo>
                  <a:lnTo>
                    <a:pt x="2028236" y="2240795"/>
                  </a:lnTo>
                  <a:cubicBezTo>
                    <a:pt x="2042581" y="2240649"/>
                    <a:pt x="2057442" y="2239324"/>
                    <a:pt x="2072155" y="2238368"/>
                  </a:cubicBezTo>
                  <a:lnTo>
                    <a:pt x="2116222" y="2235425"/>
                  </a:lnTo>
                  <a:lnTo>
                    <a:pt x="2138218" y="2234175"/>
                  </a:lnTo>
                  <a:lnTo>
                    <a:pt x="2160068" y="2232041"/>
                  </a:lnTo>
                  <a:cubicBezTo>
                    <a:pt x="2174633" y="2230570"/>
                    <a:pt x="2189126" y="2229172"/>
                    <a:pt x="2203693" y="2227922"/>
                  </a:cubicBezTo>
                  <a:cubicBezTo>
                    <a:pt x="2319781" y="2216445"/>
                    <a:pt x="2433368" y="2198495"/>
                    <a:pt x="2543792" y="2171717"/>
                  </a:cubicBezTo>
                  <a:cubicBezTo>
                    <a:pt x="2654142" y="2144864"/>
                    <a:pt x="2761623" y="2109700"/>
                    <a:pt x="2865426" y="2063426"/>
                  </a:cubicBezTo>
                  <a:cubicBezTo>
                    <a:pt x="2891026" y="2051287"/>
                    <a:pt x="2916628" y="2038781"/>
                    <a:pt x="2942303" y="2026275"/>
                  </a:cubicBezTo>
                  <a:cubicBezTo>
                    <a:pt x="2967168" y="2012371"/>
                    <a:pt x="2992549" y="1999129"/>
                    <a:pt x="3017341" y="1984636"/>
                  </a:cubicBezTo>
                  <a:lnTo>
                    <a:pt x="3053903" y="1961830"/>
                  </a:lnTo>
                  <a:lnTo>
                    <a:pt x="3072221" y="1950354"/>
                  </a:lnTo>
                  <a:lnTo>
                    <a:pt x="3081344" y="1944616"/>
                  </a:lnTo>
                  <a:lnTo>
                    <a:pt x="3090172" y="1938363"/>
                  </a:lnTo>
                  <a:lnTo>
                    <a:pt x="3125705" y="1913497"/>
                  </a:lnTo>
                  <a:cubicBezTo>
                    <a:pt x="3137549" y="1905184"/>
                    <a:pt x="3149614" y="1897165"/>
                    <a:pt x="3160796" y="1887822"/>
                  </a:cubicBezTo>
                  <a:lnTo>
                    <a:pt x="3195005" y="1860750"/>
                  </a:lnTo>
                  <a:cubicBezTo>
                    <a:pt x="3206407" y="1851701"/>
                    <a:pt x="3217883" y="1842726"/>
                    <a:pt x="3228625" y="1832868"/>
                  </a:cubicBezTo>
                  <a:lnTo>
                    <a:pt x="3261435" y="1803809"/>
                  </a:lnTo>
                  <a:cubicBezTo>
                    <a:pt x="3272250" y="1794024"/>
                    <a:pt x="3283432" y="1784460"/>
                    <a:pt x="3293511" y="1774088"/>
                  </a:cubicBezTo>
                  <a:cubicBezTo>
                    <a:pt x="3335223" y="1733553"/>
                    <a:pt x="3375170" y="1691987"/>
                    <a:pt x="3408422" y="1648141"/>
                  </a:cubicBezTo>
                  <a:cubicBezTo>
                    <a:pt x="3443366" y="1604811"/>
                    <a:pt x="3470071" y="1559125"/>
                    <a:pt x="3493024" y="1510792"/>
                  </a:cubicBezTo>
                  <a:lnTo>
                    <a:pt x="3509134" y="1473935"/>
                  </a:lnTo>
                  <a:lnTo>
                    <a:pt x="3522965" y="1435092"/>
                  </a:lnTo>
                  <a:cubicBezTo>
                    <a:pt x="3527894" y="1422512"/>
                    <a:pt x="3531352" y="1408240"/>
                    <a:pt x="3535619" y="1394851"/>
                  </a:cubicBezTo>
                  <a:cubicBezTo>
                    <a:pt x="3539665" y="1381168"/>
                    <a:pt x="3543858" y="1367926"/>
                    <a:pt x="3547463" y="1353433"/>
                  </a:cubicBezTo>
                  <a:cubicBezTo>
                    <a:pt x="3576816" y="1240287"/>
                    <a:pt x="3601608" y="1116401"/>
                    <a:pt x="3634713" y="995016"/>
                  </a:cubicBezTo>
                  <a:cubicBezTo>
                    <a:pt x="3667303" y="873189"/>
                    <a:pt x="3706293" y="753054"/>
                    <a:pt x="3749698" y="634906"/>
                  </a:cubicBezTo>
                  <a:cubicBezTo>
                    <a:pt x="3787732" y="532869"/>
                    <a:pt x="3807669" y="425829"/>
                    <a:pt x="3809287" y="317171"/>
                  </a:cubicBezTo>
                  <a:cubicBezTo>
                    <a:pt x="3810170" y="262842"/>
                    <a:pt x="3806216" y="208146"/>
                    <a:pt x="3797967" y="153596"/>
                  </a:cubicBezTo>
                  <a:lnTo>
                    <a:pt x="3762954" y="0"/>
                  </a:lnTo>
                  <a:lnTo>
                    <a:pt x="4012007" y="0"/>
                  </a:lnTo>
                  <a:lnTo>
                    <a:pt x="4016752" y="15860"/>
                  </a:lnTo>
                  <a:cubicBezTo>
                    <a:pt x="4042071" y="113423"/>
                    <a:pt x="4056692" y="214877"/>
                    <a:pt x="4057575" y="317613"/>
                  </a:cubicBezTo>
                  <a:cubicBezTo>
                    <a:pt x="4058384" y="386030"/>
                    <a:pt x="4052278" y="454815"/>
                    <a:pt x="4040434" y="522496"/>
                  </a:cubicBezTo>
                  <a:cubicBezTo>
                    <a:pt x="4028369" y="590178"/>
                    <a:pt x="4009904" y="656756"/>
                    <a:pt x="3986215" y="721053"/>
                  </a:cubicBezTo>
                  <a:cubicBezTo>
                    <a:pt x="3944871" y="833758"/>
                    <a:pt x="3904704" y="946461"/>
                    <a:pt x="3869244" y="1060858"/>
                  </a:cubicBezTo>
                  <a:lnTo>
                    <a:pt x="3843201" y="1147078"/>
                  </a:lnTo>
                  <a:lnTo>
                    <a:pt x="3818041" y="1234402"/>
                  </a:lnTo>
                  <a:lnTo>
                    <a:pt x="3793029" y="1323418"/>
                  </a:lnTo>
                  <a:lnTo>
                    <a:pt x="3780228" y="1368588"/>
                  </a:lnTo>
                  <a:lnTo>
                    <a:pt x="3766397" y="1414714"/>
                  </a:lnTo>
                  <a:cubicBezTo>
                    <a:pt x="3762131" y="1429943"/>
                    <a:pt x="3756613" y="1445833"/>
                    <a:pt x="3751464" y="1461429"/>
                  </a:cubicBezTo>
                  <a:cubicBezTo>
                    <a:pt x="3746019" y="1477172"/>
                    <a:pt x="3741605" y="1492695"/>
                    <a:pt x="3734985" y="1508659"/>
                  </a:cubicBezTo>
                  <a:lnTo>
                    <a:pt x="3716519" y="1556183"/>
                  </a:lnTo>
                  <a:cubicBezTo>
                    <a:pt x="3709604" y="1572000"/>
                    <a:pt x="3702174" y="1587743"/>
                    <a:pt x="3694891" y="1603487"/>
                  </a:cubicBezTo>
                  <a:cubicBezTo>
                    <a:pt x="3664434" y="1665797"/>
                    <a:pt x="3628018" y="1726784"/>
                    <a:pt x="3586086" y="1780121"/>
                  </a:cubicBezTo>
                  <a:cubicBezTo>
                    <a:pt x="3545329" y="1835001"/>
                    <a:pt x="3500454" y="1883629"/>
                    <a:pt x="3455651" y="1931300"/>
                  </a:cubicBezTo>
                  <a:cubicBezTo>
                    <a:pt x="3444690" y="1943586"/>
                    <a:pt x="3432919" y="1954768"/>
                    <a:pt x="3421370" y="1966244"/>
                  </a:cubicBezTo>
                  <a:lnTo>
                    <a:pt x="3386719" y="2000821"/>
                  </a:lnTo>
                  <a:cubicBezTo>
                    <a:pt x="3375390" y="2012592"/>
                    <a:pt x="3363105" y="2023406"/>
                    <a:pt x="3351040" y="2034587"/>
                  </a:cubicBezTo>
                  <a:lnTo>
                    <a:pt x="3314918" y="2068060"/>
                  </a:lnTo>
                  <a:cubicBezTo>
                    <a:pt x="3303074" y="2079390"/>
                    <a:pt x="3290200" y="2089836"/>
                    <a:pt x="3277767" y="2100577"/>
                  </a:cubicBezTo>
                  <a:lnTo>
                    <a:pt x="3240028" y="2132726"/>
                  </a:lnTo>
                  <a:lnTo>
                    <a:pt x="3230537" y="2140744"/>
                  </a:lnTo>
                  <a:lnTo>
                    <a:pt x="3220679" y="2148395"/>
                  </a:lnTo>
                  <a:lnTo>
                    <a:pt x="3200964" y="2163624"/>
                  </a:lnTo>
                  <a:lnTo>
                    <a:pt x="3161458" y="2194154"/>
                  </a:lnTo>
                  <a:cubicBezTo>
                    <a:pt x="3134680" y="2213944"/>
                    <a:pt x="3106798" y="2232556"/>
                    <a:pt x="3079358" y="2251831"/>
                  </a:cubicBezTo>
                  <a:cubicBezTo>
                    <a:pt x="3051034" y="2269708"/>
                    <a:pt x="3022343" y="2287363"/>
                    <a:pt x="2993505" y="2304725"/>
                  </a:cubicBezTo>
                  <a:cubicBezTo>
                    <a:pt x="2876755" y="2372112"/>
                    <a:pt x="2750073" y="2424491"/>
                    <a:pt x="2619639" y="2459216"/>
                  </a:cubicBezTo>
                  <a:cubicBezTo>
                    <a:pt x="2489205" y="2494086"/>
                    <a:pt x="2355608" y="2512330"/>
                    <a:pt x="2223555" y="2517333"/>
                  </a:cubicBezTo>
                  <a:lnTo>
                    <a:pt x="2174045" y="2518657"/>
                  </a:lnTo>
                  <a:lnTo>
                    <a:pt x="2149327" y="2519172"/>
                  </a:lnTo>
                  <a:lnTo>
                    <a:pt x="2124681" y="2518804"/>
                  </a:lnTo>
                  <a:lnTo>
                    <a:pt x="2075466" y="2517627"/>
                  </a:lnTo>
                  <a:cubicBezTo>
                    <a:pt x="2059060" y="2517186"/>
                    <a:pt x="2042802" y="2517039"/>
                    <a:pt x="2026102" y="2515494"/>
                  </a:cubicBezTo>
                  <a:cubicBezTo>
                    <a:pt x="1992850" y="2512992"/>
                    <a:pt x="1959745" y="2511006"/>
                    <a:pt x="1926714" y="2507401"/>
                  </a:cubicBezTo>
                  <a:lnTo>
                    <a:pt x="1827987" y="2494380"/>
                  </a:lnTo>
                  <a:lnTo>
                    <a:pt x="1730290" y="2476356"/>
                  </a:lnTo>
                  <a:cubicBezTo>
                    <a:pt x="1697994" y="2469146"/>
                    <a:pt x="1665846" y="2461422"/>
                    <a:pt x="1633771" y="2454066"/>
                  </a:cubicBezTo>
                  <a:cubicBezTo>
                    <a:pt x="1601843" y="2446047"/>
                    <a:pt x="1570282" y="2436263"/>
                    <a:pt x="1538649" y="2427581"/>
                  </a:cubicBezTo>
                  <a:cubicBezTo>
                    <a:pt x="1522759" y="2423535"/>
                    <a:pt x="1507309" y="2417797"/>
                    <a:pt x="1491640" y="2412795"/>
                  </a:cubicBezTo>
                  <a:lnTo>
                    <a:pt x="1444925" y="2397493"/>
                  </a:lnTo>
                  <a:cubicBezTo>
                    <a:pt x="1320965" y="2354971"/>
                    <a:pt x="1200904" y="2303106"/>
                    <a:pt x="1085919" y="2242414"/>
                  </a:cubicBezTo>
                  <a:cubicBezTo>
                    <a:pt x="971008" y="2181648"/>
                    <a:pt x="860290" y="2113010"/>
                    <a:pt x="756928" y="2034441"/>
                  </a:cubicBezTo>
                  <a:cubicBezTo>
                    <a:pt x="730592" y="2015461"/>
                    <a:pt x="705947" y="1994274"/>
                    <a:pt x="680934" y="1973601"/>
                  </a:cubicBezTo>
                  <a:cubicBezTo>
                    <a:pt x="655480" y="1953370"/>
                    <a:pt x="632012" y="1931006"/>
                    <a:pt x="608103" y="1909083"/>
                  </a:cubicBezTo>
                  <a:lnTo>
                    <a:pt x="590226" y="1892604"/>
                  </a:lnTo>
                  <a:lnTo>
                    <a:pt x="581251" y="1884364"/>
                  </a:lnTo>
                  <a:lnTo>
                    <a:pt x="572644" y="1875757"/>
                  </a:lnTo>
                  <a:lnTo>
                    <a:pt x="538362" y="1841254"/>
                  </a:lnTo>
                  <a:cubicBezTo>
                    <a:pt x="527032" y="1829631"/>
                    <a:pt x="515115" y="1818670"/>
                    <a:pt x="504153" y="1806605"/>
                  </a:cubicBezTo>
                  <a:lnTo>
                    <a:pt x="471195" y="1770851"/>
                  </a:lnTo>
                  <a:cubicBezTo>
                    <a:pt x="460307" y="1758860"/>
                    <a:pt x="448978" y="1747163"/>
                    <a:pt x="438385" y="1734877"/>
                  </a:cubicBezTo>
                  <a:lnTo>
                    <a:pt x="407192" y="1697505"/>
                  </a:lnTo>
                  <a:cubicBezTo>
                    <a:pt x="396893" y="1684999"/>
                    <a:pt x="386299" y="1672640"/>
                    <a:pt x="376294" y="1659912"/>
                  </a:cubicBezTo>
                  <a:lnTo>
                    <a:pt x="347456" y="1620775"/>
                  </a:lnTo>
                  <a:lnTo>
                    <a:pt x="318986" y="1581343"/>
                  </a:lnTo>
                  <a:lnTo>
                    <a:pt x="292869" y="1540293"/>
                  </a:lnTo>
                  <a:cubicBezTo>
                    <a:pt x="284115" y="1526682"/>
                    <a:pt x="275655" y="1512852"/>
                    <a:pt x="267121" y="1499095"/>
                  </a:cubicBezTo>
                  <a:cubicBezTo>
                    <a:pt x="258955" y="1485117"/>
                    <a:pt x="251304" y="1470845"/>
                    <a:pt x="243432" y="1456721"/>
                  </a:cubicBezTo>
                  <a:cubicBezTo>
                    <a:pt x="180607" y="1343575"/>
                    <a:pt x="132053" y="1223220"/>
                    <a:pt x="96152" y="1100216"/>
                  </a:cubicBezTo>
                  <a:cubicBezTo>
                    <a:pt x="60031" y="977139"/>
                    <a:pt x="37004" y="851560"/>
                    <a:pt x="21261" y="725908"/>
                  </a:cubicBezTo>
                  <a:cubicBezTo>
                    <a:pt x="18171" y="694348"/>
                    <a:pt x="14934" y="662935"/>
                    <a:pt x="11256" y="631522"/>
                  </a:cubicBezTo>
                  <a:cubicBezTo>
                    <a:pt x="9122" y="599962"/>
                    <a:pt x="7136" y="568475"/>
                    <a:pt x="4635" y="536989"/>
                  </a:cubicBezTo>
                  <a:lnTo>
                    <a:pt x="3752" y="525145"/>
                  </a:lnTo>
                  <a:lnTo>
                    <a:pt x="3385" y="513301"/>
                  </a:lnTo>
                  <a:lnTo>
                    <a:pt x="2649" y="489612"/>
                  </a:lnTo>
                  <a:lnTo>
                    <a:pt x="883" y="442235"/>
                  </a:lnTo>
                  <a:cubicBezTo>
                    <a:pt x="662" y="434290"/>
                    <a:pt x="73" y="426492"/>
                    <a:pt x="0" y="418473"/>
                  </a:cubicBezTo>
                  <a:lnTo>
                    <a:pt x="73" y="394196"/>
                  </a:lnTo>
                  <a:lnTo>
                    <a:pt x="0" y="369919"/>
                  </a:lnTo>
                  <a:cubicBezTo>
                    <a:pt x="221" y="361827"/>
                    <a:pt x="662" y="353660"/>
                    <a:pt x="1031" y="345568"/>
                  </a:cubicBezTo>
                  <a:cubicBezTo>
                    <a:pt x="3531" y="280609"/>
                    <a:pt x="11036" y="215134"/>
                    <a:pt x="24572" y="150101"/>
                  </a:cubicBezTo>
                  <a:cubicBezTo>
                    <a:pt x="31340" y="117622"/>
                    <a:pt x="39634" y="85271"/>
                    <a:pt x="49364" y="532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99FB6C2-DFB6-4CDA-AA03-63504F579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95626" y="0"/>
              <a:ext cx="4061163" cy="2382175"/>
            </a:xfrm>
            <a:custGeom>
              <a:avLst/>
              <a:gdLst>
                <a:gd name="connsiteX0" fmla="*/ 76563 w 4173472"/>
                <a:gd name="connsiteY0" fmla="*/ 0 h 2479741"/>
                <a:gd name="connsiteX1" fmla="*/ 507137 w 4173472"/>
                <a:gd name="connsiteY1" fmla="*/ 0 h 2479741"/>
                <a:gd name="connsiteX2" fmla="*/ 489881 w 4173472"/>
                <a:gd name="connsiteY2" fmla="*/ 21874 h 2479741"/>
                <a:gd name="connsiteX3" fmla="*/ 375558 w 4173472"/>
                <a:gd name="connsiteY3" fmla="*/ 385809 h 2479741"/>
                <a:gd name="connsiteX4" fmla="*/ 516218 w 4173472"/>
                <a:gd name="connsiteY4" fmla="*/ 1062992 h 2479741"/>
                <a:gd name="connsiteX5" fmla="*/ 900090 w 4173472"/>
                <a:gd name="connsiteY5" fmla="*/ 1614522 h 2479741"/>
                <a:gd name="connsiteX6" fmla="*/ 2137483 w 4173472"/>
                <a:gd name="connsiteY6" fmla="*/ 2111759 h 2479741"/>
                <a:gd name="connsiteX7" fmla="*/ 2786930 w 4173472"/>
                <a:gd name="connsiteY7" fmla="*/ 2004500 h 2479741"/>
                <a:gd name="connsiteX8" fmla="*/ 3293804 w 4173472"/>
                <a:gd name="connsiteY8" fmla="*/ 1669476 h 2479741"/>
                <a:gd name="connsiteX9" fmla="*/ 3465289 w 4173472"/>
                <a:gd name="connsiteY9" fmla="*/ 1451056 h 2479741"/>
                <a:gd name="connsiteX10" fmla="*/ 3550774 w 4173472"/>
                <a:gd name="connsiteY10" fmla="*/ 1178492 h 2479741"/>
                <a:gd name="connsiteX11" fmla="*/ 3750434 w 4173472"/>
                <a:gd name="connsiteY11" fmla="*/ 533605 h 2479741"/>
                <a:gd name="connsiteX12" fmla="*/ 3784129 w 4173472"/>
                <a:gd name="connsiteY12" fmla="*/ 124013 h 2479741"/>
                <a:gd name="connsiteX13" fmla="*/ 3750753 w 4173472"/>
                <a:gd name="connsiteY13" fmla="*/ 0 h 2479741"/>
                <a:gd name="connsiteX14" fmla="*/ 4138160 w 4173472"/>
                <a:gd name="connsiteY14" fmla="*/ 0 h 2479741"/>
                <a:gd name="connsiteX15" fmla="*/ 4151855 w 4173472"/>
                <a:gd name="connsiteY15" fmla="*/ 50639 h 2479741"/>
                <a:gd name="connsiteX16" fmla="*/ 4102598 w 4173472"/>
                <a:gd name="connsiteY16" fmla="*/ 661023 h 2479741"/>
                <a:gd name="connsiteX17" fmla="*/ 3559234 w 4173472"/>
                <a:gd name="connsiteY17" fmla="*/ 1929682 h 2479741"/>
                <a:gd name="connsiteX18" fmla="*/ 2137335 w 4173472"/>
                <a:gd name="connsiteY18" fmla="*/ 2479741 h 2479741"/>
                <a:gd name="connsiteX19" fmla="*/ 636279 w 4173472"/>
                <a:gd name="connsiteY19" fmla="*/ 1876493 h 2479741"/>
                <a:gd name="connsiteX20" fmla="*/ 0 w 4173472"/>
                <a:gd name="connsiteY20" fmla="*/ 385957 h 2479741"/>
                <a:gd name="connsiteX21" fmla="*/ 72967 w 4173472"/>
                <a:gd name="connsiteY21" fmla="*/ 6797 h 247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73472" h="2479741">
                  <a:moveTo>
                    <a:pt x="76563" y="0"/>
                  </a:moveTo>
                  <a:lnTo>
                    <a:pt x="507137" y="0"/>
                  </a:lnTo>
                  <a:lnTo>
                    <a:pt x="489881" y="21874"/>
                  </a:lnTo>
                  <a:cubicBezTo>
                    <a:pt x="410797" y="135167"/>
                    <a:pt x="375558" y="247357"/>
                    <a:pt x="375558" y="385809"/>
                  </a:cubicBezTo>
                  <a:cubicBezTo>
                    <a:pt x="375558" y="621076"/>
                    <a:pt x="422862" y="848913"/>
                    <a:pt x="516218" y="1062992"/>
                  </a:cubicBezTo>
                  <a:cubicBezTo>
                    <a:pt x="606484" y="1270009"/>
                    <a:pt x="735594" y="1455544"/>
                    <a:pt x="900090" y="1614522"/>
                  </a:cubicBezTo>
                  <a:cubicBezTo>
                    <a:pt x="1231875" y="1935126"/>
                    <a:pt x="1671364" y="2111759"/>
                    <a:pt x="2137483" y="2111759"/>
                  </a:cubicBezTo>
                  <a:cubicBezTo>
                    <a:pt x="2387609" y="2111759"/>
                    <a:pt x="2600070" y="2076668"/>
                    <a:pt x="2786930" y="2004500"/>
                  </a:cubicBezTo>
                  <a:cubicBezTo>
                    <a:pt x="2970111" y="1933728"/>
                    <a:pt x="3135931" y="1824114"/>
                    <a:pt x="3293804" y="1669476"/>
                  </a:cubicBezTo>
                  <a:cubicBezTo>
                    <a:pt x="3403566" y="1561995"/>
                    <a:pt x="3442115" y="1498728"/>
                    <a:pt x="3465289" y="1451056"/>
                  </a:cubicBezTo>
                  <a:cubicBezTo>
                    <a:pt x="3498321" y="1383154"/>
                    <a:pt x="3520317" y="1297302"/>
                    <a:pt x="3550774" y="1178492"/>
                  </a:cubicBezTo>
                  <a:cubicBezTo>
                    <a:pt x="3589764" y="1026650"/>
                    <a:pt x="3643026" y="818603"/>
                    <a:pt x="3750434" y="533605"/>
                  </a:cubicBezTo>
                  <a:cubicBezTo>
                    <a:pt x="3799705" y="402785"/>
                    <a:pt x="3810947" y="267744"/>
                    <a:pt x="3784129" y="124013"/>
                  </a:cubicBezTo>
                  <a:lnTo>
                    <a:pt x="3750753" y="0"/>
                  </a:lnTo>
                  <a:lnTo>
                    <a:pt x="4138160" y="0"/>
                  </a:lnTo>
                  <a:lnTo>
                    <a:pt x="4151855" y="50639"/>
                  </a:lnTo>
                  <a:cubicBezTo>
                    <a:pt x="4189402" y="246427"/>
                    <a:pt x="4181112" y="452654"/>
                    <a:pt x="4102598" y="661023"/>
                  </a:cubicBezTo>
                  <a:cubicBezTo>
                    <a:pt x="3821867" y="1406254"/>
                    <a:pt x="3946048" y="1550813"/>
                    <a:pt x="3559234" y="1929682"/>
                  </a:cubicBezTo>
                  <a:cubicBezTo>
                    <a:pt x="3172420" y="2308551"/>
                    <a:pt x="2727561" y="2479741"/>
                    <a:pt x="2137335" y="2479741"/>
                  </a:cubicBezTo>
                  <a:cubicBezTo>
                    <a:pt x="1552332" y="2479741"/>
                    <a:pt x="1022210" y="2249551"/>
                    <a:pt x="636279" y="1876493"/>
                  </a:cubicBezTo>
                  <a:cubicBezTo>
                    <a:pt x="243506" y="1496815"/>
                    <a:pt x="0" y="969268"/>
                    <a:pt x="0" y="385957"/>
                  </a:cubicBezTo>
                  <a:cubicBezTo>
                    <a:pt x="0" y="241417"/>
                    <a:pt x="26769" y="117415"/>
                    <a:pt x="72967" y="67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CAE5C34-D461-4332-99DA-3064B8FC0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6321" y="1"/>
              <a:ext cx="4029342" cy="2427086"/>
            </a:xfrm>
            <a:custGeom>
              <a:avLst/>
              <a:gdLst>
                <a:gd name="connsiteX0" fmla="*/ 75009 w 4088432"/>
                <a:gd name="connsiteY0" fmla="*/ 0 h 2479741"/>
                <a:gd name="connsiteX1" fmla="*/ 496703 w 4088432"/>
                <a:gd name="connsiteY1" fmla="*/ 0 h 2479741"/>
                <a:gd name="connsiteX2" fmla="*/ 479803 w 4088432"/>
                <a:gd name="connsiteY2" fmla="*/ 21874 h 2479741"/>
                <a:gd name="connsiteX3" fmla="*/ 367834 w 4088432"/>
                <a:gd name="connsiteY3" fmla="*/ 385809 h 2479741"/>
                <a:gd name="connsiteX4" fmla="*/ 505624 w 4088432"/>
                <a:gd name="connsiteY4" fmla="*/ 1062992 h 2479741"/>
                <a:gd name="connsiteX5" fmla="*/ 881624 w 4088432"/>
                <a:gd name="connsiteY5" fmla="*/ 1614522 h 2479741"/>
                <a:gd name="connsiteX6" fmla="*/ 2093784 w 4088432"/>
                <a:gd name="connsiteY6" fmla="*/ 2111759 h 2479741"/>
                <a:gd name="connsiteX7" fmla="*/ 2729989 w 4088432"/>
                <a:gd name="connsiteY7" fmla="*/ 2004500 h 2479741"/>
                <a:gd name="connsiteX8" fmla="*/ 3226565 w 4088432"/>
                <a:gd name="connsiteY8" fmla="*/ 1669476 h 2479741"/>
                <a:gd name="connsiteX9" fmla="*/ 3394591 w 4088432"/>
                <a:gd name="connsiteY9" fmla="*/ 1451056 h 2479741"/>
                <a:gd name="connsiteX10" fmla="*/ 3478384 w 4088432"/>
                <a:gd name="connsiteY10" fmla="*/ 1178492 h 2479741"/>
                <a:gd name="connsiteX11" fmla="*/ 3673924 w 4088432"/>
                <a:gd name="connsiteY11" fmla="*/ 533605 h 2479741"/>
                <a:gd name="connsiteX12" fmla="*/ 3706967 w 4088432"/>
                <a:gd name="connsiteY12" fmla="*/ 124013 h 2479741"/>
                <a:gd name="connsiteX13" fmla="*/ 3674267 w 4088432"/>
                <a:gd name="connsiteY13" fmla="*/ 0 h 2479741"/>
                <a:gd name="connsiteX14" fmla="*/ 4053847 w 4088432"/>
                <a:gd name="connsiteY14" fmla="*/ 0 h 2479741"/>
                <a:gd name="connsiteX15" fmla="*/ 4067260 w 4088432"/>
                <a:gd name="connsiteY15" fmla="*/ 50639 h 2479741"/>
                <a:gd name="connsiteX16" fmla="*/ 4019026 w 4088432"/>
                <a:gd name="connsiteY16" fmla="*/ 661023 h 2479741"/>
                <a:gd name="connsiteX17" fmla="*/ 3486697 w 4088432"/>
                <a:gd name="connsiteY17" fmla="*/ 1929682 h 2479741"/>
                <a:gd name="connsiteX18" fmla="*/ 2093784 w 4088432"/>
                <a:gd name="connsiteY18" fmla="*/ 2479741 h 2479741"/>
                <a:gd name="connsiteX19" fmla="*/ 623331 w 4088432"/>
                <a:gd name="connsiteY19" fmla="*/ 1876493 h 2479741"/>
                <a:gd name="connsiteX20" fmla="*/ 0 w 4088432"/>
                <a:gd name="connsiteY20" fmla="*/ 385957 h 2479741"/>
                <a:gd name="connsiteX21" fmla="*/ 71486 w 4088432"/>
                <a:gd name="connsiteY21" fmla="*/ 6797 h 247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88432" h="2479741">
                  <a:moveTo>
                    <a:pt x="75009" y="0"/>
                  </a:moveTo>
                  <a:lnTo>
                    <a:pt x="496703" y="0"/>
                  </a:lnTo>
                  <a:lnTo>
                    <a:pt x="479803" y="21874"/>
                  </a:lnTo>
                  <a:cubicBezTo>
                    <a:pt x="402337" y="135167"/>
                    <a:pt x="367834" y="247357"/>
                    <a:pt x="367834" y="385809"/>
                  </a:cubicBezTo>
                  <a:cubicBezTo>
                    <a:pt x="367834" y="621076"/>
                    <a:pt x="414181" y="848913"/>
                    <a:pt x="505624" y="1062992"/>
                  </a:cubicBezTo>
                  <a:cubicBezTo>
                    <a:pt x="593979" y="1270009"/>
                    <a:pt x="720513" y="1455544"/>
                    <a:pt x="881624" y="1614522"/>
                  </a:cubicBezTo>
                  <a:cubicBezTo>
                    <a:pt x="1206643" y="1935126"/>
                    <a:pt x="1637155" y="2111759"/>
                    <a:pt x="2093784" y="2111759"/>
                  </a:cubicBezTo>
                  <a:cubicBezTo>
                    <a:pt x="2338835" y="2111759"/>
                    <a:pt x="2546955" y="2076668"/>
                    <a:pt x="2729989" y="2004500"/>
                  </a:cubicBezTo>
                  <a:cubicBezTo>
                    <a:pt x="2909492" y="1933728"/>
                    <a:pt x="3071927" y="1824114"/>
                    <a:pt x="3226565" y="1669476"/>
                  </a:cubicBezTo>
                  <a:cubicBezTo>
                    <a:pt x="3334119" y="1561995"/>
                    <a:pt x="3371859" y="1498728"/>
                    <a:pt x="3394591" y="1451056"/>
                  </a:cubicBezTo>
                  <a:cubicBezTo>
                    <a:pt x="3426961" y="1383154"/>
                    <a:pt x="3448516" y="1297302"/>
                    <a:pt x="3478384" y="1178492"/>
                  </a:cubicBezTo>
                  <a:cubicBezTo>
                    <a:pt x="3516491" y="1026650"/>
                    <a:pt x="3568724" y="818603"/>
                    <a:pt x="3673924" y="533605"/>
                  </a:cubicBezTo>
                  <a:cubicBezTo>
                    <a:pt x="3722202" y="402785"/>
                    <a:pt x="3733238" y="267744"/>
                    <a:pt x="3706967" y="124013"/>
                  </a:cubicBezTo>
                  <a:lnTo>
                    <a:pt x="3674267" y="0"/>
                  </a:lnTo>
                  <a:lnTo>
                    <a:pt x="4053847" y="0"/>
                  </a:lnTo>
                  <a:lnTo>
                    <a:pt x="4067260" y="50639"/>
                  </a:lnTo>
                  <a:cubicBezTo>
                    <a:pt x="4104034" y="246427"/>
                    <a:pt x="4095913" y="452654"/>
                    <a:pt x="4019026" y="661023"/>
                  </a:cubicBezTo>
                  <a:cubicBezTo>
                    <a:pt x="3743960" y="1406254"/>
                    <a:pt x="3865566" y="1550813"/>
                    <a:pt x="3486697" y="1929682"/>
                  </a:cubicBezTo>
                  <a:cubicBezTo>
                    <a:pt x="3107754" y="2308551"/>
                    <a:pt x="2671945" y="2479741"/>
                    <a:pt x="2093784" y="2479741"/>
                  </a:cubicBezTo>
                  <a:cubicBezTo>
                    <a:pt x="1520699" y="2479741"/>
                    <a:pt x="1001391" y="2249551"/>
                    <a:pt x="623331" y="1876493"/>
                  </a:cubicBezTo>
                  <a:cubicBezTo>
                    <a:pt x="238504" y="1496815"/>
                    <a:pt x="0" y="969268"/>
                    <a:pt x="0" y="385957"/>
                  </a:cubicBezTo>
                  <a:cubicBezTo>
                    <a:pt x="0" y="241417"/>
                    <a:pt x="26227" y="117415"/>
                    <a:pt x="71486" y="67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38" name="Freeform: Shape 37">
              <a:extLst>
                <a:ext uri="{FF2B5EF4-FFF2-40B4-BE49-F238E27FC236}">
                  <a16:creationId xmlns:a16="http://schemas.microsoft.com/office/drawing/2014/main" id="{06A0E96C-BCAB-44A5-9D9B-5A00B9882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9635" y="0"/>
              <a:ext cx="4220052" cy="2578937"/>
            </a:xfrm>
            <a:custGeom>
              <a:avLst/>
              <a:gdLst>
                <a:gd name="connsiteX0" fmla="*/ 52680 w 4259075"/>
                <a:gd name="connsiteY0" fmla="*/ 0 h 2595608"/>
                <a:gd name="connsiteX1" fmla="*/ 266378 w 4259075"/>
                <a:gd name="connsiteY1" fmla="*/ 0 h 2595608"/>
                <a:gd name="connsiteX2" fmla="*/ 242219 w 4259075"/>
                <a:gd name="connsiteY2" fmla="*/ 48699 h 2595608"/>
                <a:gd name="connsiteX3" fmla="*/ 210180 w 4259075"/>
                <a:gd name="connsiteY3" fmla="*/ 133991 h 2595608"/>
                <a:gd name="connsiteX4" fmla="*/ 172735 w 4259075"/>
                <a:gd name="connsiteY4" fmla="*/ 314155 h 2595608"/>
                <a:gd name="connsiteX5" fmla="*/ 170307 w 4259075"/>
                <a:gd name="connsiteY5" fmla="*/ 337329 h 2595608"/>
                <a:gd name="connsiteX6" fmla="*/ 168909 w 4259075"/>
                <a:gd name="connsiteY6" fmla="*/ 360650 h 2595608"/>
                <a:gd name="connsiteX7" fmla="*/ 167438 w 4259075"/>
                <a:gd name="connsiteY7" fmla="*/ 384044 h 2595608"/>
                <a:gd name="connsiteX8" fmla="*/ 167070 w 4259075"/>
                <a:gd name="connsiteY8" fmla="*/ 407953 h 2595608"/>
                <a:gd name="connsiteX9" fmla="*/ 166482 w 4259075"/>
                <a:gd name="connsiteY9" fmla="*/ 455919 h 2595608"/>
                <a:gd name="connsiteX10" fmla="*/ 166188 w 4259075"/>
                <a:gd name="connsiteY10" fmla="*/ 479901 h 2595608"/>
                <a:gd name="connsiteX11" fmla="*/ 166040 w 4259075"/>
                <a:gd name="connsiteY11" fmla="*/ 491893 h 2595608"/>
                <a:gd name="connsiteX12" fmla="*/ 166482 w 4259075"/>
                <a:gd name="connsiteY12" fmla="*/ 503884 h 2595608"/>
                <a:gd name="connsiteX13" fmla="*/ 170454 w 4259075"/>
                <a:gd name="connsiteY13" fmla="*/ 599962 h 2595608"/>
                <a:gd name="connsiteX14" fmla="*/ 179576 w 4259075"/>
                <a:gd name="connsiteY14" fmla="*/ 695746 h 2595608"/>
                <a:gd name="connsiteX15" fmla="*/ 193628 w 4259075"/>
                <a:gd name="connsiteY15" fmla="*/ 791089 h 2595608"/>
                <a:gd name="connsiteX16" fmla="*/ 195467 w 4259075"/>
                <a:gd name="connsiteY16" fmla="*/ 803006 h 2595608"/>
                <a:gd name="connsiteX17" fmla="*/ 197895 w 4259075"/>
                <a:gd name="connsiteY17" fmla="*/ 814777 h 2595608"/>
                <a:gd name="connsiteX18" fmla="*/ 202750 w 4259075"/>
                <a:gd name="connsiteY18" fmla="*/ 838393 h 2595608"/>
                <a:gd name="connsiteX19" fmla="*/ 212461 w 4259075"/>
                <a:gd name="connsiteY19" fmla="*/ 885695 h 2595608"/>
                <a:gd name="connsiteX20" fmla="*/ 264473 w 4259075"/>
                <a:gd name="connsiteY20" fmla="*/ 1071746 h 2595608"/>
                <a:gd name="connsiteX21" fmla="*/ 271903 w 4259075"/>
                <a:gd name="connsiteY21" fmla="*/ 1094773 h 2595608"/>
                <a:gd name="connsiteX22" fmla="*/ 280290 w 4259075"/>
                <a:gd name="connsiteY22" fmla="*/ 1117431 h 2595608"/>
                <a:gd name="connsiteX23" fmla="*/ 297431 w 4259075"/>
                <a:gd name="connsiteY23" fmla="*/ 1162675 h 2595608"/>
                <a:gd name="connsiteX24" fmla="*/ 335170 w 4259075"/>
                <a:gd name="connsiteY24" fmla="*/ 1251838 h 2595608"/>
                <a:gd name="connsiteX25" fmla="*/ 345029 w 4259075"/>
                <a:gd name="connsiteY25" fmla="*/ 1273981 h 2595608"/>
                <a:gd name="connsiteX26" fmla="*/ 355328 w 4259075"/>
                <a:gd name="connsiteY26" fmla="*/ 1295904 h 2595608"/>
                <a:gd name="connsiteX27" fmla="*/ 377177 w 4259075"/>
                <a:gd name="connsiteY27" fmla="*/ 1339088 h 2595608"/>
                <a:gd name="connsiteX28" fmla="*/ 399615 w 4259075"/>
                <a:gd name="connsiteY28" fmla="*/ 1382051 h 2595608"/>
                <a:gd name="connsiteX29" fmla="*/ 423818 w 4259075"/>
                <a:gd name="connsiteY29" fmla="*/ 1423984 h 2595608"/>
                <a:gd name="connsiteX30" fmla="*/ 651213 w 4259075"/>
                <a:gd name="connsiteY30" fmla="*/ 1736863 h 2595608"/>
                <a:gd name="connsiteX31" fmla="*/ 1267482 w 4259075"/>
                <a:gd name="connsiteY31" fmla="*/ 2190770 h 2595608"/>
                <a:gd name="connsiteX32" fmla="*/ 1626193 w 4259075"/>
                <a:gd name="connsiteY32" fmla="*/ 2317600 h 2595608"/>
                <a:gd name="connsiteX33" fmla="*/ 1672393 w 4259075"/>
                <a:gd name="connsiteY33" fmla="*/ 2328340 h 2595608"/>
                <a:gd name="connsiteX34" fmla="*/ 1718593 w 4259075"/>
                <a:gd name="connsiteY34" fmla="*/ 2338640 h 2595608"/>
                <a:gd name="connsiteX35" fmla="*/ 1765087 w 4259075"/>
                <a:gd name="connsiteY35" fmla="*/ 2347320 h 2595608"/>
                <a:gd name="connsiteX36" fmla="*/ 1788335 w 4259075"/>
                <a:gd name="connsiteY36" fmla="*/ 2351661 h 2595608"/>
                <a:gd name="connsiteX37" fmla="*/ 1811656 w 4259075"/>
                <a:gd name="connsiteY37" fmla="*/ 2355560 h 2595608"/>
                <a:gd name="connsiteX38" fmla="*/ 1905085 w 4259075"/>
                <a:gd name="connsiteY38" fmla="*/ 2368655 h 2595608"/>
                <a:gd name="connsiteX39" fmla="*/ 1998883 w 4259075"/>
                <a:gd name="connsiteY39" fmla="*/ 2377556 h 2595608"/>
                <a:gd name="connsiteX40" fmla="*/ 2092901 w 4259075"/>
                <a:gd name="connsiteY40" fmla="*/ 2382191 h 2595608"/>
                <a:gd name="connsiteX41" fmla="*/ 2186920 w 4259075"/>
                <a:gd name="connsiteY41" fmla="*/ 2383147 h 2595608"/>
                <a:gd name="connsiteX42" fmla="*/ 2376280 w 4259075"/>
                <a:gd name="connsiteY42" fmla="*/ 2374982 h 2595608"/>
                <a:gd name="connsiteX43" fmla="*/ 2746689 w 4259075"/>
                <a:gd name="connsiteY43" fmla="*/ 2317820 h 2595608"/>
                <a:gd name="connsiteX44" fmla="*/ 3097382 w 4259075"/>
                <a:gd name="connsiteY44" fmla="*/ 2193934 h 2595608"/>
                <a:gd name="connsiteX45" fmla="*/ 3418280 w 4259075"/>
                <a:gd name="connsiteY45" fmla="*/ 1997732 h 2595608"/>
                <a:gd name="connsiteX46" fmla="*/ 3455873 w 4259075"/>
                <a:gd name="connsiteY46" fmla="*/ 1968452 h 2595608"/>
                <a:gd name="connsiteX47" fmla="*/ 3493171 w 4259075"/>
                <a:gd name="connsiteY47" fmla="*/ 1938584 h 2595608"/>
                <a:gd name="connsiteX48" fmla="*/ 3529660 w 4259075"/>
                <a:gd name="connsiteY48" fmla="*/ 1907538 h 2595608"/>
                <a:gd name="connsiteX49" fmla="*/ 3565634 w 4259075"/>
                <a:gd name="connsiteY49" fmla="*/ 1875905 h 2595608"/>
                <a:gd name="connsiteX50" fmla="*/ 3698790 w 4259075"/>
                <a:gd name="connsiteY50" fmla="*/ 1740248 h 2595608"/>
                <a:gd name="connsiteX51" fmla="*/ 3805535 w 4259075"/>
                <a:gd name="connsiteY51" fmla="*/ 1585610 h 2595608"/>
                <a:gd name="connsiteX52" fmla="*/ 3826943 w 4259075"/>
                <a:gd name="connsiteY52" fmla="*/ 1543309 h 2595608"/>
                <a:gd name="connsiteX53" fmla="*/ 3845703 w 4259075"/>
                <a:gd name="connsiteY53" fmla="*/ 1499390 h 2595608"/>
                <a:gd name="connsiteX54" fmla="*/ 3862991 w 4259075"/>
                <a:gd name="connsiteY54" fmla="*/ 1454440 h 2595608"/>
                <a:gd name="connsiteX55" fmla="*/ 3878955 w 4259075"/>
                <a:gd name="connsiteY55" fmla="*/ 1408608 h 2595608"/>
                <a:gd name="connsiteX56" fmla="*/ 3935601 w 4259075"/>
                <a:gd name="connsiteY56" fmla="*/ 1220646 h 2595608"/>
                <a:gd name="connsiteX57" fmla="*/ 3963336 w 4259075"/>
                <a:gd name="connsiteY57" fmla="*/ 1125892 h 2595608"/>
                <a:gd name="connsiteX58" fmla="*/ 3991880 w 4259075"/>
                <a:gd name="connsiteY58" fmla="*/ 1031284 h 2595608"/>
                <a:gd name="connsiteX59" fmla="*/ 4118121 w 4259075"/>
                <a:gd name="connsiteY59" fmla="*/ 657271 h 2595608"/>
                <a:gd name="connsiteX60" fmla="*/ 4181462 w 4259075"/>
                <a:gd name="connsiteY60" fmla="*/ 275386 h 2595608"/>
                <a:gd name="connsiteX61" fmla="*/ 4159834 w 4259075"/>
                <a:gd name="connsiteY61" fmla="*/ 82935 h 2595608"/>
                <a:gd name="connsiteX62" fmla="*/ 4149387 w 4259075"/>
                <a:gd name="connsiteY62" fmla="*/ 35705 h 2595608"/>
                <a:gd name="connsiteX63" fmla="*/ 4140011 w 4259075"/>
                <a:gd name="connsiteY63" fmla="*/ 0 h 2595608"/>
                <a:gd name="connsiteX64" fmla="*/ 4206395 w 4259075"/>
                <a:gd name="connsiteY64" fmla="*/ 0 h 2595608"/>
                <a:gd name="connsiteX65" fmla="*/ 4215811 w 4259075"/>
                <a:gd name="connsiteY65" fmla="*/ 36622 h 2595608"/>
                <a:gd name="connsiteX66" fmla="*/ 4259075 w 4259075"/>
                <a:gd name="connsiteY66" fmla="*/ 465851 h 2595608"/>
                <a:gd name="connsiteX67" fmla="*/ 2129538 w 4259075"/>
                <a:gd name="connsiteY67" fmla="*/ 2595608 h 2595608"/>
                <a:gd name="connsiteX68" fmla="*/ 0 w 4259075"/>
                <a:gd name="connsiteY68" fmla="*/ 465851 h 2595608"/>
                <a:gd name="connsiteX69" fmla="*/ 43265 w 4259075"/>
                <a:gd name="connsiteY69" fmla="*/ 36622 h 259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259075" h="2595608">
                  <a:moveTo>
                    <a:pt x="52680" y="0"/>
                  </a:moveTo>
                  <a:lnTo>
                    <a:pt x="266378" y="0"/>
                  </a:lnTo>
                  <a:lnTo>
                    <a:pt x="242219" y="48699"/>
                  </a:lnTo>
                  <a:cubicBezTo>
                    <a:pt x="230117" y="76517"/>
                    <a:pt x="219413" y="104969"/>
                    <a:pt x="210180" y="133991"/>
                  </a:cubicBezTo>
                  <a:cubicBezTo>
                    <a:pt x="191716" y="192035"/>
                    <a:pt x="179430" y="252507"/>
                    <a:pt x="172735" y="314155"/>
                  </a:cubicBezTo>
                  <a:lnTo>
                    <a:pt x="170307" y="337329"/>
                  </a:lnTo>
                  <a:lnTo>
                    <a:pt x="168909" y="360650"/>
                  </a:lnTo>
                  <a:lnTo>
                    <a:pt x="167438" y="384044"/>
                  </a:lnTo>
                  <a:cubicBezTo>
                    <a:pt x="167144" y="391915"/>
                    <a:pt x="167217" y="400008"/>
                    <a:pt x="167070" y="407953"/>
                  </a:cubicBezTo>
                  <a:lnTo>
                    <a:pt x="166482" y="455919"/>
                  </a:lnTo>
                  <a:lnTo>
                    <a:pt x="166188" y="479901"/>
                  </a:lnTo>
                  <a:lnTo>
                    <a:pt x="166040" y="491893"/>
                  </a:lnTo>
                  <a:lnTo>
                    <a:pt x="166482" y="503884"/>
                  </a:lnTo>
                  <a:cubicBezTo>
                    <a:pt x="167880" y="535886"/>
                    <a:pt x="168836" y="567887"/>
                    <a:pt x="170454" y="599962"/>
                  </a:cubicBezTo>
                  <a:lnTo>
                    <a:pt x="179576" y="695746"/>
                  </a:lnTo>
                  <a:cubicBezTo>
                    <a:pt x="183696" y="727601"/>
                    <a:pt x="188920" y="759308"/>
                    <a:pt x="193628" y="791089"/>
                  </a:cubicBezTo>
                  <a:lnTo>
                    <a:pt x="195467" y="803006"/>
                  </a:lnTo>
                  <a:lnTo>
                    <a:pt x="197895" y="814777"/>
                  </a:lnTo>
                  <a:lnTo>
                    <a:pt x="202750" y="838393"/>
                  </a:lnTo>
                  <a:lnTo>
                    <a:pt x="212461" y="885695"/>
                  </a:lnTo>
                  <a:cubicBezTo>
                    <a:pt x="227174" y="948301"/>
                    <a:pt x="243580" y="1010759"/>
                    <a:pt x="264473" y="1071746"/>
                  </a:cubicBezTo>
                  <a:lnTo>
                    <a:pt x="271903" y="1094773"/>
                  </a:lnTo>
                  <a:cubicBezTo>
                    <a:pt x="274330" y="1102424"/>
                    <a:pt x="277494" y="1109854"/>
                    <a:pt x="280290" y="1117431"/>
                  </a:cubicBezTo>
                  <a:lnTo>
                    <a:pt x="297431" y="1162675"/>
                  </a:lnTo>
                  <a:cubicBezTo>
                    <a:pt x="308245" y="1193131"/>
                    <a:pt x="322223" y="1222264"/>
                    <a:pt x="335170" y="1251838"/>
                  </a:cubicBezTo>
                  <a:lnTo>
                    <a:pt x="345029" y="1273981"/>
                  </a:lnTo>
                  <a:cubicBezTo>
                    <a:pt x="348191" y="1281411"/>
                    <a:pt x="351576" y="1288768"/>
                    <a:pt x="355328" y="1295904"/>
                  </a:cubicBezTo>
                  <a:lnTo>
                    <a:pt x="377177" y="1339088"/>
                  </a:lnTo>
                  <a:cubicBezTo>
                    <a:pt x="384681" y="1353433"/>
                    <a:pt x="391670" y="1367999"/>
                    <a:pt x="399615" y="1382051"/>
                  </a:cubicBezTo>
                  <a:lnTo>
                    <a:pt x="423818" y="1423984"/>
                  </a:lnTo>
                  <a:cubicBezTo>
                    <a:pt x="488410" y="1535879"/>
                    <a:pt x="564993" y="1640859"/>
                    <a:pt x="651213" y="1736863"/>
                  </a:cubicBezTo>
                  <a:cubicBezTo>
                    <a:pt x="823359" y="1929387"/>
                    <a:pt x="1035894" y="2083878"/>
                    <a:pt x="1267482" y="2190770"/>
                  </a:cubicBezTo>
                  <a:cubicBezTo>
                    <a:pt x="1383276" y="2244327"/>
                    <a:pt x="1503558" y="2286849"/>
                    <a:pt x="1626193" y="2317600"/>
                  </a:cubicBezTo>
                  <a:lnTo>
                    <a:pt x="1672393" y="2328340"/>
                  </a:lnTo>
                  <a:cubicBezTo>
                    <a:pt x="1687843" y="2331798"/>
                    <a:pt x="1702997" y="2336138"/>
                    <a:pt x="1718593" y="2338640"/>
                  </a:cubicBezTo>
                  <a:lnTo>
                    <a:pt x="1765087" y="2347320"/>
                  </a:lnTo>
                  <a:lnTo>
                    <a:pt x="1788335" y="2351661"/>
                  </a:lnTo>
                  <a:cubicBezTo>
                    <a:pt x="1796060" y="2353132"/>
                    <a:pt x="1803784" y="2354677"/>
                    <a:pt x="1811656" y="2355560"/>
                  </a:cubicBezTo>
                  <a:cubicBezTo>
                    <a:pt x="1842848" y="2359900"/>
                    <a:pt x="1873893" y="2364608"/>
                    <a:pt x="1905085" y="2368655"/>
                  </a:cubicBezTo>
                  <a:cubicBezTo>
                    <a:pt x="1936425" y="2371377"/>
                    <a:pt x="1967691" y="2374393"/>
                    <a:pt x="1998883" y="2377556"/>
                  </a:cubicBezTo>
                  <a:lnTo>
                    <a:pt x="2092901" y="2382191"/>
                  </a:lnTo>
                  <a:cubicBezTo>
                    <a:pt x="2124241" y="2383074"/>
                    <a:pt x="2155580" y="2382780"/>
                    <a:pt x="2186920" y="2383147"/>
                  </a:cubicBezTo>
                  <a:cubicBezTo>
                    <a:pt x="2249966" y="2382118"/>
                    <a:pt x="2313601" y="2379837"/>
                    <a:pt x="2376280" y="2374982"/>
                  </a:cubicBezTo>
                  <a:cubicBezTo>
                    <a:pt x="2501932" y="2365565"/>
                    <a:pt x="2625966" y="2347394"/>
                    <a:pt x="2746689" y="2317820"/>
                  </a:cubicBezTo>
                  <a:cubicBezTo>
                    <a:pt x="2867412" y="2288320"/>
                    <a:pt x="2984824" y="2247196"/>
                    <a:pt x="3097382" y="2193934"/>
                  </a:cubicBezTo>
                  <a:cubicBezTo>
                    <a:pt x="3209939" y="2140524"/>
                    <a:pt x="3316978" y="2074093"/>
                    <a:pt x="3418280" y="1997732"/>
                  </a:cubicBezTo>
                  <a:lnTo>
                    <a:pt x="3455873" y="1968452"/>
                  </a:lnTo>
                  <a:cubicBezTo>
                    <a:pt x="3468453" y="1958667"/>
                    <a:pt x="3481253" y="1949177"/>
                    <a:pt x="3493171" y="1938584"/>
                  </a:cubicBezTo>
                  <a:lnTo>
                    <a:pt x="3529660" y="1907538"/>
                  </a:lnTo>
                  <a:cubicBezTo>
                    <a:pt x="3541799" y="1897091"/>
                    <a:pt x="3554232" y="1886940"/>
                    <a:pt x="3565634" y="1875905"/>
                  </a:cubicBezTo>
                  <a:cubicBezTo>
                    <a:pt x="3612570" y="1832721"/>
                    <a:pt x="3658623" y="1788508"/>
                    <a:pt x="3698790" y="1740248"/>
                  </a:cubicBezTo>
                  <a:cubicBezTo>
                    <a:pt x="3740576" y="1692871"/>
                    <a:pt x="3775152" y="1640859"/>
                    <a:pt x="3805535" y="1585610"/>
                  </a:cubicBezTo>
                  <a:cubicBezTo>
                    <a:pt x="3812745" y="1571559"/>
                    <a:pt x="3819954" y="1557508"/>
                    <a:pt x="3826943" y="1543309"/>
                  </a:cubicBezTo>
                  <a:lnTo>
                    <a:pt x="3845703" y="1499390"/>
                  </a:lnTo>
                  <a:cubicBezTo>
                    <a:pt x="3852324" y="1484897"/>
                    <a:pt x="3857253" y="1469448"/>
                    <a:pt x="3862991" y="1454440"/>
                  </a:cubicBezTo>
                  <a:cubicBezTo>
                    <a:pt x="3868583" y="1439286"/>
                    <a:pt x="3874174" y="1424204"/>
                    <a:pt x="3878955" y="1408608"/>
                  </a:cubicBezTo>
                  <a:cubicBezTo>
                    <a:pt x="3899406" y="1347033"/>
                    <a:pt x="3917431" y="1283765"/>
                    <a:pt x="3935601" y="1220646"/>
                  </a:cubicBezTo>
                  <a:lnTo>
                    <a:pt x="3963336" y="1125892"/>
                  </a:lnTo>
                  <a:lnTo>
                    <a:pt x="3991880" y="1031284"/>
                  </a:lnTo>
                  <a:cubicBezTo>
                    <a:pt x="4030576" y="905411"/>
                    <a:pt x="4073612" y="781084"/>
                    <a:pt x="4118121" y="657271"/>
                  </a:cubicBezTo>
                  <a:cubicBezTo>
                    <a:pt x="4162703" y="535077"/>
                    <a:pt x="4184551" y="404863"/>
                    <a:pt x="4181462" y="275386"/>
                  </a:cubicBezTo>
                  <a:cubicBezTo>
                    <a:pt x="4180138" y="210647"/>
                    <a:pt x="4172634" y="146202"/>
                    <a:pt x="4159834" y="82935"/>
                  </a:cubicBezTo>
                  <a:cubicBezTo>
                    <a:pt x="4156670" y="67119"/>
                    <a:pt x="4153506" y="51302"/>
                    <a:pt x="4149387" y="35705"/>
                  </a:cubicBezTo>
                  <a:lnTo>
                    <a:pt x="4140011" y="0"/>
                  </a:lnTo>
                  <a:lnTo>
                    <a:pt x="4206395" y="0"/>
                  </a:lnTo>
                  <a:lnTo>
                    <a:pt x="4215811" y="36622"/>
                  </a:lnTo>
                  <a:cubicBezTo>
                    <a:pt x="4244178" y="175266"/>
                    <a:pt x="4259075" y="318818"/>
                    <a:pt x="4259075" y="465851"/>
                  </a:cubicBezTo>
                  <a:cubicBezTo>
                    <a:pt x="4259075" y="1642109"/>
                    <a:pt x="3305650" y="2595608"/>
                    <a:pt x="2129538" y="2595608"/>
                  </a:cubicBezTo>
                  <a:cubicBezTo>
                    <a:pt x="953425" y="2595608"/>
                    <a:pt x="0" y="1642109"/>
                    <a:pt x="0" y="465851"/>
                  </a:cubicBezTo>
                  <a:cubicBezTo>
                    <a:pt x="0" y="318818"/>
                    <a:pt x="14897" y="175266"/>
                    <a:pt x="43265" y="366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6B2BFE7-4789-415B-95EB-14492FB3B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49865"/>
            <a:ext cx="4175089" cy="4808132"/>
            <a:chOff x="1" y="2085789"/>
            <a:chExt cx="4166196" cy="4772207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063D438-B9BE-462F-9922-5898C81E5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" y="2090729"/>
              <a:ext cx="4074689" cy="4767267"/>
            </a:xfrm>
            <a:custGeom>
              <a:avLst/>
              <a:gdLst>
                <a:gd name="connsiteX0" fmla="*/ 1046692 w 4074689"/>
                <a:gd name="connsiteY0" fmla="*/ 94 h 4767267"/>
                <a:gd name="connsiteX1" fmla="*/ 1337546 w 4074689"/>
                <a:gd name="connsiteY1" fmla="*/ 18298 h 4767267"/>
                <a:gd name="connsiteX2" fmla="*/ 1622724 w 4074689"/>
                <a:gd name="connsiteY2" fmla="*/ 72914 h 4767267"/>
                <a:gd name="connsiteX3" fmla="*/ 2166201 w 4074689"/>
                <a:gd name="connsiteY3" fmla="*/ 271457 h 4767267"/>
                <a:gd name="connsiteX4" fmla="*/ 2421822 w 4074689"/>
                <a:gd name="connsiteY4" fmla="*/ 407888 h 4767267"/>
                <a:gd name="connsiteX5" fmla="*/ 2665771 w 4074689"/>
                <a:gd name="connsiteY5" fmla="*/ 565095 h 4767267"/>
                <a:gd name="connsiteX6" fmla="*/ 3113618 w 4074689"/>
                <a:gd name="connsiteY6" fmla="*/ 937551 h 4767267"/>
                <a:gd name="connsiteX7" fmla="*/ 3499459 w 4074689"/>
                <a:gd name="connsiteY7" fmla="*/ 1380471 h 4767267"/>
                <a:gd name="connsiteX8" fmla="*/ 3808412 w 4074689"/>
                <a:gd name="connsiteY8" fmla="*/ 1887965 h 4767267"/>
                <a:gd name="connsiteX9" fmla="*/ 3927923 w 4074689"/>
                <a:gd name="connsiteY9" fmla="*/ 2163720 h 4767267"/>
                <a:gd name="connsiteX10" fmla="*/ 3953731 w 4074689"/>
                <a:gd name="connsiteY10" fmla="*/ 2234720 h 4767267"/>
                <a:gd name="connsiteX11" fmla="*/ 3977397 w 4074689"/>
                <a:gd name="connsiteY11" fmla="*/ 2306577 h 4767267"/>
                <a:gd name="connsiteX12" fmla="*/ 3998387 w 4074689"/>
                <a:gd name="connsiteY12" fmla="*/ 2379398 h 4767267"/>
                <a:gd name="connsiteX13" fmla="*/ 4016806 w 4074689"/>
                <a:gd name="connsiteY13" fmla="*/ 2453075 h 4767267"/>
                <a:gd name="connsiteX14" fmla="*/ 4073778 w 4074689"/>
                <a:gd name="connsiteY14" fmla="*/ 3058342 h 4767267"/>
                <a:gd name="connsiteX15" fmla="*/ 4041972 w 4074689"/>
                <a:gd name="connsiteY15" fmla="*/ 3360868 h 4767267"/>
                <a:gd name="connsiteX16" fmla="*/ 3967867 w 4074689"/>
                <a:gd name="connsiteY16" fmla="*/ 3653757 h 4767267"/>
                <a:gd name="connsiteX17" fmla="*/ 3869130 w 4074689"/>
                <a:gd name="connsiteY17" fmla="*/ 3936900 h 4767267"/>
                <a:gd name="connsiteX18" fmla="*/ 3807020 w 4074689"/>
                <a:gd name="connsiteY18" fmla="*/ 4077615 h 4767267"/>
                <a:gd name="connsiteX19" fmla="*/ 3727131 w 4074689"/>
                <a:gd name="connsiteY19" fmla="*/ 4214689 h 4767267"/>
                <a:gd name="connsiteX20" fmla="*/ 3624860 w 4074689"/>
                <a:gd name="connsiteY20" fmla="*/ 4341161 h 4767267"/>
                <a:gd name="connsiteX21" fmla="*/ 3565962 w 4074689"/>
                <a:gd name="connsiteY21" fmla="*/ 4397383 h 4767267"/>
                <a:gd name="connsiteX22" fmla="*/ 3503850 w 4074689"/>
                <a:gd name="connsiteY22" fmla="*/ 4447714 h 4767267"/>
                <a:gd name="connsiteX23" fmla="*/ 3256153 w 4074689"/>
                <a:gd name="connsiteY23" fmla="*/ 4606206 h 4767267"/>
                <a:gd name="connsiteX24" fmla="*/ 3038441 w 4074689"/>
                <a:gd name="connsiteY24" fmla="*/ 4750455 h 4767267"/>
                <a:gd name="connsiteX25" fmla="*/ 3017938 w 4074689"/>
                <a:gd name="connsiteY25" fmla="*/ 4767267 h 4767267"/>
                <a:gd name="connsiteX26" fmla="*/ 2539508 w 4074689"/>
                <a:gd name="connsiteY26" fmla="*/ 4767267 h 4767267"/>
                <a:gd name="connsiteX27" fmla="*/ 2572711 w 4074689"/>
                <a:gd name="connsiteY27" fmla="*/ 4733214 h 4767267"/>
                <a:gd name="connsiteX28" fmla="*/ 2626577 w 4074689"/>
                <a:gd name="connsiteY28" fmla="*/ 4680955 h 4767267"/>
                <a:gd name="connsiteX29" fmla="*/ 2865171 w 4074689"/>
                <a:gd name="connsiteY29" fmla="*/ 4494405 h 4767267"/>
                <a:gd name="connsiteX30" fmla="*/ 3121970 w 4074689"/>
                <a:gd name="connsiteY30" fmla="*/ 4352298 h 4767267"/>
                <a:gd name="connsiteX31" fmla="*/ 3243302 w 4074689"/>
                <a:gd name="connsiteY31" fmla="*/ 4291579 h 4767267"/>
                <a:gd name="connsiteX32" fmla="*/ 3351141 w 4074689"/>
                <a:gd name="connsiteY32" fmla="*/ 4228718 h 4767267"/>
                <a:gd name="connsiteX33" fmla="*/ 3515308 w 4074689"/>
                <a:gd name="connsiteY33" fmla="*/ 4066692 h 4767267"/>
                <a:gd name="connsiteX34" fmla="*/ 3619292 w 4074689"/>
                <a:gd name="connsiteY34" fmla="*/ 3844589 h 4767267"/>
                <a:gd name="connsiteX35" fmla="*/ 3670481 w 4074689"/>
                <a:gd name="connsiteY35" fmla="*/ 3588967 h 4767267"/>
                <a:gd name="connsiteX36" fmla="*/ 3679476 w 4074689"/>
                <a:gd name="connsiteY36" fmla="*/ 3328313 h 4767267"/>
                <a:gd name="connsiteX37" fmla="*/ 3662770 w 4074689"/>
                <a:gd name="connsiteY37" fmla="*/ 3071085 h 4767267"/>
                <a:gd name="connsiteX38" fmla="*/ 3624432 w 4074689"/>
                <a:gd name="connsiteY38" fmla="*/ 2817926 h 4767267"/>
                <a:gd name="connsiteX39" fmla="*/ 3564462 w 4074689"/>
                <a:gd name="connsiteY39" fmla="*/ 2569266 h 4767267"/>
                <a:gd name="connsiteX40" fmla="*/ 3401259 w 4074689"/>
                <a:gd name="connsiteY40" fmla="*/ 2080834 h 4767267"/>
                <a:gd name="connsiteX41" fmla="*/ 3160844 w 4074689"/>
                <a:gd name="connsiteY41" fmla="*/ 1617673 h 4767267"/>
                <a:gd name="connsiteX42" fmla="*/ 3014239 w 4074689"/>
                <a:gd name="connsiteY42" fmla="*/ 1399211 h 4767267"/>
                <a:gd name="connsiteX43" fmla="*/ 2850714 w 4074689"/>
                <a:gd name="connsiteY43" fmla="*/ 1191887 h 4767267"/>
                <a:gd name="connsiteX44" fmla="*/ 2477401 w 4074689"/>
                <a:gd name="connsiteY44" fmla="*/ 816647 h 4767267"/>
                <a:gd name="connsiteX45" fmla="*/ 2045190 w 4074689"/>
                <a:gd name="connsiteY45" fmla="*/ 511015 h 4767267"/>
                <a:gd name="connsiteX46" fmla="*/ 1987362 w 4074689"/>
                <a:gd name="connsiteY46" fmla="*/ 478889 h 4767267"/>
                <a:gd name="connsiteX47" fmla="*/ 1928785 w 4074689"/>
                <a:gd name="connsiteY47" fmla="*/ 448261 h 4767267"/>
                <a:gd name="connsiteX48" fmla="*/ 1869243 w 4074689"/>
                <a:gd name="connsiteY48" fmla="*/ 419561 h 4767267"/>
                <a:gd name="connsiteX49" fmla="*/ 1809059 w 4074689"/>
                <a:gd name="connsiteY49" fmla="*/ 392468 h 4767267"/>
                <a:gd name="connsiteX50" fmla="*/ 1561897 w 4074689"/>
                <a:gd name="connsiteY50" fmla="*/ 301763 h 4767267"/>
                <a:gd name="connsiteX51" fmla="*/ 1306490 w 4074689"/>
                <a:gd name="connsiteY51" fmla="*/ 243078 h 4767267"/>
                <a:gd name="connsiteX52" fmla="*/ 1046692 w 4074689"/>
                <a:gd name="connsiteY52" fmla="*/ 220804 h 4767267"/>
                <a:gd name="connsiteX53" fmla="*/ 524526 w 4074689"/>
                <a:gd name="connsiteY53" fmla="*/ 289662 h 4767267"/>
                <a:gd name="connsiteX54" fmla="*/ 40912 w 4074689"/>
                <a:gd name="connsiteY54" fmla="*/ 492810 h 4767267"/>
                <a:gd name="connsiteX55" fmla="*/ 0 w 4074689"/>
                <a:gd name="connsiteY55" fmla="*/ 518591 h 4767267"/>
                <a:gd name="connsiteX56" fmla="*/ 0 w 4074689"/>
                <a:gd name="connsiteY56" fmla="*/ 177282 h 4767267"/>
                <a:gd name="connsiteX57" fmla="*/ 49814 w 4074689"/>
                <a:gd name="connsiteY57" fmla="*/ 159522 h 4767267"/>
                <a:gd name="connsiteX58" fmla="*/ 472803 w 4074689"/>
                <a:gd name="connsiteY58" fmla="*/ 53745 h 4767267"/>
                <a:gd name="connsiteX59" fmla="*/ 1046692 w 4074689"/>
                <a:gd name="connsiteY59" fmla="*/ 94 h 476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074689" h="4767267">
                  <a:moveTo>
                    <a:pt x="1046692" y="94"/>
                  </a:moveTo>
                  <a:cubicBezTo>
                    <a:pt x="1144143" y="-870"/>
                    <a:pt x="1241380" y="5662"/>
                    <a:pt x="1337546" y="18298"/>
                  </a:cubicBezTo>
                  <a:cubicBezTo>
                    <a:pt x="1433819" y="30400"/>
                    <a:pt x="1528914" y="49354"/>
                    <a:pt x="1622724" y="72914"/>
                  </a:cubicBezTo>
                  <a:cubicBezTo>
                    <a:pt x="1810344" y="120355"/>
                    <a:pt x="1992074" y="188035"/>
                    <a:pt x="2166201" y="271457"/>
                  </a:cubicBezTo>
                  <a:cubicBezTo>
                    <a:pt x="2253157" y="313436"/>
                    <a:pt x="2338614" y="358628"/>
                    <a:pt x="2421822" y="407888"/>
                  </a:cubicBezTo>
                  <a:cubicBezTo>
                    <a:pt x="2505244" y="456721"/>
                    <a:pt x="2586740" y="509087"/>
                    <a:pt x="2665771" y="565095"/>
                  </a:cubicBezTo>
                  <a:cubicBezTo>
                    <a:pt x="2823835" y="677111"/>
                    <a:pt x="2974188" y="801119"/>
                    <a:pt x="3113618" y="937551"/>
                  </a:cubicBezTo>
                  <a:cubicBezTo>
                    <a:pt x="3253047" y="1073982"/>
                    <a:pt x="3382839" y="1221658"/>
                    <a:pt x="3499459" y="1380471"/>
                  </a:cubicBezTo>
                  <a:cubicBezTo>
                    <a:pt x="3616507" y="1539070"/>
                    <a:pt x="3719849" y="1709021"/>
                    <a:pt x="3808412" y="1887965"/>
                  </a:cubicBezTo>
                  <a:cubicBezTo>
                    <a:pt x="3852317" y="1977600"/>
                    <a:pt x="3892048" y="2069696"/>
                    <a:pt x="3927923" y="2163720"/>
                  </a:cubicBezTo>
                  <a:cubicBezTo>
                    <a:pt x="3936704" y="2187279"/>
                    <a:pt x="3945806" y="2210732"/>
                    <a:pt x="3953731" y="2234720"/>
                  </a:cubicBezTo>
                  <a:lnTo>
                    <a:pt x="3977397" y="2306577"/>
                  </a:lnTo>
                  <a:lnTo>
                    <a:pt x="3998387" y="2379398"/>
                  </a:lnTo>
                  <a:cubicBezTo>
                    <a:pt x="4005241" y="2403706"/>
                    <a:pt x="4010809" y="2428444"/>
                    <a:pt x="4016806" y="2453075"/>
                  </a:cubicBezTo>
                  <a:cubicBezTo>
                    <a:pt x="4062640" y="2650547"/>
                    <a:pt x="4078918" y="2855301"/>
                    <a:pt x="4073778" y="3058342"/>
                  </a:cubicBezTo>
                  <a:cubicBezTo>
                    <a:pt x="4071101" y="3159862"/>
                    <a:pt x="4060499" y="3261275"/>
                    <a:pt x="4041972" y="3360868"/>
                  </a:cubicBezTo>
                  <a:cubicBezTo>
                    <a:pt x="4023338" y="3460460"/>
                    <a:pt x="3997530" y="3558234"/>
                    <a:pt x="3967867" y="3653757"/>
                  </a:cubicBezTo>
                  <a:cubicBezTo>
                    <a:pt x="3938310" y="3749494"/>
                    <a:pt x="3906612" y="3842769"/>
                    <a:pt x="3869130" y="3936900"/>
                  </a:cubicBezTo>
                  <a:cubicBezTo>
                    <a:pt x="3850390" y="3983912"/>
                    <a:pt x="3830043" y="4031031"/>
                    <a:pt x="3807020" y="4077615"/>
                  </a:cubicBezTo>
                  <a:cubicBezTo>
                    <a:pt x="3783567" y="4124092"/>
                    <a:pt x="3757651" y="4170354"/>
                    <a:pt x="3727131" y="4214689"/>
                  </a:cubicBezTo>
                  <a:cubicBezTo>
                    <a:pt x="3697039" y="4259238"/>
                    <a:pt x="3662663" y="4301967"/>
                    <a:pt x="3624860" y="4341161"/>
                  </a:cubicBezTo>
                  <a:cubicBezTo>
                    <a:pt x="3605906" y="4360651"/>
                    <a:pt x="3586202" y="4379499"/>
                    <a:pt x="3565962" y="4397383"/>
                  </a:cubicBezTo>
                  <a:cubicBezTo>
                    <a:pt x="3545721" y="4415159"/>
                    <a:pt x="3524839" y="4431758"/>
                    <a:pt x="3503850" y="4447714"/>
                  </a:cubicBezTo>
                  <a:cubicBezTo>
                    <a:pt x="3419464" y="4511326"/>
                    <a:pt x="3334007" y="4558980"/>
                    <a:pt x="3256153" y="4606206"/>
                  </a:cubicBezTo>
                  <a:cubicBezTo>
                    <a:pt x="3177871" y="4652897"/>
                    <a:pt x="3105693" y="4699266"/>
                    <a:pt x="3038441" y="4750455"/>
                  </a:cubicBezTo>
                  <a:lnTo>
                    <a:pt x="3017938" y="4767267"/>
                  </a:lnTo>
                  <a:lnTo>
                    <a:pt x="2539508" y="4767267"/>
                  </a:lnTo>
                  <a:lnTo>
                    <a:pt x="2572711" y="4733214"/>
                  </a:lnTo>
                  <a:cubicBezTo>
                    <a:pt x="2589631" y="4716080"/>
                    <a:pt x="2608265" y="4698089"/>
                    <a:pt x="2626577" y="4680955"/>
                  </a:cubicBezTo>
                  <a:cubicBezTo>
                    <a:pt x="2700040" y="4611775"/>
                    <a:pt x="2780785" y="4549235"/>
                    <a:pt x="2865171" y="4494405"/>
                  </a:cubicBezTo>
                  <a:cubicBezTo>
                    <a:pt x="2949450" y="4439469"/>
                    <a:pt x="3037906" y="4393635"/>
                    <a:pt x="3121970" y="4352298"/>
                  </a:cubicBezTo>
                  <a:cubicBezTo>
                    <a:pt x="3163949" y="4331737"/>
                    <a:pt x="3204858" y="4311819"/>
                    <a:pt x="3243302" y="4291579"/>
                  </a:cubicBezTo>
                  <a:cubicBezTo>
                    <a:pt x="3281855" y="4271445"/>
                    <a:pt x="3318157" y="4251099"/>
                    <a:pt x="3351141" y="4228718"/>
                  </a:cubicBezTo>
                  <a:cubicBezTo>
                    <a:pt x="3417536" y="4184382"/>
                    <a:pt x="3471294" y="4131694"/>
                    <a:pt x="3515308" y="4066692"/>
                  </a:cubicBezTo>
                  <a:cubicBezTo>
                    <a:pt x="3559000" y="4001689"/>
                    <a:pt x="3593484" y="3925870"/>
                    <a:pt x="3619292" y="3844589"/>
                  </a:cubicBezTo>
                  <a:cubicBezTo>
                    <a:pt x="3644886" y="3763308"/>
                    <a:pt x="3661271" y="3675710"/>
                    <a:pt x="3670481" y="3588967"/>
                  </a:cubicBezTo>
                  <a:cubicBezTo>
                    <a:pt x="3679368" y="3501904"/>
                    <a:pt x="3681297" y="3414733"/>
                    <a:pt x="3679476" y="3328313"/>
                  </a:cubicBezTo>
                  <a:cubicBezTo>
                    <a:pt x="3676798" y="3241785"/>
                    <a:pt x="3671016" y="3156221"/>
                    <a:pt x="3662770" y="3071085"/>
                  </a:cubicBezTo>
                  <a:cubicBezTo>
                    <a:pt x="3654524" y="2985950"/>
                    <a:pt x="3641995" y="2901456"/>
                    <a:pt x="3624432" y="2817926"/>
                  </a:cubicBezTo>
                  <a:cubicBezTo>
                    <a:pt x="3607083" y="2734290"/>
                    <a:pt x="3586415" y="2651617"/>
                    <a:pt x="3564462" y="2569266"/>
                  </a:cubicBezTo>
                  <a:cubicBezTo>
                    <a:pt x="3520556" y="2404563"/>
                    <a:pt x="3468939" y="2240181"/>
                    <a:pt x="3401259" y="2080834"/>
                  </a:cubicBezTo>
                  <a:cubicBezTo>
                    <a:pt x="3333578" y="1921592"/>
                    <a:pt x="3253047" y="1766420"/>
                    <a:pt x="3160844" y="1617673"/>
                  </a:cubicBezTo>
                  <a:cubicBezTo>
                    <a:pt x="3114475" y="1543460"/>
                    <a:pt x="3065749" y="1470426"/>
                    <a:pt x="3014239" y="1399211"/>
                  </a:cubicBezTo>
                  <a:cubicBezTo>
                    <a:pt x="2962729" y="1327997"/>
                    <a:pt x="2907792" y="1259032"/>
                    <a:pt x="2850714" y="1191887"/>
                  </a:cubicBezTo>
                  <a:cubicBezTo>
                    <a:pt x="2736878" y="1057276"/>
                    <a:pt x="2612012" y="931233"/>
                    <a:pt x="2477401" y="816647"/>
                  </a:cubicBezTo>
                  <a:cubicBezTo>
                    <a:pt x="2343112" y="701634"/>
                    <a:pt x="2198435" y="598614"/>
                    <a:pt x="2045190" y="511015"/>
                  </a:cubicBezTo>
                  <a:cubicBezTo>
                    <a:pt x="2025914" y="500307"/>
                    <a:pt x="2006746" y="489276"/>
                    <a:pt x="1987362" y="478889"/>
                  </a:cubicBezTo>
                  <a:lnTo>
                    <a:pt x="1928785" y="448261"/>
                  </a:lnTo>
                  <a:lnTo>
                    <a:pt x="1869243" y="419561"/>
                  </a:lnTo>
                  <a:cubicBezTo>
                    <a:pt x="1849324" y="410137"/>
                    <a:pt x="1829085" y="401570"/>
                    <a:pt x="1809059" y="392468"/>
                  </a:cubicBezTo>
                  <a:cubicBezTo>
                    <a:pt x="1728528" y="357129"/>
                    <a:pt x="1645748" y="327144"/>
                    <a:pt x="1561897" y="301763"/>
                  </a:cubicBezTo>
                  <a:cubicBezTo>
                    <a:pt x="1478046" y="276490"/>
                    <a:pt x="1392590" y="257107"/>
                    <a:pt x="1306490" y="243078"/>
                  </a:cubicBezTo>
                  <a:cubicBezTo>
                    <a:pt x="1220284" y="229264"/>
                    <a:pt x="1133435" y="221875"/>
                    <a:pt x="1046692" y="220804"/>
                  </a:cubicBezTo>
                  <a:cubicBezTo>
                    <a:pt x="870424" y="219519"/>
                    <a:pt x="694048" y="242757"/>
                    <a:pt x="524526" y="289662"/>
                  </a:cubicBezTo>
                  <a:cubicBezTo>
                    <a:pt x="354790" y="336139"/>
                    <a:pt x="192871" y="407246"/>
                    <a:pt x="40912" y="492810"/>
                  </a:cubicBezTo>
                  <a:lnTo>
                    <a:pt x="0" y="518591"/>
                  </a:lnTo>
                  <a:lnTo>
                    <a:pt x="0" y="177282"/>
                  </a:lnTo>
                  <a:lnTo>
                    <a:pt x="49814" y="159522"/>
                  </a:lnTo>
                  <a:cubicBezTo>
                    <a:pt x="188762" y="114083"/>
                    <a:pt x="330481" y="79607"/>
                    <a:pt x="472803" y="53745"/>
                  </a:cubicBezTo>
                  <a:cubicBezTo>
                    <a:pt x="662778" y="19369"/>
                    <a:pt x="854682" y="1592"/>
                    <a:pt x="1046692" y="94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722CC46-32AB-4723-A136-9EA636062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129695"/>
              <a:ext cx="4094322" cy="4728300"/>
            </a:xfrm>
            <a:custGeom>
              <a:avLst/>
              <a:gdLst>
                <a:gd name="connsiteX0" fmla="*/ 1040588 w 4094322"/>
                <a:gd name="connsiteY0" fmla="*/ 0 h 4728300"/>
                <a:gd name="connsiteX1" fmla="*/ 4005133 w 4094322"/>
                <a:gd name="connsiteY1" fmla="*/ 3751329 h 4728300"/>
                <a:gd name="connsiteX2" fmla="*/ 3116645 w 4094322"/>
                <a:gd name="connsiteY2" fmla="*/ 4666977 h 4728300"/>
                <a:gd name="connsiteX3" fmla="*/ 3031353 w 4094322"/>
                <a:gd name="connsiteY3" fmla="*/ 4728300 h 4728300"/>
                <a:gd name="connsiteX4" fmla="*/ 2260008 w 4094322"/>
                <a:gd name="connsiteY4" fmla="*/ 4728300 h 4728300"/>
                <a:gd name="connsiteX5" fmla="*/ 2292097 w 4094322"/>
                <a:gd name="connsiteY5" fmla="*/ 4693324 h 4728300"/>
                <a:gd name="connsiteX6" fmla="*/ 2443561 w 4094322"/>
                <a:gd name="connsiteY6" fmla="*/ 4534364 h 4728300"/>
                <a:gd name="connsiteX7" fmla="*/ 3133428 w 4094322"/>
                <a:gd name="connsiteY7" fmla="*/ 4037578 h 4728300"/>
                <a:gd name="connsiteX8" fmla="*/ 3355959 w 4094322"/>
                <a:gd name="connsiteY8" fmla="*/ 3895577 h 4728300"/>
                <a:gd name="connsiteX9" fmla="*/ 3489499 w 4094322"/>
                <a:gd name="connsiteY9" fmla="*/ 3607080 h 4728300"/>
                <a:gd name="connsiteX10" fmla="*/ 3497210 w 4094322"/>
                <a:gd name="connsiteY10" fmla="*/ 2604727 h 4728300"/>
                <a:gd name="connsiteX11" fmla="*/ 3031050 w 4094322"/>
                <a:gd name="connsiteY11" fmla="*/ 1655061 h 4728300"/>
                <a:gd name="connsiteX12" fmla="*/ 2095629 w 4094322"/>
                <a:gd name="connsiteY12" fmla="*/ 837436 h 4728300"/>
                <a:gd name="connsiteX13" fmla="*/ 1040588 w 4094322"/>
                <a:gd name="connsiteY13" fmla="*/ 535445 h 4728300"/>
                <a:gd name="connsiteX14" fmla="*/ 98003 w 4094322"/>
                <a:gd name="connsiteY14" fmla="*/ 725234 h 4728300"/>
                <a:gd name="connsiteX15" fmla="*/ 0 w 4094322"/>
                <a:gd name="connsiteY15" fmla="*/ 772488 h 4728300"/>
                <a:gd name="connsiteX16" fmla="*/ 0 w 4094322"/>
                <a:gd name="connsiteY16" fmla="*/ 192390 h 4728300"/>
                <a:gd name="connsiteX17" fmla="*/ 147597 w 4094322"/>
                <a:gd name="connsiteY17" fmla="*/ 137408 h 4728300"/>
                <a:gd name="connsiteX18" fmla="*/ 1040588 w 4094322"/>
                <a:gd name="connsiteY18" fmla="*/ 0 h 472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4322" h="4728300">
                  <a:moveTo>
                    <a:pt x="1040588" y="0"/>
                  </a:moveTo>
                  <a:cubicBezTo>
                    <a:pt x="2699182" y="0"/>
                    <a:pt x="4521409" y="1903721"/>
                    <a:pt x="4005133" y="3751329"/>
                  </a:cubicBezTo>
                  <a:cubicBezTo>
                    <a:pt x="3820846" y="4410864"/>
                    <a:pt x="3515952" y="4398225"/>
                    <a:pt x="3116645" y="4666977"/>
                  </a:cubicBezTo>
                  <a:lnTo>
                    <a:pt x="3031353" y="4728300"/>
                  </a:lnTo>
                  <a:lnTo>
                    <a:pt x="2260008" y="4728300"/>
                  </a:lnTo>
                  <a:lnTo>
                    <a:pt x="2292097" y="4693324"/>
                  </a:lnTo>
                  <a:cubicBezTo>
                    <a:pt x="2341184" y="4640489"/>
                    <a:pt x="2391515" y="4587319"/>
                    <a:pt x="2443561" y="4534364"/>
                  </a:cubicBezTo>
                  <a:cubicBezTo>
                    <a:pt x="2708070" y="4265142"/>
                    <a:pt x="2953946" y="4133636"/>
                    <a:pt x="3133428" y="4037578"/>
                  </a:cubicBezTo>
                  <a:cubicBezTo>
                    <a:pt x="3247157" y="3976644"/>
                    <a:pt x="3313659" y="3940019"/>
                    <a:pt x="3355959" y="3895577"/>
                  </a:cubicBezTo>
                  <a:cubicBezTo>
                    <a:pt x="3405648" y="3843425"/>
                    <a:pt x="3450626" y="3746295"/>
                    <a:pt x="3489499" y="3607080"/>
                  </a:cubicBezTo>
                  <a:cubicBezTo>
                    <a:pt x="3579454" y="3285063"/>
                    <a:pt x="3582024" y="2947840"/>
                    <a:pt x="3497210" y="2604727"/>
                  </a:cubicBezTo>
                  <a:cubicBezTo>
                    <a:pt x="3416679" y="2279176"/>
                    <a:pt x="3255509" y="1950841"/>
                    <a:pt x="3031050" y="1655061"/>
                  </a:cubicBezTo>
                  <a:cubicBezTo>
                    <a:pt x="2777250" y="1320622"/>
                    <a:pt x="2453734" y="1037907"/>
                    <a:pt x="2095629" y="837436"/>
                  </a:cubicBezTo>
                  <a:cubicBezTo>
                    <a:pt x="1742663" y="639857"/>
                    <a:pt x="1377811" y="535445"/>
                    <a:pt x="1040588" y="535445"/>
                  </a:cubicBezTo>
                  <a:cubicBezTo>
                    <a:pt x="711931" y="535445"/>
                    <a:pt x="392993" y="600716"/>
                    <a:pt x="98003" y="725234"/>
                  </a:cubicBezTo>
                  <a:lnTo>
                    <a:pt x="0" y="772488"/>
                  </a:lnTo>
                  <a:lnTo>
                    <a:pt x="0" y="192390"/>
                  </a:lnTo>
                  <a:lnTo>
                    <a:pt x="147597" y="137408"/>
                  </a:lnTo>
                  <a:cubicBezTo>
                    <a:pt x="429693" y="48107"/>
                    <a:pt x="729621" y="0"/>
                    <a:pt x="1040588" y="0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B4B1F35-4E44-447F-BF3C-35B6CD207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129695"/>
              <a:ext cx="4094322" cy="4728300"/>
            </a:xfrm>
            <a:custGeom>
              <a:avLst/>
              <a:gdLst>
                <a:gd name="connsiteX0" fmla="*/ 1040588 w 4094322"/>
                <a:gd name="connsiteY0" fmla="*/ 0 h 4728300"/>
                <a:gd name="connsiteX1" fmla="*/ 4005133 w 4094322"/>
                <a:gd name="connsiteY1" fmla="*/ 3751329 h 4728300"/>
                <a:gd name="connsiteX2" fmla="*/ 3116645 w 4094322"/>
                <a:gd name="connsiteY2" fmla="*/ 4666977 h 4728300"/>
                <a:gd name="connsiteX3" fmla="*/ 3031353 w 4094322"/>
                <a:gd name="connsiteY3" fmla="*/ 4728300 h 4728300"/>
                <a:gd name="connsiteX4" fmla="*/ 2114750 w 4094322"/>
                <a:gd name="connsiteY4" fmla="*/ 4728300 h 4728300"/>
                <a:gd name="connsiteX5" fmla="*/ 2214069 w 4094322"/>
                <a:gd name="connsiteY5" fmla="*/ 4620048 h 4728300"/>
                <a:gd name="connsiteX6" fmla="*/ 2367207 w 4094322"/>
                <a:gd name="connsiteY6" fmla="*/ 4459402 h 4728300"/>
                <a:gd name="connsiteX7" fmla="*/ 3082882 w 4094322"/>
                <a:gd name="connsiteY7" fmla="*/ 3943232 h 4728300"/>
                <a:gd name="connsiteX8" fmla="*/ 3278427 w 4094322"/>
                <a:gd name="connsiteY8" fmla="*/ 3821793 h 4728300"/>
                <a:gd name="connsiteX9" fmla="*/ 3386372 w 4094322"/>
                <a:gd name="connsiteY9" fmla="*/ 3578380 h 4728300"/>
                <a:gd name="connsiteX10" fmla="*/ 3393333 w 4094322"/>
                <a:gd name="connsiteY10" fmla="*/ 2630535 h 4728300"/>
                <a:gd name="connsiteX11" fmla="*/ 2945809 w 4094322"/>
                <a:gd name="connsiteY11" fmla="*/ 1719850 h 4728300"/>
                <a:gd name="connsiteX12" fmla="*/ 2043369 w 4094322"/>
                <a:gd name="connsiteY12" fmla="*/ 930925 h 4728300"/>
                <a:gd name="connsiteX13" fmla="*/ 1040588 w 4094322"/>
                <a:gd name="connsiteY13" fmla="*/ 642534 h 4728300"/>
                <a:gd name="connsiteX14" fmla="*/ 139447 w 4094322"/>
                <a:gd name="connsiteY14" fmla="*/ 824024 h 4728300"/>
                <a:gd name="connsiteX15" fmla="*/ 0 w 4094322"/>
                <a:gd name="connsiteY15" fmla="*/ 891274 h 4728300"/>
                <a:gd name="connsiteX16" fmla="*/ 0 w 4094322"/>
                <a:gd name="connsiteY16" fmla="*/ 192390 h 4728300"/>
                <a:gd name="connsiteX17" fmla="*/ 147597 w 4094322"/>
                <a:gd name="connsiteY17" fmla="*/ 137408 h 4728300"/>
                <a:gd name="connsiteX18" fmla="*/ 1040588 w 4094322"/>
                <a:gd name="connsiteY18" fmla="*/ 0 h 472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4322" h="4728300">
                  <a:moveTo>
                    <a:pt x="1040588" y="0"/>
                  </a:moveTo>
                  <a:cubicBezTo>
                    <a:pt x="2699182" y="0"/>
                    <a:pt x="4521409" y="1903721"/>
                    <a:pt x="4005133" y="3751329"/>
                  </a:cubicBezTo>
                  <a:cubicBezTo>
                    <a:pt x="3820846" y="4410864"/>
                    <a:pt x="3515952" y="4398225"/>
                    <a:pt x="3116645" y="4666977"/>
                  </a:cubicBezTo>
                  <a:lnTo>
                    <a:pt x="3031353" y="4728300"/>
                  </a:lnTo>
                  <a:lnTo>
                    <a:pt x="2114750" y="4728300"/>
                  </a:lnTo>
                  <a:lnTo>
                    <a:pt x="2214069" y="4620048"/>
                  </a:lnTo>
                  <a:cubicBezTo>
                    <a:pt x="2263598" y="4566758"/>
                    <a:pt x="2314465" y="4513053"/>
                    <a:pt x="2367207" y="4459402"/>
                  </a:cubicBezTo>
                  <a:cubicBezTo>
                    <a:pt x="2643068" y="4178614"/>
                    <a:pt x="2897297" y="4042503"/>
                    <a:pt x="3082882" y="3943232"/>
                  </a:cubicBezTo>
                  <a:cubicBezTo>
                    <a:pt x="3173908" y="3894400"/>
                    <a:pt x="3245872" y="3855955"/>
                    <a:pt x="3278427" y="3821793"/>
                  </a:cubicBezTo>
                  <a:cubicBezTo>
                    <a:pt x="3314837" y="3783562"/>
                    <a:pt x="3353174" y="3697141"/>
                    <a:pt x="3386372" y="3578380"/>
                  </a:cubicBezTo>
                  <a:cubicBezTo>
                    <a:pt x="3471400" y="3274354"/>
                    <a:pt x="3473650" y="2955442"/>
                    <a:pt x="3393333" y="2630535"/>
                  </a:cubicBezTo>
                  <a:cubicBezTo>
                    <a:pt x="3316229" y="2319013"/>
                    <a:pt x="3161485" y="2004065"/>
                    <a:pt x="2945809" y="1719850"/>
                  </a:cubicBezTo>
                  <a:cubicBezTo>
                    <a:pt x="2700788" y="1397084"/>
                    <a:pt x="2388731" y="1124221"/>
                    <a:pt x="2043369" y="930925"/>
                  </a:cubicBezTo>
                  <a:cubicBezTo>
                    <a:pt x="1706253" y="742234"/>
                    <a:pt x="1359498" y="642534"/>
                    <a:pt x="1040588" y="642534"/>
                  </a:cubicBezTo>
                  <a:cubicBezTo>
                    <a:pt x="726442" y="642534"/>
                    <a:pt x="421506" y="704941"/>
                    <a:pt x="139447" y="824024"/>
                  </a:cubicBezTo>
                  <a:lnTo>
                    <a:pt x="0" y="891274"/>
                  </a:lnTo>
                  <a:lnTo>
                    <a:pt x="0" y="192390"/>
                  </a:lnTo>
                  <a:lnTo>
                    <a:pt x="147597" y="137408"/>
                  </a:lnTo>
                  <a:cubicBezTo>
                    <a:pt x="429693" y="48107"/>
                    <a:pt x="729621" y="0"/>
                    <a:pt x="1040588" y="0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D1A994-76AB-4AAF-9FF7-ACAD9498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" y="2085789"/>
              <a:ext cx="4166195" cy="4772206"/>
            </a:xfrm>
            <a:custGeom>
              <a:avLst/>
              <a:gdLst>
                <a:gd name="connsiteX0" fmla="*/ 1065969 w 4166195"/>
                <a:gd name="connsiteY0" fmla="*/ 0 h 4772206"/>
                <a:gd name="connsiteX1" fmla="*/ 4166195 w 4166195"/>
                <a:gd name="connsiteY1" fmla="*/ 3100228 h 4772206"/>
                <a:gd name="connsiteX2" fmla="*/ 3792022 w 4166195"/>
                <a:gd name="connsiteY2" fmla="*/ 4577997 h 4772206"/>
                <a:gd name="connsiteX3" fmla="*/ 3674039 w 4166195"/>
                <a:gd name="connsiteY3" fmla="*/ 4772206 h 4772206"/>
                <a:gd name="connsiteX4" fmla="*/ 2867094 w 4166195"/>
                <a:gd name="connsiteY4" fmla="*/ 4772206 h 4772206"/>
                <a:gd name="connsiteX5" fmla="*/ 2962846 w 4166195"/>
                <a:gd name="connsiteY5" fmla="*/ 4685004 h 4772206"/>
                <a:gd name="connsiteX6" fmla="*/ 3336470 w 4166195"/>
                <a:gd name="connsiteY6" fmla="*/ 4432308 h 4772206"/>
                <a:gd name="connsiteX7" fmla="*/ 3580311 w 4166195"/>
                <a:gd name="connsiteY7" fmla="*/ 4282704 h 4772206"/>
                <a:gd name="connsiteX8" fmla="*/ 3763541 w 4166195"/>
                <a:gd name="connsiteY8" fmla="*/ 4093585 h 4772206"/>
                <a:gd name="connsiteX9" fmla="*/ 3877376 w 4166195"/>
                <a:gd name="connsiteY9" fmla="*/ 3853063 h 4772206"/>
                <a:gd name="connsiteX10" fmla="*/ 3945164 w 4166195"/>
                <a:gd name="connsiteY10" fmla="*/ 3585876 h 4772206"/>
                <a:gd name="connsiteX11" fmla="*/ 3956837 w 4166195"/>
                <a:gd name="connsiteY11" fmla="*/ 3517660 h 4772206"/>
                <a:gd name="connsiteX12" fmla="*/ 3966688 w 4166195"/>
                <a:gd name="connsiteY12" fmla="*/ 3449338 h 4772206"/>
                <a:gd name="connsiteX13" fmla="*/ 3974078 w 4166195"/>
                <a:gd name="connsiteY13" fmla="*/ 3380801 h 4772206"/>
                <a:gd name="connsiteX14" fmla="*/ 3979432 w 4166195"/>
                <a:gd name="connsiteY14" fmla="*/ 3312156 h 4772206"/>
                <a:gd name="connsiteX15" fmla="*/ 3982432 w 4166195"/>
                <a:gd name="connsiteY15" fmla="*/ 3037366 h 4772206"/>
                <a:gd name="connsiteX16" fmla="*/ 3978255 w 4166195"/>
                <a:gd name="connsiteY16" fmla="*/ 2968829 h 4772206"/>
                <a:gd name="connsiteX17" fmla="*/ 3971936 w 4166195"/>
                <a:gd name="connsiteY17" fmla="*/ 2900506 h 4772206"/>
                <a:gd name="connsiteX18" fmla="*/ 3964119 w 4166195"/>
                <a:gd name="connsiteY18" fmla="*/ 2832290 h 4772206"/>
                <a:gd name="connsiteX19" fmla="*/ 3954481 w 4166195"/>
                <a:gd name="connsiteY19" fmla="*/ 2764289 h 4772206"/>
                <a:gd name="connsiteX20" fmla="*/ 3898366 w 4166195"/>
                <a:gd name="connsiteY20" fmla="*/ 2495174 h 4772206"/>
                <a:gd name="connsiteX21" fmla="*/ 3709033 w 4166195"/>
                <a:gd name="connsiteY21" fmla="*/ 1976220 h 4772206"/>
                <a:gd name="connsiteX22" fmla="*/ 3580740 w 4166195"/>
                <a:gd name="connsiteY22" fmla="*/ 1728952 h 4772206"/>
                <a:gd name="connsiteX23" fmla="*/ 3432956 w 4166195"/>
                <a:gd name="connsiteY23" fmla="*/ 1490786 h 4772206"/>
                <a:gd name="connsiteX24" fmla="*/ 3266969 w 4166195"/>
                <a:gd name="connsiteY24" fmla="*/ 1262794 h 4772206"/>
                <a:gd name="connsiteX25" fmla="*/ 3083204 w 4166195"/>
                <a:gd name="connsiteY25" fmla="*/ 1046689 h 4772206"/>
                <a:gd name="connsiteX26" fmla="*/ 2882948 w 4166195"/>
                <a:gd name="connsiteY26" fmla="*/ 843433 h 4772206"/>
                <a:gd name="connsiteX27" fmla="*/ 2665557 w 4166195"/>
                <a:gd name="connsiteY27" fmla="*/ 656242 h 4772206"/>
                <a:gd name="connsiteX28" fmla="*/ 2432103 w 4166195"/>
                <a:gd name="connsiteY28" fmla="*/ 486828 h 4772206"/>
                <a:gd name="connsiteX29" fmla="*/ 2182585 w 4166195"/>
                <a:gd name="connsiteY29" fmla="*/ 339580 h 4772206"/>
                <a:gd name="connsiteX30" fmla="*/ 1918504 w 4166195"/>
                <a:gd name="connsiteY30" fmla="*/ 217605 h 4772206"/>
                <a:gd name="connsiteX31" fmla="*/ 1641679 w 4166195"/>
                <a:gd name="connsiteY31" fmla="*/ 125295 h 4772206"/>
                <a:gd name="connsiteX32" fmla="*/ 1063184 w 4166195"/>
                <a:gd name="connsiteY32" fmla="*/ 46691 h 4772206"/>
                <a:gd name="connsiteX33" fmla="*/ 481691 w 4166195"/>
                <a:gd name="connsiteY33" fmla="*/ 111159 h 4772206"/>
                <a:gd name="connsiteX34" fmla="*/ 463807 w 4166195"/>
                <a:gd name="connsiteY34" fmla="*/ 114800 h 4772206"/>
                <a:gd name="connsiteX35" fmla="*/ 446137 w 4166195"/>
                <a:gd name="connsiteY35" fmla="*/ 119298 h 4772206"/>
                <a:gd name="connsiteX36" fmla="*/ 410691 w 4166195"/>
                <a:gd name="connsiteY36" fmla="*/ 128400 h 4772206"/>
                <a:gd name="connsiteX37" fmla="*/ 340012 w 4166195"/>
                <a:gd name="connsiteY37" fmla="*/ 146820 h 4772206"/>
                <a:gd name="connsiteX38" fmla="*/ 270190 w 4166195"/>
                <a:gd name="connsiteY38" fmla="*/ 167916 h 4772206"/>
                <a:gd name="connsiteX39" fmla="*/ 200796 w 4166195"/>
                <a:gd name="connsiteY39" fmla="*/ 190190 h 4772206"/>
                <a:gd name="connsiteX40" fmla="*/ 132259 w 4166195"/>
                <a:gd name="connsiteY40" fmla="*/ 214928 h 4772206"/>
                <a:gd name="connsiteX41" fmla="*/ 64257 w 4166195"/>
                <a:gd name="connsiteY41" fmla="*/ 240736 h 4772206"/>
                <a:gd name="connsiteX42" fmla="*/ 0 w 4166195"/>
                <a:gd name="connsiteY42" fmla="*/ 268129 h 4772206"/>
                <a:gd name="connsiteX43" fmla="*/ 0 w 4166195"/>
                <a:gd name="connsiteY43" fmla="*/ 192095 h 4772206"/>
                <a:gd name="connsiteX44" fmla="*/ 144041 w 4166195"/>
                <a:gd name="connsiteY44" fmla="*/ 139377 h 4772206"/>
                <a:gd name="connsiteX45" fmla="*/ 1065969 w 4166195"/>
                <a:gd name="connsiteY45" fmla="*/ 0 h 477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166195" h="4772206">
                  <a:moveTo>
                    <a:pt x="1065969" y="0"/>
                  </a:moveTo>
                  <a:cubicBezTo>
                    <a:pt x="2778215" y="0"/>
                    <a:pt x="4166195" y="1387981"/>
                    <a:pt x="4166195" y="3100228"/>
                  </a:cubicBezTo>
                  <a:cubicBezTo>
                    <a:pt x="4166195" y="3635305"/>
                    <a:pt x="4030650" y="4138715"/>
                    <a:pt x="3792022" y="4577997"/>
                  </a:cubicBezTo>
                  <a:lnTo>
                    <a:pt x="3674039" y="4772206"/>
                  </a:lnTo>
                  <a:lnTo>
                    <a:pt x="2867094" y="4772206"/>
                  </a:lnTo>
                  <a:lnTo>
                    <a:pt x="2962846" y="4685004"/>
                  </a:lnTo>
                  <a:cubicBezTo>
                    <a:pt x="3078653" y="4588182"/>
                    <a:pt x="3206839" y="4504673"/>
                    <a:pt x="3336470" y="4432308"/>
                  </a:cubicBezTo>
                  <a:cubicBezTo>
                    <a:pt x="3422034" y="4383046"/>
                    <a:pt x="3506955" y="4336892"/>
                    <a:pt x="3580311" y="4282704"/>
                  </a:cubicBezTo>
                  <a:cubicBezTo>
                    <a:pt x="3653988" y="4228839"/>
                    <a:pt x="3715565" y="4166726"/>
                    <a:pt x="3763541" y="4093585"/>
                  </a:cubicBezTo>
                  <a:cubicBezTo>
                    <a:pt x="3812266" y="4021193"/>
                    <a:pt x="3848355" y="3939056"/>
                    <a:pt x="3877376" y="3853063"/>
                  </a:cubicBezTo>
                  <a:cubicBezTo>
                    <a:pt x="3906398" y="3767070"/>
                    <a:pt x="3928029" y="3676580"/>
                    <a:pt x="3945164" y="3585876"/>
                  </a:cubicBezTo>
                  <a:cubicBezTo>
                    <a:pt x="3949019" y="3563066"/>
                    <a:pt x="3953624" y="3540470"/>
                    <a:pt x="3956837" y="3517660"/>
                  </a:cubicBezTo>
                  <a:lnTo>
                    <a:pt x="3966688" y="3449338"/>
                  </a:lnTo>
                  <a:lnTo>
                    <a:pt x="3974078" y="3380801"/>
                  </a:lnTo>
                  <a:cubicBezTo>
                    <a:pt x="3976862" y="3357990"/>
                    <a:pt x="3977505" y="3334967"/>
                    <a:pt x="3979432" y="3312156"/>
                  </a:cubicBezTo>
                  <a:cubicBezTo>
                    <a:pt x="3985964" y="3220596"/>
                    <a:pt x="3986072" y="3128821"/>
                    <a:pt x="3982432" y="3037366"/>
                  </a:cubicBezTo>
                  <a:lnTo>
                    <a:pt x="3978255" y="2968829"/>
                  </a:lnTo>
                  <a:cubicBezTo>
                    <a:pt x="3976435" y="2946020"/>
                    <a:pt x="3973970" y="2923317"/>
                    <a:pt x="3971936" y="2900506"/>
                  </a:cubicBezTo>
                  <a:cubicBezTo>
                    <a:pt x="3970116" y="2877696"/>
                    <a:pt x="3966688" y="2854993"/>
                    <a:pt x="3964119" y="2832290"/>
                  </a:cubicBezTo>
                  <a:cubicBezTo>
                    <a:pt x="3961763" y="2809481"/>
                    <a:pt x="3958014" y="2786885"/>
                    <a:pt x="3954481" y="2764289"/>
                  </a:cubicBezTo>
                  <a:cubicBezTo>
                    <a:pt x="3940131" y="2673799"/>
                    <a:pt x="3921390" y="2584059"/>
                    <a:pt x="3898366" y="2495174"/>
                  </a:cubicBezTo>
                  <a:cubicBezTo>
                    <a:pt x="3851247" y="2317728"/>
                    <a:pt x="3787636" y="2144029"/>
                    <a:pt x="3709033" y="1976220"/>
                  </a:cubicBezTo>
                  <a:cubicBezTo>
                    <a:pt x="3669624" y="1892477"/>
                    <a:pt x="3626895" y="1809911"/>
                    <a:pt x="3580740" y="1728952"/>
                  </a:cubicBezTo>
                  <a:cubicBezTo>
                    <a:pt x="3535013" y="1647779"/>
                    <a:pt x="3485324" y="1568533"/>
                    <a:pt x="3432956" y="1490786"/>
                  </a:cubicBezTo>
                  <a:cubicBezTo>
                    <a:pt x="3380697" y="1412933"/>
                    <a:pt x="3324904" y="1337221"/>
                    <a:pt x="3266969" y="1262794"/>
                  </a:cubicBezTo>
                  <a:cubicBezTo>
                    <a:pt x="3208606" y="1188795"/>
                    <a:pt x="3147244" y="1116724"/>
                    <a:pt x="3083204" y="1046689"/>
                  </a:cubicBezTo>
                  <a:cubicBezTo>
                    <a:pt x="3019058" y="976867"/>
                    <a:pt x="2952770" y="908437"/>
                    <a:pt x="2882948" y="843433"/>
                  </a:cubicBezTo>
                  <a:cubicBezTo>
                    <a:pt x="2813233" y="778323"/>
                    <a:pt x="2740734" y="715783"/>
                    <a:pt x="2665557" y="656242"/>
                  </a:cubicBezTo>
                  <a:cubicBezTo>
                    <a:pt x="2590380" y="596700"/>
                    <a:pt x="2512634" y="539836"/>
                    <a:pt x="2432103" y="486828"/>
                  </a:cubicBezTo>
                  <a:cubicBezTo>
                    <a:pt x="2351357" y="434247"/>
                    <a:pt x="2268364" y="384450"/>
                    <a:pt x="2182585" y="339580"/>
                  </a:cubicBezTo>
                  <a:cubicBezTo>
                    <a:pt x="2096914" y="294495"/>
                    <a:pt x="2008994" y="253052"/>
                    <a:pt x="1918504" y="217605"/>
                  </a:cubicBezTo>
                  <a:cubicBezTo>
                    <a:pt x="1828228" y="181623"/>
                    <a:pt x="1735810" y="150460"/>
                    <a:pt x="1641679" y="125295"/>
                  </a:cubicBezTo>
                  <a:cubicBezTo>
                    <a:pt x="1453523" y="74641"/>
                    <a:pt x="1258514" y="46477"/>
                    <a:pt x="1063184" y="46691"/>
                  </a:cubicBezTo>
                  <a:cubicBezTo>
                    <a:pt x="867532" y="47334"/>
                    <a:pt x="672095" y="68859"/>
                    <a:pt x="481691" y="111159"/>
                  </a:cubicBezTo>
                  <a:lnTo>
                    <a:pt x="463807" y="114800"/>
                  </a:lnTo>
                  <a:lnTo>
                    <a:pt x="446137" y="119298"/>
                  </a:lnTo>
                  <a:lnTo>
                    <a:pt x="410691" y="128400"/>
                  </a:lnTo>
                  <a:lnTo>
                    <a:pt x="340012" y="146820"/>
                  </a:lnTo>
                  <a:cubicBezTo>
                    <a:pt x="316346" y="152388"/>
                    <a:pt x="293428" y="160740"/>
                    <a:pt x="270190" y="167916"/>
                  </a:cubicBezTo>
                  <a:lnTo>
                    <a:pt x="200796" y="190190"/>
                  </a:lnTo>
                  <a:cubicBezTo>
                    <a:pt x="177450" y="197151"/>
                    <a:pt x="155069" y="206575"/>
                    <a:pt x="132259" y="214928"/>
                  </a:cubicBezTo>
                  <a:lnTo>
                    <a:pt x="64257" y="240736"/>
                  </a:lnTo>
                  <a:lnTo>
                    <a:pt x="0" y="268129"/>
                  </a:lnTo>
                  <a:lnTo>
                    <a:pt x="0" y="192095"/>
                  </a:lnTo>
                  <a:lnTo>
                    <a:pt x="144041" y="139377"/>
                  </a:lnTo>
                  <a:cubicBezTo>
                    <a:pt x="435276" y="48796"/>
                    <a:pt x="744922" y="0"/>
                    <a:pt x="10659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2 cats lying on a cat tree">
            <a:extLst>
              <a:ext uri="{FF2B5EF4-FFF2-40B4-BE49-F238E27FC236}">
                <a16:creationId xmlns:a16="http://schemas.microsoft.com/office/drawing/2014/main" id="{BF7DAFBD-04E5-9E4D-9AF6-B0BD149EE10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 t="13379" r="-3" b="5225"/>
          <a:stretch>
            <a:fillRect/>
          </a:stretch>
        </p:blipFill>
        <p:spPr>
          <a:xfrm>
            <a:off x="8845412" y="10"/>
            <a:ext cx="3346597" cy="3631921"/>
          </a:xfrm>
          <a:custGeom>
            <a:avLst/>
            <a:gdLst/>
            <a:ahLst/>
            <a:cxnLst/>
            <a:rect l="l" t="t" r="r" b="b"/>
            <a:pathLst>
              <a:path w="3346597" h="3631921">
                <a:moveTo>
                  <a:pt x="416855" y="0"/>
                </a:moveTo>
                <a:lnTo>
                  <a:pt x="3346597" y="0"/>
                </a:lnTo>
                <a:lnTo>
                  <a:pt x="3346597" y="3384403"/>
                </a:lnTo>
                <a:lnTo>
                  <a:pt x="3209678" y="3450360"/>
                </a:lnTo>
                <a:cubicBezTo>
                  <a:pt x="2933269" y="3567272"/>
                  <a:pt x="2629372" y="3631921"/>
                  <a:pt x="2310376" y="3631921"/>
                </a:cubicBezTo>
                <a:cubicBezTo>
                  <a:pt x="1034390" y="3631921"/>
                  <a:pt x="0" y="2597531"/>
                  <a:pt x="0" y="1321546"/>
                </a:cubicBezTo>
                <a:cubicBezTo>
                  <a:pt x="0" y="843052"/>
                  <a:pt x="145461" y="398532"/>
                  <a:pt x="394576" y="29794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0DC820FB-3E5D-48EF-AA5B-E98F01857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82518" y="827"/>
            <a:ext cx="3408841" cy="3769972"/>
            <a:chOff x="8817522" y="-6668"/>
            <a:chExt cx="3408841" cy="3769972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D185DF8-D07D-4C02-B873-0DE4BEF97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90298" y="-6668"/>
              <a:ext cx="3336065" cy="3697744"/>
            </a:xfrm>
            <a:custGeom>
              <a:avLst/>
              <a:gdLst>
                <a:gd name="connsiteX0" fmla="*/ 361620 w 3336065"/>
                <a:gd name="connsiteY0" fmla="*/ 0 h 3697744"/>
                <a:gd name="connsiteX1" fmla="*/ 741800 w 3336065"/>
                <a:gd name="connsiteY1" fmla="*/ 0 h 3697744"/>
                <a:gd name="connsiteX2" fmla="*/ 688452 w 3336065"/>
                <a:gd name="connsiteY2" fmla="*/ 78233 h 3697744"/>
                <a:gd name="connsiteX3" fmla="*/ 502404 w 3336065"/>
                <a:gd name="connsiteY3" fmla="*/ 449115 h 3697744"/>
                <a:gd name="connsiteX4" fmla="*/ 385577 w 3336065"/>
                <a:gd name="connsiteY4" fmla="*/ 846921 h 3697744"/>
                <a:gd name="connsiteX5" fmla="*/ 354623 w 3336065"/>
                <a:gd name="connsiteY5" fmla="*/ 1051751 h 3697744"/>
                <a:gd name="connsiteX6" fmla="*/ 340808 w 3336065"/>
                <a:gd name="connsiteY6" fmla="*/ 1258202 h 3697744"/>
                <a:gd name="connsiteX7" fmla="*/ 343877 w 3336065"/>
                <a:gd name="connsiteY7" fmla="*/ 1464993 h 3697744"/>
                <a:gd name="connsiteX8" fmla="*/ 363405 w 3336065"/>
                <a:gd name="connsiteY8" fmla="*/ 1670932 h 3697744"/>
                <a:gd name="connsiteX9" fmla="*/ 458828 w 3336065"/>
                <a:gd name="connsiteY9" fmla="*/ 2074197 h 3697744"/>
                <a:gd name="connsiteX10" fmla="*/ 630316 w 3336065"/>
                <a:gd name="connsiteY10" fmla="*/ 2453243 h 3697744"/>
                <a:gd name="connsiteX11" fmla="*/ 742793 w 3336065"/>
                <a:gd name="connsiteY11" fmla="*/ 2629165 h 3697744"/>
                <a:gd name="connsiteX12" fmla="*/ 805215 w 3336065"/>
                <a:gd name="connsiteY12" fmla="*/ 2713076 h 3697744"/>
                <a:gd name="connsiteX13" fmla="*/ 872070 w 3336065"/>
                <a:gd name="connsiteY13" fmla="*/ 2794342 h 3697744"/>
                <a:gd name="connsiteX14" fmla="*/ 1173687 w 3336065"/>
                <a:gd name="connsiteY14" fmla="*/ 3088115 h 3697744"/>
                <a:gd name="connsiteX15" fmla="*/ 1214790 w 3336065"/>
                <a:gd name="connsiteY15" fmla="*/ 3121115 h 3697744"/>
                <a:gd name="connsiteX16" fmla="*/ 1256659 w 3336065"/>
                <a:gd name="connsiteY16" fmla="*/ 3153264 h 3697744"/>
                <a:gd name="connsiteX17" fmla="*/ 1299126 w 3336065"/>
                <a:gd name="connsiteY17" fmla="*/ 3184645 h 3697744"/>
                <a:gd name="connsiteX18" fmla="*/ 1342360 w 3336065"/>
                <a:gd name="connsiteY18" fmla="*/ 3215003 h 3697744"/>
                <a:gd name="connsiteX19" fmla="*/ 1522034 w 3336065"/>
                <a:gd name="connsiteY19" fmla="*/ 3326286 h 3697744"/>
                <a:gd name="connsiteX20" fmla="*/ 1911826 w 3336065"/>
                <a:gd name="connsiteY20" fmla="*/ 3490611 h 3697744"/>
                <a:gd name="connsiteX21" fmla="*/ 2330185 w 3336065"/>
                <a:gd name="connsiteY21" fmla="*/ 3554397 h 3697744"/>
                <a:gd name="connsiteX22" fmla="*/ 2383140 w 3336065"/>
                <a:gd name="connsiteY22" fmla="*/ 3554739 h 3697744"/>
                <a:gd name="connsiteX23" fmla="*/ 2434390 w 3336065"/>
                <a:gd name="connsiteY23" fmla="*/ 3552777 h 3697744"/>
                <a:gd name="connsiteX24" fmla="*/ 2535525 w 3336065"/>
                <a:gd name="connsiteY24" fmla="*/ 3539559 h 3697744"/>
                <a:gd name="connsiteX25" fmla="*/ 2727735 w 3336065"/>
                <a:gd name="connsiteY25" fmla="*/ 3476285 h 3697744"/>
                <a:gd name="connsiteX26" fmla="*/ 2900929 w 3336065"/>
                <a:gd name="connsiteY26" fmla="*/ 3368753 h 3697744"/>
                <a:gd name="connsiteX27" fmla="*/ 3055532 w 3336065"/>
                <a:gd name="connsiteY27" fmla="*/ 3229500 h 3697744"/>
                <a:gd name="connsiteX28" fmla="*/ 3197855 w 3336065"/>
                <a:gd name="connsiteY28" fmla="*/ 3070804 h 3697744"/>
                <a:gd name="connsiteX29" fmla="*/ 3266843 w 3336065"/>
                <a:gd name="connsiteY29" fmla="*/ 2987063 h 3697744"/>
                <a:gd name="connsiteX30" fmla="*/ 3336000 w 3336065"/>
                <a:gd name="connsiteY30" fmla="*/ 2901874 h 3697744"/>
                <a:gd name="connsiteX31" fmla="*/ 3336065 w 3336065"/>
                <a:gd name="connsiteY31" fmla="*/ 2901796 h 3697744"/>
                <a:gd name="connsiteX32" fmla="*/ 3336065 w 3336065"/>
                <a:gd name="connsiteY32" fmla="*/ 3254845 h 3697744"/>
                <a:gd name="connsiteX33" fmla="*/ 3192141 w 3336065"/>
                <a:gd name="connsiteY33" fmla="*/ 3384018 h 3697744"/>
                <a:gd name="connsiteX34" fmla="*/ 3001468 w 3336065"/>
                <a:gd name="connsiteY34" fmla="*/ 3520543 h 3697744"/>
                <a:gd name="connsiteX35" fmla="*/ 2788792 w 3336065"/>
                <a:gd name="connsiteY35" fmla="*/ 3625601 h 3697744"/>
                <a:gd name="connsiteX36" fmla="*/ 2559317 w 3336065"/>
                <a:gd name="connsiteY36" fmla="*/ 3685550 h 3697744"/>
                <a:gd name="connsiteX37" fmla="*/ 2441894 w 3336065"/>
                <a:gd name="connsiteY37" fmla="*/ 3696636 h 3697744"/>
                <a:gd name="connsiteX38" fmla="*/ 2412559 w 3336065"/>
                <a:gd name="connsiteY38" fmla="*/ 3697573 h 3697744"/>
                <a:gd name="connsiteX39" fmla="*/ 2383225 w 3336065"/>
                <a:gd name="connsiteY39" fmla="*/ 3697744 h 3697744"/>
                <a:gd name="connsiteX40" fmla="*/ 2326261 w 3336065"/>
                <a:gd name="connsiteY40" fmla="*/ 3696465 h 3697744"/>
                <a:gd name="connsiteX41" fmla="*/ 1440085 w 3336065"/>
                <a:gd name="connsiteY41" fmla="*/ 3496922 h 3697744"/>
                <a:gd name="connsiteX42" fmla="*/ 1234061 w 3336065"/>
                <a:gd name="connsiteY42" fmla="*/ 3394166 h 3697744"/>
                <a:gd name="connsiteX43" fmla="*/ 1038953 w 3336065"/>
                <a:gd name="connsiteY43" fmla="*/ 3270432 h 3697744"/>
                <a:gd name="connsiteX44" fmla="*/ 687791 w 3336065"/>
                <a:gd name="connsiteY44" fmla="*/ 2967792 h 3697744"/>
                <a:gd name="connsiteX45" fmla="*/ 394786 w 3336065"/>
                <a:gd name="connsiteY45" fmla="*/ 2602133 h 3697744"/>
                <a:gd name="connsiteX46" fmla="*/ 176483 w 3336065"/>
                <a:gd name="connsiteY46" fmla="*/ 2182836 h 3697744"/>
                <a:gd name="connsiteX47" fmla="*/ 41749 w 3336065"/>
                <a:gd name="connsiteY47" fmla="*/ 1726360 h 3697744"/>
                <a:gd name="connsiteX48" fmla="*/ 8407 w 3336065"/>
                <a:gd name="connsiteY48" fmla="*/ 1489637 h 3697744"/>
                <a:gd name="connsiteX49" fmla="*/ 475 w 3336065"/>
                <a:gd name="connsiteY49" fmla="*/ 1250527 h 3697744"/>
                <a:gd name="connsiteX50" fmla="*/ 17104 w 3336065"/>
                <a:gd name="connsiteY50" fmla="*/ 1012013 h 3697744"/>
                <a:gd name="connsiteX51" fmla="*/ 57098 w 3336065"/>
                <a:gd name="connsiteY51" fmla="*/ 776655 h 3697744"/>
                <a:gd name="connsiteX52" fmla="*/ 198995 w 3336065"/>
                <a:gd name="connsiteY52" fmla="*/ 322908 h 3697744"/>
                <a:gd name="connsiteX53" fmla="*/ 299161 w 3336065"/>
                <a:gd name="connsiteY53" fmla="*/ 107876 h 369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336065" h="3697744">
                  <a:moveTo>
                    <a:pt x="361620" y="0"/>
                  </a:moveTo>
                  <a:lnTo>
                    <a:pt x="741800" y="0"/>
                  </a:lnTo>
                  <a:lnTo>
                    <a:pt x="688452" y="78233"/>
                  </a:lnTo>
                  <a:cubicBezTo>
                    <a:pt x="615648" y="195976"/>
                    <a:pt x="553270" y="320307"/>
                    <a:pt x="502404" y="449115"/>
                  </a:cubicBezTo>
                  <a:cubicBezTo>
                    <a:pt x="451495" y="577879"/>
                    <a:pt x="412182" y="711249"/>
                    <a:pt x="385577" y="846921"/>
                  </a:cubicBezTo>
                  <a:cubicBezTo>
                    <a:pt x="372360" y="914800"/>
                    <a:pt x="362127" y="983105"/>
                    <a:pt x="354623" y="1051751"/>
                  </a:cubicBezTo>
                  <a:cubicBezTo>
                    <a:pt x="347373" y="1120398"/>
                    <a:pt x="342769" y="1189214"/>
                    <a:pt x="340808" y="1258202"/>
                  </a:cubicBezTo>
                  <a:cubicBezTo>
                    <a:pt x="339102" y="1327104"/>
                    <a:pt x="339614" y="1396176"/>
                    <a:pt x="343877" y="1464993"/>
                  </a:cubicBezTo>
                  <a:cubicBezTo>
                    <a:pt x="347288" y="1533895"/>
                    <a:pt x="354195" y="1602541"/>
                    <a:pt x="363405" y="1670932"/>
                  </a:cubicBezTo>
                  <a:cubicBezTo>
                    <a:pt x="382337" y="1807713"/>
                    <a:pt x="413888" y="1943043"/>
                    <a:pt x="458828" y="2074197"/>
                  </a:cubicBezTo>
                  <a:cubicBezTo>
                    <a:pt x="503683" y="2205349"/>
                    <a:pt x="560988" y="2332579"/>
                    <a:pt x="630316" y="2453243"/>
                  </a:cubicBezTo>
                  <a:cubicBezTo>
                    <a:pt x="665108" y="2513447"/>
                    <a:pt x="702544" y="2572287"/>
                    <a:pt x="742793" y="2629165"/>
                  </a:cubicBezTo>
                  <a:cubicBezTo>
                    <a:pt x="762832" y="2657732"/>
                    <a:pt x="783810" y="2685532"/>
                    <a:pt x="805215" y="2713076"/>
                  </a:cubicBezTo>
                  <a:cubicBezTo>
                    <a:pt x="826959" y="2740534"/>
                    <a:pt x="849131" y="2767736"/>
                    <a:pt x="872070" y="2794342"/>
                  </a:cubicBezTo>
                  <a:cubicBezTo>
                    <a:pt x="963570" y="2900850"/>
                    <a:pt x="1064791" y="2999088"/>
                    <a:pt x="1173687" y="3088115"/>
                  </a:cubicBezTo>
                  <a:cubicBezTo>
                    <a:pt x="1187501" y="3099030"/>
                    <a:pt x="1200890" y="3110371"/>
                    <a:pt x="1214790" y="3121115"/>
                  </a:cubicBezTo>
                  <a:lnTo>
                    <a:pt x="1256659" y="3153264"/>
                  </a:lnTo>
                  <a:lnTo>
                    <a:pt x="1299126" y="3184645"/>
                  </a:lnTo>
                  <a:lnTo>
                    <a:pt x="1342360" y="3215003"/>
                  </a:lnTo>
                  <a:cubicBezTo>
                    <a:pt x="1400518" y="3254656"/>
                    <a:pt x="1460295" y="3292092"/>
                    <a:pt x="1522034" y="3326286"/>
                  </a:cubicBezTo>
                  <a:cubicBezTo>
                    <a:pt x="1645342" y="3394762"/>
                    <a:pt x="1775727" y="3451556"/>
                    <a:pt x="1911826" y="3490611"/>
                  </a:cubicBezTo>
                  <a:cubicBezTo>
                    <a:pt x="2047839" y="3529496"/>
                    <a:pt x="2188799" y="3551157"/>
                    <a:pt x="2330185" y="3554397"/>
                  </a:cubicBezTo>
                  <a:lnTo>
                    <a:pt x="2383140" y="3554739"/>
                  </a:lnTo>
                  <a:cubicBezTo>
                    <a:pt x="2400280" y="3554482"/>
                    <a:pt x="2417335" y="3553885"/>
                    <a:pt x="2434390" y="3552777"/>
                  </a:cubicBezTo>
                  <a:cubicBezTo>
                    <a:pt x="2468415" y="3550218"/>
                    <a:pt x="2502269" y="3546125"/>
                    <a:pt x="2535525" y="3539559"/>
                  </a:cubicBezTo>
                  <a:cubicBezTo>
                    <a:pt x="2602126" y="3526682"/>
                    <a:pt x="2666679" y="3505279"/>
                    <a:pt x="2727735" y="3476285"/>
                  </a:cubicBezTo>
                  <a:cubicBezTo>
                    <a:pt x="2788962" y="3447462"/>
                    <a:pt x="2846523" y="3410539"/>
                    <a:pt x="2900929" y="3368753"/>
                  </a:cubicBezTo>
                  <a:cubicBezTo>
                    <a:pt x="2955419" y="3327054"/>
                    <a:pt x="3006499" y="3279727"/>
                    <a:pt x="3055532" y="3229500"/>
                  </a:cubicBezTo>
                  <a:cubicBezTo>
                    <a:pt x="3104650" y="3179273"/>
                    <a:pt x="3151381" y="3125636"/>
                    <a:pt x="3197855" y="3070804"/>
                  </a:cubicBezTo>
                  <a:cubicBezTo>
                    <a:pt x="3221050" y="3043345"/>
                    <a:pt x="3243903" y="3015289"/>
                    <a:pt x="3266843" y="2987063"/>
                  </a:cubicBezTo>
                  <a:lnTo>
                    <a:pt x="3336000" y="2901874"/>
                  </a:lnTo>
                  <a:lnTo>
                    <a:pt x="3336065" y="2901796"/>
                  </a:lnTo>
                  <a:lnTo>
                    <a:pt x="3336065" y="3254845"/>
                  </a:lnTo>
                  <a:lnTo>
                    <a:pt x="3192141" y="3384018"/>
                  </a:lnTo>
                  <a:cubicBezTo>
                    <a:pt x="3132194" y="3433136"/>
                    <a:pt x="3068665" y="3479355"/>
                    <a:pt x="3001468" y="3520543"/>
                  </a:cubicBezTo>
                  <a:cubicBezTo>
                    <a:pt x="2934271" y="3561646"/>
                    <a:pt x="2863067" y="3597461"/>
                    <a:pt x="2788792" y="3625601"/>
                  </a:cubicBezTo>
                  <a:cubicBezTo>
                    <a:pt x="2714517" y="3653656"/>
                    <a:pt x="2637344" y="3673952"/>
                    <a:pt x="2559317" y="3685550"/>
                  </a:cubicBezTo>
                  <a:cubicBezTo>
                    <a:pt x="2520262" y="3691178"/>
                    <a:pt x="2481121" y="3695185"/>
                    <a:pt x="2441894" y="3696636"/>
                  </a:cubicBezTo>
                  <a:lnTo>
                    <a:pt x="2412559" y="3697573"/>
                  </a:lnTo>
                  <a:lnTo>
                    <a:pt x="2383225" y="3697744"/>
                  </a:lnTo>
                  <a:lnTo>
                    <a:pt x="2326261" y="3696465"/>
                  </a:lnTo>
                  <a:cubicBezTo>
                    <a:pt x="2022939" y="3686317"/>
                    <a:pt x="1721236" y="3619461"/>
                    <a:pt x="1440085" y="3496922"/>
                  </a:cubicBezTo>
                  <a:cubicBezTo>
                    <a:pt x="1369904" y="3466138"/>
                    <a:pt x="1300917" y="3432028"/>
                    <a:pt x="1234061" y="3394166"/>
                  </a:cubicBezTo>
                  <a:cubicBezTo>
                    <a:pt x="1166950" y="3356474"/>
                    <a:pt x="1101885" y="3315116"/>
                    <a:pt x="1038953" y="3270432"/>
                  </a:cubicBezTo>
                  <a:cubicBezTo>
                    <a:pt x="913257" y="3180979"/>
                    <a:pt x="795919" y="3079160"/>
                    <a:pt x="687791" y="2967792"/>
                  </a:cubicBezTo>
                  <a:cubicBezTo>
                    <a:pt x="579748" y="2856763"/>
                    <a:pt x="480488" y="2733627"/>
                    <a:pt x="394786" y="2602133"/>
                  </a:cubicBezTo>
                  <a:cubicBezTo>
                    <a:pt x="309000" y="2470383"/>
                    <a:pt x="235920" y="2329680"/>
                    <a:pt x="176483" y="2182836"/>
                  </a:cubicBezTo>
                  <a:cubicBezTo>
                    <a:pt x="116961" y="2035993"/>
                    <a:pt x="72106" y="1882755"/>
                    <a:pt x="41749" y="1726360"/>
                  </a:cubicBezTo>
                  <a:cubicBezTo>
                    <a:pt x="26399" y="1648164"/>
                    <a:pt x="15655" y="1569029"/>
                    <a:pt x="8407" y="1489637"/>
                  </a:cubicBezTo>
                  <a:cubicBezTo>
                    <a:pt x="2096" y="1410161"/>
                    <a:pt x="-1315" y="1330344"/>
                    <a:pt x="475" y="1250527"/>
                  </a:cubicBezTo>
                  <a:cubicBezTo>
                    <a:pt x="1840" y="1170795"/>
                    <a:pt x="7468" y="1091149"/>
                    <a:pt x="17104" y="1012013"/>
                  </a:cubicBezTo>
                  <a:cubicBezTo>
                    <a:pt x="26570" y="932878"/>
                    <a:pt x="40043" y="854341"/>
                    <a:pt x="57098" y="776655"/>
                  </a:cubicBezTo>
                  <a:cubicBezTo>
                    <a:pt x="91038" y="621284"/>
                    <a:pt x="138621" y="469325"/>
                    <a:pt x="198995" y="322908"/>
                  </a:cubicBezTo>
                  <a:cubicBezTo>
                    <a:pt x="229204" y="249721"/>
                    <a:pt x="262642" y="177956"/>
                    <a:pt x="299161" y="10787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4186681-C66A-4722-BE24-42F93C80E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74742" y="-6667"/>
              <a:ext cx="3351621" cy="3735009"/>
            </a:xfrm>
            <a:custGeom>
              <a:avLst/>
              <a:gdLst>
                <a:gd name="connsiteX0" fmla="*/ 372906 w 3351621"/>
                <a:gd name="connsiteY0" fmla="*/ 0 h 3735009"/>
                <a:gd name="connsiteX1" fmla="*/ 1010936 w 3351621"/>
                <a:gd name="connsiteY1" fmla="*/ 0 h 3735009"/>
                <a:gd name="connsiteX2" fmla="*/ 942320 w 3351621"/>
                <a:gd name="connsiteY2" fmla="*/ 76816 h 3735009"/>
                <a:gd name="connsiteX3" fmla="*/ 660453 w 3351621"/>
                <a:gd name="connsiteY3" fmla="*/ 550336 h 3735009"/>
                <a:gd name="connsiteX4" fmla="*/ 511734 w 3351621"/>
                <a:gd name="connsiteY4" fmla="*/ 1301266 h 3735009"/>
                <a:gd name="connsiteX5" fmla="*/ 635212 w 3351621"/>
                <a:gd name="connsiteY5" fmla="*/ 1988325 h 3735009"/>
                <a:gd name="connsiteX6" fmla="*/ 974777 w 3351621"/>
                <a:gd name="connsiteY6" fmla="*/ 2564612 h 3735009"/>
                <a:gd name="connsiteX7" fmla="*/ 1601802 w 3351621"/>
                <a:gd name="connsiteY7" fmla="*/ 3046160 h 3735009"/>
                <a:gd name="connsiteX8" fmla="*/ 2391362 w 3351621"/>
                <a:gd name="connsiteY8" fmla="*/ 3223360 h 3735009"/>
                <a:gd name="connsiteX9" fmla="*/ 3210170 w 3351621"/>
                <a:gd name="connsiteY9" fmla="*/ 2672400 h 3735009"/>
                <a:gd name="connsiteX10" fmla="*/ 3325718 w 3351621"/>
                <a:gd name="connsiteY10" fmla="*/ 2546459 h 3735009"/>
                <a:gd name="connsiteX11" fmla="*/ 3351621 w 3351621"/>
                <a:gd name="connsiteY11" fmla="*/ 2519286 h 3735009"/>
                <a:gd name="connsiteX12" fmla="*/ 3351621 w 3351621"/>
                <a:gd name="connsiteY12" fmla="*/ 3268699 h 3735009"/>
                <a:gd name="connsiteX13" fmla="*/ 3346790 w 3351621"/>
                <a:gd name="connsiteY13" fmla="*/ 3273755 h 3735009"/>
                <a:gd name="connsiteX14" fmla="*/ 2391277 w 3351621"/>
                <a:gd name="connsiteY14" fmla="*/ 3735009 h 3735009"/>
                <a:gd name="connsiteX15" fmla="*/ 585582 w 3351621"/>
                <a:gd name="connsiteY15" fmla="*/ 2896843 h 3735009"/>
                <a:gd name="connsiteX16" fmla="*/ 0 w 3351621"/>
                <a:gd name="connsiteY16" fmla="*/ 1301266 h 3735009"/>
                <a:gd name="connsiteX17" fmla="*/ 288617 w 3351621"/>
                <a:gd name="connsiteY17" fmla="*/ 141207 h 373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1621" h="3735009">
                  <a:moveTo>
                    <a:pt x="372906" y="0"/>
                  </a:moveTo>
                  <a:lnTo>
                    <a:pt x="1010936" y="0"/>
                  </a:lnTo>
                  <a:lnTo>
                    <a:pt x="942320" y="76816"/>
                  </a:lnTo>
                  <a:cubicBezTo>
                    <a:pt x="826323" y="219906"/>
                    <a:pt x="731828" y="378550"/>
                    <a:pt x="660453" y="550336"/>
                  </a:cubicBezTo>
                  <a:cubicBezTo>
                    <a:pt x="561791" y="787826"/>
                    <a:pt x="511734" y="1040496"/>
                    <a:pt x="511734" y="1301266"/>
                  </a:cubicBezTo>
                  <a:cubicBezTo>
                    <a:pt x="511734" y="1538330"/>
                    <a:pt x="553263" y="1769425"/>
                    <a:pt x="635212" y="1988325"/>
                  </a:cubicBezTo>
                  <a:cubicBezTo>
                    <a:pt x="714262" y="2199465"/>
                    <a:pt x="828530" y="2393295"/>
                    <a:pt x="974777" y="2564612"/>
                  </a:cubicBezTo>
                  <a:cubicBezTo>
                    <a:pt x="1147628" y="2767140"/>
                    <a:pt x="1364482" y="2933597"/>
                    <a:pt x="1601802" y="3046160"/>
                  </a:cubicBezTo>
                  <a:cubicBezTo>
                    <a:pt x="1849696" y="3163754"/>
                    <a:pt x="2115327" y="3223360"/>
                    <a:pt x="2391362" y="3223360"/>
                  </a:cubicBezTo>
                  <a:cubicBezTo>
                    <a:pt x="2693831" y="3223360"/>
                    <a:pt x="2880157" y="3034477"/>
                    <a:pt x="3210170" y="2672400"/>
                  </a:cubicBezTo>
                  <a:cubicBezTo>
                    <a:pt x="3247904" y="2630999"/>
                    <a:pt x="3286278" y="2588894"/>
                    <a:pt x="3325718" y="2546459"/>
                  </a:cubicBezTo>
                  <a:lnTo>
                    <a:pt x="3351621" y="2519286"/>
                  </a:lnTo>
                  <a:lnTo>
                    <a:pt x="3351621" y="3268699"/>
                  </a:lnTo>
                  <a:lnTo>
                    <a:pt x="3346790" y="3273755"/>
                  </a:lnTo>
                  <a:cubicBezTo>
                    <a:pt x="3086960" y="3532881"/>
                    <a:pt x="2804007" y="3735009"/>
                    <a:pt x="2391277" y="3735009"/>
                  </a:cubicBezTo>
                  <a:cubicBezTo>
                    <a:pt x="1670363" y="3735009"/>
                    <a:pt x="1023980" y="3410369"/>
                    <a:pt x="585582" y="2896843"/>
                  </a:cubicBezTo>
                  <a:cubicBezTo>
                    <a:pt x="220862" y="2469616"/>
                    <a:pt x="0" y="1911662"/>
                    <a:pt x="0" y="1301266"/>
                  </a:cubicBezTo>
                  <a:cubicBezTo>
                    <a:pt x="0" y="881234"/>
                    <a:pt x="104553" y="486052"/>
                    <a:pt x="288617" y="14120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05EE617-9E12-49E3-9A3F-F5951BA97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74742" y="-6667"/>
              <a:ext cx="3351621" cy="3735009"/>
            </a:xfrm>
            <a:custGeom>
              <a:avLst/>
              <a:gdLst>
                <a:gd name="connsiteX0" fmla="*/ 372906 w 3351621"/>
                <a:gd name="connsiteY0" fmla="*/ 0 h 3735009"/>
                <a:gd name="connsiteX1" fmla="*/ 896642 w 3351621"/>
                <a:gd name="connsiteY1" fmla="*/ 0 h 3735009"/>
                <a:gd name="connsiteX2" fmla="*/ 875998 w 3351621"/>
                <a:gd name="connsiteY2" fmla="*/ 23109 h 3735009"/>
                <a:gd name="connsiteX3" fmla="*/ 581659 w 3351621"/>
                <a:gd name="connsiteY3" fmla="*/ 517590 h 3735009"/>
                <a:gd name="connsiteX4" fmla="*/ 426374 w 3351621"/>
                <a:gd name="connsiteY4" fmla="*/ 1301266 h 3735009"/>
                <a:gd name="connsiteX5" fmla="*/ 555395 w 3351621"/>
                <a:gd name="connsiteY5" fmla="*/ 2018256 h 3735009"/>
                <a:gd name="connsiteX6" fmla="*/ 909968 w 3351621"/>
                <a:gd name="connsiteY6" fmla="*/ 2620041 h 3735009"/>
                <a:gd name="connsiteX7" fmla="*/ 1565305 w 3351621"/>
                <a:gd name="connsiteY7" fmla="*/ 3123248 h 3735009"/>
                <a:gd name="connsiteX8" fmla="*/ 2391362 w 3351621"/>
                <a:gd name="connsiteY8" fmla="*/ 3308635 h 3735009"/>
                <a:gd name="connsiteX9" fmla="*/ 2821658 w 3351621"/>
                <a:gd name="connsiteY9" fmla="*/ 3165715 h 3735009"/>
                <a:gd name="connsiteX10" fmla="*/ 3273189 w 3351621"/>
                <a:gd name="connsiteY10" fmla="*/ 2729789 h 3735009"/>
                <a:gd name="connsiteX11" fmla="*/ 3351621 w 3351621"/>
                <a:gd name="connsiteY11" fmla="*/ 2644299 h 3735009"/>
                <a:gd name="connsiteX12" fmla="*/ 3351621 w 3351621"/>
                <a:gd name="connsiteY12" fmla="*/ 3268699 h 3735009"/>
                <a:gd name="connsiteX13" fmla="*/ 3346790 w 3351621"/>
                <a:gd name="connsiteY13" fmla="*/ 3273755 h 3735009"/>
                <a:gd name="connsiteX14" fmla="*/ 2391277 w 3351621"/>
                <a:gd name="connsiteY14" fmla="*/ 3735009 h 3735009"/>
                <a:gd name="connsiteX15" fmla="*/ 585582 w 3351621"/>
                <a:gd name="connsiteY15" fmla="*/ 2896843 h 3735009"/>
                <a:gd name="connsiteX16" fmla="*/ 0 w 3351621"/>
                <a:gd name="connsiteY16" fmla="*/ 1301266 h 3735009"/>
                <a:gd name="connsiteX17" fmla="*/ 288617 w 3351621"/>
                <a:gd name="connsiteY17" fmla="*/ 141207 h 373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1621" h="3735009">
                  <a:moveTo>
                    <a:pt x="372906" y="0"/>
                  </a:moveTo>
                  <a:lnTo>
                    <a:pt x="896642" y="0"/>
                  </a:lnTo>
                  <a:lnTo>
                    <a:pt x="875998" y="23109"/>
                  </a:lnTo>
                  <a:cubicBezTo>
                    <a:pt x="754885" y="172515"/>
                    <a:pt x="656232" y="338193"/>
                    <a:pt x="581659" y="517590"/>
                  </a:cubicBezTo>
                  <a:cubicBezTo>
                    <a:pt x="478647" y="765484"/>
                    <a:pt x="426374" y="1029153"/>
                    <a:pt x="426374" y="1301266"/>
                  </a:cubicBezTo>
                  <a:cubicBezTo>
                    <a:pt x="426374" y="1548563"/>
                    <a:pt x="469779" y="1789805"/>
                    <a:pt x="555395" y="2018256"/>
                  </a:cubicBezTo>
                  <a:cubicBezTo>
                    <a:pt x="637941" y="2238692"/>
                    <a:pt x="757240" y="2441219"/>
                    <a:pt x="909968" y="2620041"/>
                  </a:cubicBezTo>
                  <a:cubicBezTo>
                    <a:pt x="1090579" y="2831608"/>
                    <a:pt x="1317240" y="3005569"/>
                    <a:pt x="1565305" y="3123248"/>
                  </a:cubicBezTo>
                  <a:cubicBezTo>
                    <a:pt x="1824711" y="3246300"/>
                    <a:pt x="2102621" y="3308635"/>
                    <a:pt x="2391362" y="3308635"/>
                  </a:cubicBezTo>
                  <a:cubicBezTo>
                    <a:pt x="2548609" y="3308635"/>
                    <a:pt x="2681296" y="3264548"/>
                    <a:pt x="2821658" y="3165715"/>
                  </a:cubicBezTo>
                  <a:cubicBezTo>
                    <a:pt x="2972936" y="3059206"/>
                    <a:pt x="3118755" y="2899146"/>
                    <a:pt x="3273189" y="2729789"/>
                  </a:cubicBezTo>
                  <a:lnTo>
                    <a:pt x="3351621" y="2644299"/>
                  </a:lnTo>
                  <a:lnTo>
                    <a:pt x="3351621" y="3268699"/>
                  </a:lnTo>
                  <a:lnTo>
                    <a:pt x="3346790" y="3273755"/>
                  </a:lnTo>
                  <a:cubicBezTo>
                    <a:pt x="3086960" y="3532881"/>
                    <a:pt x="2804007" y="3735009"/>
                    <a:pt x="2391277" y="3735009"/>
                  </a:cubicBezTo>
                  <a:cubicBezTo>
                    <a:pt x="1670363" y="3735009"/>
                    <a:pt x="1023980" y="3410369"/>
                    <a:pt x="585582" y="2896843"/>
                  </a:cubicBezTo>
                  <a:cubicBezTo>
                    <a:pt x="220862" y="2469616"/>
                    <a:pt x="0" y="1911662"/>
                    <a:pt x="0" y="1301266"/>
                  </a:cubicBezTo>
                  <a:cubicBezTo>
                    <a:pt x="0" y="881234"/>
                    <a:pt x="104553" y="486052"/>
                    <a:pt x="288617" y="14120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53EB7D-D831-41B5-8C56-B4D24049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17522" y="-6668"/>
              <a:ext cx="3408840" cy="3769972"/>
            </a:xfrm>
            <a:custGeom>
              <a:avLst/>
              <a:gdLst>
                <a:gd name="connsiteX0" fmla="*/ 373601 w 3408840"/>
                <a:gd name="connsiteY0" fmla="*/ 0 h 3769972"/>
                <a:gd name="connsiteX1" fmla="*/ 558190 w 3408840"/>
                <a:gd name="connsiteY1" fmla="*/ 0 h 3769972"/>
                <a:gd name="connsiteX2" fmla="*/ 466519 w 3408840"/>
                <a:gd name="connsiteY2" fmla="*/ 165961 h 3769972"/>
                <a:gd name="connsiteX3" fmla="*/ 377171 w 3408840"/>
                <a:gd name="connsiteY3" fmla="*/ 367422 h 3769972"/>
                <a:gd name="connsiteX4" fmla="*/ 254631 w 3408840"/>
                <a:gd name="connsiteY4" fmla="*/ 787912 h 3769972"/>
                <a:gd name="connsiteX5" fmla="*/ 212590 w 3408840"/>
                <a:gd name="connsiteY5" fmla="*/ 1222558 h 3769972"/>
                <a:gd name="connsiteX6" fmla="*/ 248832 w 3408840"/>
                <a:gd name="connsiteY6" fmla="*/ 1657203 h 3769972"/>
                <a:gd name="connsiteX7" fmla="*/ 364806 w 3408840"/>
                <a:gd name="connsiteY7" fmla="*/ 2077949 h 3769972"/>
                <a:gd name="connsiteX8" fmla="*/ 824181 w 3408840"/>
                <a:gd name="connsiteY8" fmla="*/ 2822228 h 3769972"/>
                <a:gd name="connsiteX9" fmla="*/ 1536993 w 3408840"/>
                <a:gd name="connsiteY9" fmla="*/ 3346753 h 3769972"/>
                <a:gd name="connsiteX10" fmla="*/ 1587732 w 3408840"/>
                <a:gd name="connsiteY10" fmla="*/ 3370545 h 3769972"/>
                <a:gd name="connsiteX11" fmla="*/ 1613144 w 3408840"/>
                <a:gd name="connsiteY11" fmla="*/ 3382483 h 3769972"/>
                <a:gd name="connsiteX12" fmla="*/ 1639153 w 3408840"/>
                <a:gd name="connsiteY12" fmla="*/ 3393058 h 3769972"/>
                <a:gd name="connsiteX13" fmla="*/ 1691170 w 3408840"/>
                <a:gd name="connsiteY13" fmla="*/ 3414291 h 3769972"/>
                <a:gd name="connsiteX14" fmla="*/ 1743614 w 3408840"/>
                <a:gd name="connsiteY14" fmla="*/ 3434587 h 3769972"/>
                <a:gd name="connsiteX15" fmla="*/ 1850037 w 3408840"/>
                <a:gd name="connsiteY15" fmla="*/ 3471510 h 3769972"/>
                <a:gd name="connsiteX16" fmla="*/ 1958507 w 3408840"/>
                <a:gd name="connsiteY16" fmla="*/ 3503233 h 3769972"/>
                <a:gd name="connsiteX17" fmla="*/ 2406200 w 3408840"/>
                <a:gd name="connsiteY17" fmla="*/ 3575205 h 3769972"/>
                <a:gd name="connsiteX18" fmla="*/ 2463163 w 3408840"/>
                <a:gd name="connsiteY18" fmla="*/ 3578872 h 3769972"/>
                <a:gd name="connsiteX19" fmla="*/ 2518848 w 3408840"/>
                <a:gd name="connsiteY19" fmla="*/ 3579725 h 3769972"/>
                <a:gd name="connsiteX20" fmla="*/ 2574362 w 3408840"/>
                <a:gd name="connsiteY20" fmla="*/ 3577933 h 3769972"/>
                <a:gd name="connsiteX21" fmla="*/ 2629705 w 3408840"/>
                <a:gd name="connsiteY21" fmla="*/ 3573414 h 3769972"/>
                <a:gd name="connsiteX22" fmla="*/ 2684707 w 3408840"/>
                <a:gd name="connsiteY22" fmla="*/ 3566081 h 3769972"/>
                <a:gd name="connsiteX23" fmla="*/ 2739283 w 3408840"/>
                <a:gd name="connsiteY23" fmla="*/ 3555762 h 3769972"/>
                <a:gd name="connsiteX24" fmla="*/ 2793177 w 3408840"/>
                <a:gd name="connsiteY24" fmla="*/ 3542203 h 3769972"/>
                <a:gd name="connsiteX25" fmla="*/ 2846388 w 3408840"/>
                <a:gd name="connsiteY25" fmla="*/ 3525745 h 3769972"/>
                <a:gd name="connsiteX26" fmla="*/ 3050025 w 3408840"/>
                <a:gd name="connsiteY26" fmla="*/ 3432455 h 3769972"/>
                <a:gd name="connsiteX27" fmla="*/ 3236606 w 3408840"/>
                <a:gd name="connsiteY27" fmla="*/ 3303178 h 3769972"/>
                <a:gd name="connsiteX28" fmla="*/ 3407753 w 3408840"/>
                <a:gd name="connsiteY28" fmla="*/ 3150195 h 3769972"/>
                <a:gd name="connsiteX29" fmla="*/ 3408840 w 3408840"/>
                <a:gd name="connsiteY29" fmla="*/ 3149108 h 3769972"/>
                <a:gd name="connsiteX30" fmla="*/ 3408840 w 3408840"/>
                <a:gd name="connsiteY30" fmla="*/ 3583590 h 3769972"/>
                <a:gd name="connsiteX31" fmla="*/ 3202835 w 3408840"/>
                <a:gd name="connsiteY31" fmla="*/ 3658987 h 3769972"/>
                <a:gd name="connsiteX32" fmla="*/ 2468706 w 3408840"/>
                <a:gd name="connsiteY32" fmla="*/ 3769972 h 3769972"/>
                <a:gd name="connsiteX33" fmla="*/ 0 w 3408840"/>
                <a:gd name="connsiteY33" fmla="*/ 1301267 h 3769972"/>
                <a:gd name="connsiteX34" fmla="*/ 297954 w 3408840"/>
                <a:gd name="connsiteY34" fmla="*/ 124521 h 376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08840" h="3769972">
                  <a:moveTo>
                    <a:pt x="373601" y="0"/>
                  </a:moveTo>
                  <a:lnTo>
                    <a:pt x="558190" y="0"/>
                  </a:lnTo>
                  <a:lnTo>
                    <a:pt x="466519" y="165961"/>
                  </a:lnTo>
                  <a:cubicBezTo>
                    <a:pt x="433767" y="231936"/>
                    <a:pt x="403969" y="299181"/>
                    <a:pt x="377171" y="367422"/>
                  </a:cubicBezTo>
                  <a:cubicBezTo>
                    <a:pt x="323788" y="503861"/>
                    <a:pt x="281919" y="644565"/>
                    <a:pt x="254631" y="787912"/>
                  </a:cubicBezTo>
                  <a:cubicBezTo>
                    <a:pt x="227428" y="931259"/>
                    <a:pt x="213358" y="1076823"/>
                    <a:pt x="212590" y="1222558"/>
                  </a:cubicBezTo>
                  <a:cubicBezTo>
                    <a:pt x="211482" y="1368292"/>
                    <a:pt x="223761" y="1513856"/>
                    <a:pt x="248832" y="1657203"/>
                  </a:cubicBezTo>
                  <a:cubicBezTo>
                    <a:pt x="273647" y="1800636"/>
                    <a:pt x="313214" y="1941509"/>
                    <a:pt x="364806" y="2077949"/>
                  </a:cubicBezTo>
                  <a:cubicBezTo>
                    <a:pt x="468670" y="2350488"/>
                    <a:pt x="623786" y="2605459"/>
                    <a:pt x="824181" y="2822228"/>
                  </a:cubicBezTo>
                  <a:cubicBezTo>
                    <a:pt x="1024577" y="3038997"/>
                    <a:pt x="1268122" y="3216965"/>
                    <a:pt x="1536993" y="3346753"/>
                  </a:cubicBezTo>
                  <a:lnTo>
                    <a:pt x="1587732" y="3370545"/>
                  </a:lnTo>
                  <a:lnTo>
                    <a:pt x="1613144" y="3382483"/>
                  </a:lnTo>
                  <a:lnTo>
                    <a:pt x="1639153" y="3393058"/>
                  </a:lnTo>
                  <a:lnTo>
                    <a:pt x="1691170" y="3414291"/>
                  </a:lnTo>
                  <a:cubicBezTo>
                    <a:pt x="1708566" y="3421284"/>
                    <a:pt x="1725792" y="3428873"/>
                    <a:pt x="1743614" y="3434587"/>
                  </a:cubicBezTo>
                  <a:cubicBezTo>
                    <a:pt x="1779089" y="3446696"/>
                    <a:pt x="1814307" y="3459913"/>
                    <a:pt x="1850037" y="3471510"/>
                  </a:cubicBezTo>
                  <a:lnTo>
                    <a:pt x="1958507" y="3503233"/>
                  </a:lnTo>
                  <a:cubicBezTo>
                    <a:pt x="2104326" y="3541180"/>
                    <a:pt x="2254410" y="3565654"/>
                    <a:pt x="2406200" y="3575205"/>
                  </a:cubicBezTo>
                  <a:lnTo>
                    <a:pt x="2463163" y="3578872"/>
                  </a:lnTo>
                  <a:cubicBezTo>
                    <a:pt x="2481838" y="3579384"/>
                    <a:pt x="2500258" y="3579384"/>
                    <a:pt x="2518848" y="3579725"/>
                  </a:cubicBezTo>
                  <a:cubicBezTo>
                    <a:pt x="2537352" y="3579554"/>
                    <a:pt x="2555857" y="3578445"/>
                    <a:pt x="2574362" y="3577933"/>
                  </a:cubicBezTo>
                  <a:cubicBezTo>
                    <a:pt x="2592866" y="3576910"/>
                    <a:pt x="2611200" y="3574863"/>
                    <a:pt x="2629705" y="3573414"/>
                  </a:cubicBezTo>
                  <a:cubicBezTo>
                    <a:pt x="2648039" y="3571367"/>
                    <a:pt x="2666288" y="3568468"/>
                    <a:pt x="2684707" y="3566081"/>
                  </a:cubicBezTo>
                  <a:cubicBezTo>
                    <a:pt x="2702871" y="3562840"/>
                    <a:pt x="2721034" y="3559258"/>
                    <a:pt x="2739283" y="3555762"/>
                  </a:cubicBezTo>
                  <a:cubicBezTo>
                    <a:pt x="2757190" y="3551243"/>
                    <a:pt x="2775269" y="3547064"/>
                    <a:pt x="2793177" y="3542203"/>
                  </a:cubicBezTo>
                  <a:cubicBezTo>
                    <a:pt x="2810829" y="3536660"/>
                    <a:pt x="2828821" y="3531885"/>
                    <a:pt x="2846388" y="3525745"/>
                  </a:cubicBezTo>
                  <a:cubicBezTo>
                    <a:pt x="2916825" y="3501954"/>
                    <a:pt x="2984875" y="3470061"/>
                    <a:pt x="3050025" y="3432455"/>
                  </a:cubicBezTo>
                  <a:cubicBezTo>
                    <a:pt x="3115004" y="3394422"/>
                    <a:pt x="3177425" y="3351188"/>
                    <a:pt x="3236606" y="3303178"/>
                  </a:cubicBezTo>
                  <a:cubicBezTo>
                    <a:pt x="3295957" y="3255339"/>
                    <a:pt x="3352836" y="3203918"/>
                    <a:pt x="3407753" y="3150195"/>
                  </a:cubicBezTo>
                  <a:lnTo>
                    <a:pt x="3408840" y="3149108"/>
                  </a:lnTo>
                  <a:lnTo>
                    <a:pt x="3408840" y="3583590"/>
                  </a:lnTo>
                  <a:lnTo>
                    <a:pt x="3202835" y="3658987"/>
                  </a:lnTo>
                  <a:cubicBezTo>
                    <a:pt x="2970925" y="3731116"/>
                    <a:pt x="2724355" y="3769972"/>
                    <a:pt x="2468706" y="3769972"/>
                  </a:cubicBezTo>
                  <a:cubicBezTo>
                    <a:pt x="1105247" y="3769972"/>
                    <a:pt x="0" y="2664725"/>
                    <a:pt x="0" y="1301267"/>
                  </a:cubicBezTo>
                  <a:cubicBezTo>
                    <a:pt x="0" y="875185"/>
                    <a:pt x="107934" y="474320"/>
                    <a:pt x="297954" y="124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AutoShape 2">
            <a:extLst>
              <a:ext uri="{FF2B5EF4-FFF2-40B4-BE49-F238E27FC236}">
                <a16:creationId xmlns:a16="http://schemas.microsoft.com/office/drawing/2014/main" id="{E282F49A-D851-19C7-81C0-CF26AB7B3C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841171" cy="28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45FFE927-AFB2-D789-170E-A14E6F7B0B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367CEE89-F419-E6B6-4F56-2E17A535CA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21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0B7730-9A63-05B4-BC23-369ECB5A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6B186-AD0B-AD09-2F55-9C4C183A9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Atticus Garrison</a:t>
            </a:r>
          </a:p>
          <a:p>
            <a:r>
              <a:rPr lang="en-US" sz="2000" dirty="0">
                <a:solidFill>
                  <a:schemeClr val="tx2"/>
                </a:solidFill>
                <a:hlinkClick r:id="rId2"/>
              </a:rPr>
              <a:t>Garrisona@bhc.edu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Black Hawk College, Moline, IL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9922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6D7E15-82B1-C1F5-9E30-05784236E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24" y="1374108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You Look Like a Thing and I Love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82916-21CE-8ABA-286E-21313134B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24" y="3646544"/>
            <a:ext cx="5709721" cy="24308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By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Janelle Shane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green cover with a cartoon character holding a martini glass for the book &quot;You Look Like a Thing and I Love You&quot; by Janelle Shane">
            <a:extLst>
              <a:ext uri="{FF2B5EF4-FFF2-40B4-BE49-F238E27FC236}">
                <a16:creationId xmlns:a16="http://schemas.microsoft.com/office/drawing/2014/main" id="{6BB45527-9C48-0AA0-7AA7-F59A438A6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1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3BF948-58F4-EC4E-3D20-CE305D742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474232-061A-1EF0-166A-476BDA931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F47542-7A4E-65EF-7CE5-DDAC2B76E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B8FCB-F5AB-005A-EEBC-3B84A4AF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591DB8-72B8-8E5C-A35E-5F8894D967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0B7AD1-D039-36C0-F120-B661FC711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C1EE89A-3589-6895-A808-6EE21A2E5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6CD7FC-3B72-7975-A877-62552CA3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4DF324-8A6C-FEF7-BB91-6868146B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193229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How I became the “AI Person”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C7494-FA05-E0E6-F03D-4392884FD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2030578"/>
            <a:ext cx="11231545" cy="463419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Step 2: Give a lot of Presentations</a:t>
            </a:r>
          </a:p>
          <a:p>
            <a:r>
              <a:rPr lang="en-US" sz="2000" dirty="0">
                <a:solidFill>
                  <a:schemeClr val="tx2"/>
                </a:solidFill>
              </a:rPr>
              <a:t>Presented to Faculty Spring 2023</a:t>
            </a:r>
          </a:p>
          <a:p>
            <a:r>
              <a:rPr lang="en-US" sz="2000" dirty="0">
                <a:solidFill>
                  <a:schemeClr val="tx2"/>
                </a:solidFill>
              </a:rPr>
              <a:t>Adapted faculty presentation for student presentation Spring 2023</a:t>
            </a:r>
          </a:p>
          <a:p>
            <a:r>
              <a:rPr lang="en-US" sz="2000" dirty="0">
                <a:solidFill>
                  <a:schemeClr val="tx2"/>
                </a:solidFill>
              </a:rPr>
              <a:t>Adapted student presentation for public presentation Fall 2024</a:t>
            </a:r>
          </a:p>
          <a:p>
            <a:r>
              <a:rPr lang="en-US" sz="2000" dirty="0">
                <a:solidFill>
                  <a:schemeClr val="tx2"/>
                </a:solidFill>
              </a:rPr>
              <a:t>Began offering AI Instruction sessions Spring 2023</a:t>
            </a:r>
          </a:p>
          <a:p>
            <a:r>
              <a:rPr lang="en-US" sz="2000" dirty="0">
                <a:solidFill>
                  <a:schemeClr val="tx2"/>
                </a:solidFill>
              </a:rPr>
              <a:t>AI Instruction Sessions made up 25% of all instruction sessions in 2024/2025 School year</a:t>
            </a:r>
          </a:p>
          <a:p>
            <a:r>
              <a:rPr lang="en-US" sz="2000" dirty="0">
                <a:solidFill>
                  <a:schemeClr val="tx2"/>
                </a:solidFill>
              </a:rPr>
              <a:t>Presentations covered wide range of AI-related topics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disinformation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Basics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Limitations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Classroom Policies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28B20F-2A7B-9E69-D6A1-2DF6C6F2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24DC1F3-535C-1B1B-A8C2-969DFDAE6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24F5D1D-9038-4D94-C06C-26CF008E9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9E6DFFF-5294-1FE8-7891-3FDCAC951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443296-0AA6-5E07-25D9-2F29B67D9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72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7F0D1F-1A2B-AF53-F8F7-C59E38CE3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99828C-E4A0-4D5B-E7F3-45CD8BEC0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3B8947-A3D0-6F64-5433-9C754E3AA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5F5C69-CF6B-D66D-5B94-66A3BD558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DCE3703-FBF4-5693-A155-75D704E7A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5FDFF8C-7818-3B4B-1A28-7528A2583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269C726-0EEF-EBB0-A359-41F9CF0D6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013161A-2E6D-CB76-8893-C0EB4AF9F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F745EE-ABB9-01F6-2A4A-CE70194F4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193229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How I became the “AI Person”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90D2B-2096-E9B8-D6C7-10387D7C3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2030578"/>
            <a:ext cx="11352628" cy="463419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Step 3: Leverage AI </a:t>
            </a:r>
          </a:p>
          <a:p>
            <a:r>
              <a:rPr lang="en-US" sz="2000" dirty="0">
                <a:solidFill>
                  <a:schemeClr val="tx2"/>
                </a:solidFill>
              </a:rPr>
              <a:t>Use offering of AI talk to promote other offerings (source evaluation, citation assistance, disinformation, etc.) </a:t>
            </a:r>
          </a:p>
          <a:p>
            <a:r>
              <a:rPr lang="en-US" sz="2000" dirty="0">
                <a:solidFill>
                  <a:schemeClr val="tx2"/>
                </a:solidFill>
              </a:rPr>
              <a:t>Serve on committees (yay!) </a:t>
            </a:r>
          </a:p>
          <a:p>
            <a:r>
              <a:rPr lang="en-US" sz="2000" dirty="0">
                <a:solidFill>
                  <a:schemeClr val="tx2"/>
                </a:solidFill>
              </a:rPr>
              <a:t>Created partnerships with local public libraries </a:t>
            </a:r>
          </a:p>
          <a:p>
            <a:r>
              <a:rPr lang="en-US" sz="2000" dirty="0">
                <a:solidFill>
                  <a:schemeClr val="tx2"/>
                </a:solidFill>
              </a:rPr>
              <a:t>Interviewed by local news</a:t>
            </a:r>
          </a:p>
          <a:p>
            <a:r>
              <a:rPr lang="en-US" sz="2000" dirty="0">
                <a:solidFill>
                  <a:schemeClr val="tx2"/>
                </a:solidFill>
              </a:rPr>
              <a:t>Dramatically expanded instruction session reach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Dual Credit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Nursing and Health Sciences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Biology</a:t>
            </a:r>
          </a:p>
          <a:p>
            <a:r>
              <a:rPr lang="en-US" sz="2000" dirty="0">
                <a:solidFill>
                  <a:schemeClr val="tx2"/>
                </a:solidFill>
              </a:rPr>
              <a:t>Promoted the Library by showing that we are more than a place with books.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6714BD-E02F-3CCD-558D-2DD42D0A6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2C90E03-803D-64F6-44BE-1669B1F54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66C223-C3FA-5570-856E-07E0F69F1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14BA17-9180-6448-4B16-63B0E8C2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7DA753-D653-50A4-B2F7-E4AAAB863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47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FB68AD-FE7C-3CE7-561A-04F544E2F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53E4-330B-0792-5F8A-6CD52FD96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074187-D4DA-EFA6-5D15-331761C45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34CBC7-9A44-0C76-383C-DBEA8080D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4133A70-ECFB-B20F-383A-BCF3821EF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A1C0B7E-FD0F-5BE5-3D7A-712C3063B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373AE2-94BC-B3F6-47C3-EF8BC3DA8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67BC4E9-3A25-3C3B-2EDB-399FD54E5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19D65B-A5C1-297C-14FB-DD8F52C0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193229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New Job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C001A-EFAD-E27F-7E06-C7F4B4E72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2030578"/>
            <a:ext cx="11352628" cy="387858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New Responsibilities:</a:t>
            </a:r>
          </a:p>
          <a:p>
            <a:r>
              <a:rPr lang="en-US" sz="2000" dirty="0">
                <a:solidFill>
                  <a:schemeClr val="tx2"/>
                </a:solidFill>
              </a:rPr>
              <a:t>Develop and maintain AI resources (</a:t>
            </a:r>
            <a:r>
              <a:rPr lang="en-US" sz="2000" dirty="0" err="1">
                <a:solidFill>
                  <a:schemeClr val="tx2"/>
                </a:solidFill>
              </a:rPr>
              <a:t>Libguides</a:t>
            </a:r>
            <a:r>
              <a:rPr lang="en-US" sz="2000" dirty="0">
                <a:solidFill>
                  <a:schemeClr val="tx2"/>
                </a:solidFill>
              </a:rPr>
              <a:t>, tutorial videos, etc.) </a:t>
            </a:r>
          </a:p>
          <a:p>
            <a:r>
              <a:rPr lang="en-US" sz="2000" dirty="0">
                <a:solidFill>
                  <a:schemeClr val="tx2"/>
                </a:solidFill>
              </a:rPr>
              <a:t>Provide AI training and consultation on campus</a:t>
            </a:r>
          </a:p>
          <a:p>
            <a:r>
              <a:rPr lang="en-US" sz="2000" dirty="0">
                <a:solidFill>
                  <a:schemeClr val="tx2"/>
                </a:solidFill>
              </a:rPr>
              <a:t>Online Instructional Content Development (Academic integrity canvas module) </a:t>
            </a:r>
          </a:p>
          <a:p>
            <a:r>
              <a:rPr lang="en-US" sz="2000" dirty="0">
                <a:solidFill>
                  <a:schemeClr val="tx2"/>
                </a:solidFill>
              </a:rPr>
              <a:t>Expanded scope of instruction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3B8AB0-15C9-90C4-5D7C-483097B34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793230-03FE-43A7-53CD-B92EFE7A0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BD29AEB-0388-9F93-29DC-B14627F4F3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1D1374-18D5-67CB-825E-688407904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1BBE03-03A3-E2BE-F263-9C62FA469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03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12FC17-AAAD-C8E3-B470-51A4CBE1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What is AI?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DF9AD-11D1-08DC-9CB8-19508FAFF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Algorithms</a:t>
            </a:r>
          </a:p>
          <a:p>
            <a:r>
              <a:rPr lang="en-US" sz="3000" dirty="0">
                <a:solidFill>
                  <a:schemeClr val="tx2"/>
                </a:solidFill>
              </a:rPr>
              <a:t>Large Language Models</a:t>
            </a:r>
          </a:p>
          <a:p>
            <a:pPr lvl="1"/>
            <a:r>
              <a:rPr lang="en-US" sz="3000" dirty="0">
                <a:solidFill>
                  <a:schemeClr val="tx2"/>
                </a:solidFill>
              </a:rPr>
              <a:t>Gemini</a:t>
            </a:r>
          </a:p>
          <a:p>
            <a:pPr lvl="1"/>
            <a:r>
              <a:rPr lang="en-US" sz="3000" dirty="0">
                <a:solidFill>
                  <a:schemeClr val="tx2"/>
                </a:solidFill>
              </a:rPr>
              <a:t>Grok</a:t>
            </a:r>
          </a:p>
          <a:p>
            <a:pPr lvl="1"/>
            <a:r>
              <a:rPr lang="en-US" sz="3000" dirty="0">
                <a:solidFill>
                  <a:schemeClr val="tx2"/>
                </a:solidFill>
              </a:rPr>
              <a:t>ChatGPT</a:t>
            </a:r>
          </a:p>
          <a:p>
            <a:r>
              <a:rPr lang="en-US" sz="3000" dirty="0">
                <a:solidFill>
                  <a:schemeClr val="tx2"/>
                </a:solidFill>
              </a:rPr>
              <a:t>AV, Image, Audio and Video AI </a:t>
            </a:r>
          </a:p>
          <a:p>
            <a:pPr lvl="1"/>
            <a:r>
              <a:rPr lang="en-US" sz="3000" dirty="0">
                <a:solidFill>
                  <a:schemeClr val="tx2"/>
                </a:solidFill>
              </a:rPr>
              <a:t>Diffusion Training </a:t>
            </a:r>
          </a:p>
          <a:p>
            <a:pPr lvl="1"/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8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9D073C-17E3-B52B-2297-ED4E1B58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8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ChatGPT: What is it and 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F40AB-24E1-A801-99CF-DE7700507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1"/>
            <a:ext cx="5221224" cy="6748498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en-US" sz="2400" dirty="0">
                <a:solidFill>
                  <a:schemeClr val="tx2"/>
                </a:solidFill>
              </a:rPr>
              <a:t>“Generative AI” : write text, and it generates text output as response</a:t>
            </a:r>
          </a:p>
          <a:p>
            <a:pPr lvl="0">
              <a:defRPr/>
            </a:pPr>
            <a:r>
              <a:rPr lang="en-US" sz="2400" dirty="0">
                <a:solidFill>
                  <a:schemeClr val="tx2"/>
                </a:solidFill>
              </a:rPr>
              <a:t>Built on “transformer” architecture</a:t>
            </a:r>
          </a:p>
          <a:p>
            <a:pPr lvl="0">
              <a:defRPr/>
            </a:pPr>
            <a:r>
              <a:rPr lang="en-US" sz="2400" dirty="0">
                <a:solidFill>
                  <a:schemeClr val="tx2"/>
                </a:solidFill>
              </a:rPr>
              <a:t>GPT3 trained on over 8 million sources pulled from internet.</a:t>
            </a:r>
          </a:p>
          <a:p>
            <a:pPr lvl="0">
              <a:defRPr/>
            </a:pPr>
            <a:r>
              <a:rPr lang="en-US" sz="2400" dirty="0">
                <a:solidFill>
                  <a:schemeClr val="tx2"/>
                </a:solidFill>
              </a:rPr>
              <a:t>GPT4 and GPT5 trained on more </a:t>
            </a:r>
          </a:p>
          <a:p>
            <a:pPr lvl="0"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2"/>
                </a:solidFill>
              </a:rPr>
              <a:t>Encode input text (tokenize) </a:t>
            </a: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2"/>
                </a:solidFill>
              </a:rPr>
              <a:t>Generate most mathematically likely coded response to input text</a:t>
            </a: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2"/>
                </a:solidFill>
              </a:rPr>
              <a:t>Decode text back into readable format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26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1153</Words>
  <Application>Microsoft Office PowerPoint</Application>
  <PresentationFormat>Widescreen</PresentationFormat>
  <Paragraphs>139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Aptos</vt:lpstr>
      <vt:lpstr>Arial</vt:lpstr>
      <vt:lpstr>Georgia</vt:lpstr>
      <vt:lpstr>Space Grotesk</vt:lpstr>
      <vt:lpstr>Space Grotesk Light</vt:lpstr>
      <vt:lpstr>Space Grotesk Medium</vt:lpstr>
      <vt:lpstr>Office Theme</vt:lpstr>
      <vt:lpstr>Librarianship at a Crossroads: Using AI as a Catalyst for Cross-Campus Collaboration</vt:lpstr>
      <vt:lpstr>Who am I?</vt:lpstr>
      <vt:lpstr>How I became the “AI Person”</vt:lpstr>
      <vt:lpstr>You Look Like a Thing and I Love You</vt:lpstr>
      <vt:lpstr>How I became the “AI Person”</vt:lpstr>
      <vt:lpstr>How I became the “AI Person”</vt:lpstr>
      <vt:lpstr>New Job Description</vt:lpstr>
      <vt:lpstr>What is AI?</vt:lpstr>
      <vt:lpstr>ChatGPT: What is it and how does it work?</vt:lpstr>
      <vt:lpstr>PowerPoint Presentation</vt:lpstr>
      <vt:lpstr>PowerPoint Presentation</vt:lpstr>
      <vt:lpstr>PowerPoint Presentation</vt:lpstr>
      <vt:lpstr>Limitations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this mean for you?</vt:lpstr>
      <vt:lpstr>Another Hat?</vt:lpstr>
      <vt:lpstr>Setting Boundaries</vt:lpstr>
      <vt:lpstr>The Crossroads</vt:lpstr>
      <vt:lpstr>PowerPoint Presentation</vt:lpstr>
      <vt:lpstr>PowerPoint Presentation</vt:lpstr>
      <vt:lpstr>The Educators</vt:lpstr>
      <vt:lpstr>The Optimizers</vt:lpstr>
      <vt:lpstr>The Resisters</vt:lpstr>
      <vt:lpstr>What Are You?</vt:lpstr>
      <vt:lpstr>Questions?</vt:lpstr>
      <vt:lpstr>Contact Info</vt:lpstr>
    </vt:vector>
  </TitlesOfParts>
  <Company>Black 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Garrison, Atticus</dc:creator>
  <cp:lastModifiedBy>Swanson, Nicole Marie</cp:lastModifiedBy>
  <cp:revision>3</cp:revision>
  <dcterms:created xsi:type="dcterms:W3CDTF">2025-11-12T15:55:27Z</dcterms:created>
  <dcterms:modified xsi:type="dcterms:W3CDTF">2025-11-13T20:22:44Z</dcterms:modified>
</cp:coreProperties>
</file>