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 id="2147483691" r:id="rId3"/>
    <p:sldMasterId id="2147483712" r:id="rId4"/>
  </p:sldMasterIdLst>
  <p:notesMasterIdLst>
    <p:notesMasterId r:id="rId38"/>
  </p:notesMasterIdLst>
  <p:sldIdLst>
    <p:sldId id="478" r:id="rId5"/>
    <p:sldId id="424" r:id="rId6"/>
    <p:sldId id="441" r:id="rId7"/>
    <p:sldId id="425" r:id="rId8"/>
    <p:sldId id="405" r:id="rId9"/>
    <p:sldId id="264" r:id="rId10"/>
    <p:sldId id="410" r:id="rId11"/>
    <p:sldId id="350" r:id="rId12"/>
    <p:sldId id="267" r:id="rId13"/>
    <p:sldId id="362" r:id="rId14"/>
    <p:sldId id="406" r:id="rId15"/>
    <p:sldId id="472" r:id="rId16"/>
    <p:sldId id="500" r:id="rId17"/>
    <p:sldId id="444" r:id="rId18"/>
    <p:sldId id="510" r:id="rId19"/>
    <p:sldId id="507" r:id="rId20"/>
    <p:sldId id="512" r:id="rId21"/>
    <p:sldId id="514" r:id="rId22"/>
    <p:sldId id="515" r:id="rId23"/>
    <p:sldId id="520" r:id="rId24"/>
    <p:sldId id="517" r:id="rId25"/>
    <p:sldId id="521" r:id="rId26"/>
    <p:sldId id="522" r:id="rId27"/>
    <p:sldId id="518" r:id="rId28"/>
    <p:sldId id="523" r:id="rId29"/>
    <p:sldId id="519" r:id="rId30"/>
    <p:sldId id="504" r:id="rId31"/>
    <p:sldId id="505" r:id="rId32"/>
    <p:sldId id="416" r:id="rId33"/>
    <p:sldId id="503" r:id="rId34"/>
    <p:sldId id="526" r:id="rId35"/>
    <p:sldId id="506" r:id="rId36"/>
    <p:sldId id="50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E5"/>
    <a:srgbClr val="EAB200"/>
    <a:srgbClr val="F7F7F7"/>
    <a:srgbClr val="F3F7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0" autoAdjust="0"/>
    <p:restoredTop sz="54843" autoAdjust="0"/>
  </p:normalViewPr>
  <p:slideViewPr>
    <p:cSldViewPr snapToGrid="0">
      <p:cViewPr varScale="1">
        <p:scale>
          <a:sx n="60" d="100"/>
          <a:sy n="60" d="100"/>
        </p:scale>
        <p:origin x="1776" y="108"/>
      </p:cViewPr>
      <p:guideLst/>
    </p:cSldViewPr>
  </p:slideViewPr>
  <p:outlineViewPr>
    <p:cViewPr>
      <p:scale>
        <a:sx n="33" d="100"/>
        <a:sy n="33" d="100"/>
      </p:scale>
      <p:origin x="0" y="-121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259FDE-18C3-3848-8EF7-3621E414A44D}" type="doc">
      <dgm:prSet loTypeId="urn:microsoft.com/office/officeart/2005/8/layout/equation2" loCatId="list" qsTypeId="urn:microsoft.com/office/officeart/2005/8/quickstyle/simple1" qsCatId="simple" csTypeId="urn:microsoft.com/office/officeart/2005/8/colors/accent1_2" csCatId="accent1" phldr="1"/>
      <dgm:spPr/>
      <dgm:t>
        <a:bodyPr/>
        <a:lstStyle/>
        <a:p>
          <a:endParaRPr lang="en-US"/>
        </a:p>
      </dgm:t>
    </dgm:pt>
    <dgm:pt modelId="{1CF3B32C-E489-B441-8AA4-9F88396A1101}">
      <dgm:prSet phldrT="[Text]" custT="1"/>
      <dgm:spPr/>
      <dgm:t>
        <a:bodyPr/>
        <a:lstStyle/>
        <a:p>
          <a:r>
            <a:rPr lang="en-US" sz="3200" dirty="0">
              <a:latin typeface="+mj-lt"/>
            </a:rPr>
            <a:t>What could one consortium do alone?</a:t>
          </a:r>
        </a:p>
      </dgm:t>
      <dgm:extLst>
        <a:ext uri="{E40237B7-FDA0-4F09-8148-C483321AD2D9}">
          <dgm14:cNvPr xmlns:dgm14="http://schemas.microsoft.com/office/drawing/2010/diagram" id="0" name="" descr="The image shows two dark purple circles, with a plus sign in between them. The left circle says, &quot;What could one consortium do alone?&quot; The right circle says, &quot;What could a group of of consortia do together?&quot;"/>
        </a:ext>
      </dgm:extLst>
    </dgm:pt>
    <dgm:pt modelId="{662B7012-057B-4146-B01C-D0B9B6F3AA16}" type="parTrans" cxnId="{39B44DD0-DADD-D045-BF04-5E6AB61147C2}">
      <dgm:prSet/>
      <dgm:spPr/>
      <dgm:t>
        <a:bodyPr/>
        <a:lstStyle/>
        <a:p>
          <a:endParaRPr lang="en-US" sz="3200">
            <a:latin typeface="+mj-lt"/>
          </a:endParaRPr>
        </a:p>
      </dgm:t>
    </dgm:pt>
    <dgm:pt modelId="{DF8B3580-FE67-2F4D-BCC7-FC0848140E98}" type="sibTrans" cxnId="{39B44DD0-DADD-D045-BF04-5E6AB61147C2}">
      <dgm:prSet custT="1"/>
      <dgm:spPr/>
      <dgm:t>
        <a:bodyPr/>
        <a:lstStyle/>
        <a:p>
          <a:endParaRPr lang="en-US" sz="3200">
            <a:latin typeface="+mj-lt"/>
          </a:endParaRPr>
        </a:p>
      </dgm:t>
    </dgm:pt>
    <dgm:pt modelId="{6E3D0834-B117-3C41-B74B-4260FCDF5AA1}">
      <dgm:prSet phldrT="[Text]" custT="1"/>
      <dgm:spPr/>
      <dgm:t>
        <a:bodyPr/>
        <a:lstStyle/>
        <a:p>
          <a:r>
            <a:rPr lang="en-US" sz="3200" dirty="0">
              <a:latin typeface="+mj-lt"/>
            </a:rPr>
            <a:t>What could a group of consortia do together?  </a:t>
          </a:r>
        </a:p>
      </dgm:t>
    </dgm:pt>
    <dgm:pt modelId="{A2BD5F16-B396-BB45-84A3-2E276E5B31FA}" type="parTrans" cxnId="{0F4BA8A3-F47A-434B-947E-A159F992F021}">
      <dgm:prSet/>
      <dgm:spPr/>
      <dgm:t>
        <a:bodyPr/>
        <a:lstStyle/>
        <a:p>
          <a:endParaRPr lang="en-US" sz="3200">
            <a:latin typeface="+mj-lt"/>
          </a:endParaRPr>
        </a:p>
      </dgm:t>
    </dgm:pt>
    <dgm:pt modelId="{CCD917BB-331A-C440-961D-CE32B2EB3EF8}" type="sibTrans" cxnId="{0F4BA8A3-F47A-434B-947E-A159F992F021}">
      <dgm:prSet/>
      <dgm:spPr/>
      <dgm:t>
        <a:bodyPr/>
        <a:lstStyle/>
        <a:p>
          <a:endParaRPr lang="en-US" sz="3200">
            <a:latin typeface="+mj-lt"/>
          </a:endParaRPr>
        </a:p>
      </dgm:t>
    </dgm:pt>
    <dgm:pt modelId="{92672CB6-631F-DB41-A603-EF875EB1145E}" type="pres">
      <dgm:prSet presAssocID="{8E259FDE-18C3-3848-8EF7-3621E414A44D}" presName="Name0" presStyleCnt="0">
        <dgm:presLayoutVars>
          <dgm:dir/>
          <dgm:resizeHandles val="exact"/>
        </dgm:presLayoutVars>
      </dgm:prSet>
      <dgm:spPr/>
    </dgm:pt>
    <dgm:pt modelId="{C0335FA7-4683-6445-871B-51C96B37036C}" type="pres">
      <dgm:prSet presAssocID="{8E259FDE-18C3-3848-8EF7-3621E414A44D}" presName="vNodes" presStyleCnt="0"/>
      <dgm:spPr/>
    </dgm:pt>
    <dgm:pt modelId="{69DD0E64-0A8D-DA4A-9E03-928E1ADDBFE7}" type="pres">
      <dgm:prSet presAssocID="{1CF3B32C-E489-B441-8AA4-9F88396A1101}" presName="node" presStyleLbl="node1" presStyleIdx="0" presStyleCnt="2">
        <dgm:presLayoutVars>
          <dgm:bulletEnabled val="1"/>
        </dgm:presLayoutVars>
      </dgm:prSet>
      <dgm:spPr/>
    </dgm:pt>
    <dgm:pt modelId="{70F2A81A-3E5B-DF45-B376-2964C1EACFB0}" type="pres">
      <dgm:prSet presAssocID="{8E259FDE-18C3-3848-8EF7-3621E414A44D}" presName="sibTransLast" presStyleLbl="sibTrans2D1" presStyleIdx="0" presStyleCnt="1" custScaleX="123550"/>
      <dgm:spPr>
        <a:prstGeom prst="mathPlus">
          <a:avLst/>
        </a:prstGeom>
      </dgm:spPr>
    </dgm:pt>
    <dgm:pt modelId="{4B549920-0AE0-FC4A-A5EA-FCF31318D3ED}" type="pres">
      <dgm:prSet presAssocID="{8E259FDE-18C3-3848-8EF7-3621E414A44D}" presName="connectorText" presStyleLbl="sibTrans2D1" presStyleIdx="0" presStyleCnt="1"/>
      <dgm:spPr/>
    </dgm:pt>
    <dgm:pt modelId="{CD5C0302-F4F3-BC43-8E23-CC575BA42E09}" type="pres">
      <dgm:prSet presAssocID="{8E259FDE-18C3-3848-8EF7-3621E414A44D}" presName="lastNode" presStyleLbl="node1" presStyleIdx="1" presStyleCnt="2">
        <dgm:presLayoutVars>
          <dgm:bulletEnabled val="1"/>
        </dgm:presLayoutVars>
      </dgm:prSet>
      <dgm:spPr/>
    </dgm:pt>
  </dgm:ptLst>
  <dgm:cxnLst>
    <dgm:cxn modelId="{B13EF71F-EBD1-D04D-A35E-D5C67CD533FA}" type="presOf" srcId="{8E259FDE-18C3-3848-8EF7-3621E414A44D}" destId="{92672CB6-631F-DB41-A603-EF875EB1145E}" srcOrd="0" destOrd="0" presId="urn:microsoft.com/office/officeart/2005/8/layout/equation2"/>
    <dgm:cxn modelId="{D9120D36-4E09-AA4C-981F-421595DCDB27}" type="presOf" srcId="{DF8B3580-FE67-2F4D-BCC7-FC0848140E98}" destId="{4B549920-0AE0-FC4A-A5EA-FCF31318D3ED}" srcOrd="1" destOrd="0" presId="urn:microsoft.com/office/officeart/2005/8/layout/equation2"/>
    <dgm:cxn modelId="{03DC467A-AE93-7544-8B90-8DB375AAA0F2}" type="presOf" srcId="{6E3D0834-B117-3C41-B74B-4260FCDF5AA1}" destId="{CD5C0302-F4F3-BC43-8E23-CC575BA42E09}" srcOrd="0" destOrd="0" presId="urn:microsoft.com/office/officeart/2005/8/layout/equation2"/>
    <dgm:cxn modelId="{0F4BA8A3-F47A-434B-947E-A159F992F021}" srcId="{8E259FDE-18C3-3848-8EF7-3621E414A44D}" destId="{6E3D0834-B117-3C41-B74B-4260FCDF5AA1}" srcOrd="1" destOrd="0" parTransId="{A2BD5F16-B396-BB45-84A3-2E276E5B31FA}" sibTransId="{CCD917BB-331A-C440-961D-CE32B2EB3EF8}"/>
    <dgm:cxn modelId="{63323DA8-2372-024A-84E6-EC8FC0C96E3A}" type="presOf" srcId="{DF8B3580-FE67-2F4D-BCC7-FC0848140E98}" destId="{70F2A81A-3E5B-DF45-B376-2964C1EACFB0}" srcOrd="0" destOrd="0" presId="urn:microsoft.com/office/officeart/2005/8/layout/equation2"/>
    <dgm:cxn modelId="{39B44DD0-DADD-D045-BF04-5E6AB61147C2}" srcId="{8E259FDE-18C3-3848-8EF7-3621E414A44D}" destId="{1CF3B32C-E489-B441-8AA4-9F88396A1101}" srcOrd="0" destOrd="0" parTransId="{662B7012-057B-4146-B01C-D0B9B6F3AA16}" sibTransId="{DF8B3580-FE67-2F4D-BCC7-FC0848140E98}"/>
    <dgm:cxn modelId="{A2920DF1-C42C-0747-9FDE-6B8518E9F81E}" type="presOf" srcId="{1CF3B32C-E489-B441-8AA4-9F88396A1101}" destId="{69DD0E64-0A8D-DA4A-9E03-928E1ADDBFE7}" srcOrd="0" destOrd="0" presId="urn:microsoft.com/office/officeart/2005/8/layout/equation2"/>
    <dgm:cxn modelId="{CD51410D-2F28-8B43-AB07-372ED5546D25}" type="presParOf" srcId="{92672CB6-631F-DB41-A603-EF875EB1145E}" destId="{C0335FA7-4683-6445-871B-51C96B37036C}" srcOrd="0" destOrd="0" presId="urn:microsoft.com/office/officeart/2005/8/layout/equation2"/>
    <dgm:cxn modelId="{0A605496-E907-7647-900D-E2CEE60DEC64}" type="presParOf" srcId="{C0335FA7-4683-6445-871B-51C96B37036C}" destId="{69DD0E64-0A8D-DA4A-9E03-928E1ADDBFE7}" srcOrd="0" destOrd="0" presId="urn:microsoft.com/office/officeart/2005/8/layout/equation2"/>
    <dgm:cxn modelId="{B66AD5F1-0B2A-9C47-9DDC-7211678900DE}" type="presParOf" srcId="{92672CB6-631F-DB41-A603-EF875EB1145E}" destId="{70F2A81A-3E5B-DF45-B376-2964C1EACFB0}" srcOrd="1" destOrd="0" presId="urn:microsoft.com/office/officeart/2005/8/layout/equation2"/>
    <dgm:cxn modelId="{AF1E78C1-1424-0948-9D90-09B25B00EBB3}" type="presParOf" srcId="{70F2A81A-3E5B-DF45-B376-2964C1EACFB0}" destId="{4B549920-0AE0-FC4A-A5EA-FCF31318D3ED}" srcOrd="0" destOrd="0" presId="urn:microsoft.com/office/officeart/2005/8/layout/equation2"/>
    <dgm:cxn modelId="{A4A3BA12-FAE6-9C4F-AD23-4CA6F9CB7D2D}" type="presParOf" srcId="{92672CB6-631F-DB41-A603-EF875EB1145E}" destId="{CD5C0302-F4F3-BC43-8E23-CC575BA42E09}"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D0E64-0A8D-DA4A-9E03-928E1ADDBFE7}">
      <dsp:nvSpPr>
        <dsp:cNvPr id="0" name=""/>
        <dsp:cNvSpPr/>
      </dsp:nvSpPr>
      <dsp:spPr>
        <a:xfrm>
          <a:off x="4152" y="893853"/>
          <a:ext cx="3630959" cy="3630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mj-lt"/>
            </a:rPr>
            <a:t>What could one consortium do alone?</a:t>
          </a:r>
        </a:p>
      </dsp:txBody>
      <dsp:txXfrm>
        <a:off x="535894" y="1425595"/>
        <a:ext cx="2567475" cy="2567475"/>
      </dsp:txXfrm>
    </dsp:sp>
    <dsp:sp modelId="{70F2A81A-3E5B-DF45-B376-2964C1EACFB0}">
      <dsp:nvSpPr>
        <dsp:cNvPr id="0" name=""/>
        <dsp:cNvSpPr/>
      </dsp:nvSpPr>
      <dsp:spPr>
        <a:xfrm>
          <a:off x="4043796" y="2033974"/>
          <a:ext cx="1426564" cy="1350717"/>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US" sz="3200" kern="1200">
            <a:latin typeface="+mj-lt"/>
          </a:endParaRPr>
        </a:p>
      </dsp:txBody>
      <dsp:txXfrm>
        <a:off x="4043796" y="2304117"/>
        <a:ext cx="1021349" cy="810431"/>
      </dsp:txXfrm>
    </dsp:sp>
    <dsp:sp modelId="{CD5C0302-F4F3-BC43-8E23-CC575BA42E09}">
      <dsp:nvSpPr>
        <dsp:cNvPr id="0" name=""/>
        <dsp:cNvSpPr/>
      </dsp:nvSpPr>
      <dsp:spPr>
        <a:xfrm>
          <a:off x="5813687" y="893853"/>
          <a:ext cx="3630959" cy="363095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mj-lt"/>
            </a:rPr>
            <a:t>What could a group of consortia do together?  </a:t>
          </a:r>
        </a:p>
      </dsp:txBody>
      <dsp:txXfrm>
        <a:off x="6345429" y="1425595"/>
        <a:ext cx="2567475" cy="2567475"/>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9011FA-B8C2-4BE7-BBBC-1A8BC3742E1A}" type="datetimeFigureOut">
              <a:rPr lang="en-US" smtClean="0"/>
              <a:t>7/30/2026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7A6C9B-0265-4DAC-AB24-21666945E7CA}" type="slidenum">
              <a:rPr lang="en-US" smtClean="0"/>
              <a:t>‹#›</a:t>
            </a:fld>
            <a:endParaRPr lang="en-US"/>
          </a:p>
        </p:txBody>
      </p:sp>
    </p:spTree>
    <p:extLst>
      <p:ext uri="{BB962C8B-B14F-4D97-AF65-F5344CB8AC3E}">
        <p14:creationId xmlns:p14="http://schemas.microsoft.com/office/powerpoint/2010/main" val="546143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DE350-9A6E-A232-AB9B-C1FB5DED22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9FD9DE-1144-424C-F265-1503535AEC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FDEFF-7B2F-DE30-81D6-BD27D13C9D3D}"/>
              </a:ext>
            </a:extLst>
          </p:cNvPr>
          <p:cNvSpPr>
            <a:spLocks noGrp="1"/>
          </p:cNvSpPr>
          <p:nvPr>
            <p:ph type="body" idx="1"/>
          </p:nvPr>
        </p:nvSpPr>
        <p:spPr/>
        <p:txBody>
          <a:bodyPr/>
          <a:lstStyle/>
          <a:p>
            <a:r>
              <a:rPr lang="en-US" dirty="0"/>
              <a:t>[Debbie]</a:t>
            </a:r>
          </a:p>
          <a:p>
            <a:r>
              <a:rPr lang="en-US" dirty="0"/>
              <a:t>Hello everyone!</a:t>
            </a:r>
          </a:p>
          <a:p>
            <a:r>
              <a:rPr lang="en-US" dirty="0"/>
              <a:t>Thank you for joining us today for this webinar where we will recap our CCALLS project, and the summary and findings from the March 2026 Design Seminar.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kern="1200" dirty="0">
                <a:solidFill>
                  <a:srgbClr val="592C5F"/>
                </a:solidFill>
                <a:latin typeface="+mn-lt"/>
                <a:ea typeface="+mn-ea"/>
                <a:cs typeface="Arial" panose="020B0604020202020204" pitchFamily="34" charset="0"/>
              </a:rPr>
              <a:t>The CCALLS project was made possible in part by the Institute of Museum and Library Services (Grant Number </a:t>
            </a:r>
            <a:r>
              <a:rPr lang="en-US" sz="1200" kern="1200" dirty="0">
                <a:solidFill>
                  <a:schemeClr val="tx1"/>
                </a:solidFill>
                <a:latin typeface="+mn-lt"/>
                <a:ea typeface="+mn-ea"/>
                <a:cs typeface="+mn-cs"/>
              </a:rPr>
              <a:t>RE-256707-OLS-24</a:t>
            </a:r>
            <a:r>
              <a:rPr lang="en-US" altLang="en-US" sz="1200" kern="1200" dirty="0">
                <a:solidFill>
                  <a:srgbClr val="592C5F"/>
                </a:solidFill>
                <a:latin typeface="+mn-lt"/>
                <a:ea typeface="+mn-ea"/>
                <a:cs typeface="Arial" panose="020B0604020202020204" pitchFamily="34" charset="0"/>
              </a:rPr>
              <a:t>).</a:t>
            </a:r>
          </a:p>
          <a:p>
            <a:endParaRPr lang="en-US" dirty="0"/>
          </a:p>
          <a:p>
            <a:r>
              <a:rPr lang="en-US" dirty="0"/>
              <a:t>I’m Debbie Campbell at CARLI- the current PI on the CCALLS grant, and I’m joined today by Laurie Blandino- CARLI’s current Director. </a:t>
            </a:r>
          </a:p>
          <a:p>
            <a:r>
              <a:rPr lang="en-US" dirty="0"/>
              <a:t>This session is being recorded and will be posted to the CARLI website.</a:t>
            </a:r>
          </a:p>
        </p:txBody>
      </p:sp>
      <p:sp>
        <p:nvSpPr>
          <p:cNvPr id="4" name="Slide Number Placeholder 3">
            <a:extLst>
              <a:ext uri="{FF2B5EF4-FFF2-40B4-BE49-F238E27FC236}">
                <a16:creationId xmlns:a16="http://schemas.microsoft.com/office/drawing/2014/main" id="{A65AEA17-7A38-346E-18EC-57E780FA9E96}"/>
              </a:ext>
            </a:extLst>
          </p:cNvPr>
          <p:cNvSpPr>
            <a:spLocks noGrp="1"/>
          </p:cNvSpPr>
          <p:nvPr>
            <p:ph type="sldNum" sz="quarter" idx="5"/>
          </p:nvPr>
        </p:nvSpPr>
        <p:spPr/>
        <p:txBody>
          <a:bodyPr/>
          <a:lstStyle/>
          <a:p>
            <a:fld id="{BE7A6C9B-0265-4DAC-AB24-21666945E7CA}" type="slidenum">
              <a:rPr lang="en-US" smtClean="0"/>
              <a:t>1</a:t>
            </a:fld>
            <a:endParaRPr lang="en-US"/>
          </a:p>
        </p:txBody>
      </p:sp>
    </p:spTree>
    <p:extLst>
      <p:ext uri="{BB962C8B-B14F-4D97-AF65-F5344CB8AC3E}">
        <p14:creationId xmlns:p14="http://schemas.microsoft.com/office/powerpoint/2010/main" val="2673962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six cohorts have produced important lessons for replication.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consortium’s role as a “backbone” organization providing structure and sustained support is key to making the program work.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Team-based approaches reinforce mutual learning and accountability.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Sustained engagement over 15 months creates momentum that shorter programs cannot achieve.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Though efforts have been made to encourage others to implement the curriculum, having a developed set of resources is necessary but not sufficient.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Replication requires facilitative expertise, infrastructure, and institutional commitment — not only materials.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4AEA3BA-7412-4EBC-8DEF-88E07C9AFB8A}" type="slidenum">
              <a:rPr kumimoji="0" 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855436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dirty="0"/>
              <a:t>To summarize the CARLI Counts grant with its deliverables- they are:</a:t>
            </a:r>
          </a:p>
          <a:p>
            <a:pPr marL="0" indent="0">
              <a:buFont typeface="Arial" panose="020B0604020202020204" pitchFamily="34" charset="0"/>
              <a:buNone/>
            </a:pPr>
            <a:r>
              <a:rPr lang="en-US" sz="1200" dirty="0"/>
              <a:t>A portfolio of local case studies and team posters.</a:t>
            </a:r>
          </a:p>
          <a:p>
            <a:pPr marL="0" indent="0">
              <a:buFont typeface="Arial" panose="020B0604020202020204" pitchFamily="34" charset="0"/>
              <a:buNone/>
            </a:pPr>
            <a:r>
              <a:rPr lang="en-US" sz="1200" dirty="0"/>
              <a:t>An evaluation of the collective statewide impact of the program.</a:t>
            </a:r>
          </a:p>
          <a:p>
            <a:pPr marL="0" indent="0">
              <a:buFont typeface="Arial" panose="020B0604020202020204" pitchFamily="34" charset="0"/>
              <a:buNone/>
            </a:pPr>
            <a:r>
              <a:rPr lang="en-US" sz="1200" dirty="0"/>
              <a:t>A replicable training model for equipping librarians to be campus leaders in assessing library impact on student learning and success supported by an extensive set of OER materials available on the CARLI website.</a:t>
            </a:r>
            <a:endParaRPr lang="en-US" dirty="0"/>
          </a:p>
        </p:txBody>
      </p:sp>
      <p:sp>
        <p:nvSpPr>
          <p:cNvPr id="4" name="Slide Number Placeholder 3"/>
          <p:cNvSpPr>
            <a:spLocks noGrp="1"/>
          </p:cNvSpPr>
          <p:nvPr>
            <p:ph type="sldNum" sz="quarter" idx="5"/>
          </p:nvPr>
        </p:nvSpPr>
        <p:spPr/>
        <p:txBody>
          <a:bodyPr/>
          <a:lstStyle/>
          <a:p>
            <a:fld id="{BE7A6C9B-0265-4DAC-AB24-21666945E7CA}" type="slidenum">
              <a:rPr lang="en-US" smtClean="0"/>
              <a:t>11</a:t>
            </a:fld>
            <a:endParaRPr lang="en-US"/>
          </a:p>
        </p:txBody>
      </p:sp>
    </p:spTree>
    <p:extLst>
      <p:ext uri="{BB962C8B-B14F-4D97-AF65-F5344CB8AC3E}">
        <p14:creationId xmlns:p14="http://schemas.microsoft.com/office/powerpoint/2010/main" val="408260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0E04B-259B-9AC6-AF1A-25A75A5953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B24648-A51E-0217-1A7C-5D7A71188190}"/>
              </a:ext>
            </a:extLst>
          </p:cNvPr>
          <p:cNvSpPr>
            <a:spLocks noGrp="1" noRot="1" noChangeAspect="1"/>
          </p:cNvSpPr>
          <p:nvPr>
            <p:ph type="sldImg"/>
          </p:nvPr>
        </p:nvSpPr>
        <p:spPr>
          <a:xfrm>
            <a:off x="717550" y="1162050"/>
            <a:ext cx="5575300" cy="3136900"/>
          </a:xfrm>
        </p:spPr>
        <p:txBody>
          <a:bodyPr/>
          <a:lstStyle/>
          <a:p>
            <a:endParaRPr lang="en-US"/>
          </a:p>
        </p:txBody>
      </p:sp>
      <p:sp>
        <p:nvSpPr>
          <p:cNvPr id="3" name="Notes Placeholder 2">
            <a:extLst>
              <a:ext uri="{FF2B5EF4-FFF2-40B4-BE49-F238E27FC236}">
                <a16:creationId xmlns:a16="http://schemas.microsoft.com/office/drawing/2014/main" id="{6FB66BC3-6461-F820-BD6C-2F8A7621B77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full CARLI Counts curriculum — </a:t>
            </a:r>
            <a:r>
              <a:rPr lang="en-US" sz="1200" i="1" kern="1200" dirty="0">
                <a:solidFill>
                  <a:schemeClr val="tx1"/>
                </a:solidFill>
                <a:effectLst/>
                <a:latin typeface="+mn-lt"/>
                <a:ea typeface="+mn-ea"/>
                <a:cs typeface="+mn-cs"/>
              </a:rPr>
              <a:t>Analytics and Advocacy for Service Development</a:t>
            </a:r>
            <a:r>
              <a:rPr lang="en-US" sz="1200" kern="1200" dirty="0">
                <a:solidFill>
                  <a:schemeClr val="tx1"/>
                </a:solidFill>
                <a:effectLst/>
                <a:latin typeface="+mn-lt"/>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is published as a freely available open educational resources (OER), including a Getting Started Guide, a Participant Workbook, and a Trainer Workbook, all released under a Creative Commons license (https://www.carli.illinois.edu/analytics-and-advocacy-service-development-curriculum-guide).</a:t>
            </a:r>
          </a:p>
          <a:p>
            <a:endParaRPr lang="en-US" dirty="0"/>
          </a:p>
        </p:txBody>
      </p:sp>
      <p:sp>
        <p:nvSpPr>
          <p:cNvPr id="4" name="Slide Number Placeholder 3">
            <a:extLst>
              <a:ext uri="{FF2B5EF4-FFF2-40B4-BE49-F238E27FC236}">
                <a16:creationId xmlns:a16="http://schemas.microsoft.com/office/drawing/2014/main" id="{E459D334-2BE1-0A8E-2C5B-C10477EC4C1E}"/>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4AEA3BA-7412-4EBC-8DEF-88E07C9AFB8A}" type="slidenum">
              <a:rPr kumimoji="0" 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558255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dirty="0"/>
              <a:t>With CARLI Counts, we’ve been able to see impact for what one consortium can do alone.</a:t>
            </a:r>
          </a:p>
          <a:p>
            <a:r>
              <a:rPr lang="en-US" dirty="0"/>
              <a:t>CCALLS brings up the potential for what a group of consortia could do together. </a:t>
            </a:r>
          </a:p>
        </p:txBody>
      </p:sp>
      <p:sp>
        <p:nvSpPr>
          <p:cNvPr id="4" name="Slide Number Placeholder 3"/>
          <p:cNvSpPr>
            <a:spLocks noGrp="1"/>
          </p:cNvSpPr>
          <p:nvPr>
            <p:ph type="sldNum" sz="quarter" idx="5"/>
          </p:nvPr>
        </p:nvSpPr>
        <p:spPr/>
        <p:txBody>
          <a:bodyPr/>
          <a:lstStyle/>
          <a:p>
            <a:fld id="{BE7A6C9B-0265-4DAC-AB24-21666945E7CA}" type="slidenum">
              <a:rPr lang="en-US" smtClean="0"/>
              <a:t>13</a:t>
            </a:fld>
            <a:endParaRPr lang="en-US"/>
          </a:p>
        </p:txBody>
      </p:sp>
    </p:spTree>
    <p:extLst>
      <p:ext uri="{BB962C8B-B14F-4D97-AF65-F5344CB8AC3E}">
        <p14:creationId xmlns:p14="http://schemas.microsoft.com/office/powerpoint/2010/main" val="2095236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dirty="0"/>
              <a:t>Let’s add in some additional framing for the CCALLS Conversation.</a:t>
            </a:r>
          </a:p>
          <a:p>
            <a:pPr marL="0" indent="0">
              <a:buFont typeface="Arial" panose="020B0604020202020204" pitchFamily="34" charset="0"/>
              <a:buNone/>
            </a:pPr>
            <a:r>
              <a:rPr lang="en-US" sz="1200" dirty="0"/>
              <a:t>Demonstrating library value is a critical component of library budget proposals, program reviews, and related processes. </a:t>
            </a:r>
          </a:p>
          <a:p>
            <a:pPr marL="0" indent="0">
              <a:buFont typeface="Arial" panose="020B0604020202020204" pitchFamily="34" charset="0"/>
              <a:buNone/>
            </a:pPr>
            <a:br>
              <a:rPr lang="en-US" sz="1200" dirty="0"/>
            </a:br>
            <a:r>
              <a:rPr lang="en-US" sz="1200" dirty="0"/>
              <a:t>Library staff have a skills gap. To improve library services and communicate their value, library staff need to develop assessment skills – from evaluation design through data collection and analysis to telling the story of library impact – and confidence in those skills.</a:t>
            </a:r>
          </a:p>
          <a:p>
            <a:pPr marL="0" indent="0">
              <a:buFont typeface="Arial" panose="020B0604020202020204" pitchFamily="34" charset="0"/>
              <a:buNone/>
            </a:pPr>
            <a:br>
              <a:rPr lang="en-US" sz="1200" dirty="0"/>
            </a:br>
            <a:r>
              <a:rPr lang="en-US" sz="1200" dirty="0"/>
              <a:t>Library consortia are strong community-of-practice infrastructures that enable at-scale collective action to respond to professional development needs. </a:t>
            </a:r>
          </a:p>
          <a:p>
            <a:endParaRPr lang="en-US" dirty="0"/>
          </a:p>
        </p:txBody>
      </p:sp>
      <p:sp>
        <p:nvSpPr>
          <p:cNvPr id="4" name="Slide Number Placeholder 3"/>
          <p:cNvSpPr>
            <a:spLocks noGrp="1"/>
          </p:cNvSpPr>
          <p:nvPr>
            <p:ph type="sldNum" sz="quarter" idx="5"/>
          </p:nvPr>
        </p:nvSpPr>
        <p:spPr/>
        <p:txBody>
          <a:bodyPr/>
          <a:lstStyle/>
          <a:p>
            <a:fld id="{BE7A6C9B-0265-4DAC-AB24-21666945E7CA}" type="slidenum">
              <a:rPr lang="en-US" smtClean="0"/>
              <a:t>14</a:t>
            </a:fld>
            <a:endParaRPr lang="en-US"/>
          </a:p>
        </p:txBody>
      </p:sp>
    </p:spTree>
    <p:extLst>
      <p:ext uri="{BB962C8B-B14F-4D97-AF65-F5344CB8AC3E}">
        <p14:creationId xmlns:p14="http://schemas.microsoft.com/office/powerpoint/2010/main" val="2705519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sz="1200" kern="1200" dirty="0" err="1">
                <a:solidFill>
                  <a:schemeClr val="tx1"/>
                </a:solidFill>
                <a:effectLst/>
                <a:latin typeface="+mn-lt"/>
                <a:ea typeface="+mn-ea"/>
                <a:cs typeface="+mn-cs"/>
              </a:rPr>
              <a:t>Consortial</a:t>
            </a:r>
            <a:r>
              <a:rPr lang="en-US" sz="1200" kern="1200" dirty="0">
                <a:solidFill>
                  <a:schemeClr val="tx1"/>
                </a:solidFill>
                <a:effectLst/>
                <a:latin typeface="+mn-lt"/>
                <a:ea typeface="+mn-ea"/>
                <a:cs typeface="+mn-cs"/>
              </a:rPr>
              <a:t> Collaboration for Academic Library Leadership Success (CCALLS) is an IMLS LB21 Planning Grant project </a:t>
            </a:r>
            <a:r>
              <a:rPr lang="en-US" altLang="en-US" sz="1200" kern="1200" dirty="0">
                <a:solidFill>
                  <a:srgbClr val="592C5F"/>
                </a:solidFill>
                <a:latin typeface="+mn-lt"/>
                <a:ea typeface="+mn-ea"/>
                <a:cs typeface="Arial" panose="020B0604020202020204" pitchFamily="34" charset="0"/>
              </a:rPr>
              <a:t>(Grant Number </a:t>
            </a:r>
            <a:r>
              <a:rPr lang="en-US" sz="1200" kern="1200" dirty="0">
                <a:solidFill>
                  <a:schemeClr val="tx1"/>
                </a:solidFill>
                <a:latin typeface="+mn-lt"/>
                <a:ea typeface="+mn-ea"/>
                <a:cs typeface="+mn-cs"/>
              </a:rPr>
              <a:t>RE-256707-OLS-24</a:t>
            </a:r>
            <a:r>
              <a:rPr lang="en-US" altLang="en-US" sz="1200" kern="1200" dirty="0">
                <a:solidFill>
                  <a:srgbClr val="592C5F"/>
                </a:solidFill>
                <a:latin typeface="+mn-lt"/>
                <a:ea typeface="+mn-ea"/>
                <a:cs typeface="Arial" panose="020B0604020202020204" pitchFamily="34" charset="0"/>
              </a:rPr>
              <a:t>) </a:t>
            </a:r>
            <a:r>
              <a:rPr lang="en-US" sz="1200" kern="1200" dirty="0">
                <a:solidFill>
                  <a:schemeClr val="tx1"/>
                </a:solidFill>
                <a:effectLst/>
                <a:latin typeface="+mn-lt"/>
                <a:ea typeface="+mn-ea"/>
                <a:cs typeface="+mn-cs"/>
              </a:rPr>
              <a:t>led by the Consortium of Academic and Research Libraries in Illinois (CARLI) in partnership with the University of Illinois Library at Urbana-Champaign.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goal of CCALLS is to engage U.S. library consortia in participatory planning for a national continuing education program to develop academic library workers’ assessment skills, based on the successful CARLI Counts program, utilizing ICOLC meetings as shared infrastructure for convening.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CCALLS planning grant supported discussion and collaboration. This planning project is a linking piece that builds a space for a participatory design process for collaborative implementation. </a:t>
            </a:r>
          </a:p>
        </p:txBody>
      </p:sp>
      <p:sp>
        <p:nvSpPr>
          <p:cNvPr id="4" name="Slide Number Placeholder 3"/>
          <p:cNvSpPr>
            <a:spLocks noGrp="1"/>
          </p:cNvSpPr>
          <p:nvPr>
            <p:ph type="sldNum" sz="quarter" idx="5"/>
          </p:nvPr>
        </p:nvSpPr>
        <p:spPr/>
        <p:txBody>
          <a:bodyPr/>
          <a:lstStyle/>
          <a:p>
            <a:fld id="{BE7A6C9B-0265-4DAC-AB24-21666945E7CA}" type="slidenum">
              <a:rPr lang="en-US" smtClean="0"/>
              <a:t>15</a:t>
            </a:fld>
            <a:endParaRPr lang="en-US"/>
          </a:p>
        </p:txBody>
      </p:sp>
    </p:spTree>
    <p:extLst>
      <p:ext uri="{BB962C8B-B14F-4D97-AF65-F5344CB8AC3E}">
        <p14:creationId xmlns:p14="http://schemas.microsoft.com/office/powerpoint/2010/main" val="27610773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sz="1200" kern="1200" dirty="0">
                <a:solidFill>
                  <a:schemeClr val="tx1"/>
                </a:solidFill>
                <a:effectLst/>
                <a:latin typeface="+mn-lt"/>
                <a:ea typeface="+mn-ea"/>
                <a:cs typeface="+mn-cs"/>
              </a:rPr>
              <a:t>After a necessary pivot from our initial year 1 plans, year 2 of the grant focused on the Design Seminar, two half-day sessions which were held adjacent to the ICOLC Annual Meeting in March 2026 in Orlando.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goal of the Design Seminar was for consortia staff to share the discussions that they have had about assessment within their respective consortia and to work towards articulating a recommended approach to cross-consortia assessment training for librarians.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had 23 attendees representing 20 consortia. </a:t>
            </a:r>
          </a:p>
          <a:p>
            <a:r>
              <a:rPr lang="en-US" sz="1200" kern="1200" dirty="0">
                <a:solidFill>
                  <a:schemeClr val="tx1"/>
                </a:solidFill>
                <a:effectLst/>
                <a:latin typeface="+mn-lt"/>
                <a:ea typeface="+mn-ea"/>
                <a:cs typeface="+mn-cs"/>
              </a:rPr>
              <a:t>They were welcomed by </a:t>
            </a:r>
            <a:r>
              <a:rPr lang="en-US" dirty="0"/>
              <a:t>Laurie Blandino, Director of CARLI.</a:t>
            </a:r>
          </a:p>
          <a:p>
            <a:r>
              <a:rPr lang="en-US" dirty="0"/>
              <a:t>The program was facilitated by Lisa Janicke Hinchliffe.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E7A6C9B-0265-4DAC-AB24-21666945E7CA}" type="slidenum">
              <a:rPr lang="en-US" smtClean="0"/>
              <a:t>16</a:t>
            </a:fld>
            <a:endParaRPr lang="en-US"/>
          </a:p>
        </p:txBody>
      </p:sp>
    </p:spTree>
    <p:extLst>
      <p:ext uri="{BB962C8B-B14F-4D97-AF65-F5344CB8AC3E}">
        <p14:creationId xmlns:p14="http://schemas.microsoft.com/office/powerpoint/2010/main" val="254482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59677-D49E-F83C-BE85-B09B15C696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F0AF0B-30BF-A211-AADD-E9211EB955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70AFCD-C20B-3FC2-3843-A1D4ED1D655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sz="1200" kern="1200" dirty="0">
                <a:solidFill>
                  <a:schemeClr val="tx1"/>
                </a:solidFill>
                <a:effectLst/>
                <a:latin typeface="+mn-lt"/>
                <a:ea typeface="+mn-ea"/>
                <a:cs typeface="+mn-cs"/>
              </a:rPr>
              <a:t>The first session framed the problem CCALLS was designed to address: the gap between what academic library workers are asked to demonstrate and the skills and support available to help them do so.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were invited to share what they are hearing from member libraries — what challenges, opportunities, and needs their members bring to them, and how their consortium is currently responding. Participants across consortia identified consistent member pressures: difficulty making data-informed cases for library budgets, challenges connecting library services to institutional strategic plans, and library staff who feel under-equipped for the assessment work.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second session provided a detailed introduction to CARLI Counts — its structure, instructional arc, year-long timelines, activities, and outcomes across the cohorts. Day One concluded with further dialogue. Participants completed written feedback cards designed to capture their initial reactions to the program and their questions before Day Two’s curriculum and scaling discussions. </a:t>
            </a:r>
          </a:p>
        </p:txBody>
      </p:sp>
      <p:sp>
        <p:nvSpPr>
          <p:cNvPr id="4" name="Slide Number Placeholder 3">
            <a:extLst>
              <a:ext uri="{FF2B5EF4-FFF2-40B4-BE49-F238E27FC236}">
                <a16:creationId xmlns:a16="http://schemas.microsoft.com/office/drawing/2014/main" id="{35FBE17D-74AC-2744-7412-9A5CC7CCCF1E}"/>
              </a:ext>
            </a:extLst>
          </p:cNvPr>
          <p:cNvSpPr>
            <a:spLocks noGrp="1"/>
          </p:cNvSpPr>
          <p:nvPr>
            <p:ph type="sldNum" sz="quarter" idx="5"/>
          </p:nvPr>
        </p:nvSpPr>
        <p:spPr/>
        <p:txBody>
          <a:bodyPr/>
          <a:lstStyle/>
          <a:p>
            <a:fld id="{BE7A6C9B-0265-4DAC-AB24-21666945E7CA}" type="slidenum">
              <a:rPr lang="en-US" smtClean="0"/>
              <a:t>17</a:t>
            </a:fld>
            <a:endParaRPr lang="en-US"/>
          </a:p>
        </p:txBody>
      </p:sp>
    </p:spTree>
    <p:extLst>
      <p:ext uri="{BB962C8B-B14F-4D97-AF65-F5344CB8AC3E}">
        <p14:creationId xmlns:p14="http://schemas.microsoft.com/office/powerpoint/2010/main" val="31643031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55651-7FF3-12F3-B926-573AADD66D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4A9A63-BCBE-C95B-66F6-CF3A33443C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A5BBB8-DAEF-D5E1-2CE9-85713460B5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sz="1200" kern="1200" dirty="0">
                <a:solidFill>
                  <a:schemeClr val="tx1"/>
                </a:solidFill>
                <a:effectLst/>
                <a:latin typeface="+mn-lt"/>
                <a:ea typeface="+mn-ea"/>
                <a:cs typeface="+mn-cs"/>
              </a:rPr>
              <a:t>Day Two opened with a dialogue session in which participants shared reflections and perspectives. The morning’s next presentation provided an in-depth look at the CARLI Counts OER curriculum, walking participants through the logic model framework, inquiry question development, research methods, the approaches for communicating results, and the participant report template.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final session engaged participants in structured small-group analysis of models for scaling CARLI Counts through </a:t>
            </a:r>
            <a:r>
              <a:rPr lang="en-US" sz="1200" kern="1200" dirty="0" err="1">
                <a:solidFill>
                  <a:schemeClr val="tx1"/>
                </a:solidFill>
                <a:effectLst/>
                <a:latin typeface="+mn-lt"/>
                <a:ea typeface="+mn-ea"/>
                <a:cs typeface="+mn-cs"/>
              </a:rPr>
              <a:t>consortial</a:t>
            </a:r>
            <a:r>
              <a:rPr lang="en-US" sz="1200" kern="1200" dirty="0">
                <a:solidFill>
                  <a:schemeClr val="tx1"/>
                </a:solidFill>
                <a:effectLst/>
                <a:latin typeface="+mn-lt"/>
                <a:ea typeface="+mn-ea"/>
                <a:cs typeface="+mn-cs"/>
              </a:rPr>
              <a:t> collaboration. Groups evaluated the models using an advantages-and-disadvantages framework and generated a range of near-term entry points that individual consortia could pursue without waiting for a new grant cycle.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seminar closed with a presentation of the next steps and an exploration of ways for participating consortia to engage going forward.</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Participant responses were gathered through two instruments: written feedback cards completed at the close of day one of the Design Seminar, and a written evaluation survey completed online after the event.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next few slides summarize key themes from submissions across both instruments.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All of these themes can be found in our CCALLS White Paper.</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CA78612-2349-433E-6EBD-26F8B5750588}"/>
              </a:ext>
            </a:extLst>
          </p:cNvPr>
          <p:cNvSpPr>
            <a:spLocks noGrp="1"/>
          </p:cNvSpPr>
          <p:nvPr>
            <p:ph type="sldNum" sz="quarter" idx="5"/>
          </p:nvPr>
        </p:nvSpPr>
        <p:spPr/>
        <p:txBody>
          <a:bodyPr/>
          <a:lstStyle/>
          <a:p>
            <a:fld id="{BE7A6C9B-0265-4DAC-AB24-21666945E7CA}" type="slidenum">
              <a:rPr lang="en-US" smtClean="0"/>
              <a:t>18</a:t>
            </a:fld>
            <a:endParaRPr lang="en-US"/>
          </a:p>
        </p:txBody>
      </p:sp>
    </p:spTree>
    <p:extLst>
      <p:ext uri="{BB962C8B-B14F-4D97-AF65-F5344CB8AC3E}">
        <p14:creationId xmlns:p14="http://schemas.microsoft.com/office/powerpoint/2010/main" val="10661913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dirty="0"/>
              <a:t>The tone across both feedback instruments was enthusiastic. </a:t>
            </a:r>
          </a:p>
          <a:p>
            <a:r>
              <a:rPr lang="en-US" dirty="0"/>
              <a:t>Participants identified the core promise of CARLI Counts — helping library workers demonstrate their value through data — as both urgent and compelling.</a:t>
            </a:r>
          </a:p>
          <a:p>
            <a:endParaRPr lang="en-US" dirty="0"/>
          </a:p>
        </p:txBody>
      </p:sp>
      <p:sp>
        <p:nvSpPr>
          <p:cNvPr id="4" name="Slide Number Placeholder 3"/>
          <p:cNvSpPr>
            <a:spLocks noGrp="1"/>
          </p:cNvSpPr>
          <p:nvPr>
            <p:ph type="sldNum" sz="quarter" idx="5"/>
          </p:nvPr>
        </p:nvSpPr>
        <p:spPr/>
        <p:txBody>
          <a:bodyPr/>
          <a:lstStyle/>
          <a:p>
            <a:fld id="{BE7A6C9B-0265-4DAC-AB24-21666945E7CA}" type="slidenum">
              <a:rPr lang="en-US" smtClean="0"/>
              <a:t>19</a:t>
            </a:fld>
            <a:endParaRPr lang="en-US"/>
          </a:p>
        </p:txBody>
      </p:sp>
    </p:spTree>
    <p:extLst>
      <p:ext uri="{BB962C8B-B14F-4D97-AF65-F5344CB8AC3E}">
        <p14:creationId xmlns:p14="http://schemas.microsoft.com/office/powerpoint/2010/main" val="604203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cs typeface="Arial" panose="020B0604020202020204" pitchFamily="34" charset="0"/>
              </a:rPr>
              <a:t>Overall, the goal of CCALLS, aka, the ‘</a:t>
            </a:r>
            <a:r>
              <a:rPr lang="en-US" b="0" dirty="0" err="1">
                <a:latin typeface="Arial" panose="020B0604020202020204" pitchFamily="34" charset="0"/>
                <a:cs typeface="Arial" panose="020B0604020202020204" pitchFamily="34" charset="0"/>
              </a:rPr>
              <a:t>Consortial</a:t>
            </a:r>
            <a:r>
              <a:rPr lang="en-US" b="0" dirty="0">
                <a:latin typeface="Arial" panose="020B0604020202020204" pitchFamily="34" charset="0"/>
                <a:cs typeface="Arial" panose="020B0604020202020204" pitchFamily="34" charset="0"/>
              </a:rPr>
              <a:t> Collaboration for Academic Library Leadership Success’ has been</a:t>
            </a:r>
            <a:r>
              <a:rPr lang="en-US" sz="1200" kern="1200" dirty="0">
                <a:solidFill>
                  <a:schemeClr val="tx1"/>
                </a:solidFill>
                <a:effectLst/>
                <a:latin typeface="+mn-lt"/>
                <a:ea typeface="+mn-ea"/>
                <a:cs typeface="+mn-cs"/>
              </a:rPr>
              <a:t> to engage U.S. library consortia in a participatory planning process to cultivate a national continuing education program geared towards enhancing academic library workers’ assessment skills.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seek to develop a </a:t>
            </a:r>
            <a:r>
              <a:rPr lang="en-US" sz="1200" dirty="0">
                <a:latin typeface="Arial" panose="020B0604020202020204" pitchFamily="34" charset="0"/>
                <a:cs typeface="Arial" panose="020B0604020202020204" pitchFamily="34" charset="0"/>
              </a:rPr>
              <a:t>strategy for academic library consortia to scale assessment training for academic library workers nationally based on our successful CARLI Counts program.</a:t>
            </a:r>
            <a:endParaRPr lang="en-US" dirty="0"/>
          </a:p>
        </p:txBody>
      </p:sp>
      <p:sp>
        <p:nvSpPr>
          <p:cNvPr id="4" name="Slide Number Placeholder 3"/>
          <p:cNvSpPr>
            <a:spLocks noGrp="1"/>
          </p:cNvSpPr>
          <p:nvPr>
            <p:ph type="sldNum" sz="quarter" idx="5"/>
          </p:nvPr>
        </p:nvSpPr>
        <p:spPr/>
        <p:txBody>
          <a:bodyPr/>
          <a:lstStyle/>
          <a:p>
            <a:fld id="{BE7A6C9B-0265-4DAC-AB24-21666945E7CA}" type="slidenum">
              <a:rPr lang="en-US" smtClean="0"/>
              <a:t>2</a:t>
            </a:fld>
            <a:endParaRPr lang="en-US"/>
          </a:p>
        </p:txBody>
      </p:sp>
    </p:spTree>
    <p:extLst>
      <p:ext uri="{BB962C8B-B14F-4D97-AF65-F5344CB8AC3E}">
        <p14:creationId xmlns:p14="http://schemas.microsoft.com/office/powerpoint/2010/main" val="35660996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635A1-C1F5-0F5B-3FBF-CD7299D177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B435C6-6479-7BDF-A150-1772A08298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A1D752-5083-4AA4-886B-C4BA6C36ED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dirty="0"/>
              <a:t>Participants were also energized by the cross-consortia connection the seminar facilitated. </a:t>
            </a:r>
          </a:p>
          <a:p>
            <a:r>
              <a:rPr lang="en-US" dirty="0"/>
              <a:t>Having the chance to connect with colleagues from around the country and meeting other folks having the same values were among the mentioned sources of excitement. </a:t>
            </a:r>
          </a:p>
          <a:p>
            <a:endParaRPr lang="en-US" dirty="0"/>
          </a:p>
          <a:p>
            <a:r>
              <a:rPr lang="en-US" dirty="0"/>
              <a:t>Several respondents expressed enthusiasm for the program’s ambition </a:t>
            </a:r>
            <a:r>
              <a:rPr lang="en-US"/>
              <a:t>and scale.</a:t>
            </a:r>
            <a:endParaRPr lang="en-US" dirty="0"/>
          </a:p>
          <a:p>
            <a:endParaRPr lang="en-US" dirty="0"/>
          </a:p>
        </p:txBody>
      </p:sp>
      <p:sp>
        <p:nvSpPr>
          <p:cNvPr id="4" name="Slide Number Placeholder 3">
            <a:extLst>
              <a:ext uri="{FF2B5EF4-FFF2-40B4-BE49-F238E27FC236}">
                <a16:creationId xmlns:a16="http://schemas.microsoft.com/office/drawing/2014/main" id="{45B33B20-8297-39DB-F866-1D7F7D06F4C5}"/>
              </a:ext>
            </a:extLst>
          </p:cNvPr>
          <p:cNvSpPr>
            <a:spLocks noGrp="1"/>
          </p:cNvSpPr>
          <p:nvPr>
            <p:ph type="sldNum" sz="quarter" idx="5"/>
          </p:nvPr>
        </p:nvSpPr>
        <p:spPr/>
        <p:txBody>
          <a:bodyPr/>
          <a:lstStyle/>
          <a:p>
            <a:fld id="{BE7A6C9B-0265-4DAC-AB24-21666945E7CA}" type="slidenum">
              <a:rPr lang="en-US" smtClean="0"/>
              <a:t>20</a:t>
            </a:fld>
            <a:endParaRPr lang="en-US"/>
          </a:p>
        </p:txBody>
      </p:sp>
    </p:spTree>
    <p:extLst>
      <p:ext uri="{BB962C8B-B14F-4D97-AF65-F5344CB8AC3E}">
        <p14:creationId xmlns:p14="http://schemas.microsoft.com/office/powerpoint/2010/main" val="2503664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027A9-ECC4-159E-0C0E-5D8C1D696D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8AC75B-F4C8-0B57-EC12-88F13DEF0C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E3DE60-C5F2-C3FB-756F-87C069044E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sz="1200" kern="1200" dirty="0">
                <a:solidFill>
                  <a:schemeClr val="tx1"/>
                </a:solidFill>
                <a:effectLst/>
                <a:latin typeface="+mn-lt"/>
                <a:ea typeface="+mn-ea"/>
                <a:cs typeface="+mn-cs"/>
              </a:rPr>
              <a:t>The most consistently raised concern — appearing in roughly half of all feedback cards and recurring throughout the follow-up evaluation — was whether library staff and consortia staff have adequate time and support to engage with a program of this scale.</a:t>
            </a:r>
          </a:p>
          <a:p>
            <a:endParaRPr lang="en-US" dirty="0"/>
          </a:p>
        </p:txBody>
      </p:sp>
      <p:sp>
        <p:nvSpPr>
          <p:cNvPr id="4" name="Slide Number Placeholder 3">
            <a:extLst>
              <a:ext uri="{FF2B5EF4-FFF2-40B4-BE49-F238E27FC236}">
                <a16:creationId xmlns:a16="http://schemas.microsoft.com/office/drawing/2014/main" id="{E8B1B8AF-32FE-729D-B5B6-B06DD46C828D}"/>
              </a:ext>
            </a:extLst>
          </p:cNvPr>
          <p:cNvSpPr>
            <a:spLocks noGrp="1"/>
          </p:cNvSpPr>
          <p:nvPr>
            <p:ph type="sldNum" sz="quarter" idx="5"/>
          </p:nvPr>
        </p:nvSpPr>
        <p:spPr/>
        <p:txBody>
          <a:bodyPr/>
          <a:lstStyle/>
          <a:p>
            <a:fld id="{BE7A6C9B-0265-4DAC-AB24-21666945E7CA}" type="slidenum">
              <a:rPr lang="en-US" smtClean="0"/>
              <a:t>21</a:t>
            </a:fld>
            <a:endParaRPr lang="en-US"/>
          </a:p>
        </p:txBody>
      </p:sp>
    </p:spTree>
    <p:extLst>
      <p:ext uri="{BB962C8B-B14F-4D97-AF65-F5344CB8AC3E}">
        <p14:creationId xmlns:p14="http://schemas.microsoft.com/office/powerpoint/2010/main" val="34575209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00E46-6918-AC6C-7CC1-ECB1FA69D9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3A4E81-C4D0-EC38-F557-A832C39508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903E25-32B6-0C14-CABB-42571D2EA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sz="1200" kern="1200" dirty="0">
                <a:solidFill>
                  <a:schemeClr val="tx1"/>
                </a:solidFill>
                <a:effectLst/>
                <a:latin typeface="+mn-lt"/>
                <a:ea typeface="+mn-ea"/>
                <a:cs typeface="+mn-cs"/>
              </a:rPr>
              <a:t>Several respondents also flagged the facilitator and instructor role as carrying a heavy load.</a:t>
            </a:r>
          </a:p>
        </p:txBody>
      </p:sp>
      <p:sp>
        <p:nvSpPr>
          <p:cNvPr id="4" name="Slide Number Placeholder 3">
            <a:extLst>
              <a:ext uri="{FF2B5EF4-FFF2-40B4-BE49-F238E27FC236}">
                <a16:creationId xmlns:a16="http://schemas.microsoft.com/office/drawing/2014/main" id="{08E4BCBE-8663-AC35-B1A6-304A217DD5BC}"/>
              </a:ext>
            </a:extLst>
          </p:cNvPr>
          <p:cNvSpPr>
            <a:spLocks noGrp="1"/>
          </p:cNvSpPr>
          <p:nvPr>
            <p:ph type="sldNum" sz="quarter" idx="5"/>
          </p:nvPr>
        </p:nvSpPr>
        <p:spPr/>
        <p:txBody>
          <a:bodyPr/>
          <a:lstStyle/>
          <a:p>
            <a:fld id="{BE7A6C9B-0265-4DAC-AB24-21666945E7CA}" type="slidenum">
              <a:rPr lang="en-US" smtClean="0"/>
              <a:t>22</a:t>
            </a:fld>
            <a:endParaRPr lang="en-US"/>
          </a:p>
        </p:txBody>
      </p:sp>
    </p:spTree>
    <p:extLst>
      <p:ext uri="{BB962C8B-B14F-4D97-AF65-F5344CB8AC3E}">
        <p14:creationId xmlns:p14="http://schemas.microsoft.com/office/powerpoint/2010/main" val="16153409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9591B-A92E-5D46-9D73-3E04BC5E42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4984BB-FF7B-B8EA-87D2-9828E8266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84A19A-449F-14BA-DC2F-4C859B2354B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sz="1200" kern="1200" dirty="0">
                <a:solidFill>
                  <a:schemeClr val="tx1"/>
                </a:solidFill>
                <a:effectLst/>
                <a:latin typeface="+mn-lt"/>
                <a:ea typeface="+mn-ea"/>
                <a:cs typeface="+mn-cs"/>
              </a:rPr>
              <a:t>These concerns are not objections to the program’s goals, but they are realistic assessments of the conditions under which participating consortia operate.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They point directly to the design requirements for any viable national model: the program must be structured to be achievable within the actual capacity of participating organizations, and it must address sustainability through design.</a:t>
            </a:r>
          </a:p>
          <a:p>
            <a:endParaRPr lang="en-US" dirty="0"/>
          </a:p>
        </p:txBody>
      </p:sp>
      <p:sp>
        <p:nvSpPr>
          <p:cNvPr id="4" name="Slide Number Placeholder 3">
            <a:extLst>
              <a:ext uri="{FF2B5EF4-FFF2-40B4-BE49-F238E27FC236}">
                <a16:creationId xmlns:a16="http://schemas.microsoft.com/office/drawing/2014/main" id="{452E5C95-4438-88FE-3F72-A8B28EBB5E28}"/>
              </a:ext>
            </a:extLst>
          </p:cNvPr>
          <p:cNvSpPr>
            <a:spLocks noGrp="1"/>
          </p:cNvSpPr>
          <p:nvPr>
            <p:ph type="sldNum" sz="quarter" idx="5"/>
          </p:nvPr>
        </p:nvSpPr>
        <p:spPr/>
        <p:txBody>
          <a:bodyPr/>
          <a:lstStyle/>
          <a:p>
            <a:fld id="{BE7A6C9B-0265-4DAC-AB24-21666945E7CA}" type="slidenum">
              <a:rPr lang="en-US" smtClean="0"/>
              <a:t>23</a:t>
            </a:fld>
            <a:endParaRPr lang="en-US"/>
          </a:p>
        </p:txBody>
      </p:sp>
    </p:spTree>
    <p:extLst>
      <p:ext uri="{BB962C8B-B14F-4D97-AF65-F5344CB8AC3E}">
        <p14:creationId xmlns:p14="http://schemas.microsoft.com/office/powerpoint/2010/main" val="10321869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20D1E-8005-CDDE-7F73-A112148C8A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2853E1-AE31-DA02-E5D8-8EE1DF608B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39F6F-154C-32D1-88B4-380D48C607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sz="1200" kern="1200" dirty="0">
                <a:solidFill>
                  <a:schemeClr val="tx1"/>
                </a:solidFill>
                <a:effectLst/>
                <a:latin typeface="+mn-lt"/>
                <a:ea typeface="+mn-ea"/>
                <a:cs typeface="+mn-cs"/>
              </a:rPr>
              <a:t>Participants consistently asked how the CARLI Counts model would translate to other contexts. Several raised questions about consortium types beyond academic libraries and about data systems compatibility.</a:t>
            </a:r>
          </a:p>
        </p:txBody>
      </p:sp>
      <p:sp>
        <p:nvSpPr>
          <p:cNvPr id="4" name="Slide Number Placeholder 3">
            <a:extLst>
              <a:ext uri="{FF2B5EF4-FFF2-40B4-BE49-F238E27FC236}">
                <a16:creationId xmlns:a16="http://schemas.microsoft.com/office/drawing/2014/main" id="{0839677E-6FB7-F8DA-411F-4731650247EA}"/>
              </a:ext>
            </a:extLst>
          </p:cNvPr>
          <p:cNvSpPr>
            <a:spLocks noGrp="1"/>
          </p:cNvSpPr>
          <p:nvPr>
            <p:ph type="sldNum" sz="quarter" idx="5"/>
          </p:nvPr>
        </p:nvSpPr>
        <p:spPr/>
        <p:txBody>
          <a:bodyPr/>
          <a:lstStyle/>
          <a:p>
            <a:fld id="{BE7A6C9B-0265-4DAC-AB24-21666945E7CA}" type="slidenum">
              <a:rPr lang="en-US" smtClean="0"/>
              <a:t>24</a:t>
            </a:fld>
            <a:endParaRPr lang="en-US"/>
          </a:p>
        </p:txBody>
      </p:sp>
    </p:spTree>
    <p:extLst>
      <p:ext uri="{BB962C8B-B14F-4D97-AF65-F5344CB8AC3E}">
        <p14:creationId xmlns:p14="http://schemas.microsoft.com/office/powerpoint/2010/main" val="834536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0376F-0818-2A20-0959-A10CCBE43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C1308C-4BB9-BE05-D221-6BBBCB17EA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F0F68E-999E-8E94-317A-97BA0C321F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sz="1200" kern="1200" dirty="0">
                <a:solidFill>
                  <a:schemeClr val="tx1"/>
                </a:solidFill>
                <a:effectLst/>
                <a:latin typeface="+mn-lt"/>
                <a:ea typeface="+mn-ea"/>
                <a:cs typeface="+mn-cs"/>
              </a:rPr>
              <a:t>Desired outcomes expressed by design seminar attendees include take-aways that are locally applicable, </a:t>
            </a:r>
          </a:p>
          <a:p>
            <a:r>
              <a:rPr lang="en-US" sz="1200" kern="1200" dirty="0">
                <a:solidFill>
                  <a:schemeClr val="tx1"/>
                </a:solidFill>
                <a:effectLst/>
                <a:latin typeface="+mn-lt"/>
                <a:ea typeface="+mn-ea"/>
                <a:cs typeface="+mn-cs"/>
              </a:rPr>
              <a:t>a framework and tools to build confidence in supporting data work, </a:t>
            </a:r>
          </a:p>
          <a:p>
            <a:r>
              <a:rPr lang="en-US" sz="1200" kern="1200" dirty="0">
                <a:solidFill>
                  <a:schemeClr val="tx1"/>
                </a:solidFill>
                <a:effectLst/>
                <a:latin typeface="+mn-lt"/>
                <a:ea typeface="+mn-ea"/>
                <a:cs typeface="+mn-cs"/>
              </a:rPr>
              <a:t>and the ability to build consistent data collection across a consortium’s members.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observed that the portfolio of completed CARLI Counts participant projects will help make the case for replication within their own organization. The completed projects can serve as concrete examples of what the program produces.</a:t>
            </a:r>
          </a:p>
          <a:p>
            <a:endParaRPr lang="en-US" dirty="0"/>
          </a:p>
        </p:txBody>
      </p:sp>
      <p:sp>
        <p:nvSpPr>
          <p:cNvPr id="4" name="Slide Number Placeholder 3">
            <a:extLst>
              <a:ext uri="{FF2B5EF4-FFF2-40B4-BE49-F238E27FC236}">
                <a16:creationId xmlns:a16="http://schemas.microsoft.com/office/drawing/2014/main" id="{29A6606C-820F-C68E-7242-CBF046B6811B}"/>
              </a:ext>
            </a:extLst>
          </p:cNvPr>
          <p:cNvSpPr>
            <a:spLocks noGrp="1"/>
          </p:cNvSpPr>
          <p:nvPr>
            <p:ph type="sldNum" sz="quarter" idx="5"/>
          </p:nvPr>
        </p:nvSpPr>
        <p:spPr/>
        <p:txBody>
          <a:bodyPr/>
          <a:lstStyle/>
          <a:p>
            <a:fld id="{BE7A6C9B-0265-4DAC-AB24-21666945E7CA}" type="slidenum">
              <a:rPr lang="en-US" smtClean="0"/>
              <a:t>25</a:t>
            </a:fld>
            <a:endParaRPr lang="en-US"/>
          </a:p>
        </p:txBody>
      </p:sp>
    </p:spTree>
    <p:extLst>
      <p:ext uri="{BB962C8B-B14F-4D97-AF65-F5344CB8AC3E}">
        <p14:creationId xmlns:p14="http://schemas.microsoft.com/office/powerpoint/2010/main" val="10201312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102A2-BA13-8001-5B53-6D6440905A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23A998-CA4D-0BF6-C434-9C2E823A00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0F187B-95E8-9600-DEF4-E3D9E57C4C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sz="1200" kern="1200" dirty="0">
                <a:solidFill>
                  <a:schemeClr val="tx1"/>
                </a:solidFill>
                <a:effectLst/>
                <a:latin typeface="+mn-lt"/>
                <a:ea typeface="+mn-ea"/>
                <a:cs typeface="+mn-cs"/>
              </a:rPr>
              <a:t>Across both feedback instruments, participants requested continued engagement, near-term virtual trainings, and discussions of funding pathways.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Multiple respondents specifically asked about next steps for a follow-on grant.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were consistent in wanting any next-step programming to preserve the community and relational dimensions that make CARLI Counts distinctive.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Now, I’ll pass this along to Laurie to talk about moving forward.</a:t>
            </a:r>
          </a:p>
        </p:txBody>
      </p:sp>
      <p:sp>
        <p:nvSpPr>
          <p:cNvPr id="4" name="Slide Number Placeholder 3">
            <a:extLst>
              <a:ext uri="{FF2B5EF4-FFF2-40B4-BE49-F238E27FC236}">
                <a16:creationId xmlns:a16="http://schemas.microsoft.com/office/drawing/2014/main" id="{78464B3E-AEB3-590D-9456-0E1C44BE870D}"/>
              </a:ext>
            </a:extLst>
          </p:cNvPr>
          <p:cNvSpPr>
            <a:spLocks noGrp="1"/>
          </p:cNvSpPr>
          <p:nvPr>
            <p:ph type="sldNum" sz="quarter" idx="5"/>
          </p:nvPr>
        </p:nvSpPr>
        <p:spPr/>
        <p:txBody>
          <a:bodyPr/>
          <a:lstStyle/>
          <a:p>
            <a:fld id="{BE7A6C9B-0265-4DAC-AB24-21666945E7CA}" type="slidenum">
              <a:rPr lang="en-US" smtClean="0"/>
              <a:t>26</a:t>
            </a:fld>
            <a:endParaRPr lang="en-US"/>
          </a:p>
        </p:txBody>
      </p:sp>
    </p:spTree>
    <p:extLst>
      <p:ext uri="{BB962C8B-B14F-4D97-AF65-F5344CB8AC3E}">
        <p14:creationId xmlns:p14="http://schemas.microsoft.com/office/powerpoint/2010/main" val="31996604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[Laurie]</a:t>
            </a:r>
          </a:p>
          <a:p>
            <a:r>
              <a:rPr lang="en-US" sz="1200" kern="1200" dirty="0">
                <a:solidFill>
                  <a:schemeClr val="tx1"/>
                </a:solidFill>
                <a:effectLst/>
                <a:latin typeface="+mn-lt"/>
                <a:ea typeface="+mn-ea"/>
                <a:cs typeface="+mn-cs"/>
              </a:rPr>
              <a:t>Five considerations apply no matter what our future model or programmatic approach may be.</a:t>
            </a:r>
          </a:p>
          <a:p>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Capacity must be designed for, not assumed.</a:t>
            </a:r>
            <a:r>
              <a:rPr lang="en-US" sz="1200" kern="1200" dirty="0">
                <a:solidFill>
                  <a:schemeClr val="tx1"/>
                </a:solidFill>
                <a:effectLst/>
                <a:latin typeface="+mn-lt"/>
                <a:ea typeface="+mn-ea"/>
                <a:cs typeface="+mn-cs"/>
              </a:rPr>
              <a:t>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The most consistent finding across all feedback instruments is that library workers and consortia staff are stretched.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Any viable model must be structured to be achievable within the actual capacity of participating organizations.</a:t>
            </a:r>
          </a:p>
          <a:p>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Relationship-building and in-person engagement are crucial.</a:t>
            </a:r>
            <a:r>
              <a:rPr lang="en-US" sz="1200" kern="1200" dirty="0">
                <a:solidFill>
                  <a:schemeClr val="tx1"/>
                </a:solidFill>
                <a:effectLst/>
                <a:latin typeface="+mn-lt"/>
                <a:ea typeface="+mn-ea"/>
                <a:cs typeface="+mn-cs"/>
              </a:rPr>
              <a:t>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Every group identified the human connections built through in-person shared experience as essential to program effectiveness. </a:t>
            </a:r>
            <a:br>
              <a:rPr lang="en-US" sz="1200" kern="1200" dirty="0">
                <a:solidFill>
                  <a:schemeClr val="tx1"/>
                </a:solidFill>
                <a:effectLst/>
                <a:latin typeface="+mn-lt"/>
                <a:ea typeface="+mn-ea"/>
                <a:cs typeface="+mn-cs"/>
              </a:rPr>
            </a:br>
            <a:r>
              <a:rPr lang="en-US" sz="1200" kern="1200" dirty="0" err="1">
                <a:solidFill>
                  <a:schemeClr val="tx1"/>
                </a:solidFill>
                <a:effectLst/>
                <a:latin typeface="+mn-lt"/>
                <a:ea typeface="+mn-ea"/>
                <a:cs typeface="+mn-cs"/>
              </a:rPr>
              <a:t>Consortial</a:t>
            </a:r>
            <a:r>
              <a:rPr lang="en-US" sz="1200" kern="1200" dirty="0">
                <a:solidFill>
                  <a:schemeClr val="tx1"/>
                </a:solidFill>
                <a:effectLst/>
                <a:latin typeface="+mn-lt"/>
                <a:ea typeface="+mn-ea"/>
                <a:cs typeface="+mn-cs"/>
              </a:rPr>
              <a:t> bonding translates to sustained engagement and continued participation beyond formal program structures.</a:t>
            </a:r>
          </a:p>
          <a:p>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Sustainability must be designed in from the outset.</a:t>
            </a:r>
            <a:r>
              <a:rPr lang="en-US" sz="1200" kern="1200" dirty="0">
                <a:solidFill>
                  <a:schemeClr val="tx1"/>
                </a:solidFill>
                <a:effectLst/>
                <a:latin typeface="+mn-lt"/>
                <a:ea typeface="+mn-ea"/>
                <a:cs typeface="+mn-cs"/>
              </a:rPr>
              <a:t>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Trainer turnover, grant dependency, and small-institution capacity constraints all threaten continuity.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Any sustainable model requires a credible path to ongoing operation.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he CARLI Board’s decision to fund CARLI Counts with consortium funds after the initial grant period provides a useful example.</a:t>
            </a:r>
          </a:p>
          <a:p>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Access for small institutions depends on program design.</a:t>
            </a:r>
            <a:r>
              <a:rPr lang="en-US" sz="1200" kern="1200" dirty="0">
                <a:solidFill>
                  <a:schemeClr val="tx1"/>
                </a:solidFill>
                <a:effectLst/>
                <a:latin typeface="+mn-lt"/>
                <a:ea typeface="+mn-ea"/>
                <a:cs typeface="+mn-cs"/>
              </a:rPr>
              <a:t>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The smallest libraries face the greatest barriers to participation in consortia.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Design responses must include practical strategies to enable participation- e.g., surrogates, backfill, campus collaboration, and careful timing of in-person programming- as well as formats that are accessible without extended travel or large time commitments.</a:t>
            </a:r>
          </a:p>
          <a:p>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Existing infrastructure should be leveraged.</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Building on governance structures, member overlap, existing meeting schedules, consortium-level data, and PDA channels reduces the activation energy required and improves sustainability.</a:t>
            </a:r>
          </a:p>
        </p:txBody>
      </p:sp>
      <p:sp>
        <p:nvSpPr>
          <p:cNvPr id="4" name="Slide Number Placeholder 3"/>
          <p:cNvSpPr>
            <a:spLocks noGrp="1"/>
          </p:cNvSpPr>
          <p:nvPr>
            <p:ph type="sldNum" sz="quarter" idx="5"/>
          </p:nvPr>
        </p:nvSpPr>
        <p:spPr/>
        <p:txBody>
          <a:bodyPr/>
          <a:lstStyle/>
          <a:p>
            <a:fld id="{BE7A6C9B-0265-4DAC-AB24-21666945E7CA}" type="slidenum">
              <a:rPr lang="en-US" smtClean="0"/>
              <a:t>27</a:t>
            </a:fld>
            <a:endParaRPr lang="en-US"/>
          </a:p>
        </p:txBody>
      </p:sp>
    </p:spTree>
    <p:extLst>
      <p:ext uri="{BB962C8B-B14F-4D97-AF65-F5344CB8AC3E}">
        <p14:creationId xmlns:p14="http://schemas.microsoft.com/office/powerpoint/2010/main" val="41048888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[Laurie]</a:t>
            </a:r>
          </a:p>
          <a:p>
            <a:r>
              <a:rPr lang="en-US" dirty="0"/>
              <a:t>We’re at the point now where we have two paths to move forward, near-term actions, and long-term actions.</a:t>
            </a:r>
          </a:p>
          <a:p>
            <a:endParaRPr lang="en-US" dirty="0"/>
          </a:p>
          <a:p>
            <a:r>
              <a:rPr lang="en-US" dirty="0"/>
              <a:t>The near-term actions will help to keep the momentum going, and to help set the foundation of creating a national community of practice.</a:t>
            </a:r>
          </a:p>
          <a:p>
            <a:r>
              <a:rPr lang="en-US" dirty="0"/>
              <a:t>Working towards the long-term actions will help to build national capacity.</a:t>
            </a:r>
          </a:p>
          <a:p>
            <a:endParaRPr lang="en-US" dirty="0"/>
          </a:p>
          <a:p>
            <a:r>
              <a:rPr lang="en-US" dirty="0"/>
              <a:t>The examples of each type of action displayed on this slide were brainstormed and discussed by the Design Seminar participants.</a:t>
            </a:r>
          </a:p>
        </p:txBody>
      </p:sp>
      <p:sp>
        <p:nvSpPr>
          <p:cNvPr id="4" name="Slide Number Placeholder 3"/>
          <p:cNvSpPr>
            <a:spLocks noGrp="1"/>
          </p:cNvSpPr>
          <p:nvPr>
            <p:ph type="sldNum" sz="quarter" idx="5"/>
          </p:nvPr>
        </p:nvSpPr>
        <p:spPr/>
        <p:txBody>
          <a:bodyPr/>
          <a:lstStyle/>
          <a:p>
            <a:fld id="{BE7A6C9B-0265-4DAC-AB24-21666945E7CA}" type="slidenum">
              <a:rPr lang="en-US" smtClean="0"/>
              <a:t>28</a:t>
            </a:fld>
            <a:endParaRPr lang="en-US"/>
          </a:p>
        </p:txBody>
      </p:sp>
    </p:spTree>
    <p:extLst>
      <p:ext uri="{BB962C8B-B14F-4D97-AF65-F5344CB8AC3E}">
        <p14:creationId xmlns:p14="http://schemas.microsoft.com/office/powerpoint/2010/main" val="813646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[Laurie]</a:t>
            </a:r>
          </a:p>
          <a:p>
            <a:r>
              <a:rPr lang="en-US" sz="1200" kern="1200" dirty="0">
                <a:solidFill>
                  <a:schemeClr val="tx1"/>
                </a:solidFill>
                <a:effectLst/>
                <a:latin typeface="+mn-lt"/>
                <a:ea typeface="+mn-ea"/>
                <a:cs typeface="+mn-cs"/>
              </a:rPr>
              <a:t>When thinking about the long-term process of scaling CCALLS to the national level as a cohesive program, the Design Seminar engaged participants in structured small-group analysis of models for scaling CARLI Counts.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Working in small groups, the participants evaluated four models using an advantages-and-disadvantages framework:</a:t>
            </a:r>
          </a:p>
          <a:p>
            <a:r>
              <a:rPr lang="en-US" sz="1200" kern="1200" dirty="0">
                <a:solidFill>
                  <a:schemeClr val="tx1"/>
                </a:solidFill>
                <a:effectLst/>
                <a:latin typeface="+mn-lt"/>
                <a:ea typeface="+mn-ea"/>
                <a:cs typeface="+mn-cs"/>
              </a:rPr>
              <a:t>Centralized national institute</a:t>
            </a:r>
          </a:p>
          <a:p>
            <a:r>
              <a:rPr lang="en-US" sz="1200" kern="1200" dirty="0">
                <a:solidFill>
                  <a:schemeClr val="tx1"/>
                </a:solidFill>
                <a:effectLst/>
                <a:latin typeface="+mn-lt"/>
                <a:ea typeface="+mn-ea"/>
                <a:cs typeface="+mn-cs"/>
              </a:rPr>
              <a:t>Train the trainer</a:t>
            </a:r>
          </a:p>
          <a:p>
            <a:r>
              <a:rPr lang="en-US" sz="1200" kern="1200" dirty="0">
                <a:solidFill>
                  <a:schemeClr val="tx1"/>
                </a:solidFill>
                <a:effectLst/>
                <a:latin typeface="+mn-lt"/>
                <a:ea typeface="+mn-ea"/>
                <a:cs typeface="+mn-cs"/>
              </a:rPr>
              <a:t>Hub and spoke</a:t>
            </a:r>
          </a:p>
          <a:p>
            <a:r>
              <a:rPr lang="en-US" sz="1200" kern="1200" dirty="0">
                <a:solidFill>
                  <a:schemeClr val="tx1"/>
                </a:solidFill>
                <a:effectLst/>
                <a:latin typeface="+mn-lt"/>
                <a:ea typeface="+mn-ea"/>
                <a:cs typeface="+mn-cs"/>
              </a:rPr>
              <a:t>Fully virtual</a:t>
            </a:r>
            <a:endParaRPr lang="en-US" dirty="0"/>
          </a:p>
          <a:p>
            <a:endParaRPr lang="en-US" dirty="0"/>
          </a:p>
          <a:p>
            <a:r>
              <a:rPr lang="en-US" dirty="0"/>
              <a:t>The white paper goes into more detail on the advantages and disadvantages determined by the Design seminar participant groups for each of these four models of scaling the CCALLS project nationally. Across those groups, the </a:t>
            </a:r>
            <a:r>
              <a:rPr lang="en-US" dirty="0" err="1"/>
              <a:t>the</a:t>
            </a:r>
            <a:r>
              <a:rPr lang="en-US" dirty="0"/>
              <a:t> Hub-and-spoke hybrid model </a:t>
            </a:r>
            <a:r>
              <a:rPr lang="en-US" sz="1200" kern="1200" dirty="0">
                <a:solidFill>
                  <a:schemeClr val="tx1"/>
                </a:solidFill>
                <a:effectLst/>
                <a:latin typeface="+mn-lt"/>
                <a:ea typeface="+mn-ea"/>
                <a:cs typeface="+mn-cs"/>
              </a:rPr>
              <a:t>was the most broadly preferred model. </a:t>
            </a:r>
            <a:endParaRPr lang="en-US" dirty="0"/>
          </a:p>
        </p:txBody>
      </p:sp>
      <p:sp>
        <p:nvSpPr>
          <p:cNvPr id="4" name="Slide Number Placeholder 3"/>
          <p:cNvSpPr>
            <a:spLocks noGrp="1"/>
          </p:cNvSpPr>
          <p:nvPr>
            <p:ph type="sldNum" sz="quarter" idx="5"/>
          </p:nvPr>
        </p:nvSpPr>
        <p:spPr/>
        <p:txBody>
          <a:bodyPr/>
          <a:lstStyle/>
          <a:p>
            <a:fld id="{BE7A6C9B-0265-4DAC-AB24-21666945E7CA}" type="slidenum">
              <a:rPr lang="en-US" smtClean="0"/>
              <a:t>29</a:t>
            </a:fld>
            <a:endParaRPr lang="en-US"/>
          </a:p>
        </p:txBody>
      </p:sp>
    </p:spTree>
    <p:extLst>
      <p:ext uri="{BB962C8B-B14F-4D97-AF65-F5344CB8AC3E}">
        <p14:creationId xmlns:p14="http://schemas.microsoft.com/office/powerpoint/2010/main" val="4152992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1685C-7E54-BD56-071A-8E44002480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1CD35D-6818-E183-EA81-6F180FD231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9D3ED6-DB76-3CBD-BE99-089E375507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dirty="0"/>
              <a:t>If you’ve been at any of the previous CARLI Counts or CCALLS programming, you may have seen our names before. </a:t>
            </a:r>
          </a:p>
          <a:p>
            <a:r>
              <a:rPr lang="en-US" dirty="0"/>
              <a:t>My now-retired colleagues Anne and Lisa began this process with presentations on CARLI Counts at the ICOLC 2022 Annual Meeting. From those presentations, they heard the question “How can we replicate CARLI Counts in our consortium?” CCALLS was designed to investigate and provide that support.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Anne Craig, Executive Director of CARLI, served as the original Principal Investigator, overseeing project administration and grant management. That PI role was passed to me in 2025 in preparation for Anne’s retirement.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Laurie Blandino, CARLI’s new director, has been a great support of CCALLS, picking up </a:t>
            </a:r>
            <a:r>
              <a:rPr lang="en-US" sz="1200" kern="1200">
                <a:solidFill>
                  <a:schemeClr val="tx1"/>
                </a:solidFill>
                <a:effectLst/>
                <a:latin typeface="+mn-lt"/>
                <a:ea typeface="+mn-ea"/>
                <a:cs typeface="+mn-cs"/>
              </a:rPr>
              <a:t>as Director where </a:t>
            </a:r>
            <a:r>
              <a:rPr lang="en-US" sz="1200" kern="1200" dirty="0">
                <a:solidFill>
                  <a:schemeClr val="tx1"/>
                </a:solidFill>
                <a:effectLst/>
                <a:latin typeface="+mn-lt"/>
                <a:ea typeface="+mn-ea"/>
                <a:cs typeface="+mn-cs"/>
              </a:rPr>
              <a:t>Anne left off.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Lisa Janicke Hinchliffe, Professor and Coordinator for Research Professional Development, University of Illinois Library at Urbana-Champaign, served as Co-Principal Investigator. Lisa served as the lead curriculum designer and instructor for CARLI Counts and also designed and facilitated the CCALLS Design Seminar.</a:t>
            </a:r>
          </a:p>
          <a:p>
            <a:endParaRPr lang="en-US" dirty="0"/>
          </a:p>
        </p:txBody>
      </p:sp>
      <p:sp>
        <p:nvSpPr>
          <p:cNvPr id="4" name="Slide Number Placeholder 3">
            <a:extLst>
              <a:ext uri="{FF2B5EF4-FFF2-40B4-BE49-F238E27FC236}">
                <a16:creationId xmlns:a16="http://schemas.microsoft.com/office/drawing/2014/main" id="{6EFEB94B-612A-D6B5-A27C-166E447F0E29}"/>
              </a:ext>
            </a:extLst>
          </p:cNvPr>
          <p:cNvSpPr>
            <a:spLocks noGrp="1"/>
          </p:cNvSpPr>
          <p:nvPr>
            <p:ph type="sldNum" sz="quarter" idx="5"/>
          </p:nvPr>
        </p:nvSpPr>
        <p:spPr/>
        <p:txBody>
          <a:bodyPr/>
          <a:lstStyle/>
          <a:p>
            <a:fld id="{BE7A6C9B-0265-4DAC-AB24-21666945E7CA}" type="slidenum">
              <a:rPr lang="en-US" smtClean="0"/>
              <a:t>3</a:t>
            </a:fld>
            <a:endParaRPr lang="en-US"/>
          </a:p>
        </p:txBody>
      </p:sp>
    </p:spTree>
    <p:extLst>
      <p:ext uri="{BB962C8B-B14F-4D97-AF65-F5344CB8AC3E}">
        <p14:creationId xmlns:p14="http://schemas.microsoft.com/office/powerpoint/2010/main" val="33851316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[Laurie]</a:t>
            </a:r>
          </a:p>
          <a:p>
            <a:r>
              <a:rPr lang="en-US" sz="1200" kern="1200" dirty="0">
                <a:solidFill>
                  <a:schemeClr val="tx1"/>
                </a:solidFill>
                <a:effectLst/>
                <a:latin typeface="+mn-lt"/>
                <a:ea typeface="+mn-ea"/>
                <a:cs typeface="+mn-cs"/>
              </a:rPr>
              <a:t>Alongside the formal model analysis for long-term actions, participants generated a set of ideas for smaller-scale programmatic activity that can begin immediately without waiting for a new grant cycle.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interest in these options reinforced the urgency: participants described libraries in “survival mode” that need practical tools now, and expressed a desire for takeaways that are locally applicable and immediately usable.</a:t>
            </a:r>
          </a:p>
          <a:p>
            <a:endParaRPr lang="en-US" dirty="0"/>
          </a:p>
        </p:txBody>
      </p:sp>
      <p:sp>
        <p:nvSpPr>
          <p:cNvPr id="4" name="Slide Number Placeholder 3"/>
          <p:cNvSpPr>
            <a:spLocks noGrp="1"/>
          </p:cNvSpPr>
          <p:nvPr>
            <p:ph type="sldNum" sz="quarter" idx="5"/>
          </p:nvPr>
        </p:nvSpPr>
        <p:spPr/>
        <p:txBody>
          <a:bodyPr/>
          <a:lstStyle/>
          <a:p>
            <a:fld id="{BE7A6C9B-0265-4DAC-AB24-21666945E7CA}" type="slidenum">
              <a:rPr lang="en-US" smtClean="0"/>
              <a:t>30</a:t>
            </a:fld>
            <a:endParaRPr lang="en-US"/>
          </a:p>
        </p:txBody>
      </p:sp>
    </p:spTree>
    <p:extLst>
      <p:ext uri="{BB962C8B-B14F-4D97-AF65-F5344CB8AC3E}">
        <p14:creationId xmlns:p14="http://schemas.microsoft.com/office/powerpoint/2010/main" val="32640264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6B289-610C-7554-A8E5-51CE190A23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E6714E-1004-34FB-4D8E-87EB9F7C83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EA24CF-C7D0-4912-FE60-46991E0844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[Laurie]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that the CCALLS planning project is coming to a close, we would like your input on what comes next. We’d appreciate your feedback on our survey which asks about three things: what program formats would work for you, what your organization has the capacity to take on, and where your interest is strongest.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We’re showing these questions on these slides so that you can get a quick preview of the types of questions we’re seeking input on, so that we can continue to carry forward the work established by CCALLS, and add continue to add to the input gathered at the Design Seminar as we seek to create a community of practice around </a:t>
            </a:r>
            <a:r>
              <a:rPr lang="en-US" sz="1200" dirty="0">
                <a:latin typeface="Arial" panose="020B0604020202020204" pitchFamily="34" charset="0"/>
                <a:cs typeface="Arial" panose="020B0604020202020204" pitchFamily="34" charset="0"/>
              </a:rPr>
              <a:t>developing a strategy for academic library consortia to scale assessment training for academic library workers nationally.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t>Survey for further input:</a:t>
            </a:r>
          </a:p>
          <a:p>
            <a:pPr marL="1085850" lvl="1" indent="-342900">
              <a:buFont typeface="Arial" panose="020B0604020202020204" pitchFamily="34" charset="0"/>
              <a:buChar char="•"/>
            </a:pPr>
            <a:r>
              <a:rPr lang="en-US" sz="2400" dirty="0"/>
              <a:t>Four models for scaling CARLI Counts were evaluated at the Design Seminar. Which would work best for your organization? </a:t>
            </a:r>
          </a:p>
          <a:p>
            <a:pPr marL="1085850" lvl="1" indent="-342900">
              <a:buFont typeface="Arial" panose="020B0604020202020204" pitchFamily="34" charset="0"/>
              <a:buChar char="•"/>
            </a:pPr>
            <a:r>
              <a:rPr lang="en-US" sz="2400" dirty="0"/>
              <a:t>Setting aside a full cohort program, which shorter formats would your members actually attend? Select all that apply. </a:t>
            </a:r>
          </a:p>
          <a:p>
            <a:pPr marL="1085850" lvl="1" indent="-342900">
              <a:buFont typeface="Arial" panose="020B0604020202020204" pitchFamily="34" charset="0"/>
              <a:buChar char="•"/>
            </a:pPr>
            <a:r>
              <a:rPr lang="en-US" sz="2400" dirty="0"/>
              <a:t>Design Seminar participants said that in-person time is what makes the program work, and also that travel is a barrier. How does that tension resolve for your organization? </a:t>
            </a:r>
          </a:p>
          <a:p>
            <a:pPr marL="1085850" lvl="1" indent="-342900">
              <a:buFont typeface="Arial" panose="020B0604020202020204" pitchFamily="34" charset="0"/>
              <a:buChar char="•"/>
            </a:pPr>
            <a:r>
              <a:rPr lang="en-US" sz="2400" dirty="0"/>
              <a:t>Over the next twelve months, what could your organization realistically contribute? Select all that apply. </a:t>
            </a:r>
          </a:p>
          <a:p>
            <a:pPr marL="1085850" lvl="1" indent="-342900">
              <a:buFont typeface="Arial" panose="020B0604020202020204" pitchFamily="34" charset="0"/>
              <a:buChar char="•"/>
            </a:pPr>
            <a:r>
              <a:rPr lang="en-US" sz="2400" dirty="0"/>
              <a:t>What is the longest program commitment your member libraries would realistically sustain?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8389606D-6A4F-107C-DE97-A2AFC3D683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7A6C9B-0265-4DAC-AB24-21666945E7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7697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[Laurie]</a:t>
            </a:r>
          </a:p>
          <a:p>
            <a:pPr marL="0" indent="0">
              <a:buFont typeface="Arial" panose="020B0604020202020204" pitchFamily="34" charset="0"/>
              <a:buNone/>
            </a:pPr>
            <a:r>
              <a:rPr lang="en-US" sz="1200" dirty="0"/>
              <a:t>The Design Seminar demonstrated genuine interest, documented need, and a foundation for collaborative implementation.</a:t>
            </a:r>
            <a:br>
              <a:rPr lang="en-US" sz="1200" dirty="0"/>
            </a:br>
            <a:endParaRPr lang="en-US" sz="1200" dirty="0"/>
          </a:p>
          <a:p>
            <a:pPr marL="0" indent="0">
              <a:buFont typeface="Arial" panose="020B0604020202020204" pitchFamily="34" charset="0"/>
              <a:buNone/>
            </a:pPr>
            <a:r>
              <a:rPr lang="en-US" sz="1200" dirty="0"/>
              <a:t>A hybrid model and a clear near-term agenda both emerged. </a:t>
            </a:r>
            <a:br>
              <a:rPr lang="en-US" sz="1200" dirty="0"/>
            </a:br>
            <a:endParaRPr lang="en-US" sz="1200" dirty="0"/>
          </a:p>
          <a:p>
            <a:pPr marL="0" indent="0">
              <a:buFont typeface="Arial" panose="020B0604020202020204" pitchFamily="34" charset="0"/>
              <a:buNone/>
            </a:pPr>
            <a:r>
              <a:rPr lang="en-US" sz="1200" dirty="0"/>
              <a:t>Key challenges were identified: capacity, facilitative expertise, small-institution access, and sustainability.</a:t>
            </a:r>
            <a:br>
              <a:rPr lang="en-US" sz="1200" dirty="0"/>
            </a:br>
            <a:endParaRPr lang="en-US" sz="1200" dirty="0"/>
          </a:p>
          <a:p>
            <a:pPr marL="0" indent="0">
              <a:buFont typeface="Arial" panose="020B0604020202020204" pitchFamily="34" charset="0"/>
              <a:buNone/>
            </a:pPr>
            <a:r>
              <a:rPr lang="en-US" sz="1200" dirty="0"/>
              <a:t>CARLI Counts demonstrates what is possible; the next step is to scale.</a:t>
            </a:r>
          </a:p>
          <a:p>
            <a:endParaRPr lang="en-US" dirty="0"/>
          </a:p>
        </p:txBody>
      </p:sp>
      <p:sp>
        <p:nvSpPr>
          <p:cNvPr id="4" name="Slide Number Placeholder 3"/>
          <p:cNvSpPr>
            <a:spLocks noGrp="1"/>
          </p:cNvSpPr>
          <p:nvPr>
            <p:ph type="sldNum" sz="quarter" idx="5"/>
          </p:nvPr>
        </p:nvSpPr>
        <p:spPr/>
        <p:txBody>
          <a:bodyPr/>
          <a:lstStyle/>
          <a:p>
            <a:fld id="{BE7A6C9B-0265-4DAC-AB24-21666945E7CA}" type="slidenum">
              <a:rPr lang="en-US" smtClean="0"/>
              <a:t>32</a:t>
            </a:fld>
            <a:endParaRPr lang="en-US"/>
          </a:p>
        </p:txBody>
      </p:sp>
    </p:spTree>
    <p:extLst>
      <p:ext uri="{BB962C8B-B14F-4D97-AF65-F5344CB8AC3E}">
        <p14:creationId xmlns:p14="http://schemas.microsoft.com/office/powerpoint/2010/main" val="8290610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57F76-7EA7-A449-51F2-29BF1CB3DC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16FCC1-F6DC-F041-B4DE-92CCD89917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366B67-C698-3D39-F502-0C42D13FC7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[Laurie]</a:t>
            </a:r>
          </a:p>
          <a:p>
            <a:endParaRPr lang="en-US" dirty="0"/>
          </a:p>
        </p:txBody>
      </p:sp>
      <p:sp>
        <p:nvSpPr>
          <p:cNvPr id="4" name="Slide Number Placeholder 3">
            <a:extLst>
              <a:ext uri="{FF2B5EF4-FFF2-40B4-BE49-F238E27FC236}">
                <a16:creationId xmlns:a16="http://schemas.microsoft.com/office/drawing/2014/main" id="{A5DD2775-DCE4-220E-33A8-2695EFAC2222}"/>
              </a:ext>
            </a:extLst>
          </p:cNvPr>
          <p:cNvSpPr>
            <a:spLocks noGrp="1"/>
          </p:cNvSpPr>
          <p:nvPr>
            <p:ph type="sldNum" sz="quarter" idx="5"/>
          </p:nvPr>
        </p:nvSpPr>
        <p:spPr/>
        <p:txBody>
          <a:bodyPr/>
          <a:lstStyle/>
          <a:p>
            <a:fld id="{BE7A6C9B-0265-4DAC-AB24-21666945E7CA}" type="slidenum">
              <a:rPr lang="en-US" smtClean="0"/>
              <a:t>33</a:t>
            </a:fld>
            <a:endParaRPr lang="en-US"/>
          </a:p>
        </p:txBody>
      </p:sp>
    </p:spTree>
    <p:extLst>
      <p:ext uri="{BB962C8B-B14F-4D97-AF65-F5344CB8AC3E}">
        <p14:creationId xmlns:p14="http://schemas.microsoft.com/office/powerpoint/2010/main" val="1082701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We’d also like to thank the </a:t>
            </a:r>
            <a:r>
              <a:rPr lang="en-US" sz="1200" kern="1200" dirty="0">
                <a:solidFill>
                  <a:schemeClr val="tx1"/>
                </a:solidFill>
                <a:effectLst/>
                <a:latin typeface="+mn-lt"/>
                <a:ea typeface="+mn-ea"/>
                <a:cs typeface="+mn-cs"/>
              </a:rPr>
              <a:t>former members of the Consortia Collaboration Committee, who advised on the design and implementation of CCALLS.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were thankful to have these committee members to represent a diversity of consortia types and geographic regions:</a:t>
            </a:r>
          </a:p>
          <a:p>
            <a:endParaRPr lang="en-US" dirty="0"/>
          </a:p>
        </p:txBody>
      </p:sp>
      <p:sp>
        <p:nvSpPr>
          <p:cNvPr id="4" name="Slide Number Placeholder 3"/>
          <p:cNvSpPr>
            <a:spLocks noGrp="1"/>
          </p:cNvSpPr>
          <p:nvPr>
            <p:ph type="sldNum" sz="quarter" idx="5"/>
          </p:nvPr>
        </p:nvSpPr>
        <p:spPr/>
        <p:txBody>
          <a:bodyPr/>
          <a:lstStyle/>
          <a:p>
            <a:fld id="{BE7A6C9B-0265-4DAC-AB24-21666945E7CA}" type="slidenum">
              <a:rPr lang="en-US" smtClean="0"/>
              <a:t>4</a:t>
            </a:fld>
            <a:endParaRPr lang="en-US"/>
          </a:p>
        </p:txBody>
      </p:sp>
    </p:spTree>
    <p:extLst>
      <p:ext uri="{BB962C8B-B14F-4D97-AF65-F5344CB8AC3E}">
        <p14:creationId xmlns:p14="http://schemas.microsoft.com/office/powerpoint/2010/main" val="2366596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Okay, since CCALLS builds on the foundation of our CARLI Counts program, we will do a very brief overview of that program.</a:t>
            </a:r>
            <a:br>
              <a:rPr lang="en-US" dirty="0"/>
            </a:br>
            <a:br>
              <a:rPr lang="en-US" dirty="0"/>
            </a:br>
            <a:r>
              <a:rPr lang="en-US" sz="1200" kern="1200" dirty="0">
                <a:solidFill>
                  <a:schemeClr val="tx1"/>
                </a:solidFill>
                <a:effectLst/>
                <a:latin typeface="+mn-lt"/>
                <a:ea typeface="+mn-ea"/>
                <a:cs typeface="+mn-cs"/>
              </a:rPr>
              <a:t>CARLI Counts is based on the highly successful Illinois I-LEAD and ACRL Assessment in Action programs.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is immersive and team-based.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curriculum prepares library workers to make effective use of research findings on the impact of academic libraries on student learning and success for the twin purposes of service development and library advocacy.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Participants learn how to </a:t>
            </a:r>
            <a:r>
              <a:rPr lang="en-US" sz="1200" b="1" dirty="0"/>
              <a:t>use local library data analytics to improve their services and demonstrate their value </a:t>
            </a:r>
            <a:r>
              <a:rPr lang="en-US" sz="1200" dirty="0"/>
              <a:t>in competitive campus budgeting processes, accreditation reports, and program reviews.</a:t>
            </a:r>
          </a:p>
          <a:p>
            <a:endParaRPr lang="en-US" dirty="0"/>
          </a:p>
        </p:txBody>
      </p:sp>
      <p:sp>
        <p:nvSpPr>
          <p:cNvPr id="4" name="Slide Number Placeholder 3"/>
          <p:cNvSpPr>
            <a:spLocks noGrp="1"/>
          </p:cNvSpPr>
          <p:nvPr>
            <p:ph type="sldNum" sz="quarter" idx="5"/>
          </p:nvPr>
        </p:nvSpPr>
        <p:spPr/>
        <p:txBody>
          <a:bodyPr/>
          <a:lstStyle/>
          <a:p>
            <a:fld id="{BE7A6C9B-0265-4DAC-AB24-21666945E7CA}" type="slidenum">
              <a:rPr lang="en-US" smtClean="0"/>
              <a:t>5</a:t>
            </a:fld>
            <a:endParaRPr lang="en-US"/>
          </a:p>
        </p:txBody>
      </p:sp>
    </p:spTree>
    <p:extLst>
      <p:ext uri="{BB962C8B-B14F-4D97-AF65-F5344CB8AC3E}">
        <p14:creationId xmlns:p14="http://schemas.microsoft.com/office/powerpoint/2010/main" val="2852459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dirty="0"/>
              <a:t>The goal of CARLI Counts is simple to say, and complex to accomplish.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sz="1200" dirty="0"/>
              <a:t>Illinois academic librarians will be able to effectively and systematically leverage national and local data in order to communicate impact narratives that convey to stakeholders how their libraries bolster student learning and success.”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7A6C9B-0265-4DAC-AB24-21666945E7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EE20CE2-4301-AB44-9FB4-6498D5F2385C}"/>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CARLI Counts - Cohort 3 - 2021-2022</a:t>
            </a:r>
          </a:p>
        </p:txBody>
      </p:sp>
      <p:sp>
        <p:nvSpPr>
          <p:cNvPr id="6" name="Date Placeholder 5">
            <a:extLst>
              <a:ext uri="{FF2B5EF4-FFF2-40B4-BE49-F238E27FC236}">
                <a16:creationId xmlns:a16="http://schemas.microsoft.com/office/drawing/2014/main" id="{5F74C639-F21E-644E-9DCD-A733E1DA8857}"/>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10/5/21</a:t>
            </a:r>
          </a:p>
        </p:txBody>
      </p:sp>
    </p:spTree>
    <p:extLst>
      <p:ext uri="{BB962C8B-B14F-4D97-AF65-F5344CB8AC3E}">
        <p14:creationId xmlns:p14="http://schemas.microsoft.com/office/powerpoint/2010/main" val="523487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dirty="0"/>
              <a:t>This slide covers the basic outline of a CARLI Counts cohort as they work through the program, from application until final report and reflection.</a:t>
            </a:r>
          </a:p>
          <a:p>
            <a:endParaRPr lang="en-US" dirty="0"/>
          </a:p>
          <a:p>
            <a:r>
              <a:rPr lang="en-US" sz="1200" kern="1200" dirty="0">
                <a:solidFill>
                  <a:schemeClr val="tx1"/>
                </a:solidFill>
                <a:effectLst/>
                <a:latin typeface="+mn-lt"/>
                <a:ea typeface="+mn-ea"/>
                <a:cs typeface="+mn-cs"/>
              </a:rPr>
              <a:t>CARLI Counts operates on a 15-month cohort cycle. </a:t>
            </a:r>
          </a:p>
          <a:p>
            <a:r>
              <a:rPr lang="en-US" sz="1200" kern="1200" dirty="0">
                <a:solidFill>
                  <a:schemeClr val="tx1"/>
                </a:solidFill>
                <a:effectLst/>
                <a:latin typeface="+mn-lt"/>
                <a:ea typeface="+mn-ea"/>
                <a:cs typeface="+mn-cs"/>
              </a:rPr>
              <a:t>Each cohort is organized into multiple teams, each comprising several participants and one mentor, supported by a Mentor of Mentors. </a:t>
            </a:r>
          </a:p>
          <a:p>
            <a:r>
              <a:rPr lang="en-US" sz="1200" kern="1200" dirty="0">
                <a:solidFill>
                  <a:schemeClr val="tx1"/>
                </a:solidFill>
                <a:effectLst/>
                <a:latin typeface="+mn-lt"/>
                <a:ea typeface="+mn-ea"/>
                <a:cs typeface="+mn-cs"/>
              </a:rPr>
              <a:t>Learning experiences include two multi-day in-person immersive workshops (February and July), </a:t>
            </a:r>
          </a:p>
          <a:p>
            <a:r>
              <a:rPr lang="en-US" sz="1200" kern="1200" dirty="0">
                <a:solidFill>
                  <a:schemeClr val="tx1"/>
                </a:solidFill>
                <a:effectLst/>
                <a:latin typeface="+mn-lt"/>
                <a:ea typeface="+mn-ea"/>
                <a:cs typeface="+mn-cs"/>
              </a:rPr>
              <a:t>monthly webinars, monthly mentor team meetings, weekly team meetings, </a:t>
            </a:r>
          </a:p>
          <a:p>
            <a:r>
              <a:rPr lang="en-US" sz="1200" kern="1200" dirty="0">
                <a:solidFill>
                  <a:schemeClr val="tx1"/>
                </a:solidFill>
                <a:effectLst/>
                <a:latin typeface="+mn-lt"/>
                <a:ea typeface="+mn-ea"/>
                <a:cs typeface="+mn-cs"/>
              </a:rPr>
              <a:t>and individual coaching sessions with the lead instructor and facilitator for the program.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Each participant develops an individual assessment project investigating the impact of a library service on student learning and success. </a:t>
            </a:r>
          </a:p>
          <a:p>
            <a:r>
              <a:rPr lang="en-US" sz="1200" kern="1200" dirty="0">
                <a:solidFill>
                  <a:schemeClr val="tx1"/>
                </a:solidFill>
                <a:effectLst/>
                <a:latin typeface="+mn-lt"/>
                <a:ea typeface="+mn-ea"/>
                <a:cs typeface="+mn-cs"/>
              </a:rPr>
              <a:t>Projects proceed through a structured arc: defining an inquiry question, identifying relevant literature, selecting methods, collecting and analyzing data, and communicating findings. </a:t>
            </a:r>
          </a:p>
          <a:p>
            <a:r>
              <a:rPr lang="en-US" sz="1200" kern="1200" dirty="0">
                <a:solidFill>
                  <a:schemeClr val="tx1"/>
                </a:solidFill>
                <a:effectLst/>
                <a:latin typeface="+mn-lt"/>
                <a:ea typeface="+mn-ea"/>
                <a:cs typeface="+mn-cs"/>
              </a:rPr>
              <a:t>Deliverables include a team poster presented at the CARLI Annual Meeting and an individual project report.</a:t>
            </a:r>
          </a:p>
          <a:p>
            <a:endParaRPr lang="en-US" dirty="0"/>
          </a:p>
        </p:txBody>
      </p:sp>
      <p:sp>
        <p:nvSpPr>
          <p:cNvPr id="4" name="Slide Number Placeholder 3"/>
          <p:cNvSpPr>
            <a:spLocks noGrp="1"/>
          </p:cNvSpPr>
          <p:nvPr>
            <p:ph type="sldNum" sz="quarter" idx="5"/>
          </p:nvPr>
        </p:nvSpPr>
        <p:spPr/>
        <p:txBody>
          <a:bodyPr/>
          <a:lstStyle/>
          <a:p>
            <a:fld id="{BE7A6C9B-0265-4DAC-AB24-21666945E7CA}" type="slidenum">
              <a:rPr lang="en-US" smtClean="0"/>
              <a:t>7</a:t>
            </a:fld>
            <a:endParaRPr lang="en-US"/>
          </a:p>
        </p:txBody>
      </p:sp>
    </p:spTree>
    <p:extLst>
      <p:ext uri="{BB962C8B-B14F-4D97-AF65-F5344CB8AC3E}">
        <p14:creationId xmlns:p14="http://schemas.microsoft.com/office/powerpoint/2010/main" val="457627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sz="1200" kern="1200" dirty="0">
                <a:solidFill>
                  <a:schemeClr val="tx1"/>
                </a:solidFill>
                <a:effectLst/>
                <a:latin typeface="+mn-lt"/>
                <a:ea typeface="+mn-ea"/>
                <a:cs typeface="+mn-cs"/>
              </a:rPr>
              <a:t>The first four years of CARLI Counts was made possible in part by an IMLS LB21 grant in partnership with the University of Illinois Library at Urbana-Champaign and Lewis &amp; Clark Community College.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CARLI Counts has completed six cohorts. The first three were conducted under the original IMLS grant; CARLI’s governing board subsequently allocated funds to continue the program. More than 140 library workers from 85 CARLI member institutions have participated to date. </a:t>
            </a:r>
            <a:endParaRPr lang="en-US" dirty="0"/>
          </a:p>
        </p:txBody>
      </p:sp>
      <p:sp>
        <p:nvSpPr>
          <p:cNvPr id="4" name="Slide Number Placeholder 3"/>
          <p:cNvSpPr>
            <a:spLocks noGrp="1"/>
          </p:cNvSpPr>
          <p:nvPr>
            <p:ph type="sldNum" sz="quarter" idx="5"/>
          </p:nvPr>
        </p:nvSpPr>
        <p:spPr/>
        <p:txBody>
          <a:bodyPr/>
          <a:lstStyle/>
          <a:p>
            <a:fld id="{BE7A6C9B-0265-4DAC-AB24-21666945E7CA}" type="slidenum">
              <a:rPr lang="en-US" smtClean="0"/>
              <a:t>8</a:t>
            </a:fld>
            <a:endParaRPr lang="en-US"/>
          </a:p>
        </p:txBody>
      </p:sp>
    </p:spTree>
    <p:extLst>
      <p:ext uri="{BB962C8B-B14F-4D97-AF65-F5344CB8AC3E}">
        <p14:creationId xmlns:p14="http://schemas.microsoft.com/office/powerpoint/2010/main" val="2859955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[Debbie]</a:t>
            </a:r>
          </a:p>
          <a:p>
            <a:r>
              <a:rPr lang="en-US" sz="1200" kern="1200" dirty="0">
                <a:solidFill>
                  <a:schemeClr val="tx1"/>
                </a:solidFill>
                <a:effectLst/>
                <a:latin typeface="+mn-lt"/>
                <a:ea typeface="+mn-ea"/>
                <a:cs typeface="+mn-cs"/>
              </a:rPr>
              <a:t>CARLI Counts produces two core outcomes: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are more confident in their skills and abilities related to service design and library advocacy, and CARLI libraries are better equipped to demonstrate their value to stakeholders.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also report increased campus collaboration and greater recognition for their assessment expertise.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7A6C9B-0265-4DAC-AB24-21666945E7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CF281AC-19FC-0240-A112-AFF3A8E3BDC2}"/>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CARLI Counts - Cohort 3 - 2021-2022</a:t>
            </a:r>
          </a:p>
        </p:txBody>
      </p:sp>
      <p:sp>
        <p:nvSpPr>
          <p:cNvPr id="6" name="Date Placeholder 5">
            <a:extLst>
              <a:ext uri="{FF2B5EF4-FFF2-40B4-BE49-F238E27FC236}">
                <a16:creationId xmlns:a16="http://schemas.microsoft.com/office/drawing/2014/main" id="{7432DF86-E5C9-3A40-8889-664027CF66BB}"/>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10/5/21</a:t>
            </a:r>
          </a:p>
        </p:txBody>
      </p:sp>
    </p:spTree>
    <p:extLst>
      <p:ext uri="{BB962C8B-B14F-4D97-AF65-F5344CB8AC3E}">
        <p14:creationId xmlns:p14="http://schemas.microsoft.com/office/powerpoint/2010/main" val="28934144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5" name="Picture 17" descr="largepurplelogo-transparen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5367" y="1358901"/>
            <a:ext cx="3092451" cy="2322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77001"/>
            <a:ext cx="12192000" cy="161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19" descr="CARLI2.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51351" y="3906838"/>
            <a:ext cx="29845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4919196"/>
            <a:ext cx="103632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5740694"/>
            <a:ext cx="85344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749733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Rectangle 6"/>
          <p:cNvSpPr/>
          <p:nvPr/>
        </p:nvSpPr>
        <p:spPr>
          <a:xfrm>
            <a:off x="0" y="4895850"/>
            <a:ext cx="12192000" cy="15128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2" name="Picture Placeholder 8"/>
          <p:cNvSpPr>
            <a:spLocks noGrp="1"/>
          </p:cNvSpPr>
          <p:nvPr>
            <p:ph type="pic" sz="quarter" idx="10"/>
          </p:nvPr>
        </p:nvSpPr>
        <p:spPr>
          <a:xfrm>
            <a:off x="0" y="1"/>
            <a:ext cx="12192000" cy="4895272"/>
          </a:xfrm>
        </p:spPr>
        <p:txBody>
          <a:bodyPr rtlCol="0">
            <a:normAutofit/>
          </a:bodyPr>
          <a:lstStyle/>
          <a:p>
            <a:pPr lvl="0"/>
            <a:r>
              <a:rPr lang="en-US" noProof="0"/>
              <a:t>Drag picture to placeholder or click icon to add</a:t>
            </a:r>
            <a:endParaRPr lang="en-US" noProof="0" dirty="0"/>
          </a:p>
        </p:txBody>
      </p:sp>
      <p:sp>
        <p:nvSpPr>
          <p:cNvPr id="5" name="Title 1"/>
          <p:cNvSpPr>
            <a:spLocks noGrp="1"/>
          </p:cNvSpPr>
          <p:nvPr>
            <p:ph type="title"/>
          </p:nvPr>
        </p:nvSpPr>
        <p:spPr>
          <a:xfrm>
            <a:off x="1339274" y="5323455"/>
            <a:ext cx="9698181" cy="1362075"/>
          </a:xfrm>
        </p:spPr>
        <p:txBody>
          <a:bodyPr anchor="t">
            <a:normAutofit/>
          </a:bodyPr>
          <a:lstStyle>
            <a:lvl1pPr algn="l">
              <a:defRPr sz="2800" b="1" cap="all">
                <a:solidFill>
                  <a:schemeClr val="bg2"/>
                </a:solidFill>
              </a:defRPr>
            </a:lvl1pPr>
          </a:lstStyle>
          <a:p>
            <a:r>
              <a:rPr lang="en-US"/>
              <a:t>Click to edit Master title style</a:t>
            </a:r>
            <a:endParaRPr lang="en-US" dirty="0"/>
          </a:p>
        </p:txBody>
      </p:sp>
      <p:sp>
        <p:nvSpPr>
          <p:cNvPr id="6" name="Text Placeholder 2"/>
          <p:cNvSpPr>
            <a:spLocks noGrp="1"/>
          </p:cNvSpPr>
          <p:nvPr>
            <p:ph type="body" idx="1"/>
          </p:nvPr>
        </p:nvSpPr>
        <p:spPr>
          <a:xfrm>
            <a:off x="1339273" y="4504306"/>
            <a:ext cx="9987011" cy="819148"/>
          </a:xfrm>
        </p:spPr>
        <p:txBody>
          <a:bodyPr anchor="b">
            <a:normAutofit/>
          </a:bodyPr>
          <a:lstStyle>
            <a:lvl1pPr marL="0" indent="0">
              <a:buNone/>
              <a:defRPr sz="1600">
                <a:solidFill>
                  <a:schemeClr val="bg1">
                    <a:lumMod val="8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71617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Rectangle 6"/>
          <p:cNvSpPr/>
          <p:nvPr/>
        </p:nvSpPr>
        <p:spPr>
          <a:xfrm>
            <a:off x="6307667" y="0"/>
            <a:ext cx="5884333" cy="641508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3" name="Title 1"/>
          <p:cNvSpPr>
            <a:spLocks noGrp="1"/>
          </p:cNvSpPr>
          <p:nvPr>
            <p:ph type="ctrTitle"/>
          </p:nvPr>
        </p:nvSpPr>
        <p:spPr>
          <a:xfrm>
            <a:off x="6581541" y="349638"/>
            <a:ext cx="5289673"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8"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6231467"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6231467"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3705521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7" name="Rectangle 6"/>
          <p:cNvSpPr/>
          <p:nvPr/>
        </p:nvSpPr>
        <p:spPr>
          <a:xfrm>
            <a:off x="6307667" y="0"/>
            <a:ext cx="5884333" cy="64150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3" name="Title 1"/>
          <p:cNvSpPr>
            <a:spLocks noGrp="1"/>
          </p:cNvSpPr>
          <p:nvPr>
            <p:ph type="ctrTitle"/>
          </p:nvPr>
        </p:nvSpPr>
        <p:spPr>
          <a:xfrm>
            <a:off x="6581541" y="349638"/>
            <a:ext cx="5289673"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8"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6231467"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6231467"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2332307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7" name="Rectangle 6"/>
          <p:cNvSpPr/>
          <p:nvPr/>
        </p:nvSpPr>
        <p:spPr>
          <a:xfrm>
            <a:off x="6307667" y="0"/>
            <a:ext cx="5884333" cy="641508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3" name="Title 1"/>
          <p:cNvSpPr>
            <a:spLocks noGrp="1"/>
          </p:cNvSpPr>
          <p:nvPr>
            <p:ph type="ctrTitle"/>
          </p:nvPr>
        </p:nvSpPr>
        <p:spPr>
          <a:xfrm>
            <a:off x="6581541" y="349638"/>
            <a:ext cx="5289673"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8"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6231467"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6231467"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5444944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Rectangle 6"/>
          <p:cNvSpPr/>
          <p:nvPr/>
        </p:nvSpPr>
        <p:spPr>
          <a:xfrm>
            <a:off x="6307667" y="0"/>
            <a:ext cx="5884333" cy="64150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3" name="Title 1"/>
          <p:cNvSpPr>
            <a:spLocks noGrp="1"/>
          </p:cNvSpPr>
          <p:nvPr>
            <p:ph type="ctrTitle"/>
          </p:nvPr>
        </p:nvSpPr>
        <p:spPr>
          <a:xfrm>
            <a:off x="6581541" y="349638"/>
            <a:ext cx="5289673"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8"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6231467"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6231467"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209951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7" name="Rectangle 6"/>
          <p:cNvSpPr/>
          <p:nvPr/>
        </p:nvSpPr>
        <p:spPr>
          <a:xfrm>
            <a:off x="6307667" y="0"/>
            <a:ext cx="5884333" cy="6415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3" name="Title 1"/>
          <p:cNvSpPr>
            <a:spLocks noGrp="1"/>
          </p:cNvSpPr>
          <p:nvPr>
            <p:ph type="ctrTitle"/>
          </p:nvPr>
        </p:nvSpPr>
        <p:spPr>
          <a:xfrm>
            <a:off x="6581541" y="349638"/>
            <a:ext cx="5289673"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8"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6231467"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6231467"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641157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7" name="Rectangle 6"/>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2" name="Content Placeholder 2"/>
          <p:cNvSpPr>
            <a:spLocks noGrp="1"/>
          </p:cNvSpPr>
          <p:nvPr>
            <p:ph idx="1"/>
          </p:nvPr>
        </p:nvSpPr>
        <p:spPr>
          <a:xfrm>
            <a:off x="416077" y="759030"/>
            <a:ext cx="6311076" cy="5440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p:nvPr>
        </p:nvSpPr>
        <p:spPr>
          <a:xfrm>
            <a:off x="307220" y="-94785"/>
            <a:ext cx="10972800" cy="602796"/>
          </a:xfrm>
        </p:spPr>
        <p:txBody>
          <a:bodyPr>
            <a:normAutofit/>
          </a:bodyPr>
          <a:lstStyle>
            <a:lvl1pPr>
              <a:defRPr sz="1600" cap="all">
                <a:solidFill>
                  <a:schemeClr val="bg2"/>
                </a:solidFill>
              </a:defRPr>
            </a:lvl1pPr>
          </a:lstStyle>
          <a:p>
            <a:r>
              <a:rPr lang="en-US"/>
              <a:t>Click to edit Master title style</a:t>
            </a:r>
            <a:endParaRPr lang="en-US" dirty="0"/>
          </a:p>
        </p:txBody>
      </p:sp>
      <p:sp>
        <p:nvSpPr>
          <p:cNvPr id="5" name="Chart Placeholder 9"/>
          <p:cNvSpPr>
            <a:spLocks noGrp="1"/>
          </p:cNvSpPr>
          <p:nvPr>
            <p:ph type="chart" sz="quarter" idx="10"/>
          </p:nvPr>
        </p:nvSpPr>
        <p:spPr>
          <a:xfrm>
            <a:off x="6881284" y="758826"/>
            <a:ext cx="5018616" cy="2473325"/>
          </a:xfrm>
        </p:spPr>
        <p:txBody>
          <a:bodyPr rtlCol="0">
            <a:normAutofit/>
          </a:bodyPr>
          <a:lstStyle/>
          <a:p>
            <a:pPr lvl="0"/>
            <a:r>
              <a:rPr lang="en-US" noProof="0"/>
              <a:t>Click icon to add chart</a:t>
            </a:r>
          </a:p>
        </p:txBody>
      </p:sp>
      <p:sp>
        <p:nvSpPr>
          <p:cNvPr id="6" name="Picture Placeholder 11"/>
          <p:cNvSpPr>
            <a:spLocks noGrp="1"/>
          </p:cNvSpPr>
          <p:nvPr>
            <p:ph type="pic" sz="quarter" idx="11"/>
          </p:nvPr>
        </p:nvSpPr>
        <p:spPr>
          <a:xfrm>
            <a:off x="6881284" y="3394076"/>
            <a:ext cx="5018616" cy="2805113"/>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29165563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Rectangle 4"/>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2" name="Content Placeholder 2"/>
          <p:cNvSpPr>
            <a:spLocks noGrp="1"/>
          </p:cNvSpPr>
          <p:nvPr>
            <p:ph idx="1"/>
          </p:nvPr>
        </p:nvSpPr>
        <p:spPr>
          <a:xfrm>
            <a:off x="416077" y="1397001"/>
            <a:ext cx="11329500" cy="37638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p:nvPr>
        </p:nvSpPr>
        <p:spPr>
          <a:xfrm>
            <a:off x="307220" y="-94785"/>
            <a:ext cx="10972800" cy="602796"/>
          </a:xfrm>
        </p:spPr>
        <p:txBody>
          <a:bodyPr>
            <a:normAutofit/>
          </a:bodyPr>
          <a:lstStyle>
            <a:lvl1pPr>
              <a:defRPr sz="1600" cap="all">
                <a:solidFill>
                  <a:schemeClr val="bg2"/>
                </a:solidFill>
              </a:defRPr>
            </a:lvl1pPr>
          </a:lstStyle>
          <a:p>
            <a:r>
              <a:rPr lang="en-US"/>
              <a:t>Click to edit Master title style</a:t>
            </a:r>
            <a:endParaRPr lang="en-US" dirty="0"/>
          </a:p>
        </p:txBody>
      </p:sp>
    </p:spTree>
    <p:extLst>
      <p:ext uri="{BB962C8B-B14F-4D97-AF65-F5344CB8AC3E}">
        <p14:creationId xmlns:p14="http://schemas.microsoft.com/office/powerpoint/2010/main" val="16600482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Rectangle 4"/>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2" name="Content Placeholder 2"/>
          <p:cNvSpPr>
            <a:spLocks noGrp="1"/>
          </p:cNvSpPr>
          <p:nvPr>
            <p:ph idx="1"/>
          </p:nvPr>
        </p:nvSpPr>
        <p:spPr>
          <a:xfrm>
            <a:off x="416077" y="5369701"/>
            <a:ext cx="11329500" cy="864845"/>
          </a:xfrm>
        </p:spPr>
        <p:txBody>
          <a:bodyPr/>
          <a:lstStyle>
            <a:lvl1pPr>
              <a:defRPr sz="1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p:cNvSpPr>
            <a:spLocks noGrp="1"/>
          </p:cNvSpPr>
          <p:nvPr>
            <p:ph type="title"/>
          </p:nvPr>
        </p:nvSpPr>
        <p:spPr>
          <a:xfrm>
            <a:off x="307220" y="-94785"/>
            <a:ext cx="10972800" cy="602796"/>
          </a:xfrm>
        </p:spPr>
        <p:txBody>
          <a:bodyPr>
            <a:normAutofit/>
          </a:bodyPr>
          <a:lstStyle>
            <a:lvl1pPr>
              <a:defRPr sz="1600" cap="all">
                <a:solidFill>
                  <a:schemeClr val="bg2"/>
                </a:solidFill>
              </a:defRPr>
            </a:lvl1pPr>
          </a:lstStyle>
          <a:p>
            <a:r>
              <a:rPr lang="en-US"/>
              <a:t>Click to edit Master title style</a:t>
            </a:r>
            <a:endParaRPr lang="en-US" dirty="0"/>
          </a:p>
        </p:txBody>
      </p:sp>
      <p:sp>
        <p:nvSpPr>
          <p:cNvPr id="6" name="Chart Placeholder 4"/>
          <p:cNvSpPr>
            <a:spLocks noGrp="1"/>
          </p:cNvSpPr>
          <p:nvPr>
            <p:ph type="chart" sz="quarter" idx="10"/>
          </p:nvPr>
        </p:nvSpPr>
        <p:spPr>
          <a:xfrm>
            <a:off x="416077" y="1004888"/>
            <a:ext cx="11329308" cy="4144962"/>
          </a:xfrm>
        </p:spPr>
        <p:txBody>
          <a:bodyPr rtlCol="0">
            <a:normAutofit/>
          </a:bodyPr>
          <a:lstStyle/>
          <a:p>
            <a:pPr lvl="0"/>
            <a:r>
              <a:rPr lang="en-US" noProof="0"/>
              <a:t>Click icon to add chart</a:t>
            </a:r>
          </a:p>
        </p:txBody>
      </p:sp>
    </p:spTree>
    <p:extLst>
      <p:ext uri="{BB962C8B-B14F-4D97-AF65-F5344CB8AC3E}">
        <p14:creationId xmlns:p14="http://schemas.microsoft.com/office/powerpoint/2010/main" val="25008051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Picture Placeholder 5"/>
          <p:cNvSpPr>
            <a:spLocks noGrp="1"/>
          </p:cNvSpPr>
          <p:nvPr>
            <p:ph type="pic" sz="quarter" idx="10"/>
          </p:nvPr>
        </p:nvSpPr>
        <p:spPr>
          <a:xfrm>
            <a:off x="0" y="1"/>
            <a:ext cx="5988051" cy="6384925"/>
          </a:xfrm>
        </p:spPr>
        <p:txBody>
          <a:bodyPr rtlCol="0">
            <a:normAutofit/>
          </a:bodyPr>
          <a:lstStyle/>
          <a:p>
            <a:pPr lvl="0"/>
            <a:r>
              <a:rPr lang="en-US" noProof="0"/>
              <a:t>Drag picture to placeholder or click icon to add</a:t>
            </a:r>
          </a:p>
        </p:txBody>
      </p:sp>
      <p:sp>
        <p:nvSpPr>
          <p:cNvPr id="3" name="Picture Placeholder 9"/>
          <p:cNvSpPr>
            <a:spLocks noGrp="1"/>
          </p:cNvSpPr>
          <p:nvPr>
            <p:ph type="pic" sz="quarter" idx="11"/>
          </p:nvPr>
        </p:nvSpPr>
        <p:spPr>
          <a:xfrm>
            <a:off x="6096001" y="0"/>
            <a:ext cx="6096000" cy="3290888"/>
          </a:xfrm>
        </p:spPr>
        <p:txBody>
          <a:bodyPr rtlCol="0">
            <a:normAutofit/>
          </a:bodyPr>
          <a:lstStyle/>
          <a:p>
            <a:pPr lvl="0"/>
            <a:r>
              <a:rPr lang="en-US" noProof="0"/>
              <a:t>Drag picture to placeholder or click icon to add</a:t>
            </a:r>
          </a:p>
        </p:txBody>
      </p:sp>
      <p:sp>
        <p:nvSpPr>
          <p:cNvPr id="4" name="Picture Placeholder 11"/>
          <p:cNvSpPr>
            <a:spLocks noGrp="1"/>
          </p:cNvSpPr>
          <p:nvPr>
            <p:ph type="pic" sz="quarter" idx="12"/>
          </p:nvPr>
        </p:nvSpPr>
        <p:spPr>
          <a:xfrm>
            <a:off x="6096000" y="3371998"/>
            <a:ext cx="6096000" cy="3012927"/>
          </a:xfrm>
        </p:spPr>
        <p:txBody>
          <a:bodyPr rtlCol="0">
            <a:normAutofit/>
          </a:body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1653678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5" name="Picture 17" descr="largepurplelogo-transparen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26" y="9770"/>
            <a:ext cx="7810500" cy="5868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8" descr="eResources-stacked-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3567" y="2741614"/>
            <a:ext cx="6741584" cy="955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Rectangle 6"/>
          <p:cNvSpPr/>
          <p:nvPr/>
        </p:nvSpPr>
        <p:spPr>
          <a:xfrm>
            <a:off x="0" y="6646864"/>
            <a:ext cx="12192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ctrTitle"/>
          </p:nvPr>
        </p:nvSpPr>
        <p:spPr>
          <a:xfrm>
            <a:off x="914400" y="4919196"/>
            <a:ext cx="103632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5740694"/>
            <a:ext cx="85344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9218055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371460"/>
            <a:ext cx="10972800" cy="1143000"/>
          </a:xfrm>
        </p:spPr>
        <p:txBody>
          <a:bodyPr/>
          <a:lstStyle/>
          <a:p>
            <a:r>
              <a:rPr lang="en-US" dirty="0"/>
              <a:t>Click to edit Master title style</a:t>
            </a:r>
          </a:p>
        </p:txBody>
      </p:sp>
      <p:sp>
        <p:nvSpPr>
          <p:cNvPr id="6" name="Content Placeholder 2"/>
          <p:cNvSpPr>
            <a:spLocks noGrp="1"/>
          </p:cNvSpPr>
          <p:nvPr>
            <p:ph idx="1"/>
          </p:nvPr>
        </p:nvSpPr>
        <p:spPr>
          <a:xfrm>
            <a:off x="623048" y="1578197"/>
            <a:ext cx="10959352" cy="4596691"/>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C6A1059C-AB7C-9D4D-A556-3FF6C9593887}"/>
              </a:ext>
            </a:extLst>
          </p:cNvPr>
          <p:cNvSpPr/>
          <p:nvPr userDrawn="1"/>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 </a:t>
            </a:r>
          </a:p>
        </p:txBody>
      </p:sp>
    </p:spTree>
    <p:extLst>
      <p:ext uri="{BB962C8B-B14F-4D97-AF65-F5344CB8AC3E}">
        <p14:creationId xmlns:p14="http://schemas.microsoft.com/office/powerpoint/2010/main" val="11547409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482E39-19DF-B94E-A4A6-28D80806AB19}"/>
              </a:ext>
            </a:extLst>
          </p:cNvPr>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3" name="Title 1"/>
          <p:cNvSpPr>
            <a:spLocks noGrp="1"/>
          </p:cNvSpPr>
          <p:nvPr>
            <p:ph type="title"/>
          </p:nvPr>
        </p:nvSpPr>
        <p:spPr>
          <a:xfrm>
            <a:off x="307220" y="-94785"/>
            <a:ext cx="10972800" cy="602796"/>
          </a:xfrm>
        </p:spPr>
        <p:txBody>
          <a:bodyPr>
            <a:normAutofit/>
          </a:bodyPr>
          <a:lstStyle>
            <a:lvl1pPr>
              <a:defRPr sz="1200" cap="all">
                <a:solidFill>
                  <a:schemeClr val="bg2"/>
                </a:solidFill>
              </a:defRPr>
            </a:lvl1pPr>
          </a:lstStyle>
          <a:p>
            <a:r>
              <a:rPr lang="en-US"/>
              <a:t>Click to edit Master title style</a:t>
            </a:r>
            <a:endParaRPr lang="en-US" dirty="0"/>
          </a:p>
        </p:txBody>
      </p:sp>
      <p:sp>
        <p:nvSpPr>
          <p:cNvPr id="4" name="Content Placeholder 5"/>
          <p:cNvSpPr>
            <a:spLocks noGrp="1"/>
          </p:cNvSpPr>
          <p:nvPr>
            <p:ph sz="quarter" idx="10"/>
          </p:nvPr>
        </p:nvSpPr>
        <p:spPr>
          <a:xfrm>
            <a:off x="306918" y="634998"/>
            <a:ext cx="5635143" cy="486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9"/>
          <p:cNvSpPr>
            <a:spLocks noGrp="1"/>
          </p:cNvSpPr>
          <p:nvPr>
            <p:ph sz="quarter" idx="11"/>
          </p:nvPr>
        </p:nvSpPr>
        <p:spPr>
          <a:xfrm>
            <a:off x="6096002" y="634998"/>
            <a:ext cx="5710767" cy="486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4"/>
          <p:cNvSpPr>
            <a:spLocks noGrp="1"/>
          </p:cNvSpPr>
          <p:nvPr>
            <p:ph type="body" sz="quarter" idx="13"/>
          </p:nvPr>
        </p:nvSpPr>
        <p:spPr>
          <a:xfrm>
            <a:off x="306920" y="5599113"/>
            <a:ext cx="11499849" cy="635000"/>
          </a:xfrm>
        </p:spPr>
        <p:txBody>
          <a:bodyPr/>
          <a:lstStyle>
            <a:lvl1pPr>
              <a:defRPr sz="10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75973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B946F1-8F44-3A4D-8E1E-48E06C2CCF36}"/>
              </a:ext>
            </a:extLst>
          </p:cNvPr>
          <p:cNvSpPr/>
          <p:nvPr/>
        </p:nvSpPr>
        <p:spPr>
          <a:xfrm>
            <a:off x="1" y="0"/>
            <a:ext cx="7494588" cy="6415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6" name="Title 1"/>
          <p:cNvSpPr>
            <a:spLocks noGrp="1"/>
          </p:cNvSpPr>
          <p:nvPr>
            <p:ph type="title"/>
          </p:nvPr>
        </p:nvSpPr>
        <p:spPr>
          <a:xfrm>
            <a:off x="7798571" y="273053"/>
            <a:ext cx="4011084" cy="673677"/>
          </a:xfrm>
        </p:spPr>
        <p:txBody>
          <a:bodyPr anchor="b"/>
          <a:lstStyle>
            <a:lvl1pPr algn="l">
              <a:defRPr sz="1500" b="1"/>
            </a:lvl1pPr>
          </a:lstStyle>
          <a:p>
            <a:r>
              <a:rPr lang="en-US"/>
              <a:t>Click to edit Master title style</a:t>
            </a:r>
            <a:endParaRPr lang="en-US" dirty="0"/>
          </a:p>
        </p:txBody>
      </p:sp>
      <p:sp>
        <p:nvSpPr>
          <p:cNvPr id="7" name="Content Placeholder 2"/>
          <p:cNvSpPr>
            <a:spLocks noGrp="1"/>
          </p:cNvSpPr>
          <p:nvPr>
            <p:ph idx="1"/>
          </p:nvPr>
        </p:nvSpPr>
        <p:spPr>
          <a:xfrm>
            <a:off x="366957" y="273053"/>
            <a:ext cx="6517793" cy="5853113"/>
          </a:xfrm>
        </p:spPr>
        <p:txBody>
          <a:bodyPr/>
          <a:lstStyle>
            <a:lvl1pPr>
              <a:defRPr sz="1950" b="0" i="0" cap="all">
                <a:solidFill>
                  <a:schemeClr val="bg2"/>
                </a:solidFill>
                <a:latin typeface="+mj-lt"/>
              </a:defRPr>
            </a:lvl1pPr>
            <a:lvl2pPr marL="0" indent="0">
              <a:buFontTx/>
              <a:buNone/>
              <a:defRPr sz="1200" b="0" i="0">
                <a:solidFill>
                  <a:schemeClr val="bg2"/>
                </a:solidFill>
                <a:latin typeface="+mj-lt"/>
              </a:defRPr>
            </a:lvl2pPr>
            <a:lvl3pPr marL="171450" indent="0">
              <a:spcBef>
                <a:spcPts val="375"/>
              </a:spcBef>
              <a:buFontTx/>
              <a:buNone/>
              <a:defRPr sz="900" b="0" i="0">
                <a:solidFill>
                  <a:schemeClr val="bg2"/>
                </a:solidFill>
                <a:latin typeface="+mj-lt"/>
              </a:defRPr>
            </a:lvl3pPr>
            <a:lvl4pPr>
              <a:defRPr sz="1500" b="0" i="0">
                <a:latin typeface="+mj-lt"/>
              </a:defRPr>
            </a:lvl4pPr>
            <a:lvl5pPr>
              <a:defRPr sz="1500" b="0" i="0">
                <a:latin typeface="+mj-lt"/>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p:cNvSpPr>
            <a:spLocks noGrp="1"/>
          </p:cNvSpPr>
          <p:nvPr>
            <p:ph type="body" sz="half" idx="2"/>
          </p:nvPr>
        </p:nvSpPr>
        <p:spPr>
          <a:xfrm>
            <a:off x="7798571" y="1054107"/>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31072378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406C667-A098-5A43-B7CD-6BF250E32228}"/>
              </a:ext>
            </a:extLst>
          </p:cNvPr>
          <p:cNvSpPr/>
          <p:nvPr/>
        </p:nvSpPr>
        <p:spPr>
          <a:xfrm>
            <a:off x="0" y="0"/>
            <a:ext cx="9666288" cy="6415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4" name="Title 1"/>
          <p:cNvSpPr>
            <a:spLocks noGrp="1"/>
          </p:cNvSpPr>
          <p:nvPr>
            <p:ph type="title"/>
          </p:nvPr>
        </p:nvSpPr>
        <p:spPr>
          <a:xfrm>
            <a:off x="609600" y="274641"/>
            <a:ext cx="8657552" cy="683635"/>
          </a:xfrm>
        </p:spPr>
        <p:txBody>
          <a:bodyPr>
            <a:normAutofit/>
          </a:bodyPr>
          <a:lstStyle>
            <a:lvl1pPr algn="l">
              <a:defRPr sz="1800" b="0" i="0" cap="all">
                <a:solidFill>
                  <a:schemeClr val="bg2"/>
                </a:solidFill>
              </a:defRPr>
            </a:lvl1pPr>
          </a:lstStyle>
          <a:p>
            <a:r>
              <a:rPr lang="en-US"/>
              <a:t>Click to edit Master title style</a:t>
            </a:r>
            <a:endParaRPr lang="en-US" dirty="0"/>
          </a:p>
        </p:txBody>
      </p:sp>
      <p:sp>
        <p:nvSpPr>
          <p:cNvPr id="5" name="Text Placeholder 10"/>
          <p:cNvSpPr>
            <a:spLocks noGrp="1"/>
          </p:cNvSpPr>
          <p:nvPr>
            <p:ph type="body" sz="quarter" idx="10"/>
          </p:nvPr>
        </p:nvSpPr>
        <p:spPr>
          <a:xfrm>
            <a:off x="609602" y="1154546"/>
            <a:ext cx="8657167" cy="490653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12"/>
          <p:cNvSpPr>
            <a:spLocks noGrp="1"/>
          </p:cNvSpPr>
          <p:nvPr>
            <p:ph type="pic" sz="quarter" idx="11"/>
          </p:nvPr>
        </p:nvSpPr>
        <p:spPr>
          <a:xfrm>
            <a:off x="9774769" y="0"/>
            <a:ext cx="2417233" cy="1639888"/>
          </a:xfrm>
        </p:spPr>
        <p:txBody>
          <a:bodyPr rtlCol="0">
            <a:normAutofit/>
          </a:bodyPr>
          <a:lstStyle/>
          <a:p>
            <a:pPr lvl="0"/>
            <a:r>
              <a:rPr lang="en-US" noProof="0"/>
              <a:t>Drag picture to placeholder or click icon to add</a:t>
            </a:r>
          </a:p>
        </p:txBody>
      </p:sp>
      <p:sp>
        <p:nvSpPr>
          <p:cNvPr id="7" name="Picture Placeholder 14"/>
          <p:cNvSpPr>
            <a:spLocks noGrp="1"/>
          </p:cNvSpPr>
          <p:nvPr>
            <p:ph type="pic" sz="quarter" idx="12"/>
          </p:nvPr>
        </p:nvSpPr>
        <p:spPr>
          <a:xfrm>
            <a:off x="9774769" y="1708440"/>
            <a:ext cx="2417233" cy="2332038"/>
          </a:xfrm>
        </p:spPr>
        <p:txBody>
          <a:bodyPr rtlCol="0">
            <a:normAutofit/>
          </a:bodyPr>
          <a:lstStyle/>
          <a:p>
            <a:pPr lvl="0"/>
            <a:r>
              <a:rPr lang="en-US" noProof="0"/>
              <a:t>Drag picture to placeholder or click icon to add</a:t>
            </a:r>
          </a:p>
        </p:txBody>
      </p:sp>
      <p:sp>
        <p:nvSpPr>
          <p:cNvPr id="8" name="Picture Placeholder 16"/>
          <p:cNvSpPr>
            <a:spLocks noGrp="1"/>
          </p:cNvSpPr>
          <p:nvPr>
            <p:ph type="pic" sz="quarter" idx="13"/>
          </p:nvPr>
        </p:nvSpPr>
        <p:spPr>
          <a:xfrm>
            <a:off x="9774769" y="4122305"/>
            <a:ext cx="2417233" cy="2281238"/>
          </a:xfrm>
        </p:spPr>
        <p:txBody>
          <a:bodyPr rtlCol="0">
            <a:normAutofit/>
          </a:body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37604482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E5704A1-50B6-7149-B6D7-DD5ACD9CFA33}"/>
              </a:ext>
            </a:extLst>
          </p:cNvPr>
          <p:cNvSpPr/>
          <p:nvPr/>
        </p:nvSpPr>
        <p:spPr>
          <a:xfrm>
            <a:off x="0" y="4895850"/>
            <a:ext cx="12192000" cy="15128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2" name="Picture Placeholder 8"/>
          <p:cNvSpPr>
            <a:spLocks noGrp="1"/>
          </p:cNvSpPr>
          <p:nvPr>
            <p:ph type="pic" sz="quarter" idx="10"/>
          </p:nvPr>
        </p:nvSpPr>
        <p:spPr>
          <a:xfrm>
            <a:off x="0" y="1"/>
            <a:ext cx="12192000" cy="4895272"/>
          </a:xfrm>
        </p:spPr>
        <p:txBody>
          <a:bodyPr rtlCol="0">
            <a:normAutofit/>
          </a:bodyPr>
          <a:lstStyle/>
          <a:p>
            <a:pPr lvl="0"/>
            <a:r>
              <a:rPr lang="en-US" noProof="0"/>
              <a:t>Drag picture to placeholder or click icon to add</a:t>
            </a:r>
            <a:endParaRPr lang="en-US" noProof="0" dirty="0"/>
          </a:p>
        </p:txBody>
      </p:sp>
      <p:sp>
        <p:nvSpPr>
          <p:cNvPr id="5" name="Title 1"/>
          <p:cNvSpPr>
            <a:spLocks noGrp="1"/>
          </p:cNvSpPr>
          <p:nvPr>
            <p:ph type="title"/>
          </p:nvPr>
        </p:nvSpPr>
        <p:spPr>
          <a:xfrm>
            <a:off x="1339275" y="5323457"/>
            <a:ext cx="9698181" cy="1362075"/>
          </a:xfrm>
        </p:spPr>
        <p:txBody>
          <a:bodyPr anchor="t">
            <a:normAutofit/>
          </a:bodyPr>
          <a:lstStyle>
            <a:lvl1pPr algn="l">
              <a:defRPr sz="2100" b="1" cap="all">
                <a:solidFill>
                  <a:schemeClr val="bg2"/>
                </a:solidFill>
              </a:defRPr>
            </a:lvl1pPr>
          </a:lstStyle>
          <a:p>
            <a:r>
              <a:rPr lang="en-US"/>
              <a:t>Click to edit Master title style</a:t>
            </a:r>
            <a:endParaRPr lang="en-US" dirty="0"/>
          </a:p>
        </p:txBody>
      </p:sp>
      <p:sp>
        <p:nvSpPr>
          <p:cNvPr id="6" name="Text Placeholder 2"/>
          <p:cNvSpPr>
            <a:spLocks noGrp="1"/>
          </p:cNvSpPr>
          <p:nvPr>
            <p:ph type="body" idx="1"/>
          </p:nvPr>
        </p:nvSpPr>
        <p:spPr>
          <a:xfrm>
            <a:off x="1339273" y="4504306"/>
            <a:ext cx="9987011" cy="819148"/>
          </a:xfrm>
        </p:spPr>
        <p:txBody>
          <a:bodyPr anchor="b">
            <a:normAutofit/>
          </a:bodyPr>
          <a:lstStyle>
            <a:lvl1pPr marL="0" indent="0">
              <a:buNone/>
              <a:defRPr sz="1200">
                <a:solidFill>
                  <a:schemeClr val="bg1">
                    <a:lumMod val="8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483586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835F9D-4052-E346-A946-475603D1730A}"/>
              </a:ext>
            </a:extLst>
          </p:cNvPr>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2" name="Content Placeholder 2"/>
          <p:cNvSpPr>
            <a:spLocks noGrp="1"/>
          </p:cNvSpPr>
          <p:nvPr>
            <p:ph idx="1"/>
          </p:nvPr>
        </p:nvSpPr>
        <p:spPr>
          <a:xfrm>
            <a:off x="416078" y="759030"/>
            <a:ext cx="6311076" cy="5440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p:nvPr>
        </p:nvSpPr>
        <p:spPr>
          <a:xfrm>
            <a:off x="307220" y="-94785"/>
            <a:ext cx="10972800" cy="602796"/>
          </a:xfrm>
        </p:spPr>
        <p:txBody>
          <a:bodyPr>
            <a:normAutofit/>
          </a:bodyPr>
          <a:lstStyle>
            <a:lvl1pPr>
              <a:defRPr sz="1200" cap="all">
                <a:solidFill>
                  <a:schemeClr val="bg2"/>
                </a:solidFill>
              </a:defRPr>
            </a:lvl1pPr>
          </a:lstStyle>
          <a:p>
            <a:r>
              <a:rPr lang="en-US"/>
              <a:t>Click to edit Master title style</a:t>
            </a:r>
            <a:endParaRPr lang="en-US" dirty="0"/>
          </a:p>
        </p:txBody>
      </p:sp>
      <p:sp>
        <p:nvSpPr>
          <p:cNvPr id="5" name="Chart Placeholder 9"/>
          <p:cNvSpPr>
            <a:spLocks noGrp="1"/>
          </p:cNvSpPr>
          <p:nvPr>
            <p:ph type="chart" sz="quarter" idx="10"/>
          </p:nvPr>
        </p:nvSpPr>
        <p:spPr>
          <a:xfrm>
            <a:off x="6881284" y="758828"/>
            <a:ext cx="5018616" cy="2473325"/>
          </a:xfrm>
        </p:spPr>
        <p:txBody>
          <a:bodyPr rtlCol="0">
            <a:normAutofit/>
          </a:bodyPr>
          <a:lstStyle/>
          <a:p>
            <a:pPr lvl="0"/>
            <a:r>
              <a:rPr lang="en-US" noProof="0"/>
              <a:t>Click icon to add chart</a:t>
            </a:r>
          </a:p>
        </p:txBody>
      </p:sp>
      <p:sp>
        <p:nvSpPr>
          <p:cNvPr id="6" name="Picture Placeholder 11"/>
          <p:cNvSpPr>
            <a:spLocks noGrp="1"/>
          </p:cNvSpPr>
          <p:nvPr>
            <p:ph type="pic" sz="quarter" idx="11"/>
          </p:nvPr>
        </p:nvSpPr>
        <p:spPr>
          <a:xfrm>
            <a:off x="6881284" y="3394078"/>
            <a:ext cx="5018616" cy="2805113"/>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31871270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D63CE0D-DB9D-3F47-8786-A1198D988ECC}"/>
              </a:ext>
            </a:extLst>
          </p:cNvPr>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2" name="Content Placeholder 2"/>
          <p:cNvSpPr>
            <a:spLocks noGrp="1"/>
          </p:cNvSpPr>
          <p:nvPr>
            <p:ph idx="1"/>
          </p:nvPr>
        </p:nvSpPr>
        <p:spPr>
          <a:xfrm>
            <a:off x="416078" y="1397001"/>
            <a:ext cx="11329500" cy="37638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p:nvPr>
        </p:nvSpPr>
        <p:spPr>
          <a:xfrm>
            <a:off x="307220" y="-94785"/>
            <a:ext cx="10972800" cy="602796"/>
          </a:xfrm>
        </p:spPr>
        <p:txBody>
          <a:bodyPr>
            <a:normAutofit/>
          </a:bodyPr>
          <a:lstStyle>
            <a:lvl1pPr>
              <a:defRPr sz="1200" cap="all">
                <a:solidFill>
                  <a:schemeClr val="bg2"/>
                </a:solidFill>
              </a:defRPr>
            </a:lvl1pPr>
          </a:lstStyle>
          <a:p>
            <a:r>
              <a:rPr lang="en-US"/>
              <a:t>Click to edit Master title style</a:t>
            </a:r>
            <a:endParaRPr lang="en-US" dirty="0"/>
          </a:p>
        </p:txBody>
      </p:sp>
    </p:spTree>
    <p:extLst>
      <p:ext uri="{BB962C8B-B14F-4D97-AF65-F5344CB8AC3E}">
        <p14:creationId xmlns:p14="http://schemas.microsoft.com/office/powerpoint/2010/main" val="5204481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3090247-FE2C-EF44-8A1C-49BFA9831AB3}"/>
              </a:ext>
            </a:extLst>
          </p:cNvPr>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2" name="Content Placeholder 2"/>
          <p:cNvSpPr>
            <a:spLocks noGrp="1"/>
          </p:cNvSpPr>
          <p:nvPr>
            <p:ph idx="1"/>
          </p:nvPr>
        </p:nvSpPr>
        <p:spPr>
          <a:xfrm>
            <a:off x="416078" y="5369703"/>
            <a:ext cx="11329500" cy="864845"/>
          </a:xfrm>
        </p:spPr>
        <p:txBody>
          <a:bodyPr/>
          <a:lstStyle>
            <a:lvl1pPr>
              <a:defRPr sz="10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p:cNvSpPr>
            <a:spLocks noGrp="1"/>
          </p:cNvSpPr>
          <p:nvPr>
            <p:ph type="title"/>
          </p:nvPr>
        </p:nvSpPr>
        <p:spPr>
          <a:xfrm>
            <a:off x="307220" y="-94785"/>
            <a:ext cx="10972800" cy="602796"/>
          </a:xfrm>
        </p:spPr>
        <p:txBody>
          <a:bodyPr>
            <a:normAutofit/>
          </a:bodyPr>
          <a:lstStyle>
            <a:lvl1pPr>
              <a:defRPr sz="1200" cap="all">
                <a:solidFill>
                  <a:schemeClr val="bg2"/>
                </a:solidFill>
              </a:defRPr>
            </a:lvl1pPr>
          </a:lstStyle>
          <a:p>
            <a:r>
              <a:rPr lang="en-US"/>
              <a:t>Click to edit Master title style</a:t>
            </a:r>
            <a:endParaRPr lang="en-US" dirty="0"/>
          </a:p>
        </p:txBody>
      </p:sp>
      <p:sp>
        <p:nvSpPr>
          <p:cNvPr id="6" name="Chart Placeholder 4"/>
          <p:cNvSpPr>
            <a:spLocks noGrp="1"/>
          </p:cNvSpPr>
          <p:nvPr>
            <p:ph type="chart" sz="quarter" idx="10"/>
          </p:nvPr>
        </p:nvSpPr>
        <p:spPr>
          <a:xfrm>
            <a:off x="416078" y="1004888"/>
            <a:ext cx="11329308" cy="4144962"/>
          </a:xfrm>
        </p:spPr>
        <p:txBody>
          <a:bodyPr rtlCol="0">
            <a:normAutofit/>
          </a:bodyPr>
          <a:lstStyle/>
          <a:p>
            <a:pPr lvl="0"/>
            <a:r>
              <a:rPr lang="en-US" noProof="0"/>
              <a:t>Click icon to add chart</a:t>
            </a:r>
          </a:p>
        </p:txBody>
      </p:sp>
    </p:spTree>
    <p:extLst>
      <p:ext uri="{BB962C8B-B14F-4D97-AF65-F5344CB8AC3E}">
        <p14:creationId xmlns:p14="http://schemas.microsoft.com/office/powerpoint/2010/main" val="21814677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Picture Placeholder 5"/>
          <p:cNvSpPr>
            <a:spLocks noGrp="1"/>
          </p:cNvSpPr>
          <p:nvPr>
            <p:ph type="pic" sz="quarter" idx="10"/>
          </p:nvPr>
        </p:nvSpPr>
        <p:spPr>
          <a:xfrm>
            <a:off x="1" y="3"/>
            <a:ext cx="5988051" cy="6384925"/>
          </a:xfrm>
        </p:spPr>
        <p:txBody>
          <a:bodyPr rtlCol="0">
            <a:normAutofit/>
          </a:bodyPr>
          <a:lstStyle/>
          <a:p>
            <a:pPr lvl="0"/>
            <a:r>
              <a:rPr lang="en-US" noProof="0"/>
              <a:t>Drag picture to placeholder or click icon to add</a:t>
            </a:r>
          </a:p>
        </p:txBody>
      </p:sp>
      <p:sp>
        <p:nvSpPr>
          <p:cNvPr id="3" name="Picture Placeholder 9"/>
          <p:cNvSpPr>
            <a:spLocks noGrp="1"/>
          </p:cNvSpPr>
          <p:nvPr>
            <p:ph type="pic" sz="quarter" idx="11"/>
          </p:nvPr>
        </p:nvSpPr>
        <p:spPr>
          <a:xfrm>
            <a:off x="6096001" y="0"/>
            <a:ext cx="6096000" cy="3290888"/>
          </a:xfrm>
        </p:spPr>
        <p:txBody>
          <a:bodyPr rtlCol="0">
            <a:normAutofit/>
          </a:bodyPr>
          <a:lstStyle/>
          <a:p>
            <a:pPr lvl="0"/>
            <a:r>
              <a:rPr lang="en-US" noProof="0"/>
              <a:t>Drag picture to placeholder or click icon to add</a:t>
            </a:r>
          </a:p>
        </p:txBody>
      </p:sp>
      <p:sp>
        <p:nvSpPr>
          <p:cNvPr id="4" name="Picture Placeholder 11"/>
          <p:cNvSpPr>
            <a:spLocks noGrp="1"/>
          </p:cNvSpPr>
          <p:nvPr>
            <p:ph type="pic" sz="quarter" idx="12"/>
          </p:nvPr>
        </p:nvSpPr>
        <p:spPr>
          <a:xfrm>
            <a:off x="6096000" y="3372000"/>
            <a:ext cx="6096000" cy="3012927"/>
          </a:xfrm>
        </p:spPr>
        <p:txBody>
          <a:bodyPr rtlCol="0">
            <a:normAutofit/>
          </a:body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24905617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6A1059C-AB7C-9D4D-A556-3FF6C9593887}"/>
              </a:ext>
            </a:extLst>
          </p:cNvPr>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3" name="Title 1"/>
          <p:cNvSpPr>
            <a:spLocks noGrp="1"/>
          </p:cNvSpPr>
          <p:nvPr>
            <p:ph type="title"/>
          </p:nvPr>
        </p:nvSpPr>
        <p:spPr>
          <a:xfrm>
            <a:off x="307220" y="-94785"/>
            <a:ext cx="10972800" cy="602796"/>
          </a:xfrm>
        </p:spPr>
        <p:txBody>
          <a:bodyPr>
            <a:normAutofit/>
          </a:bodyPr>
          <a:lstStyle>
            <a:lvl1pPr>
              <a:defRPr sz="1200" cap="all">
                <a:solidFill>
                  <a:schemeClr val="bg2"/>
                </a:solidFill>
              </a:defRPr>
            </a:lvl1pPr>
          </a:lstStyle>
          <a:p>
            <a:r>
              <a:rPr lang="en-US"/>
              <a:t>Click to edit Master title style</a:t>
            </a:r>
            <a:endParaRPr lang="en-US" dirty="0"/>
          </a:p>
        </p:txBody>
      </p:sp>
      <p:sp>
        <p:nvSpPr>
          <p:cNvPr id="4" name="Content Placeholder 5"/>
          <p:cNvSpPr>
            <a:spLocks noGrp="1"/>
          </p:cNvSpPr>
          <p:nvPr>
            <p:ph sz="quarter" idx="10"/>
          </p:nvPr>
        </p:nvSpPr>
        <p:spPr>
          <a:xfrm>
            <a:off x="306918" y="634998"/>
            <a:ext cx="5635143" cy="48609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9"/>
          <p:cNvSpPr>
            <a:spLocks noGrp="1"/>
          </p:cNvSpPr>
          <p:nvPr>
            <p:ph sz="quarter" idx="11"/>
          </p:nvPr>
        </p:nvSpPr>
        <p:spPr>
          <a:xfrm>
            <a:off x="6096002" y="634998"/>
            <a:ext cx="5710767" cy="48609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4"/>
          <p:cNvSpPr>
            <a:spLocks noGrp="1"/>
          </p:cNvSpPr>
          <p:nvPr>
            <p:ph type="body" sz="quarter" idx="13"/>
          </p:nvPr>
        </p:nvSpPr>
        <p:spPr>
          <a:xfrm>
            <a:off x="306920" y="5599113"/>
            <a:ext cx="11499849" cy="635000"/>
          </a:xfrm>
        </p:spPr>
        <p:txBody>
          <a:bodyPr/>
          <a:lstStyle>
            <a:lvl1pPr>
              <a:defRPr sz="105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90793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3"/>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5" name="Picture 17" descr="largepurplelogo-transparen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334" y="12274"/>
            <a:ext cx="7810500" cy="5868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5"/>
          <p:cNvSpPr/>
          <p:nvPr/>
        </p:nvSpPr>
        <p:spPr>
          <a:xfrm>
            <a:off x="0" y="6646864"/>
            <a:ext cx="12192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7" name="Picture 19" descr="iShare-stacked-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94101" y="2725738"/>
            <a:ext cx="4567767" cy="971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4919196"/>
            <a:ext cx="103632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5740694"/>
            <a:ext cx="85344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698249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F8F8992-2527-0846-92F4-00C094E2B1FC}"/>
              </a:ext>
            </a:extLst>
          </p:cNvPr>
          <p:cNvSpPr/>
          <p:nvPr/>
        </p:nvSpPr>
        <p:spPr>
          <a:xfrm>
            <a:off x="1" y="0"/>
            <a:ext cx="7494588" cy="6415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6" name="Title 1"/>
          <p:cNvSpPr>
            <a:spLocks noGrp="1"/>
          </p:cNvSpPr>
          <p:nvPr>
            <p:ph type="title"/>
          </p:nvPr>
        </p:nvSpPr>
        <p:spPr>
          <a:xfrm>
            <a:off x="7798571" y="273053"/>
            <a:ext cx="4011084" cy="673677"/>
          </a:xfrm>
        </p:spPr>
        <p:txBody>
          <a:bodyPr anchor="b"/>
          <a:lstStyle>
            <a:lvl1pPr algn="l">
              <a:defRPr sz="1500" b="1"/>
            </a:lvl1pPr>
          </a:lstStyle>
          <a:p>
            <a:r>
              <a:rPr lang="en-US"/>
              <a:t>Click to edit Master title style</a:t>
            </a:r>
            <a:endParaRPr lang="en-US" dirty="0"/>
          </a:p>
        </p:txBody>
      </p:sp>
      <p:sp>
        <p:nvSpPr>
          <p:cNvPr id="7" name="Content Placeholder 2"/>
          <p:cNvSpPr>
            <a:spLocks noGrp="1"/>
          </p:cNvSpPr>
          <p:nvPr>
            <p:ph idx="1"/>
          </p:nvPr>
        </p:nvSpPr>
        <p:spPr>
          <a:xfrm>
            <a:off x="366957" y="273053"/>
            <a:ext cx="6517793" cy="5853113"/>
          </a:xfrm>
        </p:spPr>
        <p:txBody>
          <a:bodyPr/>
          <a:lstStyle>
            <a:lvl1pPr>
              <a:defRPr sz="1950" b="0" i="0" cap="all">
                <a:solidFill>
                  <a:schemeClr val="bg2"/>
                </a:solidFill>
                <a:latin typeface="+mj-lt"/>
              </a:defRPr>
            </a:lvl1pPr>
            <a:lvl2pPr marL="0" indent="0">
              <a:buFontTx/>
              <a:buNone/>
              <a:defRPr sz="1200" b="0" i="0">
                <a:solidFill>
                  <a:schemeClr val="bg2"/>
                </a:solidFill>
                <a:latin typeface="+mj-lt"/>
              </a:defRPr>
            </a:lvl2pPr>
            <a:lvl3pPr marL="171450" indent="0">
              <a:spcBef>
                <a:spcPts val="375"/>
              </a:spcBef>
              <a:buFontTx/>
              <a:buNone/>
              <a:defRPr sz="900" b="0" i="0">
                <a:solidFill>
                  <a:schemeClr val="bg2"/>
                </a:solidFill>
                <a:latin typeface="+mj-lt"/>
              </a:defRPr>
            </a:lvl3pPr>
            <a:lvl4pPr>
              <a:defRPr sz="1500" b="0" i="0">
                <a:latin typeface="+mj-lt"/>
              </a:defRPr>
            </a:lvl4pPr>
            <a:lvl5pPr>
              <a:defRPr sz="1500" b="0" i="0">
                <a:latin typeface="+mj-lt"/>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p:cNvSpPr>
            <a:spLocks noGrp="1"/>
          </p:cNvSpPr>
          <p:nvPr>
            <p:ph type="body" sz="half" idx="2"/>
          </p:nvPr>
        </p:nvSpPr>
        <p:spPr>
          <a:xfrm>
            <a:off x="7798571" y="1054107"/>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Tree>
    <p:extLst>
      <p:ext uri="{BB962C8B-B14F-4D97-AF65-F5344CB8AC3E}">
        <p14:creationId xmlns:p14="http://schemas.microsoft.com/office/powerpoint/2010/main" val="3887579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41F8591-1862-504A-A44A-A013D54AFD40}"/>
              </a:ext>
            </a:extLst>
          </p:cNvPr>
          <p:cNvSpPr/>
          <p:nvPr/>
        </p:nvSpPr>
        <p:spPr>
          <a:xfrm>
            <a:off x="0" y="0"/>
            <a:ext cx="9666288" cy="6415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4" name="Title 1"/>
          <p:cNvSpPr>
            <a:spLocks noGrp="1"/>
          </p:cNvSpPr>
          <p:nvPr>
            <p:ph type="title"/>
          </p:nvPr>
        </p:nvSpPr>
        <p:spPr>
          <a:xfrm>
            <a:off x="609600" y="274641"/>
            <a:ext cx="8657552" cy="683635"/>
          </a:xfrm>
        </p:spPr>
        <p:txBody>
          <a:bodyPr>
            <a:normAutofit/>
          </a:bodyPr>
          <a:lstStyle>
            <a:lvl1pPr algn="l">
              <a:defRPr sz="1800" b="0" i="0" cap="all">
                <a:solidFill>
                  <a:schemeClr val="bg2"/>
                </a:solidFill>
              </a:defRPr>
            </a:lvl1pPr>
          </a:lstStyle>
          <a:p>
            <a:r>
              <a:rPr lang="en-US"/>
              <a:t>Click to edit Master title style</a:t>
            </a:r>
            <a:endParaRPr lang="en-US" dirty="0"/>
          </a:p>
        </p:txBody>
      </p:sp>
      <p:sp>
        <p:nvSpPr>
          <p:cNvPr id="5" name="Text Placeholder 10"/>
          <p:cNvSpPr>
            <a:spLocks noGrp="1"/>
          </p:cNvSpPr>
          <p:nvPr>
            <p:ph type="body" sz="quarter" idx="10"/>
          </p:nvPr>
        </p:nvSpPr>
        <p:spPr>
          <a:xfrm>
            <a:off x="609602" y="1154546"/>
            <a:ext cx="8657167" cy="490653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12"/>
          <p:cNvSpPr>
            <a:spLocks noGrp="1"/>
          </p:cNvSpPr>
          <p:nvPr>
            <p:ph type="pic" sz="quarter" idx="11"/>
          </p:nvPr>
        </p:nvSpPr>
        <p:spPr>
          <a:xfrm>
            <a:off x="9774769" y="0"/>
            <a:ext cx="2417233" cy="1639888"/>
          </a:xfrm>
        </p:spPr>
        <p:txBody>
          <a:bodyPr rtlCol="0">
            <a:normAutofit/>
          </a:bodyPr>
          <a:lstStyle/>
          <a:p>
            <a:pPr lvl="0"/>
            <a:r>
              <a:rPr lang="en-US" noProof="0"/>
              <a:t>Click icon to add picture</a:t>
            </a:r>
          </a:p>
        </p:txBody>
      </p:sp>
      <p:sp>
        <p:nvSpPr>
          <p:cNvPr id="7" name="Picture Placeholder 14"/>
          <p:cNvSpPr>
            <a:spLocks noGrp="1"/>
          </p:cNvSpPr>
          <p:nvPr>
            <p:ph type="pic" sz="quarter" idx="12"/>
          </p:nvPr>
        </p:nvSpPr>
        <p:spPr>
          <a:xfrm>
            <a:off x="9774769" y="1708440"/>
            <a:ext cx="2417233" cy="2332038"/>
          </a:xfrm>
        </p:spPr>
        <p:txBody>
          <a:bodyPr rtlCol="0">
            <a:normAutofit/>
          </a:bodyPr>
          <a:lstStyle/>
          <a:p>
            <a:pPr lvl="0"/>
            <a:r>
              <a:rPr lang="en-US" noProof="0"/>
              <a:t>Click icon to add picture</a:t>
            </a:r>
          </a:p>
        </p:txBody>
      </p:sp>
      <p:sp>
        <p:nvSpPr>
          <p:cNvPr id="8" name="Picture Placeholder 16"/>
          <p:cNvSpPr>
            <a:spLocks noGrp="1"/>
          </p:cNvSpPr>
          <p:nvPr>
            <p:ph type="pic" sz="quarter" idx="13"/>
          </p:nvPr>
        </p:nvSpPr>
        <p:spPr>
          <a:xfrm>
            <a:off x="9774769" y="4122305"/>
            <a:ext cx="2417233" cy="2281238"/>
          </a:xfrm>
        </p:spPr>
        <p:txBody>
          <a:bodyPr rtlCol="0">
            <a:normAutofit/>
          </a:bodyPr>
          <a:lstStyle/>
          <a:p>
            <a:pPr lvl="0"/>
            <a:r>
              <a:rPr lang="en-US" noProof="0"/>
              <a:t>Click icon to add picture</a:t>
            </a:r>
            <a:endParaRPr lang="en-US" noProof="0" dirty="0"/>
          </a:p>
        </p:txBody>
      </p:sp>
    </p:spTree>
    <p:extLst>
      <p:ext uri="{BB962C8B-B14F-4D97-AF65-F5344CB8AC3E}">
        <p14:creationId xmlns:p14="http://schemas.microsoft.com/office/powerpoint/2010/main" val="28638966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197469F-E8B1-AD41-BB17-718297ABBD5A}"/>
              </a:ext>
            </a:extLst>
          </p:cNvPr>
          <p:cNvSpPr/>
          <p:nvPr/>
        </p:nvSpPr>
        <p:spPr>
          <a:xfrm>
            <a:off x="0" y="4895850"/>
            <a:ext cx="12192000" cy="15128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2" name="Picture Placeholder 8"/>
          <p:cNvSpPr>
            <a:spLocks noGrp="1"/>
          </p:cNvSpPr>
          <p:nvPr>
            <p:ph type="pic" sz="quarter" idx="10"/>
          </p:nvPr>
        </p:nvSpPr>
        <p:spPr>
          <a:xfrm>
            <a:off x="0" y="1"/>
            <a:ext cx="12192000" cy="4895272"/>
          </a:xfrm>
        </p:spPr>
        <p:txBody>
          <a:bodyPr rtlCol="0">
            <a:normAutofit/>
          </a:bodyPr>
          <a:lstStyle/>
          <a:p>
            <a:pPr lvl="0"/>
            <a:r>
              <a:rPr lang="en-US" noProof="0"/>
              <a:t>Click icon to add picture</a:t>
            </a:r>
            <a:endParaRPr lang="en-US" noProof="0" dirty="0"/>
          </a:p>
        </p:txBody>
      </p:sp>
      <p:sp>
        <p:nvSpPr>
          <p:cNvPr id="5" name="Title 1"/>
          <p:cNvSpPr>
            <a:spLocks noGrp="1"/>
          </p:cNvSpPr>
          <p:nvPr>
            <p:ph type="title"/>
          </p:nvPr>
        </p:nvSpPr>
        <p:spPr>
          <a:xfrm>
            <a:off x="1339275" y="5323457"/>
            <a:ext cx="9698181" cy="1362075"/>
          </a:xfrm>
        </p:spPr>
        <p:txBody>
          <a:bodyPr anchor="t">
            <a:normAutofit/>
          </a:bodyPr>
          <a:lstStyle>
            <a:lvl1pPr algn="l">
              <a:defRPr sz="2100" b="1" cap="all">
                <a:solidFill>
                  <a:schemeClr val="bg2"/>
                </a:solidFill>
              </a:defRPr>
            </a:lvl1pPr>
          </a:lstStyle>
          <a:p>
            <a:r>
              <a:rPr lang="en-US"/>
              <a:t>Click to edit Master title style</a:t>
            </a:r>
            <a:endParaRPr lang="en-US" dirty="0"/>
          </a:p>
        </p:txBody>
      </p:sp>
      <p:sp>
        <p:nvSpPr>
          <p:cNvPr id="6" name="Text Placeholder 2"/>
          <p:cNvSpPr>
            <a:spLocks noGrp="1"/>
          </p:cNvSpPr>
          <p:nvPr>
            <p:ph type="body" idx="1"/>
          </p:nvPr>
        </p:nvSpPr>
        <p:spPr>
          <a:xfrm>
            <a:off x="1339273" y="4504306"/>
            <a:ext cx="9987011" cy="819148"/>
          </a:xfrm>
        </p:spPr>
        <p:txBody>
          <a:bodyPr anchor="b">
            <a:normAutofit/>
          </a:bodyPr>
          <a:lstStyle>
            <a:lvl1pPr marL="0" indent="0">
              <a:buNone/>
              <a:defRPr sz="1200">
                <a:solidFill>
                  <a:schemeClr val="bg1">
                    <a:lumMod val="8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9091077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C6B797-C0E8-1F42-A4F2-2A121916BCF9}"/>
              </a:ext>
            </a:extLst>
          </p:cNvPr>
          <p:cNvSpPr/>
          <p:nvPr/>
        </p:nvSpPr>
        <p:spPr>
          <a:xfrm>
            <a:off x="6307138" y="0"/>
            <a:ext cx="5884863" cy="641508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3" name="Title 1"/>
          <p:cNvSpPr>
            <a:spLocks noGrp="1"/>
          </p:cNvSpPr>
          <p:nvPr>
            <p:ph type="ctrTitle"/>
          </p:nvPr>
        </p:nvSpPr>
        <p:spPr>
          <a:xfrm>
            <a:off x="6581542" y="349638"/>
            <a:ext cx="5289673" cy="800046"/>
          </a:xfrm>
        </p:spPr>
        <p:txBody>
          <a:bodyPr>
            <a:normAutofit/>
          </a:bodyPr>
          <a:lstStyle>
            <a:lvl1pPr algn="l">
              <a:defRPr sz="18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9"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1" y="0"/>
            <a:ext cx="6231467" cy="3247320"/>
          </a:xfrm>
        </p:spPr>
        <p:txBody>
          <a:bodyPr rtlCol="0">
            <a:normAutofit/>
          </a:bodyPr>
          <a:lstStyle/>
          <a:p>
            <a:pPr lvl="0"/>
            <a:r>
              <a:rPr lang="en-US" noProof="0"/>
              <a:t>Click icon to add picture</a:t>
            </a:r>
          </a:p>
        </p:txBody>
      </p:sp>
      <p:sp>
        <p:nvSpPr>
          <p:cNvPr id="6" name="Picture Placeholder 14"/>
          <p:cNvSpPr>
            <a:spLocks noGrp="1"/>
          </p:cNvSpPr>
          <p:nvPr>
            <p:ph type="pic" sz="quarter" idx="12"/>
          </p:nvPr>
        </p:nvSpPr>
        <p:spPr>
          <a:xfrm>
            <a:off x="1" y="3313124"/>
            <a:ext cx="6231467" cy="3100388"/>
          </a:xfrm>
        </p:spPr>
        <p:txBody>
          <a:bodyPr rtlCol="0">
            <a:normAutofit/>
          </a:bodyPr>
          <a:lstStyle/>
          <a:p>
            <a:pPr lvl="0"/>
            <a:r>
              <a:rPr lang="en-US" noProof="0"/>
              <a:t>Click icon to add picture</a:t>
            </a:r>
          </a:p>
        </p:txBody>
      </p:sp>
    </p:spTree>
    <p:extLst>
      <p:ext uri="{BB962C8B-B14F-4D97-AF65-F5344CB8AC3E}">
        <p14:creationId xmlns:p14="http://schemas.microsoft.com/office/powerpoint/2010/main" val="15592062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E196D0-8BC8-654C-8734-A8894AD41662}"/>
              </a:ext>
            </a:extLst>
          </p:cNvPr>
          <p:cNvSpPr/>
          <p:nvPr/>
        </p:nvSpPr>
        <p:spPr>
          <a:xfrm>
            <a:off x="6307138" y="0"/>
            <a:ext cx="5884863" cy="64150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3" name="Title 1"/>
          <p:cNvSpPr>
            <a:spLocks noGrp="1"/>
          </p:cNvSpPr>
          <p:nvPr>
            <p:ph type="ctrTitle"/>
          </p:nvPr>
        </p:nvSpPr>
        <p:spPr>
          <a:xfrm>
            <a:off x="6581542" y="349638"/>
            <a:ext cx="5289673" cy="800046"/>
          </a:xfrm>
        </p:spPr>
        <p:txBody>
          <a:bodyPr>
            <a:normAutofit/>
          </a:bodyPr>
          <a:lstStyle>
            <a:lvl1pPr algn="l">
              <a:defRPr sz="18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9"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1" y="0"/>
            <a:ext cx="6231467" cy="3247320"/>
          </a:xfrm>
        </p:spPr>
        <p:txBody>
          <a:bodyPr rtlCol="0">
            <a:normAutofit/>
          </a:bodyPr>
          <a:lstStyle/>
          <a:p>
            <a:pPr lvl="0"/>
            <a:r>
              <a:rPr lang="en-US" noProof="0"/>
              <a:t>Click icon to add picture</a:t>
            </a:r>
          </a:p>
        </p:txBody>
      </p:sp>
      <p:sp>
        <p:nvSpPr>
          <p:cNvPr id="6" name="Picture Placeholder 14"/>
          <p:cNvSpPr>
            <a:spLocks noGrp="1"/>
          </p:cNvSpPr>
          <p:nvPr>
            <p:ph type="pic" sz="quarter" idx="12"/>
          </p:nvPr>
        </p:nvSpPr>
        <p:spPr>
          <a:xfrm>
            <a:off x="1" y="3313124"/>
            <a:ext cx="6231467" cy="3100388"/>
          </a:xfrm>
        </p:spPr>
        <p:txBody>
          <a:bodyPr rtlCol="0">
            <a:normAutofit/>
          </a:bodyPr>
          <a:lstStyle/>
          <a:p>
            <a:pPr lvl="0"/>
            <a:r>
              <a:rPr lang="en-US" noProof="0"/>
              <a:t>Click icon to add picture</a:t>
            </a:r>
          </a:p>
        </p:txBody>
      </p:sp>
    </p:spTree>
    <p:extLst>
      <p:ext uri="{BB962C8B-B14F-4D97-AF65-F5344CB8AC3E}">
        <p14:creationId xmlns:p14="http://schemas.microsoft.com/office/powerpoint/2010/main" val="5325620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9AC57EA-F618-3B47-B42D-7D1EBD8A06FC}"/>
              </a:ext>
            </a:extLst>
          </p:cNvPr>
          <p:cNvSpPr/>
          <p:nvPr/>
        </p:nvSpPr>
        <p:spPr>
          <a:xfrm>
            <a:off x="6307138" y="0"/>
            <a:ext cx="5884863" cy="641508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3" name="Title 1"/>
          <p:cNvSpPr>
            <a:spLocks noGrp="1"/>
          </p:cNvSpPr>
          <p:nvPr>
            <p:ph type="ctrTitle"/>
          </p:nvPr>
        </p:nvSpPr>
        <p:spPr>
          <a:xfrm>
            <a:off x="6581542" y="349638"/>
            <a:ext cx="5289673" cy="800046"/>
          </a:xfrm>
        </p:spPr>
        <p:txBody>
          <a:bodyPr>
            <a:normAutofit/>
          </a:bodyPr>
          <a:lstStyle>
            <a:lvl1pPr algn="l">
              <a:defRPr sz="18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9"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1" y="0"/>
            <a:ext cx="6231467" cy="3247320"/>
          </a:xfrm>
        </p:spPr>
        <p:txBody>
          <a:bodyPr rtlCol="0">
            <a:normAutofit/>
          </a:bodyPr>
          <a:lstStyle/>
          <a:p>
            <a:pPr lvl="0"/>
            <a:r>
              <a:rPr lang="en-US" noProof="0"/>
              <a:t>Click icon to add picture</a:t>
            </a:r>
          </a:p>
        </p:txBody>
      </p:sp>
      <p:sp>
        <p:nvSpPr>
          <p:cNvPr id="6" name="Picture Placeholder 14"/>
          <p:cNvSpPr>
            <a:spLocks noGrp="1"/>
          </p:cNvSpPr>
          <p:nvPr>
            <p:ph type="pic" sz="quarter" idx="12"/>
          </p:nvPr>
        </p:nvSpPr>
        <p:spPr>
          <a:xfrm>
            <a:off x="1" y="3313124"/>
            <a:ext cx="6231467" cy="3100388"/>
          </a:xfrm>
        </p:spPr>
        <p:txBody>
          <a:bodyPr rtlCol="0">
            <a:normAutofit/>
          </a:bodyPr>
          <a:lstStyle/>
          <a:p>
            <a:pPr lvl="0"/>
            <a:r>
              <a:rPr lang="en-US" noProof="0"/>
              <a:t>Click icon to add picture</a:t>
            </a:r>
          </a:p>
        </p:txBody>
      </p:sp>
    </p:spTree>
    <p:extLst>
      <p:ext uri="{BB962C8B-B14F-4D97-AF65-F5344CB8AC3E}">
        <p14:creationId xmlns:p14="http://schemas.microsoft.com/office/powerpoint/2010/main" val="42026312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05DF37B-E6F3-B549-B0C8-74BC87AB0397}"/>
              </a:ext>
            </a:extLst>
          </p:cNvPr>
          <p:cNvSpPr/>
          <p:nvPr/>
        </p:nvSpPr>
        <p:spPr>
          <a:xfrm>
            <a:off x="6307138" y="0"/>
            <a:ext cx="5884863" cy="64150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3" name="Title 1"/>
          <p:cNvSpPr>
            <a:spLocks noGrp="1"/>
          </p:cNvSpPr>
          <p:nvPr>
            <p:ph type="ctrTitle"/>
          </p:nvPr>
        </p:nvSpPr>
        <p:spPr>
          <a:xfrm>
            <a:off x="6581542" y="349638"/>
            <a:ext cx="5289673" cy="800046"/>
          </a:xfrm>
        </p:spPr>
        <p:txBody>
          <a:bodyPr>
            <a:normAutofit/>
          </a:bodyPr>
          <a:lstStyle>
            <a:lvl1pPr algn="l">
              <a:defRPr sz="18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9"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1" y="0"/>
            <a:ext cx="6231467" cy="3247320"/>
          </a:xfrm>
        </p:spPr>
        <p:txBody>
          <a:bodyPr rtlCol="0">
            <a:normAutofit/>
          </a:bodyPr>
          <a:lstStyle/>
          <a:p>
            <a:pPr lvl="0"/>
            <a:r>
              <a:rPr lang="en-US" noProof="0"/>
              <a:t>Click icon to add picture</a:t>
            </a:r>
          </a:p>
        </p:txBody>
      </p:sp>
      <p:sp>
        <p:nvSpPr>
          <p:cNvPr id="6" name="Picture Placeholder 14"/>
          <p:cNvSpPr>
            <a:spLocks noGrp="1"/>
          </p:cNvSpPr>
          <p:nvPr>
            <p:ph type="pic" sz="quarter" idx="12"/>
          </p:nvPr>
        </p:nvSpPr>
        <p:spPr>
          <a:xfrm>
            <a:off x="1" y="3313124"/>
            <a:ext cx="6231467" cy="3100388"/>
          </a:xfrm>
        </p:spPr>
        <p:txBody>
          <a:bodyPr rtlCol="0">
            <a:normAutofit/>
          </a:bodyPr>
          <a:lstStyle/>
          <a:p>
            <a:pPr lvl="0"/>
            <a:r>
              <a:rPr lang="en-US" noProof="0"/>
              <a:t>Click icon to add picture</a:t>
            </a:r>
          </a:p>
        </p:txBody>
      </p:sp>
    </p:spTree>
    <p:extLst>
      <p:ext uri="{BB962C8B-B14F-4D97-AF65-F5344CB8AC3E}">
        <p14:creationId xmlns:p14="http://schemas.microsoft.com/office/powerpoint/2010/main" val="34521195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8666790-B0F5-2641-A393-6824EF96CC40}"/>
              </a:ext>
            </a:extLst>
          </p:cNvPr>
          <p:cNvSpPr/>
          <p:nvPr/>
        </p:nvSpPr>
        <p:spPr>
          <a:xfrm>
            <a:off x="6307138" y="0"/>
            <a:ext cx="5884863" cy="6415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3" name="Title 1"/>
          <p:cNvSpPr>
            <a:spLocks noGrp="1"/>
          </p:cNvSpPr>
          <p:nvPr>
            <p:ph type="ctrTitle"/>
          </p:nvPr>
        </p:nvSpPr>
        <p:spPr>
          <a:xfrm>
            <a:off x="6581542" y="349638"/>
            <a:ext cx="5289673" cy="800046"/>
          </a:xfrm>
        </p:spPr>
        <p:txBody>
          <a:bodyPr>
            <a:normAutofit/>
          </a:bodyPr>
          <a:lstStyle>
            <a:lvl1pPr algn="l">
              <a:defRPr sz="18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9"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1" y="0"/>
            <a:ext cx="6231467" cy="3247320"/>
          </a:xfrm>
        </p:spPr>
        <p:txBody>
          <a:bodyPr rtlCol="0">
            <a:normAutofit/>
          </a:bodyPr>
          <a:lstStyle/>
          <a:p>
            <a:pPr lvl="0"/>
            <a:r>
              <a:rPr lang="en-US" noProof="0"/>
              <a:t>Click icon to add picture</a:t>
            </a:r>
          </a:p>
        </p:txBody>
      </p:sp>
      <p:sp>
        <p:nvSpPr>
          <p:cNvPr id="6" name="Picture Placeholder 14"/>
          <p:cNvSpPr>
            <a:spLocks noGrp="1"/>
          </p:cNvSpPr>
          <p:nvPr>
            <p:ph type="pic" sz="quarter" idx="12"/>
          </p:nvPr>
        </p:nvSpPr>
        <p:spPr>
          <a:xfrm>
            <a:off x="1" y="3313124"/>
            <a:ext cx="6231467" cy="3100388"/>
          </a:xfrm>
        </p:spPr>
        <p:txBody>
          <a:bodyPr rtlCol="0">
            <a:normAutofit/>
          </a:bodyPr>
          <a:lstStyle/>
          <a:p>
            <a:pPr lvl="0"/>
            <a:r>
              <a:rPr lang="en-US" noProof="0"/>
              <a:t>Click icon to add picture</a:t>
            </a:r>
          </a:p>
        </p:txBody>
      </p:sp>
    </p:spTree>
    <p:extLst>
      <p:ext uri="{BB962C8B-B14F-4D97-AF65-F5344CB8AC3E}">
        <p14:creationId xmlns:p14="http://schemas.microsoft.com/office/powerpoint/2010/main" val="2902735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86C697-100C-3649-8DC1-1BAC94E90148}"/>
              </a:ext>
            </a:extLst>
          </p:cNvPr>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2" name="Content Placeholder 2"/>
          <p:cNvSpPr>
            <a:spLocks noGrp="1"/>
          </p:cNvSpPr>
          <p:nvPr>
            <p:ph idx="1"/>
          </p:nvPr>
        </p:nvSpPr>
        <p:spPr>
          <a:xfrm>
            <a:off x="416078" y="759030"/>
            <a:ext cx="6311076" cy="54408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p:nvPr>
        </p:nvSpPr>
        <p:spPr>
          <a:xfrm>
            <a:off x="307220" y="-94785"/>
            <a:ext cx="10972800" cy="602796"/>
          </a:xfrm>
        </p:spPr>
        <p:txBody>
          <a:bodyPr>
            <a:normAutofit/>
          </a:bodyPr>
          <a:lstStyle>
            <a:lvl1pPr>
              <a:defRPr sz="1200" cap="all">
                <a:solidFill>
                  <a:schemeClr val="bg2"/>
                </a:solidFill>
              </a:defRPr>
            </a:lvl1pPr>
          </a:lstStyle>
          <a:p>
            <a:r>
              <a:rPr lang="en-US"/>
              <a:t>Click to edit Master title style</a:t>
            </a:r>
            <a:endParaRPr lang="en-US" dirty="0"/>
          </a:p>
        </p:txBody>
      </p:sp>
      <p:sp>
        <p:nvSpPr>
          <p:cNvPr id="5" name="Chart Placeholder 9"/>
          <p:cNvSpPr>
            <a:spLocks noGrp="1"/>
          </p:cNvSpPr>
          <p:nvPr>
            <p:ph type="chart" sz="quarter" idx="10"/>
          </p:nvPr>
        </p:nvSpPr>
        <p:spPr>
          <a:xfrm>
            <a:off x="6881284" y="758828"/>
            <a:ext cx="5018616" cy="2473325"/>
          </a:xfrm>
        </p:spPr>
        <p:txBody>
          <a:bodyPr rtlCol="0">
            <a:normAutofit/>
          </a:bodyPr>
          <a:lstStyle/>
          <a:p>
            <a:pPr lvl="0"/>
            <a:r>
              <a:rPr lang="en-US" noProof="0"/>
              <a:t>Click icon to add chart</a:t>
            </a:r>
          </a:p>
        </p:txBody>
      </p:sp>
      <p:sp>
        <p:nvSpPr>
          <p:cNvPr id="6" name="Picture Placeholder 11"/>
          <p:cNvSpPr>
            <a:spLocks noGrp="1"/>
          </p:cNvSpPr>
          <p:nvPr>
            <p:ph type="pic" sz="quarter" idx="11"/>
          </p:nvPr>
        </p:nvSpPr>
        <p:spPr>
          <a:xfrm>
            <a:off x="6881284" y="3394078"/>
            <a:ext cx="5018616" cy="2805113"/>
          </a:xfrm>
        </p:spPr>
        <p:txBody>
          <a:bodyPr rtlCol="0">
            <a:normAutofit/>
          </a:bodyPr>
          <a:lstStyle/>
          <a:p>
            <a:pPr lvl="0"/>
            <a:r>
              <a:rPr lang="en-US" noProof="0"/>
              <a:t>Click icon to add picture</a:t>
            </a:r>
          </a:p>
        </p:txBody>
      </p:sp>
    </p:spTree>
    <p:extLst>
      <p:ext uri="{BB962C8B-B14F-4D97-AF65-F5344CB8AC3E}">
        <p14:creationId xmlns:p14="http://schemas.microsoft.com/office/powerpoint/2010/main" val="18492012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298320-2741-774E-B2CD-67F2DDBDECD8}"/>
              </a:ext>
            </a:extLst>
          </p:cNvPr>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2" name="Content Placeholder 2"/>
          <p:cNvSpPr>
            <a:spLocks noGrp="1"/>
          </p:cNvSpPr>
          <p:nvPr>
            <p:ph idx="1"/>
          </p:nvPr>
        </p:nvSpPr>
        <p:spPr>
          <a:xfrm>
            <a:off x="416078" y="1397001"/>
            <a:ext cx="11329500" cy="37638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p:nvPr>
        </p:nvSpPr>
        <p:spPr>
          <a:xfrm>
            <a:off x="307220" y="-94785"/>
            <a:ext cx="10972800" cy="602796"/>
          </a:xfrm>
        </p:spPr>
        <p:txBody>
          <a:bodyPr>
            <a:normAutofit/>
          </a:bodyPr>
          <a:lstStyle>
            <a:lvl1pPr>
              <a:defRPr sz="1200" cap="all">
                <a:solidFill>
                  <a:schemeClr val="bg2"/>
                </a:solidFill>
              </a:defRPr>
            </a:lvl1pPr>
          </a:lstStyle>
          <a:p>
            <a:r>
              <a:rPr lang="en-US"/>
              <a:t>Click to edit Master title style</a:t>
            </a:r>
            <a:endParaRPr lang="en-US" dirty="0"/>
          </a:p>
        </p:txBody>
      </p:sp>
    </p:spTree>
    <p:extLst>
      <p:ext uri="{BB962C8B-B14F-4D97-AF65-F5344CB8AC3E}">
        <p14:creationId xmlns:p14="http://schemas.microsoft.com/office/powerpoint/2010/main" val="730911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5"/>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5" name="Picture 17" descr="largepurplelogo-transparen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19" y="-19538"/>
            <a:ext cx="7810500" cy="5868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5"/>
          <p:cNvSpPr/>
          <p:nvPr/>
        </p:nvSpPr>
        <p:spPr>
          <a:xfrm>
            <a:off x="0" y="6646864"/>
            <a:ext cx="12192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7" name="Picture 19" descr="CollectionsManagement-stacked-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2534" y="2882901"/>
            <a:ext cx="11345333" cy="930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4919196"/>
            <a:ext cx="103632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5740694"/>
            <a:ext cx="85344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696516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03812E3-B607-6C46-8DFD-6510DAB17BCF}"/>
              </a:ext>
            </a:extLst>
          </p:cNvPr>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800" dirty="0"/>
              <a:t> </a:t>
            </a:r>
          </a:p>
        </p:txBody>
      </p:sp>
      <p:sp>
        <p:nvSpPr>
          <p:cNvPr id="2" name="Content Placeholder 2"/>
          <p:cNvSpPr>
            <a:spLocks noGrp="1"/>
          </p:cNvSpPr>
          <p:nvPr>
            <p:ph idx="1"/>
          </p:nvPr>
        </p:nvSpPr>
        <p:spPr>
          <a:xfrm>
            <a:off x="416078" y="5369703"/>
            <a:ext cx="11329500" cy="864845"/>
          </a:xfrm>
        </p:spPr>
        <p:txBody>
          <a:bodyPr/>
          <a:lstStyle>
            <a:lvl1pPr>
              <a:defRPr sz="105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p:cNvSpPr>
            <a:spLocks noGrp="1"/>
          </p:cNvSpPr>
          <p:nvPr>
            <p:ph type="title"/>
          </p:nvPr>
        </p:nvSpPr>
        <p:spPr>
          <a:xfrm>
            <a:off x="307220" y="-94785"/>
            <a:ext cx="10972800" cy="602796"/>
          </a:xfrm>
        </p:spPr>
        <p:txBody>
          <a:bodyPr>
            <a:normAutofit/>
          </a:bodyPr>
          <a:lstStyle>
            <a:lvl1pPr>
              <a:defRPr sz="1200" cap="all">
                <a:solidFill>
                  <a:schemeClr val="bg2"/>
                </a:solidFill>
              </a:defRPr>
            </a:lvl1pPr>
          </a:lstStyle>
          <a:p>
            <a:r>
              <a:rPr lang="en-US"/>
              <a:t>Click to edit Master title style</a:t>
            </a:r>
            <a:endParaRPr lang="en-US" dirty="0"/>
          </a:p>
        </p:txBody>
      </p:sp>
      <p:sp>
        <p:nvSpPr>
          <p:cNvPr id="6" name="Chart Placeholder 4"/>
          <p:cNvSpPr>
            <a:spLocks noGrp="1"/>
          </p:cNvSpPr>
          <p:nvPr>
            <p:ph type="chart" sz="quarter" idx="10"/>
          </p:nvPr>
        </p:nvSpPr>
        <p:spPr>
          <a:xfrm>
            <a:off x="416078" y="1004888"/>
            <a:ext cx="11329308" cy="4144962"/>
          </a:xfrm>
        </p:spPr>
        <p:txBody>
          <a:bodyPr rtlCol="0">
            <a:normAutofit/>
          </a:bodyPr>
          <a:lstStyle/>
          <a:p>
            <a:pPr lvl="0"/>
            <a:r>
              <a:rPr lang="en-US" noProof="0"/>
              <a:t>Click icon to add chart</a:t>
            </a:r>
          </a:p>
        </p:txBody>
      </p:sp>
    </p:spTree>
    <p:extLst>
      <p:ext uri="{BB962C8B-B14F-4D97-AF65-F5344CB8AC3E}">
        <p14:creationId xmlns:p14="http://schemas.microsoft.com/office/powerpoint/2010/main" val="5759707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Picture Placeholder 5"/>
          <p:cNvSpPr>
            <a:spLocks noGrp="1"/>
          </p:cNvSpPr>
          <p:nvPr>
            <p:ph type="pic" sz="quarter" idx="10"/>
          </p:nvPr>
        </p:nvSpPr>
        <p:spPr>
          <a:xfrm>
            <a:off x="1" y="3"/>
            <a:ext cx="5988051" cy="6384925"/>
          </a:xfrm>
        </p:spPr>
        <p:txBody>
          <a:bodyPr rtlCol="0">
            <a:normAutofit/>
          </a:bodyPr>
          <a:lstStyle/>
          <a:p>
            <a:pPr lvl="0"/>
            <a:r>
              <a:rPr lang="en-US" noProof="0"/>
              <a:t>Click icon to add picture</a:t>
            </a:r>
          </a:p>
        </p:txBody>
      </p:sp>
      <p:sp>
        <p:nvSpPr>
          <p:cNvPr id="3" name="Picture Placeholder 9"/>
          <p:cNvSpPr>
            <a:spLocks noGrp="1"/>
          </p:cNvSpPr>
          <p:nvPr>
            <p:ph type="pic" sz="quarter" idx="11"/>
          </p:nvPr>
        </p:nvSpPr>
        <p:spPr>
          <a:xfrm>
            <a:off x="6096001" y="0"/>
            <a:ext cx="6096000" cy="3290888"/>
          </a:xfrm>
        </p:spPr>
        <p:txBody>
          <a:bodyPr rtlCol="0">
            <a:normAutofit/>
          </a:bodyPr>
          <a:lstStyle/>
          <a:p>
            <a:pPr lvl="0"/>
            <a:r>
              <a:rPr lang="en-US" noProof="0"/>
              <a:t>Click icon to add picture</a:t>
            </a:r>
          </a:p>
        </p:txBody>
      </p:sp>
      <p:sp>
        <p:nvSpPr>
          <p:cNvPr id="4" name="Picture Placeholder 11"/>
          <p:cNvSpPr>
            <a:spLocks noGrp="1"/>
          </p:cNvSpPr>
          <p:nvPr>
            <p:ph type="pic" sz="quarter" idx="12"/>
          </p:nvPr>
        </p:nvSpPr>
        <p:spPr>
          <a:xfrm>
            <a:off x="6096000" y="3372000"/>
            <a:ext cx="6096000" cy="3012927"/>
          </a:xfrm>
        </p:spPr>
        <p:txBody>
          <a:bodyPr rtlCol="0">
            <a:normAutofit/>
          </a:bodyPr>
          <a:lstStyle/>
          <a:p>
            <a:pPr lvl="0"/>
            <a:r>
              <a:rPr lang="en-US" noProof="0"/>
              <a:t>Click icon to add picture</a:t>
            </a:r>
            <a:endParaRPr lang="en-US" noProof="0" dirty="0"/>
          </a:p>
        </p:txBody>
      </p:sp>
    </p:spTree>
    <p:extLst>
      <p:ext uri="{BB962C8B-B14F-4D97-AF65-F5344CB8AC3E}">
        <p14:creationId xmlns:p14="http://schemas.microsoft.com/office/powerpoint/2010/main" val="17465120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371460"/>
            <a:ext cx="10972800" cy="1143000"/>
          </a:xfrm>
        </p:spPr>
        <p:txBody>
          <a:bodyPr/>
          <a:lstStyle/>
          <a:p>
            <a:r>
              <a:rPr lang="en-US" dirty="0"/>
              <a:t>Click to edit Master title style</a:t>
            </a:r>
          </a:p>
        </p:txBody>
      </p:sp>
      <p:sp>
        <p:nvSpPr>
          <p:cNvPr id="6" name="Content Placeholder 2"/>
          <p:cNvSpPr>
            <a:spLocks noGrp="1"/>
          </p:cNvSpPr>
          <p:nvPr>
            <p:ph idx="1"/>
          </p:nvPr>
        </p:nvSpPr>
        <p:spPr>
          <a:xfrm>
            <a:off x="623048" y="1578197"/>
            <a:ext cx="10959352" cy="4596691"/>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C6A1059C-AB7C-9D4D-A556-3FF6C9593887}"/>
              </a:ext>
            </a:extLst>
          </p:cNvPr>
          <p:cNvSpPr/>
          <p:nvPr userDrawn="1"/>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 </a:t>
            </a:r>
          </a:p>
        </p:txBody>
      </p:sp>
    </p:spTree>
    <p:extLst>
      <p:ext uri="{BB962C8B-B14F-4D97-AF65-F5344CB8AC3E}">
        <p14:creationId xmlns:p14="http://schemas.microsoft.com/office/powerpoint/2010/main" val="40467035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5" name="Picture 17" descr="largepurplelogo-transparen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5367" y="1358901"/>
            <a:ext cx="3092451" cy="2322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77001"/>
            <a:ext cx="12192000" cy="161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9" descr="CARLI2.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51351" y="3906838"/>
            <a:ext cx="29845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914400" y="4919196"/>
            <a:ext cx="103632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5740694"/>
            <a:ext cx="85344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1833213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5" name="Picture 17" descr="largepurplelogo-transparen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26" y="9770"/>
            <a:ext cx="7810500" cy="5868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8" descr="eResources-stacked-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3567" y="2741614"/>
            <a:ext cx="6741584" cy="955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p:cNvSpPr/>
          <p:nvPr/>
        </p:nvSpPr>
        <p:spPr>
          <a:xfrm>
            <a:off x="0" y="6646864"/>
            <a:ext cx="12192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ctrTitle"/>
          </p:nvPr>
        </p:nvSpPr>
        <p:spPr>
          <a:xfrm>
            <a:off x="914400" y="4919196"/>
            <a:ext cx="103632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5740694"/>
            <a:ext cx="85344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1951245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3"/>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5" name="Picture 17" descr="largepurplelogo-transparen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334" y="12274"/>
            <a:ext cx="7810500" cy="5868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p:nvSpPr>
        <p:spPr>
          <a:xfrm>
            <a:off x="0" y="6646864"/>
            <a:ext cx="12192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7" name="Picture 19" descr="iShare-stacked-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94101" y="2725738"/>
            <a:ext cx="4567767" cy="971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914400" y="4919196"/>
            <a:ext cx="103632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5740694"/>
            <a:ext cx="85344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0912322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5"/>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5" name="Picture 17" descr="largepurplelogo-transparen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19" y="-19538"/>
            <a:ext cx="7810500" cy="5868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p:nvSpPr>
        <p:spPr>
          <a:xfrm>
            <a:off x="0" y="6646864"/>
            <a:ext cx="12192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7" name="Picture 19" descr="CollectionsManagement-stacked-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2534" y="2882901"/>
            <a:ext cx="11345333" cy="930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914400" y="4919196"/>
            <a:ext cx="103632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5740694"/>
            <a:ext cx="85344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7624959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4"/>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5" name="Picture 17" descr="largepurplelogo-transparen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6" y="12992"/>
            <a:ext cx="7810500" cy="5868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p:nvSpPr>
        <p:spPr>
          <a:xfrm>
            <a:off x="0" y="6646864"/>
            <a:ext cx="12192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7" name="Picture 19" descr="DigitalCollections-stacked-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0800" y="2792414"/>
            <a:ext cx="9550400" cy="1036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914400" y="4919196"/>
            <a:ext cx="103632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5740694"/>
            <a:ext cx="85344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3340976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5" name="Picture 17" descr="largepurplelogo-transparen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5" y="22043"/>
            <a:ext cx="7810500" cy="5868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p:nvSpPr>
        <p:spPr>
          <a:xfrm>
            <a:off x="0" y="6646864"/>
            <a:ext cx="12192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ctrTitle"/>
          </p:nvPr>
        </p:nvSpPr>
        <p:spPr>
          <a:xfrm>
            <a:off x="914400" y="4919196"/>
            <a:ext cx="103632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5740694"/>
            <a:ext cx="85344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972039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Rectangle 6"/>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3" name="Title 1"/>
          <p:cNvSpPr>
            <a:spLocks noGrp="1"/>
          </p:cNvSpPr>
          <p:nvPr>
            <p:ph type="title"/>
          </p:nvPr>
        </p:nvSpPr>
        <p:spPr>
          <a:xfrm>
            <a:off x="307220" y="-94785"/>
            <a:ext cx="10972800" cy="602796"/>
          </a:xfrm>
        </p:spPr>
        <p:txBody>
          <a:bodyPr>
            <a:normAutofit/>
          </a:bodyPr>
          <a:lstStyle>
            <a:lvl1pPr>
              <a:defRPr sz="1600" cap="all">
                <a:solidFill>
                  <a:schemeClr val="bg2"/>
                </a:solidFill>
              </a:defRPr>
            </a:lvl1pPr>
          </a:lstStyle>
          <a:p>
            <a:r>
              <a:rPr lang="en-US"/>
              <a:t>Click to edit Master title style</a:t>
            </a:r>
            <a:endParaRPr lang="en-US" dirty="0"/>
          </a:p>
        </p:txBody>
      </p:sp>
      <p:sp>
        <p:nvSpPr>
          <p:cNvPr id="4" name="Content Placeholder 5"/>
          <p:cNvSpPr>
            <a:spLocks noGrp="1"/>
          </p:cNvSpPr>
          <p:nvPr>
            <p:ph sz="quarter" idx="10"/>
          </p:nvPr>
        </p:nvSpPr>
        <p:spPr>
          <a:xfrm>
            <a:off x="306917" y="634996"/>
            <a:ext cx="5635143" cy="486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9"/>
          <p:cNvSpPr>
            <a:spLocks noGrp="1"/>
          </p:cNvSpPr>
          <p:nvPr>
            <p:ph sz="quarter" idx="11"/>
          </p:nvPr>
        </p:nvSpPr>
        <p:spPr>
          <a:xfrm>
            <a:off x="6096001" y="634996"/>
            <a:ext cx="5710767" cy="486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4"/>
          <p:cNvSpPr>
            <a:spLocks noGrp="1"/>
          </p:cNvSpPr>
          <p:nvPr>
            <p:ph type="body" sz="quarter" idx="13"/>
          </p:nvPr>
        </p:nvSpPr>
        <p:spPr>
          <a:xfrm>
            <a:off x="306918" y="5599113"/>
            <a:ext cx="11499849" cy="635000"/>
          </a:xfrm>
        </p:spPr>
        <p:txBody>
          <a:bodyPr/>
          <a:lstStyle>
            <a:lvl1pPr>
              <a:defRPr sz="1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35534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4"/>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5" name="Picture 17" descr="largepurplelogo-transparen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6" y="12992"/>
            <a:ext cx="7810500" cy="5868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5"/>
          <p:cNvSpPr/>
          <p:nvPr/>
        </p:nvSpPr>
        <p:spPr>
          <a:xfrm>
            <a:off x="0" y="6646864"/>
            <a:ext cx="12192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7" name="Picture 19" descr="DigitalCollections-stacked-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0800" y="2792414"/>
            <a:ext cx="9550400" cy="1036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4919196"/>
            <a:ext cx="103632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5740694"/>
            <a:ext cx="85344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8756995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p:nvSpPr>
        <p:spPr>
          <a:xfrm>
            <a:off x="0" y="0"/>
            <a:ext cx="7495117" cy="6415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6" name="Title 1"/>
          <p:cNvSpPr>
            <a:spLocks noGrp="1"/>
          </p:cNvSpPr>
          <p:nvPr>
            <p:ph type="title"/>
          </p:nvPr>
        </p:nvSpPr>
        <p:spPr>
          <a:xfrm>
            <a:off x="7798570" y="273051"/>
            <a:ext cx="4011084" cy="673677"/>
          </a:xfrm>
        </p:spPr>
        <p:txBody>
          <a:bodyPr anchor="b"/>
          <a:lstStyle>
            <a:lvl1pPr algn="l">
              <a:defRPr sz="2000" b="1"/>
            </a:lvl1pPr>
          </a:lstStyle>
          <a:p>
            <a:r>
              <a:rPr lang="en-US"/>
              <a:t>Click to edit Master title style</a:t>
            </a:r>
            <a:endParaRPr lang="en-US" dirty="0"/>
          </a:p>
        </p:txBody>
      </p:sp>
      <p:sp>
        <p:nvSpPr>
          <p:cNvPr id="7" name="Content Placeholder 2"/>
          <p:cNvSpPr>
            <a:spLocks noGrp="1"/>
          </p:cNvSpPr>
          <p:nvPr>
            <p:ph idx="1"/>
          </p:nvPr>
        </p:nvSpPr>
        <p:spPr>
          <a:xfrm>
            <a:off x="366956" y="273051"/>
            <a:ext cx="6517793" cy="5853113"/>
          </a:xfrm>
        </p:spPr>
        <p:txBody>
          <a:bodyPr/>
          <a:lstStyle>
            <a:lvl1pPr>
              <a:defRPr sz="2600" b="0" i="0" cap="all">
                <a:solidFill>
                  <a:schemeClr val="bg2"/>
                </a:solidFill>
                <a:latin typeface="+mj-lt"/>
              </a:defRPr>
            </a:lvl1pPr>
            <a:lvl2pPr marL="0" indent="0">
              <a:buFontTx/>
              <a:buNone/>
              <a:defRPr sz="1600" b="0" i="0">
                <a:solidFill>
                  <a:schemeClr val="bg2"/>
                </a:solidFill>
                <a:latin typeface="+mj-lt"/>
              </a:defRPr>
            </a:lvl2pPr>
            <a:lvl3pPr marL="228600" indent="0">
              <a:spcBef>
                <a:spcPts val="500"/>
              </a:spcBef>
              <a:buFontTx/>
              <a:buNone/>
              <a:defRPr sz="1200" b="0" i="0">
                <a:solidFill>
                  <a:schemeClr val="bg2"/>
                </a:solidFill>
                <a:latin typeface="+mj-lt"/>
              </a:defRPr>
            </a:lvl3pPr>
            <a:lvl4pPr>
              <a:defRPr sz="2000" b="0" i="0">
                <a:latin typeface="+mj-lt"/>
              </a:defRPr>
            </a:lvl4pPr>
            <a:lvl5pPr>
              <a:defRPr sz="2000" b="0" i="0">
                <a:latin typeface="+mj-lt"/>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p:cNvSpPr>
            <a:spLocks noGrp="1"/>
          </p:cNvSpPr>
          <p:nvPr>
            <p:ph type="body" sz="half" idx="2"/>
          </p:nvPr>
        </p:nvSpPr>
        <p:spPr>
          <a:xfrm>
            <a:off x="7798570" y="1054105"/>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78605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Rectangle 8"/>
          <p:cNvSpPr/>
          <p:nvPr/>
        </p:nvSpPr>
        <p:spPr>
          <a:xfrm>
            <a:off x="1" y="0"/>
            <a:ext cx="9666817" cy="6415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4" name="Title 1"/>
          <p:cNvSpPr>
            <a:spLocks noGrp="1"/>
          </p:cNvSpPr>
          <p:nvPr>
            <p:ph type="title"/>
          </p:nvPr>
        </p:nvSpPr>
        <p:spPr>
          <a:xfrm>
            <a:off x="609600" y="274639"/>
            <a:ext cx="8657552" cy="683635"/>
          </a:xfrm>
        </p:spPr>
        <p:txBody>
          <a:bodyPr>
            <a:normAutofit/>
          </a:bodyPr>
          <a:lstStyle>
            <a:lvl1pPr algn="l">
              <a:defRPr sz="2400" b="0" i="0" cap="all">
                <a:solidFill>
                  <a:schemeClr val="bg2"/>
                </a:solidFill>
              </a:defRPr>
            </a:lvl1pPr>
          </a:lstStyle>
          <a:p>
            <a:r>
              <a:rPr lang="en-US"/>
              <a:t>Click to edit Master title style</a:t>
            </a:r>
            <a:endParaRPr lang="en-US" dirty="0"/>
          </a:p>
        </p:txBody>
      </p:sp>
      <p:sp>
        <p:nvSpPr>
          <p:cNvPr id="5" name="Text Placeholder 10"/>
          <p:cNvSpPr>
            <a:spLocks noGrp="1"/>
          </p:cNvSpPr>
          <p:nvPr>
            <p:ph type="body" sz="quarter" idx="10"/>
          </p:nvPr>
        </p:nvSpPr>
        <p:spPr>
          <a:xfrm>
            <a:off x="609601" y="1154546"/>
            <a:ext cx="8657167" cy="490653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12"/>
          <p:cNvSpPr>
            <a:spLocks noGrp="1"/>
          </p:cNvSpPr>
          <p:nvPr>
            <p:ph type="pic" sz="quarter" idx="11"/>
          </p:nvPr>
        </p:nvSpPr>
        <p:spPr>
          <a:xfrm>
            <a:off x="9774768" y="0"/>
            <a:ext cx="2417233" cy="1639888"/>
          </a:xfrm>
        </p:spPr>
        <p:txBody>
          <a:bodyPr rtlCol="0">
            <a:normAutofit/>
          </a:bodyPr>
          <a:lstStyle/>
          <a:p>
            <a:pPr lvl="0"/>
            <a:r>
              <a:rPr lang="en-US" noProof="0"/>
              <a:t>Drag picture to placeholder or click icon to add</a:t>
            </a:r>
          </a:p>
        </p:txBody>
      </p:sp>
      <p:sp>
        <p:nvSpPr>
          <p:cNvPr id="7" name="Picture Placeholder 14"/>
          <p:cNvSpPr>
            <a:spLocks noGrp="1"/>
          </p:cNvSpPr>
          <p:nvPr>
            <p:ph type="pic" sz="quarter" idx="12"/>
          </p:nvPr>
        </p:nvSpPr>
        <p:spPr>
          <a:xfrm>
            <a:off x="9774768" y="1708440"/>
            <a:ext cx="2417233" cy="2332038"/>
          </a:xfrm>
        </p:spPr>
        <p:txBody>
          <a:bodyPr rtlCol="0">
            <a:normAutofit/>
          </a:bodyPr>
          <a:lstStyle/>
          <a:p>
            <a:pPr lvl="0"/>
            <a:r>
              <a:rPr lang="en-US" noProof="0"/>
              <a:t>Drag picture to placeholder or click icon to add</a:t>
            </a:r>
          </a:p>
        </p:txBody>
      </p:sp>
      <p:sp>
        <p:nvSpPr>
          <p:cNvPr id="8" name="Picture Placeholder 16"/>
          <p:cNvSpPr>
            <a:spLocks noGrp="1"/>
          </p:cNvSpPr>
          <p:nvPr>
            <p:ph type="pic" sz="quarter" idx="13"/>
          </p:nvPr>
        </p:nvSpPr>
        <p:spPr>
          <a:xfrm>
            <a:off x="9774768" y="4122305"/>
            <a:ext cx="2417233" cy="2281238"/>
          </a:xfrm>
        </p:spPr>
        <p:txBody>
          <a:bodyPr rtlCol="0">
            <a:normAutofit/>
          </a:body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632081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Rectangle 6"/>
          <p:cNvSpPr/>
          <p:nvPr/>
        </p:nvSpPr>
        <p:spPr>
          <a:xfrm>
            <a:off x="0" y="4895850"/>
            <a:ext cx="12192000" cy="15128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2" name="Picture Placeholder 8"/>
          <p:cNvSpPr>
            <a:spLocks noGrp="1"/>
          </p:cNvSpPr>
          <p:nvPr>
            <p:ph type="pic" sz="quarter" idx="10"/>
          </p:nvPr>
        </p:nvSpPr>
        <p:spPr>
          <a:xfrm>
            <a:off x="0" y="1"/>
            <a:ext cx="12192000" cy="4895272"/>
          </a:xfrm>
        </p:spPr>
        <p:txBody>
          <a:bodyPr rtlCol="0">
            <a:normAutofit/>
          </a:bodyPr>
          <a:lstStyle/>
          <a:p>
            <a:pPr lvl="0"/>
            <a:r>
              <a:rPr lang="en-US" noProof="0"/>
              <a:t>Drag picture to placeholder or click icon to add</a:t>
            </a:r>
            <a:endParaRPr lang="en-US" noProof="0" dirty="0"/>
          </a:p>
        </p:txBody>
      </p:sp>
      <p:sp>
        <p:nvSpPr>
          <p:cNvPr id="5" name="Title 1"/>
          <p:cNvSpPr>
            <a:spLocks noGrp="1"/>
          </p:cNvSpPr>
          <p:nvPr>
            <p:ph type="title"/>
          </p:nvPr>
        </p:nvSpPr>
        <p:spPr>
          <a:xfrm>
            <a:off x="1339274" y="5323455"/>
            <a:ext cx="9698181" cy="1362075"/>
          </a:xfrm>
        </p:spPr>
        <p:txBody>
          <a:bodyPr anchor="t">
            <a:normAutofit/>
          </a:bodyPr>
          <a:lstStyle>
            <a:lvl1pPr algn="l">
              <a:defRPr sz="2800" b="1" cap="all">
                <a:solidFill>
                  <a:schemeClr val="bg2"/>
                </a:solidFill>
              </a:defRPr>
            </a:lvl1pPr>
          </a:lstStyle>
          <a:p>
            <a:r>
              <a:rPr lang="en-US"/>
              <a:t>Click to edit Master title style</a:t>
            </a:r>
            <a:endParaRPr lang="en-US" dirty="0"/>
          </a:p>
        </p:txBody>
      </p:sp>
      <p:sp>
        <p:nvSpPr>
          <p:cNvPr id="6" name="Text Placeholder 2"/>
          <p:cNvSpPr>
            <a:spLocks noGrp="1"/>
          </p:cNvSpPr>
          <p:nvPr>
            <p:ph type="body" idx="1"/>
          </p:nvPr>
        </p:nvSpPr>
        <p:spPr>
          <a:xfrm>
            <a:off x="1339273" y="4504306"/>
            <a:ext cx="9987011" cy="819148"/>
          </a:xfrm>
        </p:spPr>
        <p:txBody>
          <a:bodyPr anchor="b">
            <a:normAutofit/>
          </a:bodyPr>
          <a:lstStyle>
            <a:lvl1pPr marL="0" indent="0">
              <a:buNone/>
              <a:defRPr sz="1600">
                <a:solidFill>
                  <a:schemeClr val="bg1">
                    <a:lumMod val="8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968188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Rectangle 6"/>
          <p:cNvSpPr/>
          <p:nvPr/>
        </p:nvSpPr>
        <p:spPr>
          <a:xfrm>
            <a:off x="6307667" y="0"/>
            <a:ext cx="5884333" cy="641508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3" name="Title 1"/>
          <p:cNvSpPr>
            <a:spLocks noGrp="1"/>
          </p:cNvSpPr>
          <p:nvPr>
            <p:ph type="ctrTitle"/>
          </p:nvPr>
        </p:nvSpPr>
        <p:spPr>
          <a:xfrm>
            <a:off x="6581541" y="349638"/>
            <a:ext cx="5289673"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8"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6231467"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6231467"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5183799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7" name="Rectangle 6"/>
          <p:cNvSpPr/>
          <p:nvPr/>
        </p:nvSpPr>
        <p:spPr>
          <a:xfrm>
            <a:off x="6307667" y="0"/>
            <a:ext cx="5884333" cy="64150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3" name="Title 1"/>
          <p:cNvSpPr>
            <a:spLocks noGrp="1"/>
          </p:cNvSpPr>
          <p:nvPr>
            <p:ph type="ctrTitle"/>
          </p:nvPr>
        </p:nvSpPr>
        <p:spPr>
          <a:xfrm>
            <a:off x="6581541" y="349638"/>
            <a:ext cx="5289673"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8"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6231467"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6231467"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6753218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7" name="Rectangle 6"/>
          <p:cNvSpPr/>
          <p:nvPr/>
        </p:nvSpPr>
        <p:spPr>
          <a:xfrm>
            <a:off x="6307667" y="0"/>
            <a:ext cx="5884333" cy="641508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3" name="Title 1"/>
          <p:cNvSpPr>
            <a:spLocks noGrp="1"/>
          </p:cNvSpPr>
          <p:nvPr>
            <p:ph type="ctrTitle"/>
          </p:nvPr>
        </p:nvSpPr>
        <p:spPr>
          <a:xfrm>
            <a:off x="6581541" y="349638"/>
            <a:ext cx="5289673"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8"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6231467"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6231467"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41276602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Rectangle 6"/>
          <p:cNvSpPr/>
          <p:nvPr/>
        </p:nvSpPr>
        <p:spPr>
          <a:xfrm>
            <a:off x="6307667" y="0"/>
            <a:ext cx="5884333" cy="64150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3" name="Title 1"/>
          <p:cNvSpPr>
            <a:spLocks noGrp="1"/>
          </p:cNvSpPr>
          <p:nvPr>
            <p:ph type="ctrTitle"/>
          </p:nvPr>
        </p:nvSpPr>
        <p:spPr>
          <a:xfrm>
            <a:off x="6581541" y="349638"/>
            <a:ext cx="5289673"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8"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6231467"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6231467"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31971531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7" name="Rectangle 6"/>
          <p:cNvSpPr/>
          <p:nvPr/>
        </p:nvSpPr>
        <p:spPr>
          <a:xfrm>
            <a:off x="6307667" y="0"/>
            <a:ext cx="5884333" cy="6415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3" name="Title 1"/>
          <p:cNvSpPr>
            <a:spLocks noGrp="1"/>
          </p:cNvSpPr>
          <p:nvPr>
            <p:ph type="ctrTitle"/>
          </p:nvPr>
        </p:nvSpPr>
        <p:spPr>
          <a:xfrm>
            <a:off x="6581541" y="349638"/>
            <a:ext cx="5289673"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6580718" y="1243263"/>
            <a:ext cx="5289549"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6231467"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6231467"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41658006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7" name="Rectangle 6"/>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2" name="Content Placeholder 2"/>
          <p:cNvSpPr>
            <a:spLocks noGrp="1"/>
          </p:cNvSpPr>
          <p:nvPr>
            <p:ph idx="1"/>
          </p:nvPr>
        </p:nvSpPr>
        <p:spPr>
          <a:xfrm>
            <a:off x="416077" y="759030"/>
            <a:ext cx="6311076" cy="5440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p:nvPr>
        </p:nvSpPr>
        <p:spPr>
          <a:xfrm>
            <a:off x="307220" y="-94785"/>
            <a:ext cx="10972800" cy="602796"/>
          </a:xfrm>
        </p:spPr>
        <p:txBody>
          <a:bodyPr>
            <a:normAutofit/>
          </a:bodyPr>
          <a:lstStyle>
            <a:lvl1pPr>
              <a:defRPr sz="1600" cap="all">
                <a:solidFill>
                  <a:schemeClr val="bg2"/>
                </a:solidFill>
              </a:defRPr>
            </a:lvl1pPr>
          </a:lstStyle>
          <a:p>
            <a:r>
              <a:rPr lang="en-US"/>
              <a:t>Click to edit Master title style</a:t>
            </a:r>
            <a:endParaRPr lang="en-US" dirty="0"/>
          </a:p>
        </p:txBody>
      </p:sp>
      <p:sp>
        <p:nvSpPr>
          <p:cNvPr id="5" name="Chart Placeholder 9"/>
          <p:cNvSpPr>
            <a:spLocks noGrp="1"/>
          </p:cNvSpPr>
          <p:nvPr>
            <p:ph type="chart" sz="quarter" idx="10"/>
          </p:nvPr>
        </p:nvSpPr>
        <p:spPr>
          <a:xfrm>
            <a:off x="6881284" y="758826"/>
            <a:ext cx="5018616" cy="2473325"/>
          </a:xfrm>
        </p:spPr>
        <p:txBody>
          <a:bodyPr rtlCol="0">
            <a:normAutofit/>
          </a:bodyPr>
          <a:lstStyle/>
          <a:p>
            <a:pPr lvl="0"/>
            <a:r>
              <a:rPr lang="en-US" noProof="0"/>
              <a:t>Click icon to add chart</a:t>
            </a:r>
          </a:p>
        </p:txBody>
      </p:sp>
      <p:sp>
        <p:nvSpPr>
          <p:cNvPr id="6" name="Picture Placeholder 11"/>
          <p:cNvSpPr>
            <a:spLocks noGrp="1"/>
          </p:cNvSpPr>
          <p:nvPr>
            <p:ph type="pic" sz="quarter" idx="11"/>
          </p:nvPr>
        </p:nvSpPr>
        <p:spPr>
          <a:xfrm>
            <a:off x="6881284" y="3394076"/>
            <a:ext cx="5018616" cy="2805113"/>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14079898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Rectangle 4"/>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2" name="Content Placeholder 2"/>
          <p:cNvSpPr>
            <a:spLocks noGrp="1"/>
          </p:cNvSpPr>
          <p:nvPr>
            <p:ph idx="1"/>
          </p:nvPr>
        </p:nvSpPr>
        <p:spPr>
          <a:xfrm>
            <a:off x="416077" y="1397001"/>
            <a:ext cx="11329500" cy="37638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p:nvPr>
        </p:nvSpPr>
        <p:spPr>
          <a:xfrm>
            <a:off x="307220" y="-94785"/>
            <a:ext cx="10972800" cy="602796"/>
          </a:xfrm>
        </p:spPr>
        <p:txBody>
          <a:bodyPr>
            <a:normAutofit/>
          </a:bodyPr>
          <a:lstStyle>
            <a:lvl1pPr>
              <a:defRPr sz="1600" cap="all">
                <a:solidFill>
                  <a:schemeClr val="bg2"/>
                </a:solidFill>
              </a:defRPr>
            </a:lvl1pPr>
          </a:lstStyle>
          <a:p>
            <a:r>
              <a:rPr lang="en-US"/>
              <a:t>Click to edit Master title style</a:t>
            </a:r>
            <a:endParaRPr lang="en-US" dirty="0"/>
          </a:p>
        </p:txBody>
      </p:sp>
    </p:spTree>
    <p:extLst>
      <p:ext uri="{BB962C8B-B14F-4D97-AF65-F5344CB8AC3E}">
        <p14:creationId xmlns:p14="http://schemas.microsoft.com/office/powerpoint/2010/main" val="1103794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pic>
        <p:nvPicPr>
          <p:cNvPr id="5" name="Picture 17" descr="largepurplelogo-transparent.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5" y="22043"/>
            <a:ext cx="7810500" cy="5868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5"/>
          <p:cNvSpPr/>
          <p:nvPr/>
        </p:nvSpPr>
        <p:spPr>
          <a:xfrm>
            <a:off x="0" y="6646864"/>
            <a:ext cx="12192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ctrTitle"/>
          </p:nvPr>
        </p:nvSpPr>
        <p:spPr>
          <a:xfrm>
            <a:off x="914400" y="4919196"/>
            <a:ext cx="103632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5740694"/>
            <a:ext cx="85344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7199817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Rectangle 4"/>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2" name="Content Placeholder 2"/>
          <p:cNvSpPr>
            <a:spLocks noGrp="1"/>
          </p:cNvSpPr>
          <p:nvPr>
            <p:ph idx="1"/>
          </p:nvPr>
        </p:nvSpPr>
        <p:spPr>
          <a:xfrm>
            <a:off x="416077" y="5369701"/>
            <a:ext cx="11329500" cy="864845"/>
          </a:xfrm>
        </p:spPr>
        <p:txBody>
          <a:bodyPr/>
          <a:lstStyle>
            <a:lvl1pPr>
              <a:defRPr sz="1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p:cNvSpPr>
            <a:spLocks noGrp="1"/>
          </p:cNvSpPr>
          <p:nvPr>
            <p:ph type="title"/>
          </p:nvPr>
        </p:nvSpPr>
        <p:spPr>
          <a:xfrm>
            <a:off x="307220" y="-94785"/>
            <a:ext cx="10972800" cy="602796"/>
          </a:xfrm>
        </p:spPr>
        <p:txBody>
          <a:bodyPr>
            <a:normAutofit/>
          </a:bodyPr>
          <a:lstStyle>
            <a:lvl1pPr>
              <a:defRPr sz="1600" cap="all">
                <a:solidFill>
                  <a:schemeClr val="bg2"/>
                </a:solidFill>
              </a:defRPr>
            </a:lvl1pPr>
          </a:lstStyle>
          <a:p>
            <a:r>
              <a:rPr lang="en-US"/>
              <a:t>Click to edit Master title style</a:t>
            </a:r>
            <a:endParaRPr lang="en-US" dirty="0"/>
          </a:p>
        </p:txBody>
      </p:sp>
      <p:sp>
        <p:nvSpPr>
          <p:cNvPr id="6" name="Chart Placeholder 4"/>
          <p:cNvSpPr>
            <a:spLocks noGrp="1"/>
          </p:cNvSpPr>
          <p:nvPr>
            <p:ph type="chart" sz="quarter" idx="10"/>
          </p:nvPr>
        </p:nvSpPr>
        <p:spPr>
          <a:xfrm>
            <a:off x="416077" y="1004888"/>
            <a:ext cx="11329308" cy="4144962"/>
          </a:xfrm>
        </p:spPr>
        <p:txBody>
          <a:bodyPr rtlCol="0">
            <a:normAutofit/>
          </a:bodyPr>
          <a:lstStyle/>
          <a:p>
            <a:pPr lvl="0"/>
            <a:r>
              <a:rPr lang="en-US" noProof="0"/>
              <a:t>Click icon to add chart</a:t>
            </a:r>
          </a:p>
        </p:txBody>
      </p:sp>
    </p:spTree>
    <p:extLst>
      <p:ext uri="{BB962C8B-B14F-4D97-AF65-F5344CB8AC3E}">
        <p14:creationId xmlns:p14="http://schemas.microsoft.com/office/powerpoint/2010/main" val="157913957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Picture Placeholder 5"/>
          <p:cNvSpPr>
            <a:spLocks noGrp="1"/>
          </p:cNvSpPr>
          <p:nvPr>
            <p:ph type="pic" sz="quarter" idx="10"/>
          </p:nvPr>
        </p:nvSpPr>
        <p:spPr>
          <a:xfrm>
            <a:off x="0" y="1"/>
            <a:ext cx="5988051" cy="6384925"/>
          </a:xfrm>
        </p:spPr>
        <p:txBody>
          <a:bodyPr rtlCol="0">
            <a:normAutofit/>
          </a:bodyPr>
          <a:lstStyle/>
          <a:p>
            <a:pPr lvl="0"/>
            <a:r>
              <a:rPr lang="en-US" noProof="0"/>
              <a:t>Drag picture to placeholder or click icon to add</a:t>
            </a:r>
          </a:p>
        </p:txBody>
      </p:sp>
      <p:sp>
        <p:nvSpPr>
          <p:cNvPr id="3" name="Picture Placeholder 9"/>
          <p:cNvSpPr>
            <a:spLocks noGrp="1"/>
          </p:cNvSpPr>
          <p:nvPr>
            <p:ph type="pic" sz="quarter" idx="11"/>
          </p:nvPr>
        </p:nvSpPr>
        <p:spPr>
          <a:xfrm>
            <a:off x="6096001" y="0"/>
            <a:ext cx="6096000" cy="3290888"/>
          </a:xfrm>
        </p:spPr>
        <p:txBody>
          <a:bodyPr rtlCol="0">
            <a:normAutofit/>
          </a:bodyPr>
          <a:lstStyle/>
          <a:p>
            <a:pPr lvl="0"/>
            <a:r>
              <a:rPr lang="en-US" noProof="0"/>
              <a:t>Drag picture to placeholder or click icon to add</a:t>
            </a:r>
          </a:p>
        </p:txBody>
      </p:sp>
      <p:sp>
        <p:nvSpPr>
          <p:cNvPr id="4" name="Picture Placeholder 11"/>
          <p:cNvSpPr>
            <a:spLocks noGrp="1"/>
          </p:cNvSpPr>
          <p:nvPr>
            <p:ph type="pic" sz="quarter" idx="12"/>
          </p:nvPr>
        </p:nvSpPr>
        <p:spPr>
          <a:xfrm>
            <a:off x="6096000" y="3371998"/>
            <a:ext cx="6096000" cy="3012927"/>
          </a:xfrm>
        </p:spPr>
        <p:txBody>
          <a:bodyPr rtlCol="0">
            <a:normAutofit/>
          </a:body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9966133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371460"/>
            <a:ext cx="10972800" cy="1143000"/>
          </a:xfrm>
        </p:spPr>
        <p:txBody>
          <a:bodyPr/>
          <a:lstStyle/>
          <a:p>
            <a:r>
              <a:rPr lang="en-US" dirty="0"/>
              <a:t>Click to edit Master title style</a:t>
            </a:r>
          </a:p>
        </p:txBody>
      </p:sp>
      <p:sp>
        <p:nvSpPr>
          <p:cNvPr id="6" name="Content Placeholder 2"/>
          <p:cNvSpPr>
            <a:spLocks noGrp="1"/>
          </p:cNvSpPr>
          <p:nvPr>
            <p:ph idx="1"/>
          </p:nvPr>
        </p:nvSpPr>
        <p:spPr>
          <a:xfrm>
            <a:off x="623048" y="1578197"/>
            <a:ext cx="10959352" cy="4596691"/>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C6A1059C-AB7C-9D4D-A556-3FF6C9593887}"/>
              </a:ext>
            </a:extLst>
          </p:cNvPr>
          <p:cNvSpPr/>
          <p:nvPr userDrawn="1"/>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 </a:t>
            </a:r>
          </a:p>
        </p:txBody>
      </p:sp>
    </p:spTree>
    <p:extLst>
      <p:ext uri="{BB962C8B-B14F-4D97-AF65-F5344CB8AC3E}">
        <p14:creationId xmlns:p14="http://schemas.microsoft.com/office/powerpoint/2010/main" val="18943783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3CE3C9-AEF6-3644-B095-A32B78AE1290}"/>
              </a:ext>
            </a:extLst>
          </p:cNvPr>
          <p:cNvSpPr>
            <a:spLocks noGrp="1"/>
          </p:cNvSpPr>
          <p:nvPr>
            <p:ph type="dt" sz="half" idx="10"/>
          </p:nvPr>
        </p:nvSpPr>
        <p:spPr/>
        <p:txBody>
          <a:bodyPr/>
          <a:lstStyle/>
          <a:p>
            <a:fld id="{EEAC0F9F-5A6B-F545-BE1C-E9A1F95E4910}" type="datetimeFigureOut">
              <a:rPr lang="en-US" smtClean="0"/>
              <a:t>7/30/2026</a:t>
            </a:fld>
            <a:endParaRPr lang="en-US"/>
          </a:p>
        </p:txBody>
      </p:sp>
      <p:sp>
        <p:nvSpPr>
          <p:cNvPr id="3" name="Footer Placeholder 2">
            <a:extLst>
              <a:ext uri="{FF2B5EF4-FFF2-40B4-BE49-F238E27FC236}">
                <a16:creationId xmlns:a16="http://schemas.microsoft.com/office/drawing/2014/main" id="{E3655CBD-7D37-9747-A899-C034807F595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27437F-8D2E-9F4A-8B49-E781DB9954B9}"/>
              </a:ext>
            </a:extLst>
          </p:cNvPr>
          <p:cNvSpPr>
            <a:spLocks noGrp="1"/>
          </p:cNvSpPr>
          <p:nvPr>
            <p:ph type="sldNum" sz="quarter" idx="12"/>
          </p:nvPr>
        </p:nvSpPr>
        <p:spPr/>
        <p:txBody>
          <a:bodyPr/>
          <a:lstStyle/>
          <a:p>
            <a:fld id="{CA4BC38D-8043-F543-87DF-78A1756852DC}" type="slidenum">
              <a:rPr lang="en-US" smtClean="0"/>
              <a:t>‹#›</a:t>
            </a:fld>
            <a:endParaRPr lang="en-US"/>
          </a:p>
        </p:txBody>
      </p:sp>
    </p:spTree>
    <p:extLst>
      <p:ext uri="{BB962C8B-B14F-4D97-AF65-F5344CB8AC3E}">
        <p14:creationId xmlns:p14="http://schemas.microsoft.com/office/powerpoint/2010/main" val="60448003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4930668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Char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dirty="0"/>
              <a:t>PRESENTATION TITLE</a:t>
            </a:r>
          </a:p>
        </p:txBody>
      </p: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sp>
        <p:nvSpPr>
          <p:cNvPr id="7" name="Chart Placeholder 6">
            <a:extLst>
              <a:ext uri="{FF2B5EF4-FFF2-40B4-BE49-F238E27FC236}">
                <a16:creationId xmlns:a16="http://schemas.microsoft.com/office/drawing/2014/main" id="{08AF2DB4-A973-4307-B59C-6058A138835C}"/>
              </a:ext>
            </a:extLst>
          </p:cNvPr>
          <p:cNvSpPr>
            <a:spLocks noGrp="1"/>
          </p:cNvSpPr>
          <p:nvPr>
            <p:ph type="chart" sz="quarter" idx="13"/>
          </p:nvPr>
        </p:nvSpPr>
        <p:spPr>
          <a:xfrm>
            <a:off x="838200" y="2111608"/>
            <a:ext cx="10515600" cy="3744912"/>
          </a:xfrm>
        </p:spPr>
        <p:txBody>
          <a:bodyPr/>
          <a:lstStyle/>
          <a:p>
            <a:endParaRPr lang="en-US" dirty="0"/>
          </a:p>
        </p:txBody>
      </p:sp>
    </p:spTree>
    <p:extLst>
      <p:ext uri="{BB962C8B-B14F-4D97-AF65-F5344CB8AC3E}">
        <p14:creationId xmlns:p14="http://schemas.microsoft.com/office/powerpoint/2010/main" val="452902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Smart Art">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786F69D-D4FA-4075-A7EC-8D31A184F630}"/>
              </a:ext>
              <a:ext uri="{C183D7F6-B498-43B3-948B-1728B52AA6E4}">
                <adec:decorative xmlns:adec="http://schemas.microsoft.com/office/drawing/2017/decorative" val="1"/>
              </a:ext>
            </a:extLst>
          </p:cNvPr>
          <p:cNvGrpSpPr/>
          <p:nvPr userDrawn="1"/>
        </p:nvGrpSpPr>
        <p:grpSpPr>
          <a:xfrm>
            <a:off x="0" y="0"/>
            <a:ext cx="2590800" cy="1027906"/>
            <a:chOff x="0" y="0"/>
            <a:chExt cx="2590800" cy="1027906"/>
          </a:xfrm>
        </p:grpSpPr>
        <p:cxnSp>
          <p:nvCxnSpPr>
            <p:cNvPr id="10" name="Straight Connector 9">
              <a:extLst>
                <a:ext uri="{FF2B5EF4-FFF2-40B4-BE49-F238E27FC236}">
                  <a16:creationId xmlns:a16="http://schemas.microsoft.com/office/drawing/2014/main" id="{66988B2D-0240-4256-8268-4B9FF1E72363}"/>
                </a:ext>
              </a:extLst>
            </p:cNvPr>
            <p:cNvCxnSpPr>
              <a:cxnSpLocks/>
            </p:cNvCxnSpPr>
            <p:nvPr userDrawn="1"/>
          </p:nvCxnSpPr>
          <p:spPr>
            <a:xfrm flipV="1">
              <a:off x="0" y="0"/>
              <a:ext cx="259080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EEAAE1-3D04-41C3-B2D2-B3BEF34C3B27}"/>
                </a:ext>
              </a:extLst>
            </p:cNvPr>
            <p:cNvCxnSpPr>
              <a:cxnSpLocks/>
            </p:cNvCxnSpPr>
            <p:nvPr userDrawn="1"/>
          </p:nvCxnSpPr>
          <p:spPr>
            <a:xfrm flipH="1">
              <a:off x="0" y="0"/>
              <a:ext cx="704850" cy="10279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7" name="SmartArt Placeholder 6">
            <a:extLst>
              <a:ext uri="{FF2B5EF4-FFF2-40B4-BE49-F238E27FC236}">
                <a16:creationId xmlns:a16="http://schemas.microsoft.com/office/drawing/2014/main" id="{156CA116-0F6E-4EE9-B34F-03BA07161A7A}"/>
              </a:ext>
            </a:extLst>
          </p:cNvPr>
          <p:cNvSpPr>
            <a:spLocks noGrp="1"/>
          </p:cNvSpPr>
          <p:nvPr>
            <p:ph type="dgm" sz="quarter" idx="15"/>
          </p:nvPr>
        </p:nvSpPr>
        <p:spPr>
          <a:xfrm>
            <a:off x="838200" y="2111375"/>
            <a:ext cx="10515600" cy="3744913"/>
          </a:xfrm>
        </p:spPr>
        <p:txBody>
          <a:bodyPr/>
          <a:lstStyle/>
          <a:p>
            <a:endParaRPr lang="en-US" dirty="0"/>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dirty="0"/>
              <a:t>PRESENTATION TITLE</a:t>
            </a:r>
          </a:p>
        </p:txBody>
      </p: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1035718604"/>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Three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243104" y="2776936"/>
            <a:ext cx="2882475"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1243104" y="3834606"/>
            <a:ext cx="2882475"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4647665" y="2776936"/>
            <a:ext cx="2896671"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4647665" y="3834606"/>
            <a:ext cx="2896671"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8066421" y="2776936"/>
            <a:ext cx="2882475"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8066421" y="3834606"/>
            <a:ext cx="2882475"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PRESENTATION TITLE</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grpSp>
        <p:nvGrpSpPr>
          <p:cNvPr id="10" name="Group 9">
            <a:extLst>
              <a:ext uri="{FF2B5EF4-FFF2-40B4-BE49-F238E27FC236}">
                <a16:creationId xmlns:a16="http://schemas.microsoft.com/office/drawing/2014/main" id="{B2368EF4-1233-48C7-8DB5-75844BFCD594}"/>
              </a:ext>
              <a:ext uri="{C183D7F6-B498-43B3-948B-1728B52AA6E4}">
                <adec:decorative xmlns:adec="http://schemas.microsoft.com/office/drawing/2017/decorative" val="1"/>
              </a:ext>
            </a:extLst>
          </p:cNvPr>
          <p:cNvGrpSpPr/>
          <p:nvPr userDrawn="1"/>
        </p:nvGrpSpPr>
        <p:grpSpPr>
          <a:xfrm>
            <a:off x="0" y="0"/>
            <a:ext cx="2238376" cy="3105150"/>
            <a:chOff x="0" y="0"/>
            <a:chExt cx="2238376" cy="3105150"/>
          </a:xfrm>
        </p:grpSpPr>
        <p:cxnSp>
          <p:nvCxnSpPr>
            <p:cNvPr id="16" name="Straight Connector 15">
              <a:extLst>
                <a:ext uri="{FF2B5EF4-FFF2-40B4-BE49-F238E27FC236}">
                  <a16:creationId xmlns:a16="http://schemas.microsoft.com/office/drawing/2014/main" id="{463D7850-C2A6-43CE-BBE4-8E81A0A593BF}"/>
                </a:ext>
              </a:extLst>
            </p:cNvPr>
            <p:cNvCxnSpPr>
              <a:cxnSpLocks/>
            </p:cNvCxnSpPr>
            <p:nvPr userDrawn="1"/>
          </p:nvCxnSpPr>
          <p:spPr>
            <a:xfrm flipH="1">
              <a:off x="0" y="0"/>
              <a:ext cx="1238250" cy="31051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BAD3E03-2E3B-440C-9105-6F9D33006D66}"/>
                </a:ext>
              </a:extLst>
            </p:cNvPr>
            <p:cNvCxnSpPr>
              <a:cxnSpLocks/>
            </p:cNvCxnSpPr>
            <p:nvPr userDrawn="1"/>
          </p:nvCxnSpPr>
          <p:spPr>
            <a:xfrm flipH="1">
              <a:off x="0" y="0"/>
              <a:ext cx="2238376" cy="2476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44085692"/>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EE644D4-F9A4-4237-BD5C-4B97ABA9337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5581650" cy="6858000"/>
          </a:xfrm>
          <a:prstGeom prst="rect">
            <a:avLst/>
          </a:prstGeom>
        </p:spPr>
      </p:pic>
      <p:sp>
        <p:nvSpPr>
          <p:cNvPr id="2" name="Title 1">
            <a:extLst>
              <a:ext uri="{FF2B5EF4-FFF2-40B4-BE49-F238E27FC236}">
                <a16:creationId xmlns:a16="http://schemas.microsoft.com/office/drawing/2014/main" id="{C2FF67A8-55FA-435D-A18C-96D63D22B53E}"/>
              </a:ext>
            </a:extLst>
          </p:cNvPr>
          <p:cNvSpPr>
            <a:spLocks noGrp="1"/>
          </p:cNvSpPr>
          <p:nvPr>
            <p:ph type="title" hasCustomPrompt="1"/>
          </p:nvPr>
        </p:nvSpPr>
        <p:spPr>
          <a:xfrm>
            <a:off x="4657724" y="2809875"/>
            <a:ext cx="6696075" cy="1909763"/>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10" name="Subtitle 2">
            <a:extLst>
              <a:ext uri="{FF2B5EF4-FFF2-40B4-BE49-F238E27FC236}">
                <a16:creationId xmlns:a16="http://schemas.microsoft.com/office/drawing/2014/main" id="{104828DA-5EC5-4A00-9A7B-CD9668EF24D1}"/>
              </a:ext>
            </a:extLst>
          </p:cNvPr>
          <p:cNvSpPr>
            <a:spLocks noGrp="1"/>
          </p:cNvSpPr>
          <p:nvPr>
            <p:ph type="subTitle" idx="1"/>
          </p:nvPr>
        </p:nvSpPr>
        <p:spPr>
          <a:xfrm>
            <a:off x="4657725" y="5028803"/>
            <a:ext cx="6696074" cy="365125"/>
          </a:xfrm>
        </p:spPr>
        <p:txBody>
          <a:bodyPr anchor="b">
            <a:normAutofit/>
          </a:bodyPr>
          <a:lstStyle>
            <a:lvl1pPr marL="0" indent="0" algn="l">
              <a:buNone/>
              <a:defRPr sz="160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Date Placeholder 2">
            <a:extLst>
              <a:ext uri="{FF2B5EF4-FFF2-40B4-BE49-F238E27FC236}">
                <a16:creationId xmlns:a16="http://schemas.microsoft.com/office/drawing/2014/main" id="{D9303E9A-96BC-4283-A6E1-5948AEB119F4}"/>
              </a:ext>
            </a:extLst>
          </p:cNvPr>
          <p:cNvSpPr>
            <a:spLocks noGrp="1"/>
          </p:cNvSpPr>
          <p:nvPr>
            <p:ph type="dt" sz="half" idx="10"/>
          </p:nvPr>
        </p:nvSpPr>
        <p:spPr>
          <a:xfrm>
            <a:off x="4676774" y="6356350"/>
            <a:ext cx="1695450" cy="365125"/>
          </a:xfrm>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45A19C49-052B-4D3E-B227-1D787463CE96}"/>
              </a:ext>
            </a:extLst>
          </p:cNvPr>
          <p:cNvSpPr>
            <a:spLocks noGrp="1"/>
          </p:cNvSpPr>
          <p:nvPr>
            <p:ph type="ftr" sz="quarter" idx="11"/>
          </p:nvPr>
        </p:nvSpPr>
        <p:spPr>
          <a:xfrm>
            <a:off x="6743699" y="6356350"/>
            <a:ext cx="2543175" cy="365125"/>
          </a:xfrm>
        </p:spPr>
        <p:txBody>
          <a:bodyPr/>
          <a:lstStyle>
            <a:lvl1pPr>
              <a:defRPr sz="900"/>
            </a:lvl1pPr>
          </a:lstStyle>
          <a:p>
            <a:r>
              <a:rPr lang="en-US" dirty="0"/>
              <a:t>PRESENTATION TITLE</a:t>
            </a:r>
          </a:p>
        </p:txBody>
      </p:sp>
      <p:sp>
        <p:nvSpPr>
          <p:cNvPr id="5" name="Slide Number Placeholder 4">
            <a:extLst>
              <a:ext uri="{FF2B5EF4-FFF2-40B4-BE49-F238E27FC236}">
                <a16:creationId xmlns:a16="http://schemas.microsoft.com/office/drawing/2014/main" id="{4E5E724A-95F0-41B6-A77E-EDD067272C27}"/>
              </a:ext>
            </a:extLst>
          </p:cNvPr>
          <p:cNvSpPr>
            <a:spLocks noGrp="1"/>
          </p:cNvSpPr>
          <p:nvPr>
            <p:ph type="sldNum" sz="quarter" idx="12"/>
          </p:nvPr>
        </p:nvSpPr>
        <p:spPr>
          <a:xfrm>
            <a:off x="9658350" y="6356350"/>
            <a:ext cx="1695450" cy="365125"/>
          </a:xfrm>
        </p:spPr>
        <p:txBody>
          <a:bodyPr/>
          <a:lstStyle>
            <a:lvl1pPr>
              <a:defRPr sz="900"/>
            </a:lvl1pPr>
          </a:lstStyle>
          <a:p>
            <a:fld id="{A49DFD55-3C28-40EF-9E31-A92D2E4017FF}" type="slidenum">
              <a:rPr lang="en-US" smtClean="0"/>
              <a:pPr/>
              <a:t>‹#›</a:t>
            </a:fld>
            <a:endParaRPr lang="en-US" dirty="0"/>
          </a:p>
        </p:txBody>
      </p:sp>
      <p:cxnSp>
        <p:nvCxnSpPr>
          <p:cNvPr id="9" name="Straight Connector 8">
            <a:extLst>
              <a:ext uri="{FF2B5EF4-FFF2-40B4-BE49-F238E27FC236}">
                <a16:creationId xmlns:a16="http://schemas.microsoft.com/office/drawing/2014/main" id="{BDAC7E4E-FE06-4E90-8107-6B543E5515ED}"/>
              </a:ext>
              <a:ext uri="{C183D7F6-B498-43B3-948B-1728B52AA6E4}">
                <adec:decorative xmlns:adec="http://schemas.microsoft.com/office/drawing/2017/decorative" val="1"/>
              </a:ext>
            </a:extLst>
          </p:cNvPr>
          <p:cNvCxnSpPr/>
          <p:nvPr userDrawn="1"/>
        </p:nvCxnSpPr>
        <p:spPr>
          <a:xfrm flipV="1">
            <a:off x="2209800" y="0"/>
            <a:ext cx="243840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6979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Rectangle 6"/>
          <p:cNvSpPr/>
          <p:nvPr/>
        </p:nvSpPr>
        <p:spPr>
          <a:xfrm>
            <a:off x="0" y="-9525"/>
            <a:ext cx="12192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3" name="Title 1"/>
          <p:cNvSpPr>
            <a:spLocks noGrp="1"/>
          </p:cNvSpPr>
          <p:nvPr>
            <p:ph type="title"/>
          </p:nvPr>
        </p:nvSpPr>
        <p:spPr>
          <a:xfrm>
            <a:off x="307220" y="-94785"/>
            <a:ext cx="10972800" cy="602796"/>
          </a:xfrm>
        </p:spPr>
        <p:txBody>
          <a:bodyPr>
            <a:normAutofit/>
          </a:bodyPr>
          <a:lstStyle>
            <a:lvl1pPr>
              <a:defRPr sz="1600" cap="all">
                <a:solidFill>
                  <a:schemeClr val="bg2"/>
                </a:solidFill>
              </a:defRPr>
            </a:lvl1pPr>
          </a:lstStyle>
          <a:p>
            <a:r>
              <a:rPr lang="en-US"/>
              <a:t>Click to edit Master title style</a:t>
            </a:r>
            <a:endParaRPr lang="en-US" dirty="0"/>
          </a:p>
        </p:txBody>
      </p:sp>
      <p:sp>
        <p:nvSpPr>
          <p:cNvPr id="4" name="Content Placeholder 5"/>
          <p:cNvSpPr>
            <a:spLocks noGrp="1"/>
          </p:cNvSpPr>
          <p:nvPr>
            <p:ph sz="quarter" idx="10"/>
          </p:nvPr>
        </p:nvSpPr>
        <p:spPr>
          <a:xfrm>
            <a:off x="306917" y="634996"/>
            <a:ext cx="5635143" cy="486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9"/>
          <p:cNvSpPr>
            <a:spLocks noGrp="1"/>
          </p:cNvSpPr>
          <p:nvPr>
            <p:ph sz="quarter" idx="11"/>
          </p:nvPr>
        </p:nvSpPr>
        <p:spPr>
          <a:xfrm>
            <a:off x="6096001" y="634996"/>
            <a:ext cx="5710767" cy="486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4"/>
          <p:cNvSpPr>
            <a:spLocks noGrp="1"/>
          </p:cNvSpPr>
          <p:nvPr>
            <p:ph type="body" sz="quarter" idx="13"/>
          </p:nvPr>
        </p:nvSpPr>
        <p:spPr>
          <a:xfrm>
            <a:off x="306918" y="5599113"/>
            <a:ext cx="11499849" cy="635000"/>
          </a:xfrm>
        </p:spPr>
        <p:txBody>
          <a:bodyPr/>
          <a:lstStyle>
            <a:lvl1pPr>
              <a:defRPr sz="1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3657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p:nvSpPr>
        <p:spPr>
          <a:xfrm>
            <a:off x="0" y="0"/>
            <a:ext cx="7495117" cy="6415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6" name="Title 1"/>
          <p:cNvSpPr>
            <a:spLocks noGrp="1"/>
          </p:cNvSpPr>
          <p:nvPr>
            <p:ph type="title"/>
          </p:nvPr>
        </p:nvSpPr>
        <p:spPr>
          <a:xfrm>
            <a:off x="7798570" y="273051"/>
            <a:ext cx="4011084" cy="673677"/>
          </a:xfrm>
        </p:spPr>
        <p:txBody>
          <a:bodyPr anchor="b"/>
          <a:lstStyle>
            <a:lvl1pPr algn="l">
              <a:defRPr sz="2000" b="1"/>
            </a:lvl1pPr>
          </a:lstStyle>
          <a:p>
            <a:r>
              <a:rPr lang="en-US"/>
              <a:t>Click to edit Master title style</a:t>
            </a:r>
            <a:endParaRPr lang="en-US" dirty="0"/>
          </a:p>
        </p:txBody>
      </p:sp>
      <p:sp>
        <p:nvSpPr>
          <p:cNvPr id="7" name="Content Placeholder 2"/>
          <p:cNvSpPr>
            <a:spLocks noGrp="1"/>
          </p:cNvSpPr>
          <p:nvPr>
            <p:ph idx="1"/>
          </p:nvPr>
        </p:nvSpPr>
        <p:spPr>
          <a:xfrm>
            <a:off x="366956" y="273051"/>
            <a:ext cx="6517793" cy="5853113"/>
          </a:xfrm>
        </p:spPr>
        <p:txBody>
          <a:bodyPr/>
          <a:lstStyle>
            <a:lvl1pPr>
              <a:defRPr sz="2600" b="0" i="0" cap="all">
                <a:solidFill>
                  <a:schemeClr val="bg2"/>
                </a:solidFill>
                <a:latin typeface="+mj-lt"/>
              </a:defRPr>
            </a:lvl1pPr>
            <a:lvl2pPr marL="0" indent="0">
              <a:buFontTx/>
              <a:buNone/>
              <a:defRPr sz="1600" b="0" i="0">
                <a:solidFill>
                  <a:schemeClr val="bg2"/>
                </a:solidFill>
                <a:latin typeface="+mj-lt"/>
              </a:defRPr>
            </a:lvl2pPr>
            <a:lvl3pPr marL="228600" indent="0">
              <a:spcBef>
                <a:spcPts val="500"/>
              </a:spcBef>
              <a:buFontTx/>
              <a:buNone/>
              <a:defRPr sz="1200" b="0" i="0">
                <a:solidFill>
                  <a:schemeClr val="bg2"/>
                </a:solidFill>
                <a:latin typeface="+mj-lt"/>
              </a:defRPr>
            </a:lvl3pPr>
            <a:lvl4pPr>
              <a:defRPr sz="2000" b="0" i="0">
                <a:latin typeface="+mj-lt"/>
              </a:defRPr>
            </a:lvl4pPr>
            <a:lvl5pPr>
              <a:defRPr sz="2000" b="0" i="0">
                <a:latin typeface="+mj-lt"/>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p:cNvSpPr>
            <a:spLocks noGrp="1"/>
          </p:cNvSpPr>
          <p:nvPr>
            <p:ph type="body" sz="half" idx="2"/>
          </p:nvPr>
        </p:nvSpPr>
        <p:spPr>
          <a:xfrm>
            <a:off x="7798570" y="1054105"/>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93021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Rectangle 8"/>
          <p:cNvSpPr/>
          <p:nvPr/>
        </p:nvSpPr>
        <p:spPr>
          <a:xfrm>
            <a:off x="1" y="0"/>
            <a:ext cx="9666817" cy="6415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800" dirty="0"/>
              <a:t> </a:t>
            </a:r>
          </a:p>
        </p:txBody>
      </p:sp>
      <p:sp>
        <p:nvSpPr>
          <p:cNvPr id="4" name="Title 1"/>
          <p:cNvSpPr>
            <a:spLocks noGrp="1"/>
          </p:cNvSpPr>
          <p:nvPr>
            <p:ph type="title"/>
          </p:nvPr>
        </p:nvSpPr>
        <p:spPr>
          <a:xfrm>
            <a:off x="609600" y="274639"/>
            <a:ext cx="8657552" cy="683635"/>
          </a:xfrm>
        </p:spPr>
        <p:txBody>
          <a:bodyPr>
            <a:normAutofit/>
          </a:bodyPr>
          <a:lstStyle>
            <a:lvl1pPr algn="l">
              <a:defRPr sz="2400" b="0" i="0" cap="all">
                <a:solidFill>
                  <a:schemeClr val="bg2"/>
                </a:solidFill>
              </a:defRPr>
            </a:lvl1pPr>
          </a:lstStyle>
          <a:p>
            <a:r>
              <a:rPr lang="en-US"/>
              <a:t>Click to edit Master title style</a:t>
            </a:r>
            <a:endParaRPr lang="en-US" dirty="0"/>
          </a:p>
        </p:txBody>
      </p:sp>
      <p:sp>
        <p:nvSpPr>
          <p:cNvPr id="5" name="Text Placeholder 10"/>
          <p:cNvSpPr>
            <a:spLocks noGrp="1"/>
          </p:cNvSpPr>
          <p:nvPr>
            <p:ph type="body" sz="quarter" idx="10"/>
          </p:nvPr>
        </p:nvSpPr>
        <p:spPr>
          <a:xfrm>
            <a:off x="609601" y="1154546"/>
            <a:ext cx="8657167" cy="490653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12"/>
          <p:cNvSpPr>
            <a:spLocks noGrp="1"/>
          </p:cNvSpPr>
          <p:nvPr>
            <p:ph type="pic" sz="quarter" idx="11"/>
          </p:nvPr>
        </p:nvSpPr>
        <p:spPr>
          <a:xfrm>
            <a:off x="9774768" y="0"/>
            <a:ext cx="2417233" cy="1639888"/>
          </a:xfrm>
        </p:spPr>
        <p:txBody>
          <a:bodyPr rtlCol="0">
            <a:normAutofit/>
          </a:bodyPr>
          <a:lstStyle/>
          <a:p>
            <a:pPr lvl="0"/>
            <a:r>
              <a:rPr lang="en-US" noProof="0"/>
              <a:t>Drag picture to placeholder or click icon to add</a:t>
            </a:r>
          </a:p>
        </p:txBody>
      </p:sp>
      <p:sp>
        <p:nvSpPr>
          <p:cNvPr id="7" name="Picture Placeholder 14"/>
          <p:cNvSpPr>
            <a:spLocks noGrp="1"/>
          </p:cNvSpPr>
          <p:nvPr>
            <p:ph type="pic" sz="quarter" idx="12"/>
          </p:nvPr>
        </p:nvSpPr>
        <p:spPr>
          <a:xfrm>
            <a:off x="9774768" y="1708440"/>
            <a:ext cx="2417233" cy="2332038"/>
          </a:xfrm>
        </p:spPr>
        <p:txBody>
          <a:bodyPr rtlCol="0">
            <a:normAutofit/>
          </a:bodyPr>
          <a:lstStyle/>
          <a:p>
            <a:pPr lvl="0"/>
            <a:r>
              <a:rPr lang="en-US" noProof="0"/>
              <a:t>Drag picture to placeholder or click icon to add</a:t>
            </a:r>
          </a:p>
        </p:txBody>
      </p:sp>
      <p:sp>
        <p:nvSpPr>
          <p:cNvPr id="8" name="Picture Placeholder 16"/>
          <p:cNvSpPr>
            <a:spLocks noGrp="1"/>
          </p:cNvSpPr>
          <p:nvPr>
            <p:ph type="pic" sz="quarter" idx="13"/>
          </p:nvPr>
        </p:nvSpPr>
        <p:spPr>
          <a:xfrm>
            <a:off x="9774768" y="4122305"/>
            <a:ext cx="2417233" cy="2281238"/>
          </a:xfrm>
        </p:spPr>
        <p:txBody>
          <a:bodyPr rtlCol="0">
            <a:normAutofit/>
          </a:body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86310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 Type="http://schemas.openxmlformats.org/officeDocument/2006/relationships/slideLayout" Target="../slideLayouts/slideLayout45.xml"/><Relationship Id="rId21" Type="http://schemas.openxmlformats.org/officeDocument/2006/relationships/slideLayout" Target="../slideLayouts/slideLayout63.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028" name="Group 7"/>
          <p:cNvGrpSpPr>
            <a:grpSpLocks/>
          </p:cNvGrpSpPr>
          <p:nvPr/>
        </p:nvGrpSpPr>
        <p:grpSpPr bwMode="auto">
          <a:xfrm>
            <a:off x="1" y="6450776"/>
            <a:ext cx="12203936" cy="415057"/>
            <a:chOff x="126124" y="6360379"/>
            <a:chExt cx="9091992" cy="504457"/>
          </a:xfrm>
        </p:grpSpPr>
        <p:sp>
          <p:nvSpPr>
            <p:cNvPr id="9" name="Rectangle 8"/>
            <p:cNvSpPr/>
            <p:nvPr userDrawn="1"/>
          </p:nvSpPr>
          <p:spPr>
            <a:xfrm>
              <a:off x="126124" y="6363184"/>
              <a:ext cx="8680743" cy="501652"/>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grpSp>
          <p:nvGrpSpPr>
            <p:cNvPr id="1031" name="Group 9"/>
            <p:cNvGrpSpPr>
              <a:grpSpLocks/>
            </p:cNvGrpSpPr>
            <p:nvPr/>
          </p:nvGrpSpPr>
          <p:grpSpPr bwMode="auto">
            <a:xfrm>
              <a:off x="8817821" y="6360379"/>
              <a:ext cx="400295" cy="501650"/>
              <a:chOff x="-682839" y="6360379"/>
              <a:chExt cx="8484472" cy="501650"/>
            </a:xfrm>
          </p:grpSpPr>
          <p:sp>
            <p:nvSpPr>
              <p:cNvPr id="11" name="Rectangle 10"/>
              <p:cNvSpPr/>
              <p:nvPr/>
            </p:nvSpPr>
            <p:spPr>
              <a:xfrm>
                <a:off x="6321173" y="6360379"/>
                <a:ext cx="1480460" cy="50165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sp>
            <p:nvSpPr>
              <p:cNvPr id="12" name="Rectangle 11"/>
              <p:cNvSpPr/>
              <p:nvPr/>
            </p:nvSpPr>
            <p:spPr>
              <a:xfrm>
                <a:off x="4572123" y="6360379"/>
                <a:ext cx="1480439" cy="501650"/>
              </a:xfrm>
              <a:prstGeom prst="rect">
                <a:avLst/>
              </a:prstGeom>
              <a:solidFill>
                <a:schemeClr val="accent3"/>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sp>
            <p:nvSpPr>
              <p:cNvPr id="13" name="Rectangle 12"/>
              <p:cNvSpPr/>
              <p:nvPr/>
            </p:nvSpPr>
            <p:spPr>
              <a:xfrm>
                <a:off x="2789407" y="6360379"/>
                <a:ext cx="1514105" cy="501650"/>
              </a:xfrm>
              <a:prstGeom prst="rect">
                <a:avLst/>
              </a:prstGeom>
              <a:solidFill>
                <a:schemeClr val="accent4"/>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1040335" y="6360379"/>
                <a:ext cx="1480460" cy="501650"/>
              </a:xfrm>
              <a:prstGeom prst="rect">
                <a:avLst/>
              </a:prstGeom>
              <a:solidFill>
                <a:schemeClr val="accent5"/>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sp>
            <p:nvSpPr>
              <p:cNvPr id="15" name="Rectangle 14"/>
              <p:cNvSpPr/>
              <p:nvPr/>
            </p:nvSpPr>
            <p:spPr>
              <a:xfrm>
                <a:off x="-682839" y="6360379"/>
                <a:ext cx="1480439" cy="501650"/>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grpSp>
      </p:grpSp>
    </p:spTree>
    <p:extLst>
      <p:ext uri="{BB962C8B-B14F-4D97-AF65-F5344CB8AC3E}">
        <p14:creationId xmlns:p14="http://schemas.microsoft.com/office/powerpoint/2010/main" val="6727920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hdr="0" ftr="0" dt="0"/>
  <p:txStyles>
    <p:titleStyle>
      <a:lvl1pPr algn="l" defTabSz="457200" rtl="0" eaLnBrk="1" fontAlgn="base" hangingPunct="1">
        <a:spcBef>
          <a:spcPct val="0"/>
        </a:spcBef>
        <a:spcAft>
          <a:spcPct val="0"/>
        </a:spcAft>
        <a:defRPr sz="3600" kern="1200">
          <a:solidFill>
            <a:schemeClr val="tx1"/>
          </a:solidFill>
          <a:latin typeface="+mj-lt"/>
          <a:ea typeface="ＭＳ Ｐゴシック" charset="0"/>
          <a:cs typeface="ＭＳ Ｐゴシック" charset="0"/>
        </a:defRPr>
      </a:lvl1pPr>
      <a:lvl2pPr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2pPr>
      <a:lvl3pPr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3pPr>
      <a:lvl4pPr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4pPr>
      <a:lvl5pPr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5pPr>
      <a:lvl6pPr marL="457200"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9pPr>
    </p:titleStyle>
    <p:bodyStyle>
      <a:lvl1pPr algn="l" defTabSz="457200" rtl="0" eaLnBrk="1" fontAlgn="base" hangingPunct="1">
        <a:spcBef>
          <a:spcPct val="20000"/>
        </a:spcBef>
        <a:spcAft>
          <a:spcPct val="0"/>
        </a:spcAft>
        <a:defRPr sz="25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9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C4F3937C-4190-A843-A09D-AEC580E76DE9}"/>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4DF225C1-587D-534A-A140-D2F73B3BC9BA}"/>
              </a:ext>
            </a:extLst>
          </p:cNvPr>
          <p:cNvSpPr>
            <a:spLocks noGrp="1" noChangeArrowheads="1"/>
          </p:cNvSpPr>
          <p:nvPr>
            <p:ph type="body" idx="1"/>
          </p:nvPr>
        </p:nvSpPr>
        <p:spPr bwMode="auto">
          <a:xfrm>
            <a:off x="609600" y="1600202"/>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2052" name="Group 7">
            <a:extLst>
              <a:ext uri="{FF2B5EF4-FFF2-40B4-BE49-F238E27FC236}">
                <a16:creationId xmlns:a16="http://schemas.microsoft.com/office/drawing/2014/main" id="{8F7BB3BD-22D2-E44F-8881-A444C28F4B80}"/>
              </a:ext>
            </a:extLst>
          </p:cNvPr>
          <p:cNvGrpSpPr>
            <a:grpSpLocks/>
          </p:cNvGrpSpPr>
          <p:nvPr/>
        </p:nvGrpSpPr>
        <p:grpSpPr bwMode="auto">
          <a:xfrm>
            <a:off x="1" y="6450015"/>
            <a:ext cx="12204700" cy="415925"/>
            <a:chOff x="126124" y="6360379"/>
            <a:chExt cx="9091992" cy="504457"/>
          </a:xfrm>
        </p:grpSpPr>
        <p:sp>
          <p:nvSpPr>
            <p:cNvPr id="9" name="Rectangle 8">
              <a:extLst>
                <a:ext uri="{FF2B5EF4-FFF2-40B4-BE49-F238E27FC236}">
                  <a16:creationId xmlns:a16="http://schemas.microsoft.com/office/drawing/2014/main" id="{66E4B63A-B3EF-FE4C-8BCC-39C37F6F47CA}"/>
                </a:ext>
              </a:extLst>
            </p:cNvPr>
            <p:cNvSpPr/>
            <p:nvPr/>
          </p:nvSpPr>
          <p:spPr>
            <a:xfrm>
              <a:off x="126124" y="6362304"/>
              <a:ext cx="8680440" cy="502532"/>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endParaRPr lang="en-US" sz="1800"/>
            </a:p>
          </p:txBody>
        </p:sp>
        <p:grpSp>
          <p:nvGrpSpPr>
            <p:cNvPr id="2054" name="Group 9">
              <a:extLst>
                <a:ext uri="{FF2B5EF4-FFF2-40B4-BE49-F238E27FC236}">
                  <a16:creationId xmlns:a16="http://schemas.microsoft.com/office/drawing/2014/main" id="{AAE66DD6-B0F4-DD4A-B58C-5DB780177BA9}"/>
                </a:ext>
              </a:extLst>
            </p:cNvPr>
            <p:cNvGrpSpPr>
              <a:grpSpLocks/>
            </p:cNvGrpSpPr>
            <p:nvPr/>
          </p:nvGrpSpPr>
          <p:grpSpPr bwMode="auto">
            <a:xfrm>
              <a:off x="8817821" y="6360379"/>
              <a:ext cx="400295" cy="501650"/>
              <a:chOff x="-682839" y="6360379"/>
              <a:chExt cx="8484472" cy="501650"/>
            </a:xfrm>
          </p:grpSpPr>
          <p:sp>
            <p:nvSpPr>
              <p:cNvPr id="11" name="Rectangle 10">
                <a:extLst>
                  <a:ext uri="{FF2B5EF4-FFF2-40B4-BE49-F238E27FC236}">
                    <a16:creationId xmlns:a16="http://schemas.microsoft.com/office/drawing/2014/main" id="{0E73BEDD-A8A3-7E41-A031-CECA84A30502}"/>
                  </a:ext>
                </a:extLst>
              </p:cNvPr>
              <p:cNvSpPr/>
              <p:nvPr/>
            </p:nvSpPr>
            <p:spPr>
              <a:xfrm>
                <a:off x="6322729" y="6360379"/>
                <a:ext cx="1478904" cy="502531"/>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12" name="Rectangle 11">
                <a:extLst>
                  <a:ext uri="{FF2B5EF4-FFF2-40B4-BE49-F238E27FC236}">
                    <a16:creationId xmlns:a16="http://schemas.microsoft.com/office/drawing/2014/main" id="{F08201D3-BEDC-2449-8B17-AFD1E48B0C26}"/>
                  </a:ext>
                </a:extLst>
              </p:cNvPr>
              <p:cNvSpPr/>
              <p:nvPr/>
            </p:nvSpPr>
            <p:spPr>
              <a:xfrm>
                <a:off x="4568089" y="6360379"/>
                <a:ext cx="1478904" cy="502531"/>
              </a:xfrm>
              <a:prstGeom prst="rect">
                <a:avLst/>
              </a:prstGeom>
              <a:solidFill>
                <a:schemeClr val="accent3"/>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13" name="Rectangle 12">
                <a:extLst>
                  <a:ext uri="{FF2B5EF4-FFF2-40B4-BE49-F238E27FC236}">
                    <a16:creationId xmlns:a16="http://schemas.microsoft.com/office/drawing/2014/main" id="{5D463E20-174C-F047-8C9C-E90943BD0785}"/>
                  </a:ext>
                </a:extLst>
              </p:cNvPr>
              <p:cNvSpPr/>
              <p:nvPr/>
            </p:nvSpPr>
            <p:spPr>
              <a:xfrm>
                <a:off x="2788373" y="6360379"/>
                <a:ext cx="1529052" cy="502531"/>
              </a:xfrm>
              <a:prstGeom prst="rect">
                <a:avLst/>
              </a:prstGeom>
              <a:solidFill>
                <a:schemeClr val="accent4"/>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14" name="Rectangle 13">
                <a:extLst>
                  <a:ext uri="{FF2B5EF4-FFF2-40B4-BE49-F238E27FC236}">
                    <a16:creationId xmlns:a16="http://schemas.microsoft.com/office/drawing/2014/main" id="{170B3AF0-D475-6F40-B353-CF8289AB0393}"/>
                  </a:ext>
                </a:extLst>
              </p:cNvPr>
              <p:cNvSpPr/>
              <p:nvPr/>
            </p:nvSpPr>
            <p:spPr>
              <a:xfrm>
                <a:off x="1058807" y="6360379"/>
                <a:ext cx="1478904" cy="502531"/>
              </a:xfrm>
              <a:prstGeom prst="rect">
                <a:avLst/>
              </a:prstGeom>
              <a:solidFill>
                <a:schemeClr val="accent5"/>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15" name="Rectangle 14">
                <a:extLst>
                  <a:ext uri="{FF2B5EF4-FFF2-40B4-BE49-F238E27FC236}">
                    <a16:creationId xmlns:a16="http://schemas.microsoft.com/office/drawing/2014/main" id="{84C619DE-6100-6A43-9622-B221B265BE5F}"/>
                  </a:ext>
                </a:extLst>
              </p:cNvPr>
              <p:cNvSpPr/>
              <p:nvPr/>
            </p:nvSpPr>
            <p:spPr>
              <a:xfrm>
                <a:off x="-670776" y="6360379"/>
                <a:ext cx="1478919" cy="502531"/>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endParaRPr lang="en-US" sz="1800"/>
              </a:p>
            </p:txBody>
          </p:sp>
        </p:grpSp>
      </p:grpSp>
    </p:spTree>
    <p:extLst>
      <p:ext uri="{BB962C8B-B14F-4D97-AF65-F5344CB8AC3E}">
        <p14:creationId xmlns:p14="http://schemas.microsoft.com/office/powerpoint/2010/main" val="68780651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Lst>
  <p:hf hdr="0" ftr="0" dt="0"/>
  <p:txStyles>
    <p:titleStyle>
      <a:lvl1pPr algn="l" defTabSz="342900" rtl="0" fontAlgn="base">
        <a:spcBef>
          <a:spcPct val="0"/>
        </a:spcBef>
        <a:spcAft>
          <a:spcPct val="0"/>
        </a:spcAft>
        <a:defRPr sz="2700" kern="1200">
          <a:solidFill>
            <a:schemeClr val="tx1"/>
          </a:solidFill>
          <a:latin typeface="+mj-lt"/>
          <a:ea typeface="ＭＳ Ｐゴシック" charset="0"/>
          <a:cs typeface="ＭＳ Ｐゴシック" charset="0"/>
        </a:defRPr>
      </a:lvl1pPr>
      <a:lvl2pPr algn="l" defTabSz="342900" rtl="0" fontAlgn="base">
        <a:spcBef>
          <a:spcPct val="0"/>
        </a:spcBef>
        <a:spcAft>
          <a:spcPct val="0"/>
        </a:spcAft>
        <a:defRPr sz="2700">
          <a:solidFill>
            <a:schemeClr val="tx1"/>
          </a:solidFill>
          <a:latin typeface="Arial" charset="0"/>
          <a:ea typeface="ＭＳ Ｐゴシック" charset="0"/>
          <a:cs typeface="ＭＳ Ｐゴシック" charset="0"/>
        </a:defRPr>
      </a:lvl2pPr>
      <a:lvl3pPr algn="l" defTabSz="342900" rtl="0" fontAlgn="base">
        <a:spcBef>
          <a:spcPct val="0"/>
        </a:spcBef>
        <a:spcAft>
          <a:spcPct val="0"/>
        </a:spcAft>
        <a:defRPr sz="2700">
          <a:solidFill>
            <a:schemeClr val="tx1"/>
          </a:solidFill>
          <a:latin typeface="Arial" charset="0"/>
          <a:ea typeface="ＭＳ Ｐゴシック" charset="0"/>
          <a:cs typeface="ＭＳ Ｐゴシック" charset="0"/>
        </a:defRPr>
      </a:lvl3pPr>
      <a:lvl4pPr algn="l" defTabSz="342900" rtl="0" fontAlgn="base">
        <a:spcBef>
          <a:spcPct val="0"/>
        </a:spcBef>
        <a:spcAft>
          <a:spcPct val="0"/>
        </a:spcAft>
        <a:defRPr sz="2700">
          <a:solidFill>
            <a:schemeClr val="tx1"/>
          </a:solidFill>
          <a:latin typeface="Arial" charset="0"/>
          <a:ea typeface="ＭＳ Ｐゴシック" charset="0"/>
          <a:cs typeface="ＭＳ Ｐゴシック" charset="0"/>
        </a:defRPr>
      </a:lvl4pPr>
      <a:lvl5pPr algn="l" defTabSz="342900" rtl="0" fontAlgn="base">
        <a:spcBef>
          <a:spcPct val="0"/>
        </a:spcBef>
        <a:spcAft>
          <a:spcPct val="0"/>
        </a:spcAft>
        <a:defRPr sz="2700">
          <a:solidFill>
            <a:schemeClr val="tx1"/>
          </a:solidFill>
          <a:latin typeface="Arial" charset="0"/>
          <a:ea typeface="ＭＳ Ｐゴシック" charset="0"/>
          <a:cs typeface="ＭＳ Ｐゴシック" charset="0"/>
        </a:defRPr>
      </a:lvl5pPr>
      <a:lvl6pPr marL="342900" algn="l" defTabSz="342900" rtl="0" eaLnBrk="1" fontAlgn="base" hangingPunct="1">
        <a:spcBef>
          <a:spcPct val="0"/>
        </a:spcBef>
        <a:spcAft>
          <a:spcPct val="0"/>
        </a:spcAft>
        <a:defRPr sz="2700">
          <a:solidFill>
            <a:schemeClr val="tx1"/>
          </a:solidFill>
          <a:latin typeface="Arial" charset="0"/>
          <a:ea typeface="ＭＳ Ｐゴシック" charset="0"/>
          <a:cs typeface="ＭＳ Ｐゴシック" charset="0"/>
        </a:defRPr>
      </a:lvl6pPr>
      <a:lvl7pPr marL="685800" algn="l" defTabSz="342900" rtl="0" eaLnBrk="1" fontAlgn="base" hangingPunct="1">
        <a:spcBef>
          <a:spcPct val="0"/>
        </a:spcBef>
        <a:spcAft>
          <a:spcPct val="0"/>
        </a:spcAft>
        <a:defRPr sz="2700">
          <a:solidFill>
            <a:schemeClr val="tx1"/>
          </a:solidFill>
          <a:latin typeface="Arial" charset="0"/>
          <a:ea typeface="ＭＳ Ｐゴシック" charset="0"/>
          <a:cs typeface="ＭＳ Ｐゴシック" charset="0"/>
        </a:defRPr>
      </a:lvl7pPr>
      <a:lvl8pPr marL="1028700" algn="l" defTabSz="342900" rtl="0" eaLnBrk="1" fontAlgn="base" hangingPunct="1">
        <a:spcBef>
          <a:spcPct val="0"/>
        </a:spcBef>
        <a:spcAft>
          <a:spcPct val="0"/>
        </a:spcAft>
        <a:defRPr sz="2700">
          <a:solidFill>
            <a:schemeClr val="tx1"/>
          </a:solidFill>
          <a:latin typeface="Arial" charset="0"/>
          <a:ea typeface="ＭＳ Ｐゴシック" charset="0"/>
          <a:cs typeface="ＭＳ Ｐゴシック" charset="0"/>
        </a:defRPr>
      </a:lvl8pPr>
      <a:lvl9pPr marL="1371600" algn="l" defTabSz="342900" rtl="0" eaLnBrk="1" fontAlgn="base" hangingPunct="1">
        <a:spcBef>
          <a:spcPct val="0"/>
        </a:spcBef>
        <a:spcAft>
          <a:spcPct val="0"/>
        </a:spcAft>
        <a:defRPr sz="2700">
          <a:solidFill>
            <a:schemeClr val="tx1"/>
          </a:solidFill>
          <a:latin typeface="Arial" charset="0"/>
          <a:ea typeface="ＭＳ Ｐゴシック" charset="0"/>
          <a:cs typeface="ＭＳ Ｐゴシック" charset="0"/>
        </a:defRPr>
      </a:lvl9pPr>
    </p:titleStyle>
    <p:bodyStyle>
      <a:lvl1pPr algn="l" defTabSz="342900" rtl="0" fontAlgn="base">
        <a:spcBef>
          <a:spcPct val="20000"/>
        </a:spcBef>
        <a:spcAft>
          <a:spcPct val="0"/>
        </a:spcAft>
        <a:defRPr sz="1875" kern="1200">
          <a:solidFill>
            <a:schemeClr val="tx1"/>
          </a:solidFill>
          <a:latin typeface="+mn-lt"/>
          <a:ea typeface="ＭＳ Ｐゴシック" charset="0"/>
          <a:cs typeface="ＭＳ Ｐゴシック" charset="0"/>
        </a:defRPr>
      </a:lvl1pPr>
      <a:lvl2pPr marL="557213" indent="-214313" algn="l" defTabSz="342900" rtl="0" fontAlgn="base">
        <a:spcBef>
          <a:spcPct val="20000"/>
        </a:spcBef>
        <a:spcAft>
          <a:spcPct val="0"/>
        </a:spcAft>
        <a:buFont typeface="Arial" panose="020B0604020202020204" pitchFamily="34" charset="0"/>
        <a:buChar char="–"/>
        <a:defRPr sz="1650" kern="1200">
          <a:solidFill>
            <a:schemeClr val="tx1"/>
          </a:solidFill>
          <a:latin typeface="+mn-lt"/>
          <a:ea typeface="ＭＳ Ｐゴシック" charset="0"/>
          <a:cs typeface="+mn-cs"/>
        </a:defRPr>
      </a:lvl2pPr>
      <a:lvl3pPr marL="857250" indent="-171450" algn="l" defTabSz="342900" rtl="0" fontAlgn="base">
        <a:spcBef>
          <a:spcPct val="20000"/>
        </a:spcBef>
        <a:spcAft>
          <a:spcPct val="0"/>
        </a:spcAft>
        <a:buFont typeface="Arial" panose="020B0604020202020204" pitchFamily="34" charset="0"/>
        <a:buChar char="•"/>
        <a:defRPr sz="1425" kern="1200">
          <a:solidFill>
            <a:schemeClr val="tx1"/>
          </a:solidFill>
          <a:latin typeface="+mn-lt"/>
          <a:ea typeface="ＭＳ Ｐゴシック" charset="0"/>
          <a:cs typeface="+mn-cs"/>
        </a:defRPr>
      </a:lvl3pPr>
      <a:lvl4pPr marL="1200150" indent="-171450" algn="l" defTabSz="342900" rtl="0" fontAlgn="base">
        <a:spcBef>
          <a:spcPct val="20000"/>
        </a:spcBef>
        <a:spcAft>
          <a:spcPct val="0"/>
        </a:spcAft>
        <a:buFont typeface="Arial" panose="020B0604020202020204" pitchFamily="34" charset="0"/>
        <a:buChar char="–"/>
        <a:defRPr sz="1200" kern="1200">
          <a:solidFill>
            <a:schemeClr val="tx1"/>
          </a:solidFill>
          <a:latin typeface="+mn-lt"/>
          <a:ea typeface="ＭＳ Ｐゴシック" charset="0"/>
          <a:cs typeface="+mn-cs"/>
        </a:defRPr>
      </a:lvl4pPr>
      <a:lvl5pPr marL="1543050" indent="-171450" algn="l" defTabSz="342900" rtl="0" fontAlgn="base">
        <a:spcBef>
          <a:spcPct val="20000"/>
        </a:spcBef>
        <a:spcAft>
          <a:spcPct val="0"/>
        </a:spcAft>
        <a:buFont typeface="Arial" panose="020B0604020202020204" pitchFamily="34" charset="0"/>
        <a:buChar char="»"/>
        <a:defRPr sz="105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428EB87-DFED-ED4F-8402-CE5B9192D72E}"/>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D5A9C97C-B466-7445-9258-1C4A01EDA7CB}"/>
              </a:ext>
            </a:extLst>
          </p:cNvPr>
          <p:cNvSpPr>
            <a:spLocks noGrp="1" noChangeArrowheads="1"/>
          </p:cNvSpPr>
          <p:nvPr>
            <p:ph type="body" idx="1"/>
          </p:nvPr>
        </p:nvSpPr>
        <p:spPr bwMode="auto">
          <a:xfrm>
            <a:off x="609600" y="1600202"/>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028" name="Group 7">
            <a:extLst>
              <a:ext uri="{FF2B5EF4-FFF2-40B4-BE49-F238E27FC236}">
                <a16:creationId xmlns:a16="http://schemas.microsoft.com/office/drawing/2014/main" id="{279E9B11-F4B8-0C43-BED2-0FA92BA00E68}"/>
              </a:ext>
            </a:extLst>
          </p:cNvPr>
          <p:cNvGrpSpPr>
            <a:grpSpLocks/>
          </p:cNvGrpSpPr>
          <p:nvPr/>
        </p:nvGrpSpPr>
        <p:grpSpPr bwMode="auto">
          <a:xfrm>
            <a:off x="1" y="6450015"/>
            <a:ext cx="12204700" cy="415925"/>
            <a:chOff x="126124" y="6360379"/>
            <a:chExt cx="9091992" cy="504457"/>
          </a:xfrm>
        </p:grpSpPr>
        <p:sp>
          <p:nvSpPr>
            <p:cNvPr id="9" name="Rectangle 8">
              <a:extLst>
                <a:ext uri="{FF2B5EF4-FFF2-40B4-BE49-F238E27FC236}">
                  <a16:creationId xmlns:a16="http://schemas.microsoft.com/office/drawing/2014/main" id="{9A94F82D-C6F3-1145-82B4-362D27EAACE0}"/>
                </a:ext>
              </a:extLst>
            </p:cNvPr>
            <p:cNvSpPr/>
            <p:nvPr/>
          </p:nvSpPr>
          <p:spPr>
            <a:xfrm>
              <a:off x="126124" y="6362304"/>
              <a:ext cx="8680440" cy="502532"/>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endParaRPr lang="en-US" sz="1800"/>
            </a:p>
          </p:txBody>
        </p:sp>
        <p:grpSp>
          <p:nvGrpSpPr>
            <p:cNvPr id="1030" name="Group 9">
              <a:extLst>
                <a:ext uri="{FF2B5EF4-FFF2-40B4-BE49-F238E27FC236}">
                  <a16:creationId xmlns:a16="http://schemas.microsoft.com/office/drawing/2014/main" id="{889E96C1-0C41-754B-BB9B-541DEFC09E5E}"/>
                </a:ext>
              </a:extLst>
            </p:cNvPr>
            <p:cNvGrpSpPr>
              <a:grpSpLocks/>
            </p:cNvGrpSpPr>
            <p:nvPr/>
          </p:nvGrpSpPr>
          <p:grpSpPr bwMode="auto">
            <a:xfrm>
              <a:off x="8817821" y="6360379"/>
              <a:ext cx="400295" cy="501650"/>
              <a:chOff x="-682839" y="6360379"/>
              <a:chExt cx="8484472" cy="501650"/>
            </a:xfrm>
          </p:grpSpPr>
          <p:sp>
            <p:nvSpPr>
              <p:cNvPr id="11" name="Rectangle 10">
                <a:extLst>
                  <a:ext uri="{FF2B5EF4-FFF2-40B4-BE49-F238E27FC236}">
                    <a16:creationId xmlns:a16="http://schemas.microsoft.com/office/drawing/2014/main" id="{31DDF398-63BB-C141-981F-53E835C8A47E}"/>
                  </a:ext>
                </a:extLst>
              </p:cNvPr>
              <p:cNvSpPr/>
              <p:nvPr/>
            </p:nvSpPr>
            <p:spPr>
              <a:xfrm>
                <a:off x="6322729" y="6360379"/>
                <a:ext cx="1478904" cy="502531"/>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12" name="Rectangle 11">
                <a:extLst>
                  <a:ext uri="{FF2B5EF4-FFF2-40B4-BE49-F238E27FC236}">
                    <a16:creationId xmlns:a16="http://schemas.microsoft.com/office/drawing/2014/main" id="{F57D9237-D556-5A4D-B60E-2FE3EC0D9F12}"/>
                  </a:ext>
                </a:extLst>
              </p:cNvPr>
              <p:cNvSpPr/>
              <p:nvPr/>
            </p:nvSpPr>
            <p:spPr>
              <a:xfrm>
                <a:off x="4568089" y="6360379"/>
                <a:ext cx="1478904" cy="502531"/>
              </a:xfrm>
              <a:prstGeom prst="rect">
                <a:avLst/>
              </a:prstGeom>
              <a:solidFill>
                <a:schemeClr val="accent3"/>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13" name="Rectangle 12">
                <a:extLst>
                  <a:ext uri="{FF2B5EF4-FFF2-40B4-BE49-F238E27FC236}">
                    <a16:creationId xmlns:a16="http://schemas.microsoft.com/office/drawing/2014/main" id="{9B20FC9F-3B52-A847-B8A9-B5C56452BDDA}"/>
                  </a:ext>
                </a:extLst>
              </p:cNvPr>
              <p:cNvSpPr/>
              <p:nvPr/>
            </p:nvSpPr>
            <p:spPr>
              <a:xfrm>
                <a:off x="2788373" y="6360379"/>
                <a:ext cx="1529052" cy="502531"/>
              </a:xfrm>
              <a:prstGeom prst="rect">
                <a:avLst/>
              </a:prstGeom>
              <a:solidFill>
                <a:schemeClr val="accent4"/>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14" name="Rectangle 13">
                <a:extLst>
                  <a:ext uri="{FF2B5EF4-FFF2-40B4-BE49-F238E27FC236}">
                    <a16:creationId xmlns:a16="http://schemas.microsoft.com/office/drawing/2014/main" id="{D8256D19-2DFB-5544-8A5A-2CE5A4286ED4}"/>
                  </a:ext>
                </a:extLst>
              </p:cNvPr>
              <p:cNvSpPr/>
              <p:nvPr/>
            </p:nvSpPr>
            <p:spPr>
              <a:xfrm>
                <a:off x="1058807" y="6360379"/>
                <a:ext cx="1478904" cy="502531"/>
              </a:xfrm>
              <a:prstGeom prst="rect">
                <a:avLst/>
              </a:prstGeom>
              <a:solidFill>
                <a:schemeClr val="accent5"/>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15" name="Rectangle 14">
                <a:extLst>
                  <a:ext uri="{FF2B5EF4-FFF2-40B4-BE49-F238E27FC236}">
                    <a16:creationId xmlns:a16="http://schemas.microsoft.com/office/drawing/2014/main" id="{79A455B2-EA4E-4649-9959-6BB6022DE174}"/>
                  </a:ext>
                </a:extLst>
              </p:cNvPr>
              <p:cNvSpPr/>
              <p:nvPr/>
            </p:nvSpPr>
            <p:spPr>
              <a:xfrm>
                <a:off x="-670776" y="6360379"/>
                <a:ext cx="1478919" cy="502531"/>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endParaRPr lang="en-US" sz="1800"/>
              </a:p>
            </p:txBody>
          </p:sp>
        </p:grpSp>
      </p:grpSp>
    </p:spTree>
    <p:extLst>
      <p:ext uri="{BB962C8B-B14F-4D97-AF65-F5344CB8AC3E}">
        <p14:creationId xmlns:p14="http://schemas.microsoft.com/office/powerpoint/2010/main" val="771457803"/>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6" r:id="rId14"/>
  </p:sldLayoutIdLst>
  <p:txStyles>
    <p:titleStyle>
      <a:lvl1pPr algn="l" defTabSz="342900" rtl="0" eaLnBrk="1" fontAlgn="base" hangingPunct="1">
        <a:spcBef>
          <a:spcPct val="0"/>
        </a:spcBef>
        <a:spcAft>
          <a:spcPct val="0"/>
        </a:spcAft>
        <a:defRPr sz="2700" kern="1200">
          <a:solidFill>
            <a:schemeClr val="tx1"/>
          </a:solidFill>
          <a:latin typeface="+mj-lt"/>
          <a:ea typeface="ＭＳ Ｐゴシック" charset="0"/>
          <a:cs typeface="ＭＳ Ｐゴシック" charset="0"/>
        </a:defRPr>
      </a:lvl1pPr>
      <a:lvl2pPr algn="l" defTabSz="342900" rtl="0" eaLnBrk="1" fontAlgn="base" hangingPunct="1">
        <a:spcBef>
          <a:spcPct val="0"/>
        </a:spcBef>
        <a:spcAft>
          <a:spcPct val="0"/>
        </a:spcAft>
        <a:defRPr sz="2700">
          <a:solidFill>
            <a:schemeClr val="tx1"/>
          </a:solidFill>
          <a:latin typeface="Arial" charset="0"/>
          <a:ea typeface="ＭＳ Ｐゴシック" charset="0"/>
          <a:cs typeface="ＭＳ Ｐゴシック" charset="0"/>
        </a:defRPr>
      </a:lvl2pPr>
      <a:lvl3pPr algn="l" defTabSz="342900" rtl="0" eaLnBrk="1" fontAlgn="base" hangingPunct="1">
        <a:spcBef>
          <a:spcPct val="0"/>
        </a:spcBef>
        <a:spcAft>
          <a:spcPct val="0"/>
        </a:spcAft>
        <a:defRPr sz="2700">
          <a:solidFill>
            <a:schemeClr val="tx1"/>
          </a:solidFill>
          <a:latin typeface="Arial" charset="0"/>
          <a:ea typeface="ＭＳ Ｐゴシック" charset="0"/>
          <a:cs typeface="ＭＳ Ｐゴシック" charset="0"/>
        </a:defRPr>
      </a:lvl3pPr>
      <a:lvl4pPr algn="l" defTabSz="342900" rtl="0" eaLnBrk="1" fontAlgn="base" hangingPunct="1">
        <a:spcBef>
          <a:spcPct val="0"/>
        </a:spcBef>
        <a:spcAft>
          <a:spcPct val="0"/>
        </a:spcAft>
        <a:defRPr sz="2700">
          <a:solidFill>
            <a:schemeClr val="tx1"/>
          </a:solidFill>
          <a:latin typeface="Arial" charset="0"/>
          <a:ea typeface="ＭＳ Ｐゴシック" charset="0"/>
          <a:cs typeface="ＭＳ Ｐゴシック" charset="0"/>
        </a:defRPr>
      </a:lvl4pPr>
      <a:lvl5pPr algn="l" defTabSz="342900" rtl="0" eaLnBrk="1" fontAlgn="base" hangingPunct="1">
        <a:spcBef>
          <a:spcPct val="0"/>
        </a:spcBef>
        <a:spcAft>
          <a:spcPct val="0"/>
        </a:spcAft>
        <a:defRPr sz="2700">
          <a:solidFill>
            <a:schemeClr val="tx1"/>
          </a:solidFill>
          <a:latin typeface="Arial" charset="0"/>
          <a:ea typeface="ＭＳ Ｐゴシック" charset="0"/>
          <a:cs typeface="ＭＳ Ｐゴシック" charset="0"/>
        </a:defRPr>
      </a:lvl5pPr>
      <a:lvl6pPr marL="342900" algn="l" defTabSz="342900" rtl="0" eaLnBrk="1" fontAlgn="base" hangingPunct="1">
        <a:spcBef>
          <a:spcPct val="0"/>
        </a:spcBef>
        <a:spcAft>
          <a:spcPct val="0"/>
        </a:spcAft>
        <a:defRPr sz="2700">
          <a:solidFill>
            <a:schemeClr val="tx1"/>
          </a:solidFill>
          <a:latin typeface="Arial" charset="0"/>
          <a:ea typeface="ＭＳ Ｐゴシック" charset="0"/>
          <a:cs typeface="ＭＳ Ｐゴシック" charset="0"/>
        </a:defRPr>
      </a:lvl6pPr>
      <a:lvl7pPr marL="685800" algn="l" defTabSz="342900" rtl="0" eaLnBrk="1" fontAlgn="base" hangingPunct="1">
        <a:spcBef>
          <a:spcPct val="0"/>
        </a:spcBef>
        <a:spcAft>
          <a:spcPct val="0"/>
        </a:spcAft>
        <a:defRPr sz="2700">
          <a:solidFill>
            <a:schemeClr val="tx1"/>
          </a:solidFill>
          <a:latin typeface="Arial" charset="0"/>
          <a:ea typeface="ＭＳ Ｐゴシック" charset="0"/>
          <a:cs typeface="ＭＳ Ｐゴシック" charset="0"/>
        </a:defRPr>
      </a:lvl7pPr>
      <a:lvl8pPr marL="1028700" algn="l" defTabSz="342900" rtl="0" eaLnBrk="1" fontAlgn="base" hangingPunct="1">
        <a:spcBef>
          <a:spcPct val="0"/>
        </a:spcBef>
        <a:spcAft>
          <a:spcPct val="0"/>
        </a:spcAft>
        <a:defRPr sz="2700">
          <a:solidFill>
            <a:schemeClr val="tx1"/>
          </a:solidFill>
          <a:latin typeface="Arial" charset="0"/>
          <a:ea typeface="ＭＳ Ｐゴシック" charset="0"/>
          <a:cs typeface="ＭＳ Ｐゴシック" charset="0"/>
        </a:defRPr>
      </a:lvl8pPr>
      <a:lvl9pPr marL="1371600" algn="l" defTabSz="342900" rtl="0" eaLnBrk="1" fontAlgn="base" hangingPunct="1">
        <a:spcBef>
          <a:spcPct val="0"/>
        </a:spcBef>
        <a:spcAft>
          <a:spcPct val="0"/>
        </a:spcAft>
        <a:defRPr sz="2700">
          <a:solidFill>
            <a:schemeClr val="tx1"/>
          </a:solidFill>
          <a:latin typeface="Arial" charset="0"/>
          <a:ea typeface="ＭＳ Ｐゴシック" charset="0"/>
          <a:cs typeface="ＭＳ Ｐゴシック" charset="0"/>
        </a:defRPr>
      </a:lvl9pPr>
    </p:titleStyle>
    <p:bodyStyle>
      <a:lvl1pPr algn="l" defTabSz="342900" rtl="0" eaLnBrk="1" fontAlgn="base" hangingPunct="1">
        <a:spcBef>
          <a:spcPct val="20000"/>
        </a:spcBef>
        <a:spcAft>
          <a:spcPct val="0"/>
        </a:spcAft>
        <a:defRPr sz="1875" kern="1200">
          <a:solidFill>
            <a:schemeClr val="tx1"/>
          </a:solidFill>
          <a:latin typeface="+mn-lt"/>
          <a:ea typeface="ＭＳ Ｐゴシック" charset="0"/>
          <a:cs typeface="ＭＳ Ｐゴシック" charset="0"/>
        </a:defRPr>
      </a:lvl1pPr>
      <a:lvl2pPr marL="557213" indent="-214313" algn="l" defTabSz="342900" rtl="0" eaLnBrk="1" fontAlgn="base" hangingPunct="1">
        <a:spcBef>
          <a:spcPct val="20000"/>
        </a:spcBef>
        <a:spcAft>
          <a:spcPct val="0"/>
        </a:spcAft>
        <a:buFont typeface="Arial" panose="020B0604020202020204" pitchFamily="34" charset="0"/>
        <a:buChar char="–"/>
        <a:defRPr sz="1650" kern="1200">
          <a:solidFill>
            <a:schemeClr val="tx1"/>
          </a:solidFill>
          <a:latin typeface="+mn-lt"/>
          <a:ea typeface="ＭＳ Ｐゴシック" charset="0"/>
          <a:cs typeface="+mn-cs"/>
        </a:defRPr>
      </a:lvl2pPr>
      <a:lvl3pPr marL="857250" indent="-171450" algn="l" defTabSz="342900" rtl="0" eaLnBrk="1" fontAlgn="base" hangingPunct="1">
        <a:spcBef>
          <a:spcPct val="20000"/>
        </a:spcBef>
        <a:spcAft>
          <a:spcPct val="0"/>
        </a:spcAft>
        <a:buFont typeface="Arial" panose="020B0604020202020204" pitchFamily="34" charset="0"/>
        <a:buChar char="•"/>
        <a:defRPr sz="1425" kern="1200">
          <a:solidFill>
            <a:schemeClr val="tx1"/>
          </a:solidFill>
          <a:latin typeface="+mn-lt"/>
          <a:ea typeface="ＭＳ Ｐゴシック" charset="0"/>
          <a:cs typeface="+mn-cs"/>
        </a:defRPr>
      </a:lvl3pPr>
      <a:lvl4pPr marL="1200150" indent="-171450" algn="l" defTabSz="342900" rtl="0" eaLnBrk="1" fontAlgn="base" hangingPunct="1">
        <a:spcBef>
          <a:spcPct val="20000"/>
        </a:spcBef>
        <a:spcAft>
          <a:spcPct val="0"/>
        </a:spcAft>
        <a:buFont typeface="Arial" panose="020B0604020202020204" pitchFamily="34" charset="0"/>
        <a:buChar char="–"/>
        <a:defRPr sz="1200" kern="1200">
          <a:solidFill>
            <a:schemeClr val="tx1"/>
          </a:solidFill>
          <a:latin typeface="+mn-lt"/>
          <a:ea typeface="ＭＳ Ｐゴシック" charset="0"/>
          <a:cs typeface="+mn-cs"/>
        </a:defRPr>
      </a:lvl4pPr>
      <a:lvl5pPr marL="1543050" indent="-171450" algn="l" defTabSz="342900" rtl="0" eaLnBrk="1" fontAlgn="base" hangingPunct="1">
        <a:spcBef>
          <a:spcPct val="20000"/>
        </a:spcBef>
        <a:spcAft>
          <a:spcPct val="0"/>
        </a:spcAft>
        <a:buFont typeface="Arial" panose="020B0604020202020204" pitchFamily="34" charset="0"/>
        <a:buChar char="»"/>
        <a:defRPr sz="105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028" name="Group 7"/>
          <p:cNvGrpSpPr>
            <a:grpSpLocks/>
          </p:cNvGrpSpPr>
          <p:nvPr/>
        </p:nvGrpSpPr>
        <p:grpSpPr bwMode="auto">
          <a:xfrm>
            <a:off x="1" y="6450776"/>
            <a:ext cx="12203936" cy="415057"/>
            <a:chOff x="126124" y="6360379"/>
            <a:chExt cx="9091992" cy="504457"/>
          </a:xfrm>
        </p:grpSpPr>
        <p:sp>
          <p:nvSpPr>
            <p:cNvPr id="9" name="Rectangle 8"/>
            <p:cNvSpPr/>
            <p:nvPr userDrawn="1"/>
          </p:nvSpPr>
          <p:spPr>
            <a:xfrm>
              <a:off x="126124" y="6363184"/>
              <a:ext cx="8680743" cy="501652"/>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grpSp>
          <p:nvGrpSpPr>
            <p:cNvPr id="1031" name="Group 9"/>
            <p:cNvGrpSpPr>
              <a:grpSpLocks/>
            </p:cNvGrpSpPr>
            <p:nvPr/>
          </p:nvGrpSpPr>
          <p:grpSpPr bwMode="auto">
            <a:xfrm>
              <a:off x="8817821" y="6360379"/>
              <a:ext cx="400295" cy="501650"/>
              <a:chOff x="-682839" y="6360379"/>
              <a:chExt cx="8484472" cy="501650"/>
            </a:xfrm>
          </p:grpSpPr>
          <p:sp>
            <p:nvSpPr>
              <p:cNvPr id="11" name="Rectangle 10"/>
              <p:cNvSpPr/>
              <p:nvPr/>
            </p:nvSpPr>
            <p:spPr>
              <a:xfrm>
                <a:off x="6321173" y="6360379"/>
                <a:ext cx="1480460" cy="50165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sp>
            <p:nvSpPr>
              <p:cNvPr id="12" name="Rectangle 11"/>
              <p:cNvSpPr/>
              <p:nvPr/>
            </p:nvSpPr>
            <p:spPr>
              <a:xfrm>
                <a:off x="4572123" y="6360379"/>
                <a:ext cx="1480439" cy="501650"/>
              </a:xfrm>
              <a:prstGeom prst="rect">
                <a:avLst/>
              </a:prstGeom>
              <a:solidFill>
                <a:schemeClr val="accent3"/>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sp>
            <p:nvSpPr>
              <p:cNvPr id="13" name="Rectangle 12"/>
              <p:cNvSpPr/>
              <p:nvPr/>
            </p:nvSpPr>
            <p:spPr>
              <a:xfrm>
                <a:off x="2789407" y="6360379"/>
                <a:ext cx="1514105" cy="501650"/>
              </a:xfrm>
              <a:prstGeom prst="rect">
                <a:avLst/>
              </a:prstGeom>
              <a:solidFill>
                <a:schemeClr val="accent4"/>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sp>
            <p:nvSpPr>
              <p:cNvPr id="14" name="Rectangle 13"/>
              <p:cNvSpPr/>
              <p:nvPr/>
            </p:nvSpPr>
            <p:spPr>
              <a:xfrm>
                <a:off x="1040335" y="6360379"/>
                <a:ext cx="1480460" cy="501650"/>
              </a:xfrm>
              <a:prstGeom prst="rect">
                <a:avLst/>
              </a:prstGeom>
              <a:solidFill>
                <a:schemeClr val="accent5"/>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sp>
            <p:nvSpPr>
              <p:cNvPr id="15" name="Rectangle 14"/>
              <p:cNvSpPr/>
              <p:nvPr/>
            </p:nvSpPr>
            <p:spPr>
              <a:xfrm>
                <a:off x="-682839" y="6360379"/>
                <a:ext cx="1480439" cy="501650"/>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a:p>
            </p:txBody>
          </p:sp>
        </p:grpSp>
      </p:grpSp>
    </p:spTree>
    <p:extLst>
      <p:ext uri="{BB962C8B-B14F-4D97-AF65-F5344CB8AC3E}">
        <p14:creationId xmlns:p14="http://schemas.microsoft.com/office/powerpoint/2010/main" val="10601909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 id="2147483734" r:id="rId21"/>
    <p:sldLayoutId id="2147483735" r:id="rId22"/>
    <p:sldLayoutId id="2147483736" r:id="rId23"/>
    <p:sldLayoutId id="2147483738" r:id="rId24"/>
    <p:sldLayoutId id="2147483739" r:id="rId25"/>
    <p:sldLayoutId id="2147483740" r:id="rId26"/>
  </p:sldLayoutIdLst>
  <p:hf sldNum="0" hdr="0" dt="0"/>
  <p:txStyles>
    <p:titleStyle>
      <a:lvl1pPr algn="l" defTabSz="457200" rtl="0" eaLnBrk="1" fontAlgn="base" hangingPunct="1">
        <a:spcBef>
          <a:spcPct val="0"/>
        </a:spcBef>
        <a:spcAft>
          <a:spcPct val="0"/>
        </a:spcAft>
        <a:defRPr sz="3600" kern="1200">
          <a:solidFill>
            <a:schemeClr val="tx1"/>
          </a:solidFill>
          <a:latin typeface="+mj-lt"/>
          <a:ea typeface="ＭＳ Ｐゴシック" charset="0"/>
          <a:cs typeface="ＭＳ Ｐゴシック" charset="0"/>
        </a:defRPr>
      </a:lvl1pPr>
      <a:lvl2pPr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2pPr>
      <a:lvl3pPr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3pPr>
      <a:lvl4pPr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4pPr>
      <a:lvl5pPr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5pPr>
      <a:lvl6pPr marL="457200"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9pPr>
    </p:titleStyle>
    <p:bodyStyle>
      <a:lvl1pPr algn="l" defTabSz="457200" rtl="0" eaLnBrk="1" fontAlgn="base" hangingPunct="1">
        <a:spcBef>
          <a:spcPct val="20000"/>
        </a:spcBef>
        <a:spcAft>
          <a:spcPct val="0"/>
        </a:spcAft>
        <a:defRPr sz="25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9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hyperlink" Target="https://www.carli.illinois.edu/analytics-and-advocacy-service-development-curriculum-guide" TargetMode="External"/><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hyperlink" Target="https://www.carli.illinois.edu/analytics-and-advocacy-service-development-curriculum-guide" TargetMode="External"/><Relationship Id="rId2" Type="http://schemas.openxmlformats.org/officeDocument/2006/relationships/notesSlide" Target="../notesSlides/notesSlide12.xml"/><Relationship Id="rId1" Type="http://schemas.openxmlformats.org/officeDocument/2006/relationships/slideLayout" Target="../slideLayouts/slideLayout4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6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hyperlink" Target="mailto:dmcmpbll@uillinois.edu" TargetMode="External"/><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hyperlink" Target="mailto:laurieb@uillinois.edu"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hyperlink" Target="https://www.carli.illinois.edu/products-services/prof-devel/carli-counts" TargetMode="External"/><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25434-43E6-9316-93DD-51C12108287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FF7CDFF-9209-7882-6349-8F4681592D24}"/>
              </a:ext>
            </a:extLst>
          </p:cNvPr>
          <p:cNvSpPr>
            <a:spLocks noGrp="1"/>
          </p:cNvSpPr>
          <p:nvPr>
            <p:ph type="title" idx="4294967295"/>
          </p:nvPr>
        </p:nvSpPr>
        <p:spPr bwMode="auto">
          <a:xfrm>
            <a:off x="700088" y="3609975"/>
            <a:ext cx="11329987" cy="2033588"/>
          </a:xfrm>
          <a:prstGeom prst="rect">
            <a:avLst/>
          </a:prstGeom>
          <a:noFill/>
          <a:ln>
            <a:noFill/>
            <a:prstDash/>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base" latinLnBrk="0" hangingPunct="1">
              <a:lnSpc>
                <a:spcPct val="100000"/>
              </a:lnSpc>
              <a:spcBef>
                <a:spcPct val="20000"/>
              </a:spcBef>
              <a:spcAft>
                <a:spcPct val="0"/>
              </a:spcAft>
              <a:buClrTx/>
              <a:buSzTx/>
              <a:buFontTx/>
              <a:buNone/>
              <a:tabLst/>
              <a:defRPr/>
            </a:pPr>
            <a:r>
              <a:rPr kumimoji="0" lang="en-US" sz="2400" b="1" i="0" u="none" strike="noStrike" kern="1200" cap="none" spc="0" normalizeH="0" baseline="0" noProof="0" dirty="0" err="1">
                <a:ln>
                  <a:noFill/>
                </a:ln>
                <a:solidFill>
                  <a:schemeClr val="tx1"/>
                </a:solidFill>
                <a:effectLst/>
                <a:uLnTx/>
                <a:uFillTx/>
                <a:latin typeface="Arial" panose="020B0604020202020204" pitchFamily="34" charset="0"/>
                <a:ea typeface="ＭＳ Ｐゴシック" charset="0"/>
                <a:cs typeface="Arial" panose="020B0604020202020204" pitchFamily="34" charset="0"/>
              </a:rPr>
              <a:t>Consortial</a:t>
            </a:r>
            <a:r>
              <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rPr>
              <a:t> Collaboration for Academic Library Leadership Success:</a:t>
            </a:r>
            <a:endPar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endParaRPr>
          </a:p>
          <a:p>
            <a:pPr marL="0" marR="0" lvl="0" indent="0" algn="l" defTabSz="457200" rtl="0" eaLnBrk="1" fontAlgn="base" latinLnBrk="0" hangingPunct="1">
              <a:lnSpc>
                <a:spcPct val="100000"/>
              </a:lnSpc>
              <a:spcBef>
                <a:spcPct val="20000"/>
              </a:spcBef>
              <a:spcAft>
                <a:spcPct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rPr>
              <a:t>Project recap and Design Seminar summary and findings</a:t>
            </a:r>
          </a:p>
          <a:p>
            <a:pPr marL="0" marR="0" lvl="0" indent="0" algn="l" defTabSz="457200" rtl="0" eaLnBrk="1" fontAlgn="base" latinLnBrk="0" hangingPunct="1">
              <a:lnSpc>
                <a:spcPct val="100000"/>
              </a:lnSpc>
              <a:spcBef>
                <a:spcPct val="20000"/>
              </a:spcBef>
              <a:spcAft>
                <a:spcPct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endParaRPr>
          </a:p>
          <a:p>
            <a:pPr marL="0" marR="0" lvl="0" indent="0" algn="l" defTabSz="457200" rtl="0" eaLnBrk="1" fontAlgn="base" latinLnBrk="0" hangingPunct="1">
              <a:lnSpc>
                <a:spcPct val="100000"/>
              </a:lnSpc>
              <a:spcBef>
                <a:spcPct val="20000"/>
              </a:spcBef>
              <a:spcAft>
                <a:spcPct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rPr>
              <a:t>July 30, 2026</a:t>
            </a:r>
          </a:p>
          <a:p>
            <a:pPr marL="0" marR="0" lvl="0" indent="0" algn="l" defTabSz="457200" rtl="0" eaLnBrk="1" fontAlgn="base" latinLnBrk="0" hangingPunct="1">
              <a:lnSpc>
                <a:spcPct val="100000"/>
              </a:lnSpc>
              <a:spcBef>
                <a:spcPct val="20000"/>
              </a:spcBef>
              <a:spcAft>
                <a:spcPct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endParaRPr>
          </a:p>
          <a:p>
            <a:pPr marL="0" marR="0" lvl="0" indent="0" algn="l" defTabSz="457200" rtl="0" eaLnBrk="1" fontAlgn="base" latinLnBrk="0" hangingPunct="1">
              <a:lnSpc>
                <a:spcPct val="100000"/>
              </a:lnSpc>
              <a:spcBef>
                <a:spcPct val="20000"/>
              </a:spcBef>
              <a:spcAft>
                <a:spcPct val="0"/>
              </a:spcAft>
              <a:buClrTx/>
              <a:buSzTx/>
              <a:buFontTx/>
              <a:buNone/>
              <a:tabLst/>
              <a:defRPr/>
            </a:pPr>
            <a:endParaRPr kumimoji="0" lang="en-US" sz="2500" b="0" i="0" u="none" strike="noStrike" kern="1200" cap="none" spc="0" normalizeH="0" baseline="0" noProof="0" dirty="0">
              <a:ln>
                <a:noFill/>
              </a:ln>
              <a:solidFill>
                <a:schemeClr val="tx1"/>
              </a:solidFill>
              <a:effectLst/>
              <a:uLnTx/>
              <a:uFillTx/>
              <a:latin typeface="Arial" panose="020B0604020202020204" pitchFamily="34" charset="0"/>
              <a:ea typeface="ＭＳ Ｐゴシック" charset="0"/>
              <a:cs typeface="Arial" panose="020B0604020202020204" pitchFamily="34" charset="0"/>
            </a:endParaRPr>
          </a:p>
        </p:txBody>
      </p:sp>
      <p:sp>
        <p:nvSpPr>
          <p:cNvPr id="4" name="TextBox 2">
            <a:extLst>
              <a:ext uri="{FF2B5EF4-FFF2-40B4-BE49-F238E27FC236}">
                <a16:creationId xmlns:a16="http://schemas.microsoft.com/office/drawing/2014/main" id="{F45AF704-F323-453B-4A03-69F3D4CA5CCF}"/>
              </a:ext>
            </a:extLst>
          </p:cNvPr>
          <p:cNvSpPr txBox="1">
            <a:spLocks noChangeArrowheads="1"/>
          </p:cNvSpPr>
          <p:nvPr/>
        </p:nvSpPr>
        <p:spPr bwMode="auto">
          <a:xfrm>
            <a:off x="135391" y="5981700"/>
            <a:ext cx="119824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a:r>
              <a:rPr lang="en-US" altLang="en-US" sz="1400" dirty="0">
                <a:solidFill>
                  <a:srgbClr val="592C5F"/>
                </a:solidFill>
                <a:latin typeface="+mj-lt"/>
                <a:cs typeface="Arial" panose="020B0604020202020204" pitchFamily="34" charset="0"/>
              </a:rPr>
              <a:t>The CCALLS project was made possible in part by the Institute of Museum and Library Services (Grant Number </a:t>
            </a:r>
            <a:r>
              <a:rPr lang="en-US" sz="1400" dirty="0">
                <a:latin typeface="+mj-lt"/>
              </a:rPr>
              <a:t>RE-256707-OLS-24</a:t>
            </a:r>
            <a:r>
              <a:rPr lang="en-US" altLang="en-US" sz="1400" dirty="0">
                <a:solidFill>
                  <a:srgbClr val="592C5F"/>
                </a:solidFill>
                <a:latin typeface="+mj-lt"/>
                <a:cs typeface="Arial" panose="020B0604020202020204" pitchFamily="34" charset="0"/>
              </a:rPr>
              <a:t>).</a:t>
            </a:r>
          </a:p>
        </p:txBody>
      </p:sp>
      <p:pic>
        <p:nvPicPr>
          <p:cNvPr id="12" name="Picture 11" descr="The CCALLS logo. It is a multi-colored (gold, dark purple, blue, turquoise, and green) sideways hatchmark symbol, followed by the letters C C A L S in all capital letters.">
            <a:extLst>
              <a:ext uri="{FF2B5EF4-FFF2-40B4-BE49-F238E27FC236}">
                <a16:creationId xmlns:a16="http://schemas.microsoft.com/office/drawing/2014/main" id="{828157E8-0BF6-7C68-E770-D256E78C8297}"/>
              </a:ext>
            </a:extLst>
          </p:cNvPr>
          <p:cNvPicPr>
            <a:picLocks noChangeAspect="1"/>
          </p:cNvPicPr>
          <p:nvPr/>
        </p:nvPicPr>
        <p:blipFill>
          <a:blip r:embed="rId3">
            <a:extLst>
              <a:ext uri="{28A0092B-C50C-407E-A947-70E740481C1C}">
                <a14:useLocalDpi xmlns:a14="http://schemas.microsoft.com/office/drawing/2010/main" val="0"/>
              </a:ext>
            </a:extLst>
          </a:blip>
          <a:srcRect l="-232" t="25771" r="-1816" b="29761"/>
          <a:stretch>
            <a:fillRect/>
          </a:stretch>
        </p:blipFill>
        <p:spPr>
          <a:xfrm>
            <a:off x="700287" y="718664"/>
            <a:ext cx="6635579" cy="2891481"/>
          </a:xfrm>
          <a:prstGeom prst="rect">
            <a:avLst/>
          </a:prstGeom>
        </p:spPr>
      </p:pic>
      <p:pic>
        <p:nvPicPr>
          <p:cNvPr id="5" name="Picture 1" descr="This image is the logo for the Institute of Museum and Library Services. There is a half starburst shape on the left. The rest of the logo is the institute's name.">
            <a:extLst>
              <a:ext uri="{FF2B5EF4-FFF2-40B4-BE49-F238E27FC236}">
                <a16:creationId xmlns:a16="http://schemas.microsoft.com/office/drawing/2014/main" id="{5F941CF1-5018-36C9-A21D-6D5F24A6BF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65324" y="4510951"/>
            <a:ext cx="2814696" cy="128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1020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E5F6DC-1A1B-7DE5-7ED5-002188DB42CE}"/>
              </a:ext>
            </a:extLst>
          </p:cNvPr>
          <p:cNvSpPr>
            <a:spLocks noGrp="1"/>
          </p:cNvSpPr>
          <p:nvPr>
            <p:ph type="title"/>
          </p:nvPr>
        </p:nvSpPr>
        <p:spPr>
          <a:xfrm>
            <a:off x="440168" y="221954"/>
            <a:ext cx="10972800" cy="908700"/>
          </a:xfrm>
        </p:spPr>
        <p:txBody>
          <a:bodyPr/>
          <a:lstStyle/>
          <a:p>
            <a:r>
              <a:rPr lang="en-US" sz="3200" dirty="0"/>
              <a:t>Elements of Collective Impact</a:t>
            </a:r>
          </a:p>
        </p:txBody>
      </p:sp>
      <p:sp>
        <p:nvSpPr>
          <p:cNvPr id="2" name="Content Placeholder 1"/>
          <p:cNvSpPr>
            <a:spLocks noGrp="1"/>
          </p:cNvSpPr>
          <p:nvPr>
            <p:ph idx="1"/>
          </p:nvPr>
        </p:nvSpPr>
        <p:spPr>
          <a:xfrm>
            <a:off x="440168" y="1130654"/>
            <a:ext cx="5472952" cy="4596691"/>
          </a:xfrm>
        </p:spPr>
        <p:txBody>
          <a:bodyPr/>
          <a:lstStyle/>
          <a:p>
            <a:r>
              <a:rPr lang="en-US" sz="2400" b="1" dirty="0"/>
              <a:t>Shared Goals</a:t>
            </a:r>
          </a:p>
          <a:p>
            <a:pPr marL="342900" indent="-342900">
              <a:buFont typeface="Arial" panose="020B0604020202020204" pitchFamily="34" charset="0"/>
              <a:buChar char="•"/>
            </a:pPr>
            <a:r>
              <a:rPr lang="en-US" sz="2400" dirty="0"/>
              <a:t>Increase awareness of the impact of libraries on student learning and success</a:t>
            </a:r>
          </a:p>
          <a:p>
            <a:pPr marL="342900" indent="-342900">
              <a:buFont typeface="Arial" panose="020B0604020202020204" pitchFamily="34" charset="0"/>
              <a:buChar char="•"/>
            </a:pPr>
            <a:r>
              <a:rPr lang="en-US" sz="2400" dirty="0"/>
              <a:t>Document the impact of libraries on student learning and success</a:t>
            </a:r>
          </a:p>
          <a:p>
            <a:r>
              <a:rPr lang="en-US" sz="2400" dirty="0"/>
              <a:t> </a:t>
            </a:r>
          </a:p>
          <a:p>
            <a:r>
              <a:rPr lang="en-US" sz="2400" b="1" dirty="0"/>
              <a:t>Measure/Monitor the Same Things </a:t>
            </a:r>
          </a:p>
          <a:p>
            <a:pPr marL="342900" indent="-342900">
              <a:buFont typeface="Arial" panose="020B0604020202020204" pitchFamily="34" charset="0"/>
              <a:buChar char="•"/>
            </a:pPr>
            <a:r>
              <a:rPr lang="en-US" sz="2400" dirty="0"/>
              <a:t>Cohorts 1+2: library impact on student learning and success at the local level</a:t>
            </a:r>
          </a:p>
          <a:p>
            <a:pPr marL="342900" indent="-342900">
              <a:buFont typeface="Arial" panose="020B0604020202020204" pitchFamily="34" charset="0"/>
              <a:buChar char="•"/>
            </a:pPr>
            <a:r>
              <a:rPr lang="en-US" sz="2400" dirty="0"/>
              <a:t>Cohort 3: library impact on student learning and success at a state level</a:t>
            </a:r>
          </a:p>
          <a:p>
            <a:r>
              <a:rPr lang="en-US" sz="2200" dirty="0"/>
              <a:t> </a:t>
            </a:r>
          </a:p>
          <a:p>
            <a:endParaRPr lang="en-US" sz="2200" dirty="0"/>
          </a:p>
          <a:p>
            <a:endParaRPr lang="en-US" sz="2200" dirty="0"/>
          </a:p>
        </p:txBody>
      </p:sp>
      <p:sp>
        <p:nvSpPr>
          <p:cNvPr id="12" name="Content Placeholder 1">
            <a:extLst>
              <a:ext uri="{FF2B5EF4-FFF2-40B4-BE49-F238E27FC236}">
                <a16:creationId xmlns:a16="http://schemas.microsoft.com/office/drawing/2014/main" id="{FCB1AC82-83B3-281C-0D83-C4A724ADFB41}"/>
              </a:ext>
            </a:extLst>
          </p:cNvPr>
          <p:cNvSpPr txBox="1">
            <a:spLocks/>
          </p:cNvSpPr>
          <p:nvPr/>
        </p:nvSpPr>
        <p:spPr bwMode="auto">
          <a:xfrm>
            <a:off x="6416702" y="1130654"/>
            <a:ext cx="5632174" cy="4596691"/>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20000"/>
              </a:spcBef>
              <a:spcAft>
                <a:spcPct val="0"/>
              </a:spcAft>
              <a:defRPr sz="2500" kern="1200">
                <a:solidFill>
                  <a:schemeClr val="tx1"/>
                </a:solidFill>
                <a:latin typeface="+mj-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200" kern="1200">
                <a:solidFill>
                  <a:schemeClr val="tx1"/>
                </a:solidFill>
                <a:latin typeface="+mj-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900" kern="1200">
                <a:solidFill>
                  <a:schemeClr val="tx1"/>
                </a:solidFill>
                <a:latin typeface="+mj-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mj-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400" kern="1200">
                <a:solidFill>
                  <a:schemeClr val="tx1"/>
                </a:solidFill>
                <a:latin typeface="+mj-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b="1" dirty="0"/>
              <a:t>A “Backbone”</a:t>
            </a:r>
          </a:p>
          <a:p>
            <a:pPr marL="342900" indent="-342900">
              <a:buFont typeface="Arial" panose="020B0604020202020204" pitchFamily="34" charset="0"/>
              <a:buChar char="•"/>
            </a:pPr>
            <a:r>
              <a:rPr lang="en-US" sz="2400" dirty="0"/>
              <a:t>CARLI – physical and relational</a:t>
            </a:r>
          </a:p>
          <a:p>
            <a:r>
              <a:rPr lang="en-US" sz="2400" dirty="0"/>
              <a:t> </a:t>
            </a:r>
          </a:p>
          <a:p>
            <a:r>
              <a:rPr lang="en-US" sz="2400" b="1" dirty="0"/>
              <a:t>Mutually Reinforcing</a:t>
            </a:r>
          </a:p>
          <a:p>
            <a:pPr marL="342900" indent="-342900">
              <a:buFont typeface="Arial" panose="020B0604020202020204" pitchFamily="34" charset="0"/>
              <a:buChar char="•"/>
            </a:pPr>
            <a:r>
              <a:rPr lang="en-US" sz="2400" dirty="0"/>
              <a:t>Multiple-year project</a:t>
            </a:r>
          </a:p>
          <a:p>
            <a:pPr marL="342900" indent="-342900">
              <a:buFont typeface="Arial" panose="020B0604020202020204" pitchFamily="34" charset="0"/>
              <a:buChar char="•"/>
            </a:pPr>
            <a:r>
              <a:rPr lang="en-US" sz="2400" dirty="0"/>
              <a:t>Cohorts</a:t>
            </a:r>
          </a:p>
          <a:p>
            <a:pPr marL="342900" indent="-342900">
              <a:buFont typeface="Arial" panose="020B0604020202020204" pitchFamily="34" charset="0"/>
              <a:buChar char="•"/>
            </a:pPr>
            <a:r>
              <a:rPr lang="en-US" sz="2400" dirty="0"/>
              <a:t>Teams</a:t>
            </a:r>
          </a:p>
          <a:p>
            <a:endParaRPr lang="en-US" sz="2400" dirty="0"/>
          </a:p>
          <a:p>
            <a:r>
              <a:rPr lang="en-US" sz="2400" b="1" dirty="0"/>
              <a:t>Shared Learning</a:t>
            </a:r>
          </a:p>
          <a:p>
            <a:pPr marL="342900" indent="-342900">
              <a:buFont typeface="Arial" panose="020B0604020202020204" pitchFamily="34" charset="0"/>
              <a:buChar char="•"/>
            </a:pPr>
            <a:r>
              <a:rPr lang="en-US" sz="2400" dirty="0"/>
              <a:t>Learning process</a:t>
            </a:r>
          </a:p>
          <a:p>
            <a:pPr marL="342900" indent="-342900">
              <a:buFont typeface="Arial" panose="020B0604020202020204" pitchFamily="34" charset="0"/>
              <a:buChar char="•"/>
            </a:pPr>
            <a:r>
              <a:rPr lang="en-US" sz="2400" dirty="0"/>
              <a:t>Multiple layers and means of communication</a:t>
            </a:r>
          </a:p>
          <a:p>
            <a:endParaRPr lang="en-US" sz="2200" dirty="0"/>
          </a:p>
          <a:p>
            <a:endParaRPr lang="en-US" sz="2200" dirty="0"/>
          </a:p>
        </p:txBody>
      </p:sp>
    </p:spTree>
    <p:extLst>
      <p:ext uri="{BB962C8B-B14F-4D97-AF65-F5344CB8AC3E}">
        <p14:creationId xmlns:p14="http://schemas.microsoft.com/office/powerpoint/2010/main" val="658311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a:t>CARLI Counts Grant Deliverables</a:t>
            </a:r>
          </a:p>
        </p:txBody>
      </p:sp>
      <p:sp>
        <p:nvSpPr>
          <p:cNvPr id="4" name="Content Placeholder 3"/>
          <p:cNvSpPr>
            <a:spLocks noGrp="1"/>
          </p:cNvSpPr>
          <p:nvPr>
            <p:ph idx="1"/>
          </p:nvPr>
        </p:nvSpPr>
        <p:spPr/>
        <p:txBody>
          <a:bodyPr/>
          <a:lstStyle/>
          <a:p>
            <a:pPr marL="342900" indent="-342900">
              <a:buFont typeface="Arial" panose="020B0604020202020204" pitchFamily="34" charset="0"/>
              <a:buChar char="•"/>
            </a:pPr>
            <a:r>
              <a:rPr lang="en-US" sz="2400" dirty="0"/>
              <a:t>A portfolio of local case studies and team posters.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An evaluation of the collective statewide impact of the program.</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A replicable training model for equipping librarians to be campus leaders in assessing library impact on student learning and success supported by an extensive set of OER materials:</a:t>
            </a:r>
            <a:br>
              <a:rPr lang="en-US" sz="2400" dirty="0"/>
            </a:br>
            <a:r>
              <a:rPr lang="en-US" sz="2400" dirty="0">
                <a:hlinkClick r:id="rId3"/>
              </a:rPr>
              <a:t>https://www.carli.illinois.edu/analytics-and-advocacy-service-development-curriculum-guide</a:t>
            </a:r>
            <a:r>
              <a:rPr lang="en-US" sz="2400" dirty="0"/>
              <a:t> </a:t>
            </a:r>
          </a:p>
        </p:txBody>
      </p:sp>
    </p:spTree>
    <p:extLst>
      <p:ext uri="{BB962C8B-B14F-4D97-AF65-F5344CB8AC3E}">
        <p14:creationId xmlns:p14="http://schemas.microsoft.com/office/powerpoint/2010/main" val="2219378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3CBE8-9B3E-17CE-9D86-DE0E8CD25769}"/>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6C6C0DF-4D9E-0549-7512-69A3514213C8}"/>
              </a:ext>
            </a:extLst>
          </p:cNvPr>
          <p:cNvSpPr txBox="1">
            <a:spLocks noGrp="1"/>
          </p:cNvSpPr>
          <p:nvPr>
            <p:ph type="title" idx="4294967295"/>
          </p:nvPr>
        </p:nvSpPr>
        <p:spPr>
          <a:xfrm>
            <a:off x="466356" y="1064866"/>
            <a:ext cx="3269974" cy="2657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75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Analytics and Advocacy for Service Development</a:t>
            </a:r>
          </a:p>
          <a:p>
            <a:pPr marL="0" marR="0" lvl="0" indent="0" algn="ctr" defTabSz="914400" rtl="0" eaLnBrk="1" fontAlgn="auto" latinLnBrk="0" hangingPunct="1">
              <a:lnSpc>
                <a:spcPct val="100000"/>
              </a:lnSpc>
              <a:spcBef>
                <a:spcPts val="0"/>
              </a:spcBef>
              <a:spcAft>
                <a:spcPts val="75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(AASD)</a:t>
            </a:r>
          </a:p>
        </p:txBody>
      </p:sp>
      <p:sp>
        <p:nvSpPr>
          <p:cNvPr id="3" name="TextBox 2">
            <a:extLst>
              <a:ext uri="{FF2B5EF4-FFF2-40B4-BE49-F238E27FC236}">
                <a16:creationId xmlns:a16="http://schemas.microsoft.com/office/drawing/2014/main" id="{2AE3C5C8-8FCE-9D24-BBA0-24A7AAFE2B40}"/>
              </a:ext>
            </a:extLst>
          </p:cNvPr>
          <p:cNvSpPr txBox="1"/>
          <p:nvPr/>
        </p:nvSpPr>
        <p:spPr>
          <a:xfrm>
            <a:off x="182216" y="5953036"/>
            <a:ext cx="12009784" cy="400110"/>
          </a:xfrm>
          <a:prstGeom prst="rect">
            <a:avLst/>
          </a:prstGeom>
          <a:noFill/>
        </p:spPr>
        <p:txBody>
          <a:bodyPr wrap="square">
            <a:spAutoFit/>
          </a:bodyPr>
          <a:lstStyle/>
          <a:p>
            <a:r>
              <a:rPr lang="en-US" sz="2000" dirty="0">
                <a:latin typeface="+mj-lt"/>
                <a:hlinkClick r:id="rId3"/>
              </a:rPr>
              <a:t>https://www.carli.illinois.edu/analytics-and-advocacy-service-development-curriculum-guide</a:t>
            </a:r>
            <a:r>
              <a:rPr lang="en-US" sz="2000" dirty="0">
                <a:latin typeface="+mj-lt"/>
              </a:rPr>
              <a:t> </a:t>
            </a:r>
          </a:p>
        </p:txBody>
      </p:sp>
      <p:pic>
        <p:nvPicPr>
          <p:cNvPr id="12" name="Picture 11" descr="This image is a screenshot of the &quot;Training Materials&quot; portion of the CARLI Counts curriculum website. It shows three guides:&#10;&quot;Analytics and Advocacy for Service Development Getting Started Guide,&quot; &quot;Analytics and Advocacy for Service Development Trainer Workbook,&quot; &quot;Analytics and Advocacy for Service Development Participant Workbook.&quot;">
            <a:extLst>
              <a:ext uri="{FF2B5EF4-FFF2-40B4-BE49-F238E27FC236}">
                <a16:creationId xmlns:a16="http://schemas.microsoft.com/office/drawing/2014/main" id="{0F7401A4-288D-4F39-B79C-FCAB1ABFA4CA}"/>
              </a:ext>
            </a:extLst>
          </p:cNvPr>
          <p:cNvPicPr>
            <a:picLocks noChangeAspect="1"/>
          </p:cNvPicPr>
          <p:nvPr/>
        </p:nvPicPr>
        <p:blipFill>
          <a:blip r:embed="rId4">
            <a:extLst>
              <a:ext uri="{28A0092B-C50C-407E-A947-70E740481C1C}">
                <a14:useLocalDpi xmlns:a14="http://schemas.microsoft.com/office/drawing/2010/main" val="0"/>
              </a:ext>
            </a:extLst>
          </a:blip>
          <a:srcRect b="53817"/>
          <a:stretch>
            <a:fillRect/>
          </a:stretch>
        </p:blipFill>
        <p:spPr>
          <a:xfrm>
            <a:off x="4237384" y="607666"/>
            <a:ext cx="7772400" cy="1645201"/>
          </a:xfrm>
          <a:prstGeom prst="rect">
            <a:avLst/>
          </a:prstGeom>
        </p:spPr>
      </p:pic>
      <p:pic>
        <p:nvPicPr>
          <p:cNvPr id="7" name="Picture 6" descr="This image is a screenshot of the &quot;AASD Core Curriculum&quot; portion of the CARLI Counts curriculum website. It shows nine links: &quot;Program Overview,&quot; &quot;Unpacking Variables &amp; Claims,&quot; &quot;Research Question Development,&quot; &quot;The Research Question, Variables, &amp; Methods,&quot; &quot;Respect for Human Subjects in Advocacy Work,&quot; &quot;Methods and Participants,&quot; &quot;Data Analysis and Data Narratives,&quot; &quot;Community Communication,&quot; &quot;AASD Poster Template.&quot;">
            <a:extLst>
              <a:ext uri="{FF2B5EF4-FFF2-40B4-BE49-F238E27FC236}">
                <a16:creationId xmlns:a16="http://schemas.microsoft.com/office/drawing/2014/main" id="{21D4EB2D-2006-8584-8B61-8385628ABD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7384" y="2273350"/>
            <a:ext cx="7772400" cy="3679686"/>
          </a:xfrm>
          <a:prstGeom prst="rect">
            <a:avLst/>
          </a:prstGeom>
        </p:spPr>
      </p:pic>
    </p:spTree>
    <p:extLst>
      <p:ext uri="{BB962C8B-B14F-4D97-AF65-F5344CB8AC3E}">
        <p14:creationId xmlns:p14="http://schemas.microsoft.com/office/powerpoint/2010/main" val="2583491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descr="This image shows two purple circles with a plus sign in the middle, to add the contents of the circles together. The left circle says, &quot;What could one consortium do alone?&quot; The right circle says, &quot;What could a group of consortia do together?&quot;">
            <a:extLst>
              <a:ext uri="{FF2B5EF4-FFF2-40B4-BE49-F238E27FC236}">
                <a16:creationId xmlns:a16="http://schemas.microsoft.com/office/drawing/2014/main" id="{8370F719-80F9-F6D6-5AD6-8347E8B7356E}"/>
              </a:ext>
            </a:extLst>
          </p:cNvPr>
          <p:cNvGraphicFramePr/>
          <p:nvPr>
            <p:extLst>
              <p:ext uri="{D42A27DB-BD31-4B8C-83A1-F6EECF244321}">
                <p14:modId xmlns:p14="http://schemas.microsoft.com/office/powerpoint/2010/main" val="2542491005"/>
              </p:ext>
            </p:extLst>
          </p:nvPr>
        </p:nvGraphicFramePr>
        <p:xfrm>
          <a:off x="1338470" y="719666"/>
          <a:ext cx="94488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0446040-89E5-EDF5-C5F8-57302F24F4B8}"/>
              </a:ext>
            </a:extLst>
          </p:cNvPr>
          <p:cNvSpPr>
            <a:spLocks noGrp="1"/>
          </p:cNvSpPr>
          <p:nvPr>
            <p:ph type="title"/>
          </p:nvPr>
        </p:nvSpPr>
        <p:spPr>
          <a:xfrm>
            <a:off x="235527" y="0"/>
            <a:ext cx="10972800" cy="1143000"/>
          </a:xfrm>
        </p:spPr>
        <p:txBody>
          <a:bodyPr vert="horz" wrap="square" lIns="91440" tIns="45720" rIns="91440" bIns="45720" numCol="1" anchor="b" anchorCtr="0" compatLnSpc="1">
            <a:prstTxWarp prst="textNoShape">
              <a:avLst/>
            </a:prstTxWarp>
          </a:bodyPr>
          <a:lstStyle/>
          <a:p>
            <a:r>
              <a:rPr lang="en-US" sz="3200" dirty="0"/>
              <a:t>CARLI Counts to CCALLS</a:t>
            </a:r>
            <a:endParaRPr lang="en-US" dirty="0"/>
          </a:p>
        </p:txBody>
      </p:sp>
    </p:spTree>
    <p:extLst>
      <p:ext uri="{BB962C8B-B14F-4D97-AF65-F5344CB8AC3E}">
        <p14:creationId xmlns:p14="http://schemas.microsoft.com/office/powerpoint/2010/main" val="357945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7370BF7-1589-2AAC-ED95-31D53390684B}"/>
              </a:ext>
            </a:extLst>
          </p:cNvPr>
          <p:cNvSpPr>
            <a:spLocks noGrp="1"/>
          </p:cNvSpPr>
          <p:nvPr>
            <p:ph type="title"/>
          </p:nvPr>
        </p:nvSpPr>
        <p:spPr/>
        <p:txBody>
          <a:bodyPr/>
          <a:lstStyle/>
          <a:p>
            <a:r>
              <a:rPr lang="en-US" sz="3200" dirty="0"/>
              <a:t>Framing for the CCALLS Conversation</a:t>
            </a:r>
          </a:p>
        </p:txBody>
      </p:sp>
      <p:sp>
        <p:nvSpPr>
          <p:cNvPr id="6" name="Content Placeholder 5">
            <a:extLst>
              <a:ext uri="{FF2B5EF4-FFF2-40B4-BE49-F238E27FC236}">
                <a16:creationId xmlns:a16="http://schemas.microsoft.com/office/drawing/2014/main" id="{AB0C14AE-D43C-8316-1253-3E89A6B0868C}"/>
              </a:ext>
            </a:extLst>
          </p:cNvPr>
          <p:cNvSpPr>
            <a:spLocks noGrp="1"/>
          </p:cNvSpPr>
          <p:nvPr>
            <p:ph idx="1"/>
          </p:nvPr>
        </p:nvSpPr>
        <p:spPr>
          <a:xfrm>
            <a:off x="623048" y="1514460"/>
            <a:ext cx="10959352" cy="4596691"/>
          </a:xfrm>
        </p:spPr>
        <p:txBody>
          <a:bodyPr/>
          <a:lstStyle/>
          <a:p>
            <a:pPr marL="342900" indent="-342900">
              <a:buFont typeface="Arial" panose="020B0604020202020204" pitchFamily="34" charset="0"/>
              <a:buChar char="•"/>
            </a:pPr>
            <a:r>
              <a:rPr lang="en-US" sz="2400" dirty="0"/>
              <a:t>Demonstrating library value is a critical component of library budget proposals, program reviews, and related processes.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Library staff have a skills gap. To improve library services and communicate their value, library staff need to develop assessment skills- from evaluation design through data collection and analysis to telling the story of library impact- and confidence in those skills.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Library consortia are strong community-of-practice infrastructures that enable at-scale collective action to respond to professional development needs. </a:t>
            </a:r>
          </a:p>
        </p:txBody>
      </p:sp>
    </p:spTree>
    <p:extLst>
      <p:ext uri="{BB962C8B-B14F-4D97-AF65-F5344CB8AC3E}">
        <p14:creationId xmlns:p14="http://schemas.microsoft.com/office/powerpoint/2010/main" val="1446401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857A3-53B8-388A-3D57-2FB9B26135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E8C59-F906-FAE5-2956-8D8E24B6CF07}"/>
              </a:ext>
            </a:extLst>
          </p:cNvPr>
          <p:cNvSpPr>
            <a:spLocks noGrp="1"/>
          </p:cNvSpPr>
          <p:nvPr>
            <p:ph type="title"/>
          </p:nvPr>
        </p:nvSpPr>
        <p:spPr/>
        <p:txBody>
          <a:bodyPr/>
          <a:lstStyle/>
          <a:p>
            <a:r>
              <a:rPr lang="en-US" sz="3200" dirty="0"/>
              <a:t>CCALLS History</a:t>
            </a:r>
          </a:p>
        </p:txBody>
      </p:sp>
      <p:sp>
        <p:nvSpPr>
          <p:cNvPr id="3" name="Content Placeholder 2">
            <a:extLst>
              <a:ext uri="{FF2B5EF4-FFF2-40B4-BE49-F238E27FC236}">
                <a16:creationId xmlns:a16="http://schemas.microsoft.com/office/drawing/2014/main" id="{34E61653-64CD-443D-6391-E18E44E84EBD}"/>
              </a:ext>
            </a:extLst>
          </p:cNvPr>
          <p:cNvSpPr>
            <a:spLocks noGrp="1"/>
          </p:cNvSpPr>
          <p:nvPr>
            <p:ph idx="1"/>
          </p:nvPr>
        </p:nvSpPr>
        <p:spPr>
          <a:xfrm>
            <a:off x="609600" y="1381136"/>
            <a:ext cx="10959352" cy="4467213"/>
          </a:xfrm>
          <a:ln>
            <a:noFill/>
          </a:ln>
        </p:spPr>
        <p:txBody>
          <a:bodyPr/>
          <a:lstStyle/>
          <a:p>
            <a:pPr marL="342900" indent="-342900">
              <a:buFont typeface="Arial" panose="020B0604020202020204" pitchFamily="34" charset="0"/>
              <a:buChar char="•"/>
            </a:pPr>
            <a:r>
              <a:rPr lang="en-US" sz="2400" dirty="0"/>
              <a:t>Laura Bush 21</a:t>
            </a:r>
            <a:r>
              <a:rPr lang="en-US" sz="2400" baseline="30000" dirty="0"/>
              <a:t>st</a:t>
            </a:r>
            <a:r>
              <a:rPr lang="en-US" sz="2400" dirty="0"/>
              <a:t> Century Librarian Program Grant</a:t>
            </a:r>
            <a:endParaRPr lang="en-US" sz="2400" b="1" dirty="0"/>
          </a:p>
          <a:p>
            <a:pPr marL="342900" indent="-342900">
              <a:buFont typeface="Arial" panose="020B0604020202020204" pitchFamily="34" charset="0"/>
              <a:buChar char="•"/>
            </a:pPr>
            <a:r>
              <a:rPr lang="en-US" sz="2400" b="1" dirty="0"/>
              <a:t>Two-year project: </a:t>
            </a:r>
            <a:r>
              <a:rPr lang="en-US" sz="2400" dirty="0"/>
              <a:t>8/1/2024 - 7/31/2026</a:t>
            </a:r>
          </a:p>
          <a:p>
            <a:pPr marL="342900" indent="-342900">
              <a:buFont typeface="Arial" panose="020B0604020202020204" pitchFamily="34" charset="0"/>
              <a:buChar char="•"/>
            </a:pPr>
            <a:r>
              <a:rPr lang="en-US" sz="2400" dirty="0"/>
              <a:t>CARLI </a:t>
            </a:r>
            <a:r>
              <a:rPr lang="en-US" sz="2400" b="1" dirty="0"/>
              <a:t>in partnership </a:t>
            </a:r>
            <a:r>
              <a:rPr lang="en-US" sz="2400" dirty="0"/>
              <a:t>with:</a:t>
            </a:r>
          </a:p>
          <a:p>
            <a:pPr marL="1085850" lvl="1" indent="-342900">
              <a:buFont typeface="Arial" panose="020B0604020202020204" pitchFamily="34" charset="0"/>
              <a:buChar char="•"/>
            </a:pPr>
            <a:r>
              <a:rPr lang="en-US" sz="2100" dirty="0"/>
              <a:t>University of Illinois Library at Urbana-Champaign</a:t>
            </a:r>
          </a:p>
          <a:p>
            <a:pPr marL="342900" indent="-342900">
              <a:buFont typeface="Arial" panose="020B0604020202020204" pitchFamily="34" charset="0"/>
              <a:buChar char="•"/>
            </a:pPr>
            <a:r>
              <a:rPr lang="en-US" sz="2400" dirty="0"/>
              <a:t>Focus during year 2 was on the Design Seminar- two half-day sessions held adjacent to the ICOLC Annual Meeting in March 2026.</a:t>
            </a:r>
            <a:br>
              <a:rPr lang="en-US" sz="2400" dirty="0"/>
            </a:br>
            <a:endParaRPr lang="en-US" sz="1200" dirty="0"/>
          </a:p>
          <a:p>
            <a:r>
              <a:rPr lang="en-US" sz="2400" dirty="0"/>
              <a:t>CCALLS supports LB21 Goal 3, Objective 3.1: “Develop training to equip the library and archival workforce to engage in sustained community development.</a:t>
            </a:r>
          </a:p>
          <a:p>
            <a:endParaRPr lang="en-US" sz="1200" dirty="0"/>
          </a:p>
          <a:p>
            <a:r>
              <a:rPr lang="en-US" sz="2400" b="1" dirty="0"/>
              <a:t>White Paper</a:t>
            </a:r>
            <a:r>
              <a:rPr lang="en-US" sz="2400" dirty="0"/>
              <a:t>: </a:t>
            </a:r>
            <a:r>
              <a:rPr lang="en-US" sz="2000" dirty="0"/>
              <a:t>https://www.carli.illinois.edu/sites/files/prof_devel/CCALLS_White_Paper.docx</a:t>
            </a:r>
          </a:p>
          <a:p>
            <a:endParaRPr lang="en-US" sz="2400" dirty="0"/>
          </a:p>
        </p:txBody>
      </p:sp>
      <p:sp>
        <p:nvSpPr>
          <p:cNvPr id="7" name="TextBox 2">
            <a:extLst>
              <a:ext uri="{FF2B5EF4-FFF2-40B4-BE49-F238E27FC236}">
                <a16:creationId xmlns:a16="http://schemas.microsoft.com/office/drawing/2014/main" id="{6303E80C-9854-5773-BEA3-5F2C4163E33C}"/>
              </a:ext>
            </a:extLst>
          </p:cNvPr>
          <p:cNvSpPr txBox="1">
            <a:spLocks noChangeArrowheads="1"/>
          </p:cNvSpPr>
          <p:nvPr/>
        </p:nvSpPr>
        <p:spPr bwMode="auto">
          <a:xfrm>
            <a:off x="135391" y="5981700"/>
            <a:ext cx="119824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a:r>
              <a:rPr lang="en-US" altLang="en-US" sz="1400" dirty="0">
                <a:solidFill>
                  <a:srgbClr val="592C5F"/>
                </a:solidFill>
                <a:latin typeface="+mj-lt"/>
                <a:cs typeface="Arial" panose="020B0604020202020204" pitchFamily="34" charset="0"/>
              </a:rPr>
              <a:t>The CCALLS project was made possible in part by the Institute of Museum and Library Services (Grant Number </a:t>
            </a:r>
            <a:r>
              <a:rPr lang="en-US" sz="1400" dirty="0">
                <a:latin typeface="+mj-lt"/>
              </a:rPr>
              <a:t>RE-256707-OLS-24</a:t>
            </a:r>
            <a:r>
              <a:rPr lang="en-US" altLang="en-US" sz="1400" dirty="0">
                <a:solidFill>
                  <a:srgbClr val="592C5F"/>
                </a:solidFill>
                <a:latin typeface="+mj-lt"/>
                <a:cs typeface="Arial" panose="020B0604020202020204" pitchFamily="34" charset="0"/>
              </a:rPr>
              <a:t>).</a:t>
            </a:r>
          </a:p>
        </p:txBody>
      </p:sp>
      <p:pic>
        <p:nvPicPr>
          <p:cNvPr id="5" name="Picture 1">
            <a:extLst>
              <a:ext uri="{FF2B5EF4-FFF2-40B4-BE49-F238E27FC236}">
                <a16:creationId xmlns:a16="http://schemas.microsoft.com/office/drawing/2014/main" id="{35C918C4-448E-5B37-C79A-B1CE51E9CE2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1024" y="1578197"/>
            <a:ext cx="2814696" cy="128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5252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57C22-1CA1-5429-EC92-045F01D520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1602E-AF68-001C-5097-3EF2C7F0185E}"/>
              </a:ext>
            </a:extLst>
          </p:cNvPr>
          <p:cNvSpPr>
            <a:spLocks noGrp="1"/>
          </p:cNvSpPr>
          <p:nvPr>
            <p:ph type="title"/>
          </p:nvPr>
        </p:nvSpPr>
        <p:spPr/>
        <p:txBody>
          <a:bodyPr/>
          <a:lstStyle/>
          <a:p>
            <a:r>
              <a:rPr lang="en-US" sz="3200" dirty="0"/>
              <a:t>Design Seminar Summary – Overview </a:t>
            </a:r>
          </a:p>
        </p:txBody>
      </p:sp>
      <p:sp>
        <p:nvSpPr>
          <p:cNvPr id="3" name="Content Placeholder 2">
            <a:extLst>
              <a:ext uri="{FF2B5EF4-FFF2-40B4-BE49-F238E27FC236}">
                <a16:creationId xmlns:a16="http://schemas.microsoft.com/office/drawing/2014/main" id="{3D747311-A8F0-5613-597F-0EBE87679DFF}"/>
              </a:ext>
            </a:extLst>
          </p:cNvPr>
          <p:cNvSpPr>
            <a:spLocks noGrp="1"/>
          </p:cNvSpPr>
          <p:nvPr>
            <p:ph idx="1"/>
          </p:nvPr>
        </p:nvSpPr>
        <p:spPr>
          <a:xfrm>
            <a:off x="623048" y="1578197"/>
            <a:ext cx="11187952" cy="4596691"/>
          </a:xfrm>
        </p:spPr>
        <p:txBody>
          <a:bodyPr/>
          <a:lstStyle/>
          <a:p>
            <a:pPr marL="342900" indent="-342900">
              <a:buFont typeface="Arial" panose="020B0604020202020204" pitchFamily="34" charset="0"/>
              <a:buChar char="•"/>
            </a:pPr>
            <a:r>
              <a:rPr lang="en-US" dirty="0"/>
              <a:t>The CCALLS Design Seminar was held March 14-15, 2026, at the Celeste Hotel in Orlando, Florida, contiguous to the ICOLC Annual Meeting.</a:t>
            </a:r>
            <a:br>
              <a:rPr lang="en-US" dirty="0"/>
            </a:br>
            <a:endParaRPr lang="en-US" dirty="0"/>
          </a:p>
          <a:p>
            <a:pPr marL="342900" indent="-342900">
              <a:buFont typeface="Arial" panose="020B0604020202020204" pitchFamily="34" charset="0"/>
              <a:buChar char="•"/>
            </a:pPr>
            <a:r>
              <a:rPr lang="en-US" dirty="0"/>
              <a:t>The participants were welcomed by Laurie Blandino, Director of CARLI.</a:t>
            </a:r>
            <a:br>
              <a:rPr lang="en-US" dirty="0"/>
            </a:br>
            <a:endParaRPr lang="en-US" dirty="0"/>
          </a:p>
          <a:p>
            <a:pPr marL="342900" indent="-342900">
              <a:buFont typeface="Arial" panose="020B0604020202020204" pitchFamily="34" charset="0"/>
              <a:buChar char="•"/>
            </a:pPr>
            <a:r>
              <a:rPr lang="en-US" dirty="0"/>
              <a:t>The program was facilitated by Lisa Janicke Hinchliffe.</a:t>
            </a:r>
            <a:br>
              <a:rPr lang="en-US" dirty="0"/>
            </a:br>
            <a:endParaRPr lang="en-US" dirty="0"/>
          </a:p>
          <a:p>
            <a:pPr marL="342900" indent="-342900">
              <a:buFont typeface="Arial" panose="020B0604020202020204" pitchFamily="34" charset="0"/>
              <a:buChar char="•"/>
            </a:pPr>
            <a:r>
              <a:rPr lang="en-US" sz="2400" dirty="0"/>
              <a:t>The Design Seminar had 23 attendees, representing 20 consortia.</a:t>
            </a:r>
          </a:p>
        </p:txBody>
      </p:sp>
    </p:spTree>
    <p:extLst>
      <p:ext uri="{BB962C8B-B14F-4D97-AF65-F5344CB8AC3E}">
        <p14:creationId xmlns:p14="http://schemas.microsoft.com/office/powerpoint/2010/main" val="2595751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73A0A-7F3B-6FC0-7FF1-C1ECFAE4EE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9F0683-696D-2296-E014-C83E4056C415}"/>
              </a:ext>
            </a:extLst>
          </p:cNvPr>
          <p:cNvSpPr>
            <a:spLocks noGrp="1"/>
          </p:cNvSpPr>
          <p:nvPr>
            <p:ph type="title"/>
          </p:nvPr>
        </p:nvSpPr>
        <p:spPr/>
        <p:txBody>
          <a:bodyPr/>
          <a:lstStyle/>
          <a:p>
            <a:r>
              <a:rPr lang="en-US" sz="3200" dirty="0"/>
              <a:t>Design Seminar Summary – Day 1</a:t>
            </a:r>
          </a:p>
        </p:txBody>
      </p:sp>
      <p:sp>
        <p:nvSpPr>
          <p:cNvPr id="3" name="Content Placeholder 2">
            <a:extLst>
              <a:ext uri="{FF2B5EF4-FFF2-40B4-BE49-F238E27FC236}">
                <a16:creationId xmlns:a16="http://schemas.microsoft.com/office/drawing/2014/main" id="{A601825A-3741-1FFF-5F35-58C452FCD654}"/>
              </a:ext>
            </a:extLst>
          </p:cNvPr>
          <p:cNvSpPr>
            <a:spLocks noGrp="1"/>
          </p:cNvSpPr>
          <p:nvPr>
            <p:ph idx="1"/>
          </p:nvPr>
        </p:nvSpPr>
        <p:spPr/>
        <p:txBody>
          <a:bodyPr/>
          <a:lstStyle/>
          <a:p>
            <a:pPr marL="342900" indent="-342900">
              <a:buFont typeface="Arial" panose="020B0604020202020204" pitchFamily="34" charset="0"/>
              <a:buChar char="•"/>
            </a:pPr>
            <a:r>
              <a:rPr lang="en-US" sz="2400" dirty="0"/>
              <a:t>Part 1</a:t>
            </a:r>
          </a:p>
          <a:p>
            <a:pPr marL="1085850" lvl="1" indent="-342900">
              <a:buFont typeface="Arial" panose="020B0604020202020204" pitchFamily="34" charset="0"/>
              <a:buChar char="•"/>
            </a:pPr>
            <a:r>
              <a:rPr lang="en-US" sz="2400" dirty="0"/>
              <a:t>The first session framed the problem CCALLS was designed to address: the gap between what academic library workers are asked to demonstrate and the skills and support available to help them do so. </a:t>
            </a:r>
          </a:p>
          <a:p>
            <a:pPr marL="1085850" lvl="1"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Part 2</a:t>
            </a:r>
          </a:p>
          <a:p>
            <a:pPr marL="1085850" lvl="1" indent="-342900">
              <a:buFont typeface="Arial" panose="020B0604020202020204" pitchFamily="34" charset="0"/>
              <a:buChar char="•"/>
            </a:pPr>
            <a:r>
              <a:rPr lang="en-US" sz="2400" dirty="0"/>
              <a:t>The second session provided a detailed introduction to CARLI Counts- its structure, instructional arc, year-long timelines, activities, and outcomes across the cohorts.</a:t>
            </a:r>
          </a:p>
        </p:txBody>
      </p:sp>
    </p:spTree>
    <p:extLst>
      <p:ext uri="{BB962C8B-B14F-4D97-AF65-F5344CB8AC3E}">
        <p14:creationId xmlns:p14="http://schemas.microsoft.com/office/powerpoint/2010/main" val="404025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D2A1B-083A-6101-365D-4A10238343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914D66-6290-BD8F-F590-3B0C2E8C7EF6}"/>
              </a:ext>
            </a:extLst>
          </p:cNvPr>
          <p:cNvSpPr>
            <a:spLocks noGrp="1"/>
          </p:cNvSpPr>
          <p:nvPr>
            <p:ph type="title"/>
          </p:nvPr>
        </p:nvSpPr>
        <p:spPr/>
        <p:txBody>
          <a:bodyPr/>
          <a:lstStyle/>
          <a:p>
            <a:r>
              <a:rPr lang="en-US" sz="3200" dirty="0"/>
              <a:t>Design Seminar Summary – Day 2</a:t>
            </a:r>
          </a:p>
        </p:txBody>
      </p:sp>
      <p:sp>
        <p:nvSpPr>
          <p:cNvPr id="6" name="Content Placeholder 2">
            <a:extLst>
              <a:ext uri="{FF2B5EF4-FFF2-40B4-BE49-F238E27FC236}">
                <a16:creationId xmlns:a16="http://schemas.microsoft.com/office/drawing/2014/main" id="{3B622041-0FF0-3321-FB65-B912020BC7A4}"/>
              </a:ext>
            </a:extLst>
          </p:cNvPr>
          <p:cNvSpPr txBox="1">
            <a:spLocks/>
          </p:cNvSpPr>
          <p:nvPr/>
        </p:nvSpPr>
        <p:spPr bwMode="auto">
          <a:xfrm>
            <a:off x="623048" y="1371570"/>
            <a:ext cx="10959352" cy="4596691"/>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20000"/>
              </a:spcBef>
              <a:spcAft>
                <a:spcPct val="0"/>
              </a:spcAft>
              <a:defRPr sz="2500" kern="1200">
                <a:solidFill>
                  <a:schemeClr val="tx1"/>
                </a:solidFill>
                <a:latin typeface="+mj-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200" kern="1200">
                <a:solidFill>
                  <a:schemeClr val="tx1"/>
                </a:solidFill>
                <a:latin typeface="+mj-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900" kern="1200">
                <a:solidFill>
                  <a:schemeClr val="tx1"/>
                </a:solidFill>
                <a:latin typeface="+mj-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mj-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400" kern="1200">
                <a:solidFill>
                  <a:schemeClr val="tx1"/>
                </a:solidFill>
                <a:latin typeface="+mj-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t>Part 1</a:t>
            </a:r>
          </a:p>
          <a:p>
            <a:pPr marL="1085850" lvl="1" indent="-342900">
              <a:buFont typeface="Arial" panose="020B0604020202020204" pitchFamily="34" charset="0"/>
              <a:buChar char="•"/>
            </a:pPr>
            <a:r>
              <a:rPr lang="en-US" sz="2400" dirty="0"/>
              <a:t>The first session provided an in-depth look at the CARLI Counts OER curriculum, walking participants through the logic model framework, inquiry question development, research methods, the approaches for communicating results, and the participant report template.</a:t>
            </a:r>
          </a:p>
          <a:p>
            <a:pPr marL="1085850" lvl="1"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2400" dirty="0"/>
              <a:t>Part 2</a:t>
            </a:r>
          </a:p>
          <a:p>
            <a:pPr marL="1085850" lvl="1" indent="-342900">
              <a:buFont typeface="Arial" panose="020B0604020202020204" pitchFamily="34" charset="0"/>
              <a:buChar char="•"/>
            </a:pPr>
            <a:r>
              <a:rPr lang="en-US" sz="2400" dirty="0"/>
              <a:t>The second session engaged participants in structured small-group analysis of models for scaling CARLI Counts through </a:t>
            </a:r>
            <a:r>
              <a:rPr lang="en-US" sz="2400" dirty="0" err="1"/>
              <a:t>consortial</a:t>
            </a:r>
            <a:r>
              <a:rPr lang="en-US" sz="2400" dirty="0"/>
              <a:t> collaboration.</a:t>
            </a:r>
          </a:p>
          <a:p>
            <a:pPr marL="1085850" lvl="1"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2400" dirty="0"/>
              <a:t>The seminar closed with a presentation of the next steps and an exploration of ways for participating consortia to engage going forward.</a:t>
            </a:r>
          </a:p>
          <a:p>
            <a:endParaRPr lang="en-US" sz="2400" dirty="0"/>
          </a:p>
        </p:txBody>
      </p:sp>
    </p:spTree>
    <p:extLst>
      <p:ext uri="{BB962C8B-B14F-4D97-AF65-F5344CB8AC3E}">
        <p14:creationId xmlns:p14="http://schemas.microsoft.com/office/powerpoint/2010/main" val="3601488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4469D-197D-6354-1013-0047768A32B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0248403-A61A-0121-D0BF-36B42834E563}"/>
              </a:ext>
            </a:extLst>
          </p:cNvPr>
          <p:cNvSpPr>
            <a:spLocks noGrp="1"/>
          </p:cNvSpPr>
          <p:nvPr>
            <p:ph type="title"/>
          </p:nvPr>
        </p:nvSpPr>
        <p:spPr/>
        <p:txBody>
          <a:bodyPr/>
          <a:lstStyle/>
          <a:p>
            <a:r>
              <a:rPr lang="en-US" sz="3200" dirty="0"/>
              <a:t>Theme: Enthusiasm for Program and Its Goals</a:t>
            </a:r>
          </a:p>
        </p:txBody>
      </p:sp>
      <p:sp>
        <p:nvSpPr>
          <p:cNvPr id="2" name="Content Placeholder 1">
            <a:extLst>
              <a:ext uri="{FF2B5EF4-FFF2-40B4-BE49-F238E27FC236}">
                <a16:creationId xmlns:a16="http://schemas.microsoft.com/office/drawing/2014/main" id="{136C4E49-7320-E2E8-D9AB-F2BDB05686BB}"/>
              </a:ext>
            </a:extLst>
          </p:cNvPr>
          <p:cNvSpPr>
            <a:spLocks noGrp="1"/>
          </p:cNvSpPr>
          <p:nvPr>
            <p:ph idx="1"/>
          </p:nvPr>
        </p:nvSpPr>
        <p:spPr/>
        <p:txBody>
          <a:bodyPr/>
          <a:lstStyle/>
          <a:p>
            <a:pPr marL="342900" indent="-342900">
              <a:buFont typeface="Arial" panose="020B0604020202020204" pitchFamily="34" charset="0"/>
              <a:buChar char="•"/>
            </a:pPr>
            <a:r>
              <a:rPr lang="en-US" sz="2400" dirty="0"/>
              <a:t>Tone across both feedback instruments was enthusiastic. </a:t>
            </a:r>
            <a:br>
              <a:rPr lang="en-US" sz="2400" dirty="0"/>
            </a:br>
            <a:endParaRPr lang="en-US" sz="2400" dirty="0"/>
          </a:p>
          <a:p>
            <a:pPr marL="342900" indent="-342900">
              <a:buFont typeface="Arial" panose="020B0604020202020204" pitchFamily="34" charset="0"/>
              <a:buChar char="•"/>
            </a:pPr>
            <a:r>
              <a:rPr lang="en-US" sz="2400" dirty="0"/>
              <a:t>Participants identified the core promise of CARLI Counts — helping library workers demonstrate their value through data — as both urgent and compelling.</a:t>
            </a:r>
          </a:p>
          <a:p>
            <a:pPr marL="1085850" lvl="1" indent="-342900">
              <a:buFont typeface="Arial" panose="020B0604020202020204" pitchFamily="34" charset="0"/>
              <a:buChar char="•"/>
            </a:pPr>
            <a:r>
              <a:rPr lang="en-US" sz="2400" i="1" dirty="0"/>
              <a:t>“We need this! Our members value the work we do but especially in this climate we need to be able to demonstrate ROI.”</a:t>
            </a:r>
          </a:p>
        </p:txBody>
      </p:sp>
    </p:spTree>
    <p:extLst>
      <p:ext uri="{BB962C8B-B14F-4D97-AF65-F5344CB8AC3E}">
        <p14:creationId xmlns:p14="http://schemas.microsoft.com/office/powerpoint/2010/main" val="196351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DD3F1A-72B5-657E-2F99-7E779C9EE7D0}"/>
              </a:ext>
            </a:extLst>
          </p:cNvPr>
          <p:cNvSpPr>
            <a:spLocks noGrp="1"/>
          </p:cNvSpPr>
          <p:nvPr>
            <p:ph type="title"/>
          </p:nvPr>
        </p:nvSpPr>
        <p:spPr>
          <a:xfrm>
            <a:off x="307220" y="-602796"/>
            <a:ext cx="10972800" cy="602796"/>
          </a:xfrm>
        </p:spPr>
        <p:txBody>
          <a:bodyPr vert="horz" wrap="square" lIns="91440" tIns="45720" rIns="91440" bIns="45720" numCol="1" anchor="b" anchorCtr="0" compatLnSpc="1">
            <a:prstTxWarp prst="textNoShape">
              <a:avLst/>
            </a:prstTxWarp>
            <a:normAutofit/>
          </a:bodyPr>
          <a:lstStyle/>
          <a:p>
            <a:r>
              <a:rPr lang="en-US" dirty="0"/>
              <a:t>This slide has no title; it only has a quote.</a:t>
            </a:r>
          </a:p>
        </p:txBody>
      </p:sp>
      <p:sp>
        <p:nvSpPr>
          <p:cNvPr id="4" name="Rounded Rectangle 3">
            <a:extLst>
              <a:ext uri="{FF2B5EF4-FFF2-40B4-BE49-F238E27FC236}">
                <a16:creationId xmlns:a16="http://schemas.microsoft.com/office/drawing/2014/main" id="{34FBD618-B93A-FD19-D66B-1F3B4EF84409}"/>
              </a:ext>
            </a:extLst>
          </p:cNvPr>
          <p:cNvSpPr/>
          <p:nvPr/>
        </p:nvSpPr>
        <p:spPr>
          <a:xfrm>
            <a:off x="1871066" y="1612557"/>
            <a:ext cx="8511099" cy="363288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dirty="0">
                <a:latin typeface="Arial" panose="020B0604020202020204" pitchFamily="34" charset="0"/>
                <a:cs typeface="Arial" panose="020B0604020202020204" pitchFamily="34" charset="0"/>
              </a:rPr>
              <a:t>“CCALLS seeks to develop a strategy for academic library consortia to scale assessment training for academic library workers nationally, based on the successful CARLI Counts program.”</a:t>
            </a:r>
          </a:p>
        </p:txBody>
      </p:sp>
      <p:sp>
        <p:nvSpPr>
          <p:cNvPr id="2" name="TextBox 2">
            <a:extLst>
              <a:ext uri="{FF2B5EF4-FFF2-40B4-BE49-F238E27FC236}">
                <a16:creationId xmlns:a16="http://schemas.microsoft.com/office/drawing/2014/main" id="{9B5B9318-078C-4A4E-EF8A-BBE1F341C48A}"/>
              </a:ext>
              <a:ext uri="{C183D7F6-B498-43B3-948B-1728B52AA6E4}">
                <adec:decorative xmlns:adec="http://schemas.microsoft.com/office/drawing/2017/decorative" val="1"/>
              </a:ext>
            </a:extLst>
          </p:cNvPr>
          <p:cNvSpPr txBox="1">
            <a:spLocks noChangeArrowheads="1"/>
          </p:cNvSpPr>
          <p:nvPr/>
        </p:nvSpPr>
        <p:spPr bwMode="auto">
          <a:xfrm>
            <a:off x="135391" y="5981700"/>
            <a:ext cx="119824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a:r>
              <a:rPr lang="en-US" altLang="en-US" sz="1400" dirty="0">
                <a:solidFill>
                  <a:srgbClr val="592C5F"/>
                </a:solidFill>
                <a:latin typeface="+mj-lt"/>
                <a:cs typeface="Arial" panose="020B0604020202020204" pitchFamily="34" charset="0"/>
              </a:rPr>
              <a:t>The CCALLS project was made possible in part by the Institute of Museum and Library Services (Grant Number </a:t>
            </a:r>
            <a:r>
              <a:rPr lang="en-US" sz="1400" dirty="0">
                <a:latin typeface="+mj-lt"/>
              </a:rPr>
              <a:t>RE-256707-OLS-24</a:t>
            </a:r>
            <a:r>
              <a:rPr lang="en-US" altLang="en-US" sz="1400" dirty="0">
                <a:solidFill>
                  <a:srgbClr val="592C5F"/>
                </a:solidFill>
                <a:latin typeface="+mj-lt"/>
                <a:cs typeface="Arial" panose="020B0604020202020204" pitchFamily="34" charset="0"/>
              </a:rPr>
              <a:t>).</a:t>
            </a:r>
          </a:p>
        </p:txBody>
      </p:sp>
    </p:spTree>
    <p:extLst>
      <p:ext uri="{BB962C8B-B14F-4D97-AF65-F5344CB8AC3E}">
        <p14:creationId xmlns:p14="http://schemas.microsoft.com/office/powerpoint/2010/main" val="3910083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DBBB4-C869-38A0-1CCA-37A1D602C09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A38672D-B4DC-C9A7-D510-7D5ECBA4E5E7}"/>
              </a:ext>
            </a:extLst>
          </p:cNvPr>
          <p:cNvSpPr>
            <a:spLocks noGrp="1"/>
          </p:cNvSpPr>
          <p:nvPr>
            <p:ph type="title"/>
          </p:nvPr>
        </p:nvSpPr>
        <p:spPr/>
        <p:txBody>
          <a:bodyPr/>
          <a:lstStyle/>
          <a:p>
            <a:r>
              <a:rPr lang="en-US" sz="3200" dirty="0"/>
              <a:t>Theme: Enthusiasm for Program and Its Goals, cont’d</a:t>
            </a:r>
          </a:p>
        </p:txBody>
      </p:sp>
      <p:sp>
        <p:nvSpPr>
          <p:cNvPr id="2" name="Content Placeholder 1">
            <a:extLst>
              <a:ext uri="{FF2B5EF4-FFF2-40B4-BE49-F238E27FC236}">
                <a16:creationId xmlns:a16="http://schemas.microsoft.com/office/drawing/2014/main" id="{886D8A26-809D-5E88-F0D7-8E479D1B24A5}"/>
              </a:ext>
            </a:extLst>
          </p:cNvPr>
          <p:cNvSpPr>
            <a:spLocks noGrp="1"/>
          </p:cNvSpPr>
          <p:nvPr>
            <p:ph idx="1"/>
          </p:nvPr>
        </p:nvSpPr>
        <p:spPr/>
        <p:txBody>
          <a:bodyPr/>
          <a:lstStyle/>
          <a:p>
            <a:pPr marL="342900" indent="-342900">
              <a:buFont typeface="Arial" panose="020B0604020202020204" pitchFamily="34" charset="0"/>
              <a:buChar char="•"/>
            </a:pPr>
            <a:r>
              <a:rPr lang="en-US" sz="2400" dirty="0"/>
              <a:t>Participants were also energized by the cross-consortia connection the seminar facilitated. </a:t>
            </a:r>
          </a:p>
          <a:p>
            <a:pPr marL="1085850" lvl="1" indent="-342900">
              <a:buFont typeface="Arial" panose="020B0604020202020204" pitchFamily="34" charset="0"/>
              <a:buChar char="•"/>
            </a:pPr>
            <a:r>
              <a:rPr lang="en-US" sz="2400" dirty="0"/>
              <a:t>Having the chance to connect with colleagues from around the country and meeting other folks having the same values were among the mentioned sources of excitement.</a:t>
            </a:r>
            <a:br>
              <a:rPr lang="en-US" sz="2100" dirty="0"/>
            </a:br>
            <a:endParaRPr lang="en-US" sz="2100" dirty="0"/>
          </a:p>
          <a:p>
            <a:pPr marL="342900" indent="-342900">
              <a:buFont typeface="Arial" panose="020B0604020202020204" pitchFamily="34" charset="0"/>
              <a:buChar char="•"/>
            </a:pPr>
            <a:r>
              <a:rPr lang="en-US" sz="2400" dirty="0"/>
              <a:t>Several respondents expressed enthusiasm for the program’s ambition and scale:</a:t>
            </a:r>
          </a:p>
          <a:p>
            <a:pPr marL="1085850" lvl="1" indent="-342900">
              <a:buFont typeface="Arial" panose="020B0604020202020204" pitchFamily="34" charset="0"/>
              <a:buChar char="•"/>
            </a:pPr>
            <a:r>
              <a:rPr lang="en-US" sz="2400" i="1" dirty="0"/>
              <a:t>“The long-lasting impact of the program in CARLI Counts - it’s the kind of capacity that I’m in awe of - the scale of this program.”</a:t>
            </a:r>
          </a:p>
          <a:p>
            <a:pPr marL="1085850" lvl="1" indent="-342900">
              <a:buFont typeface="Arial" panose="020B0604020202020204" pitchFamily="34" charset="0"/>
              <a:buChar char="•"/>
            </a:pPr>
            <a:r>
              <a:rPr lang="en-US" sz="2400" i="1" dirty="0"/>
              <a:t>“The program is well-designed and reachable - seems replicable.”</a:t>
            </a:r>
          </a:p>
        </p:txBody>
      </p:sp>
    </p:spTree>
    <p:extLst>
      <p:ext uri="{BB962C8B-B14F-4D97-AF65-F5344CB8AC3E}">
        <p14:creationId xmlns:p14="http://schemas.microsoft.com/office/powerpoint/2010/main" val="4167402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CAF34-66FE-B520-882C-EEAACADD351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ED44323-105E-0AE6-2425-0BD83999C446}"/>
              </a:ext>
            </a:extLst>
          </p:cNvPr>
          <p:cNvSpPr>
            <a:spLocks noGrp="1"/>
          </p:cNvSpPr>
          <p:nvPr>
            <p:ph type="title"/>
          </p:nvPr>
        </p:nvSpPr>
        <p:spPr/>
        <p:txBody>
          <a:bodyPr/>
          <a:lstStyle/>
          <a:p>
            <a:r>
              <a:rPr lang="en-US" sz="3200" dirty="0"/>
              <a:t>Theme: Capacity and Bandwidth Concerns</a:t>
            </a:r>
          </a:p>
        </p:txBody>
      </p:sp>
      <p:sp>
        <p:nvSpPr>
          <p:cNvPr id="2" name="Content Placeholder 1">
            <a:extLst>
              <a:ext uri="{FF2B5EF4-FFF2-40B4-BE49-F238E27FC236}">
                <a16:creationId xmlns:a16="http://schemas.microsoft.com/office/drawing/2014/main" id="{48135C6D-F560-7E97-7DF1-7A6749B09DDB}"/>
              </a:ext>
            </a:extLst>
          </p:cNvPr>
          <p:cNvSpPr>
            <a:spLocks noGrp="1"/>
          </p:cNvSpPr>
          <p:nvPr>
            <p:ph idx="1"/>
          </p:nvPr>
        </p:nvSpPr>
        <p:spPr/>
        <p:txBody>
          <a:bodyPr/>
          <a:lstStyle/>
          <a:p>
            <a:pPr marL="342900" indent="-342900">
              <a:buFont typeface="Arial" panose="020B0604020202020204" pitchFamily="34" charset="0"/>
              <a:buChar char="•"/>
            </a:pPr>
            <a:r>
              <a:rPr lang="en-US" sz="2400" dirty="0"/>
              <a:t>The most consistently raised concern- appearing in roughly half of all feedback cards and recurring throughout the follow-up evaluation- was whether library staff and consortia staff have adequate time and support to engage with a program of this scale.</a:t>
            </a:r>
          </a:p>
          <a:p>
            <a:pPr marL="1085850" lvl="1" indent="-342900">
              <a:buFont typeface="Arial" panose="020B0604020202020204" pitchFamily="34" charset="0"/>
              <a:buChar char="•"/>
            </a:pPr>
            <a:r>
              <a:rPr lang="en-US" sz="2100" i="1" dirty="0"/>
              <a:t>“</a:t>
            </a:r>
            <a:r>
              <a:rPr lang="en-US" sz="2400" i="1" dirty="0"/>
              <a:t>We have a lot of schools with 2–5 librarians — this would be good but the time commitment seems daunting.”</a:t>
            </a:r>
            <a:endParaRPr lang="en-US" sz="2400" dirty="0"/>
          </a:p>
          <a:p>
            <a:pPr marL="1085850" lvl="1" indent="-342900">
              <a:buFont typeface="Arial" panose="020B0604020202020204" pitchFamily="34" charset="0"/>
              <a:buChar char="•"/>
            </a:pPr>
            <a:r>
              <a:rPr lang="en-US" sz="2400" i="1" dirty="0"/>
              <a:t>“How to manage commitment post-pandemic when attendance for volunteer projects are declining</a:t>
            </a:r>
            <a:r>
              <a:rPr lang="en-US" sz="2100" i="1" dirty="0"/>
              <a:t>.”</a:t>
            </a:r>
            <a:endParaRPr lang="en-US" sz="2100" dirty="0"/>
          </a:p>
        </p:txBody>
      </p:sp>
    </p:spTree>
    <p:extLst>
      <p:ext uri="{BB962C8B-B14F-4D97-AF65-F5344CB8AC3E}">
        <p14:creationId xmlns:p14="http://schemas.microsoft.com/office/powerpoint/2010/main" val="4211569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0A19E-68FE-D99D-A8BA-708740F62D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5DADE3A-4958-4B4A-F64C-E452F2D5F24E}"/>
              </a:ext>
            </a:extLst>
          </p:cNvPr>
          <p:cNvSpPr>
            <a:spLocks noGrp="1"/>
          </p:cNvSpPr>
          <p:nvPr>
            <p:ph type="title"/>
          </p:nvPr>
        </p:nvSpPr>
        <p:spPr/>
        <p:txBody>
          <a:bodyPr/>
          <a:lstStyle/>
          <a:p>
            <a:r>
              <a:rPr lang="en-US" sz="3200" dirty="0"/>
              <a:t>Theme: Capacity and Bandwidth Concerns, cont’d</a:t>
            </a:r>
          </a:p>
        </p:txBody>
      </p:sp>
      <p:sp>
        <p:nvSpPr>
          <p:cNvPr id="2" name="Content Placeholder 1">
            <a:extLst>
              <a:ext uri="{FF2B5EF4-FFF2-40B4-BE49-F238E27FC236}">
                <a16:creationId xmlns:a16="http://schemas.microsoft.com/office/drawing/2014/main" id="{27B674B0-D6C3-8F65-45DE-E22DBFA5BBE6}"/>
              </a:ext>
            </a:extLst>
          </p:cNvPr>
          <p:cNvSpPr>
            <a:spLocks noGrp="1"/>
          </p:cNvSpPr>
          <p:nvPr>
            <p:ph idx="1"/>
          </p:nvPr>
        </p:nvSpPr>
        <p:spPr/>
        <p:txBody>
          <a:bodyPr/>
          <a:lstStyle/>
          <a:p>
            <a:pPr marL="342900" indent="-342900">
              <a:buFont typeface="Arial" panose="020B0604020202020204" pitchFamily="34" charset="0"/>
              <a:buChar char="•"/>
            </a:pPr>
            <a:r>
              <a:rPr lang="en-US" sz="2400" dirty="0"/>
              <a:t>Several respondents also flagged the facilitator and instructor role as carrying a heavy load:</a:t>
            </a:r>
          </a:p>
          <a:p>
            <a:pPr marL="1085850" lvl="1" indent="-342900">
              <a:buFont typeface="Arial" panose="020B0604020202020204" pitchFamily="34" charset="0"/>
              <a:buChar char="•"/>
            </a:pPr>
            <a:r>
              <a:rPr lang="en-US" sz="2400" i="1" dirty="0"/>
              <a:t>“The biggest concerns- the lead instructors / the training content of the lead can be challenging and continue to be so.”</a:t>
            </a:r>
            <a:endParaRPr lang="en-US" sz="2400" dirty="0"/>
          </a:p>
          <a:p>
            <a:pPr marL="1085850" lvl="1" indent="-342900">
              <a:buFont typeface="Arial" panose="020B0604020202020204" pitchFamily="34" charset="0"/>
              <a:buChar char="•"/>
            </a:pPr>
            <a:r>
              <a:rPr lang="en-US" sz="2400" i="1" dirty="0"/>
              <a:t>“There may not be enough mentors- ability to reproduce/scale but may have a skilled gap.”</a:t>
            </a:r>
            <a:endParaRPr lang="en-US" sz="2400" dirty="0"/>
          </a:p>
        </p:txBody>
      </p:sp>
    </p:spTree>
    <p:extLst>
      <p:ext uri="{BB962C8B-B14F-4D97-AF65-F5344CB8AC3E}">
        <p14:creationId xmlns:p14="http://schemas.microsoft.com/office/powerpoint/2010/main" val="1665530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DD4C6-98A9-6011-8041-B41245225E4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C807B09-3D6B-A5D2-51AF-BDE0F7117A20}"/>
              </a:ext>
            </a:extLst>
          </p:cNvPr>
          <p:cNvSpPr>
            <a:spLocks noGrp="1"/>
          </p:cNvSpPr>
          <p:nvPr>
            <p:ph type="title"/>
          </p:nvPr>
        </p:nvSpPr>
        <p:spPr/>
        <p:txBody>
          <a:bodyPr/>
          <a:lstStyle/>
          <a:p>
            <a:r>
              <a:rPr lang="en-US" sz="3200" dirty="0"/>
              <a:t>Theme: Capacity and Bandwidth Concerns, cont’d 2</a:t>
            </a:r>
          </a:p>
        </p:txBody>
      </p:sp>
      <p:sp>
        <p:nvSpPr>
          <p:cNvPr id="2" name="Content Placeholder 1">
            <a:extLst>
              <a:ext uri="{FF2B5EF4-FFF2-40B4-BE49-F238E27FC236}">
                <a16:creationId xmlns:a16="http://schemas.microsoft.com/office/drawing/2014/main" id="{4FA0C00E-1F33-B71E-B41C-D0277DA3CE14}"/>
              </a:ext>
            </a:extLst>
          </p:cNvPr>
          <p:cNvSpPr>
            <a:spLocks noGrp="1"/>
          </p:cNvSpPr>
          <p:nvPr>
            <p:ph idx="1"/>
          </p:nvPr>
        </p:nvSpPr>
        <p:spPr/>
        <p:txBody>
          <a:bodyPr/>
          <a:lstStyle/>
          <a:p>
            <a:pPr marL="457200" indent="-457200">
              <a:buFont typeface="Arial" panose="020B0604020202020204" pitchFamily="34" charset="0"/>
              <a:buChar char="•"/>
            </a:pPr>
            <a:r>
              <a:rPr lang="en-US" sz="2400" dirty="0"/>
              <a:t>These concerns are not objections to the program’s goals, but they are realistic assessments of the conditions under which participating consortia operate. </a:t>
            </a:r>
            <a:br>
              <a:rPr lang="en-US" sz="2400" dirty="0"/>
            </a:br>
            <a:endParaRPr lang="en-US" sz="2400" dirty="0"/>
          </a:p>
          <a:p>
            <a:pPr marL="457200" indent="-457200">
              <a:buFont typeface="Arial" panose="020B0604020202020204" pitchFamily="34" charset="0"/>
              <a:buChar char="•"/>
            </a:pPr>
            <a:r>
              <a:rPr lang="en-US" sz="2400" dirty="0"/>
              <a:t>They point directly to the design requirements for any viable national model: the program must be structured to be achievable within the actual capacity of participating organizations, and it must address sustainability through design.</a:t>
            </a:r>
          </a:p>
        </p:txBody>
      </p:sp>
    </p:spTree>
    <p:extLst>
      <p:ext uri="{BB962C8B-B14F-4D97-AF65-F5344CB8AC3E}">
        <p14:creationId xmlns:p14="http://schemas.microsoft.com/office/powerpoint/2010/main" val="1889791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42B1C-ED6A-A34D-A605-8C3EFC80B15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F1CC3F4-1CCD-056A-C0CF-85A304EDA4CF}"/>
              </a:ext>
            </a:extLst>
          </p:cNvPr>
          <p:cNvSpPr>
            <a:spLocks noGrp="1"/>
          </p:cNvSpPr>
          <p:nvPr>
            <p:ph type="title"/>
          </p:nvPr>
        </p:nvSpPr>
        <p:spPr>
          <a:xfrm>
            <a:off x="623048" y="435197"/>
            <a:ext cx="12192000" cy="1143000"/>
          </a:xfrm>
        </p:spPr>
        <p:txBody>
          <a:bodyPr/>
          <a:lstStyle/>
          <a:p>
            <a:r>
              <a:rPr lang="en-US" sz="3200" dirty="0"/>
              <a:t>Theme: Questions about Scalability and Local Application</a:t>
            </a:r>
          </a:p>
        </p:txBody>
      </p:sp>
      <p:sp>
        <p:nvSpPr>
          <p:cNvPr id="2" name="Content Placeholder 1">
            <a:extLst>
              <a:ext uri="{FF2B5EF4-FFF2-40B4-BE49-F238E27FC236}">
                <a16:creationId xmlns:a16="http://schemas.microsoft.com/office/drawing/2014/main" id="{F1C82715-1F39-E105-F61C-994DFE285930}"/>
              </a:ext>
            </a:extLst>
          </p:cNvPr>
          <p:cNvSpPr>
            <a:spLocks noGrp="1"/>
          </p:cNvSpPr>
          <p:nvPr>
            <p:ph idx="1"/>
          </p:nvPr>
        </p:nvSpPr>
        <p:spPr/>
        <p:txBody>
          <a:bodyPr/>
          <a:lstStyle/>
          <a:p>
            <a:pPr marL="457200" indent="-457200">
              <a:buFont typeface="Arial" panose="020B0604020202020204" pitchFamily="34" charset="0"/>
              <a:buChar char="•"/>
            </a:pPr>
            <a:r>
              <a:rPr lang="en-US" sz="2400" dirty="0"/>
              <a:t>Participants consistently asked how the CARLI Counts model would translate to other contexts.</a:t>
            </a:r>
            <a:br>
              <a:rPr lang="en-US" sz="2400" dirty="0"/>
            </a:br>
            <a:endParaRPr lang="en-US" sz="2400" dirty="0"/>
          </a:p>
          <a:p>
            <a:pPr marL="457200" indent="-457200">
              <a:buFont typeface="Arial" panose="020B0604020202020204" pitchFamily="34" charset="0"/>
              <a:buChar char="•"/>
            </a:pPr>
            <a:r>
              <a:rPr lang="en-US" sz="2400" dirty="0"/>
              <a:t>Several raised questions about consortium types beyond academic libraries and about data systems compatibility:</a:t>
            </a:r>
          </a:p>
          <a:p>
            <a:pPr marL="1200150" lvl="1" indent="-457200">
              <a:buFont typeface="Arial" panose="020B0604020202020204" pitchFamily="34" charset="0"/>
              <a:buChar char="•"/>
            </a:pPr>
            <a:r>
              <a:rPr lang="en-US" sz="2400" i="1" dirty="0"/>
              <a:t>“The focus thus far has been around infrastructure/student success. How might this curriculum translate into other consortia? (e.g. resource sharing, coordinated digitization)”</a:t>
            </a:r>
            <a:endParaRPr lang="en-US" sz="2400" dirty="0"/>
          </a:p>
          <a:p>
            <a:pPr marL="1200150" lvl="1" indent="-457200">
              <a:buFont typeface="Arial" panose="020B0604020202020204" pitchFamily="34" charset="0"/>
              <a:buChar char="•"/>
            </a:pPr>
            <a:r>
              <a:rPr lang="en-US" sz="2400" i="1" dirty="0"/>
              <a:t>“Our members [do not] use the same library systems, so getting data is complicated.”</a:t>
            </a:r>
            <a:endParaRPr lang="en-US" sz="2400" dirty="0"/>
          </a:p>
        </p:txBody>
      </p:sp>
    </p:spTree>
    <p:extLst>
      <p:ext uri="{BB962C8B-B14F-4D97-AF65-F5344CB8AC3E}">
        <p14:creationId xmlns:p14="http://schemas.microsoft.com/office/powerpoint/2010/main" val="1725222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B1346-8F20-966E-76F0-265A8289A38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D4F585A-10C2-DEF1-3CB4-30E94B9FF90F}"/>
              </a:ext>
            </a:extLst>
          </p:cNvPr>
          <p:cNvSpPr>
            <a:spLocks noGrp="1"/>
          </p:cNvSpPr>
          <p:nvPr>
            <p:ph type="title"/>
          </p:nvPr>
        </p:nvSpPr>
        <p:spPr>
          <a:xfrm>
            <a:off x="0" y="371460"/>
            <a:ext cx="12192000" cy="1143000"/>
          </a:xfrm>
        </p:spPr>
        <p:txBody>
          <a:bodyPr/>
          <a:lstStyle/>
          <a:p>
            <a:pPr algn="ctr"/>
            <a:r>
              <a:rPr lang="en-US" sz="3200" dirty="0"/>
              <a:t>Theme: Questions about Scalability and Local Application, cont’d</a:t>
            </a:r>
          </a:p>
        </p:txBody>
      </p:sp>
      <p:sp>
        <p:nvSpPr>
          <p:cNvPr id="2" name="Content Placeholder 1">
            <a:extLst>
              <a:ext uri="{FF2B5EF4-FFF2-40B4-BE49-F238E27FC236}">
                <a16:creationId xmlns:a16="http://schemas.microsoft.com/office/drawing/2014/main" id="{2C73774F-FF4A-7180-6728-A82824D02EB3}"/>
              </a:ext>
            </a:extLst>
          </p:cNvPr>
          <p:cNvSpPr>
            <a:spLocks noGrp="1"/>
          </p:cNvSpPr>
          <p:nvPr>
            <p:ph idx="1"/>
          </p:nvPr>
        </p:nvSpPr>
        <p:spPr/>
        <p:txBody>
          <a:bodyPr/>
          <a:lstStyle/>
          <a:p>
            <a:pPr marL="457200" indent="-457200">
              <a:buFont typeface="Arial" panose="020B0604020202020204" pitchFamily="34" charset="0"/>
              <a:buChar char="•"/>
            </a:pPr>
            <a:r>
              <a:rPr lang="en-US" sz="2400" dirty="0"/>
              <a:t>Desired outcomes:</a:t>
            </a:r>
          </a:p>
          <a:p>
            <a:pPr marL="1200150" lvl="1" indent="-457200">
              <a:buFont typeface="Arial" panose="020B0604020202020204" pitchFamily="34" charset="0"/>
              <a:buChar char="•"/>
            </a:pPr>
            <a:r>
              <a:rPr lang="en-US" sz="2400" dirty="0"/>
              <a:t>Take-aways that are locally applicable.</a:t>
            </a:r>
          </a:p>
          <a:p>
            <a:pPr marL="1200150" lvl="1" indent="-457200">
              <a:buFont typeface="Arial" panose="020B0604020202020204" pitchFamily="34" charset="0"/>
              <a:buChar char="•"/>
            </a:pPr>
            <a:r>
              <a:rPr lang="en-US" sz="2400" dirty="0"/>
              <a:t>A framework and tools to build confidence in supporting data work.</a:t>
            </a:r>
          </a:p>
          <a:p>
            <a:pPr marL="1200150" lvl="1" indent="-457200">
              <a:buFont typeface="Arial" panose="020B0604020202020204" pitchFamily="34" charset="0"/>
              <a:buChar char="•"/>
            </a:pPr>
            <a:r>
              <a:rPr lang="en-US" sz="2400" dirty="0"/>
              <a:t>The ability to build consistent data collection across a consortium’s members. </a:t>
            </a:r>
            <a:br>
              <a:rPr lang="en-US" sz="2400" dirty="0"/>
            </a:br>
            <a:endParaRPr lang="en-US" sz="2400" dirty="0"/>
          </a:p>
          <a:p>
            <a:pPr marL="457200" indent="-457200">
              <a:buFont typeface="Arial" panose="020B0604020202020204" pitchFamily="34" charset="0"/>
              <a:buChar char="•"/>
            </a:pPr>
            <a:r>
              <a:rPr lang="en-US" sz="2400" dirty="0"/>
              <a:t>Participants observed that the portfolio of completed CARLI Counts participant projects will help make the case for replication within their own organization.</a:t>
            </a:r>
          </a:p>
        </p:txBody>
      </p:sp>
    </p:spTree>
    <p:extLst>
      <p:ext uri="{BB962C8B-B14F-4D97-AF65-F5344CB8AC3E}">
        <p14:creationId xmlns:p14="http://schemas.microsoft.com/office/powerpoint/2010/main" val="542841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63E1C-2863-E783-5179-6DEF41A637B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CDC7C2C-0E82-2C9F-5258-50436584769A}"/>
              </a:ext>
            </a:extLst>
          </p:cNvPr>
          <p:cNvSpPr>
            <a:spLocks noGrp="1"/>
          </p:cNvSpPr>
          <p:nvPr>
            <p:ph type="title"/>
          </p:nvPr>
        </p:nvSpPr>
        <p:spPr>
          <a:xfrm>
            <a:off x="457200" y="371460"/>
            <a:ext cx="11734800" cy="1143000"/>
          </a:xfrm>
        </p:spPr>
        <p:txBody>
          <a:bodyPr/>
          <a:lstStyle/>
          <a:p>
            <a:r>
              <a:rPr lang="en-US" sz="3200" dirty="0"/>
              <a:t>Theme: What Design Seminar Participants Want Next</a:t>
            </a:r>
          </a:p>
        </p:txBody>
      </p:sp>
      <p:sp>
        <p:nvSpPr>
          <p:cNvPr id="2" name="Content Placeholder 1">
            <a:extLst>
              <a:ext uri="{FF2B5EF4-FFF2-40B4-BE49-F238E27FC236}">
                <a16:creationId xmlns:a16="http://schemas.microsoft.com/office/drawing/2014/main" id="{905BD7BF-FA38-5720-D3B0-3CEBB60C6AE5}"/>
              </a:ext>
            </a:extLst>
          </p:cNvPr>
          <p:cNvSpPr>
            <a:spLocks noGrp="1"/>
          </p:cNvSpPr>
          <p:nvPr>
            <p:ph idx="1"/>
          </p:nvPr>
        </p:nvSpPr>
        <p:spPr>
          <a:xfrm>
            <a:off x="457200" y="1578197"/>
            <a:ext cx="11449050" cy="4596691"/>
          </a:xfrm>
        </p:spPr>
        <p:txBody>
          <a:bodyPr/>
          <a:lstStyle/>
          <a:p>
            <a:pPr marL="342900" indent="-342900">
              <a:buFont typeface="Arial" panose="020B0604020202020204" pitchFamily="34" charset="0"/>
              <a:buChar char="•"/>
            </a:pPr>
            <a:r>
              <a:rPr lang="en-US" sz="2400" dirty="0"/>
              <a:t>Across both feedback instruments, participants requested continued engagement, near-term virtual trainings, and discussions of funding pathways. </a:t>
            </a:r>
            <a:br>
              <a:rPr lang="en-US" sz="2400" dirty="0"/>
            </a:br>
            <a:endParaRPr lang="en-US" sz="2400" dirty="0"/>
          </a:p>
          <a:p>
            <a:pPr marL="342900" indent="-342900">
              <a:buFont typeface="Arial" panose="020B0604020202020204" pitchFamily="34" charset="0"/>
              <a:buChar char="•"/>
            </a:pPr>
            <a:r>
              <a:rPr lang="en-US" sz="2400" dirty="0"/>
              <a:t>Multiple respondents specifically asked about next steps for a follow-on grant. </a:t>
            </a:r>
            <a:br>
              <a:rPr lang="en-US" sz="2400" dirty="0"/>
            </a:br>
            <a:endParaRPr lang="en-US" sz="2400" dirty="0"/>
          </a:p>
          <a:p>
            <a:pPr marL="342900" indent="-342900">
              <a:buFont typeface="Arial" panose="020B0604020202020204" pitchFamily="34" charset="0"/>
              <a:buChar char="•"/>
            </a:pPr>
            <a:r>
              <a:rPr lang="en-US" sz="2400" dirty="0"/>
              <a:t>Participants were consistent in wanting any next-step programming to preserve the community and relational dimensions that make CARLI Counts distinctive:</a:t>
            </a:r>
          </a:p>
          <a:p>
            <a:pPr marL="1085850" lvl="1" indent="-342900">
              <a:buFont typeface="Arial" panose="020B0604020202020204" pitchFamily="34" charset="0"/>
              <a:buChar char="•"/>
            </a:pPr>
            <a:r>
              <a:rPr lang="en-US" sz="2400" i="1" dirty="0"/>
              <a:t>“I like the idea of using the ready-made curriculum for one-off workshops but I think that misses the camaraderie that CARLI Counts developed among its participants and facilitators.”</a:t>
            </a:r>
            <a:endParaRPr lang="en-US" sz="2400" dirty="0"/>
          </a:p>
        </p:txBody>
      </p:sp>
    </p:spTree>
    <p:extLst>
      <p:ext uri="{BB962C8B-B14F-4D97-AF65-F5344CB8AC3E}">
        <p14:creationId xmlns:p14="http://schemas.microsoft.com/office/powerpoint/2010/main" val="3628426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948F7-31F1-D306-A92D-AD49B3D6A7A0}"/>
              </a:ext>
            </a:extLst>
          </p:cNvPr>
          <p:cNvSpPr>
            <a:spLocks noGrp="1"/>
          </p:cNvSpPr>
          <p:nvPr>
            <p:ph type="title"/>
          </p:nvPr>
        </p:nvSpPr>
        <p:spPr/>
        <p:txBody>
          <a:bodyPr/>
          <a:lstStyle/>
          <a:p>
            <a:r>
              <a:rPr lang="en-US" sz="3200" dirty="0"/>
              <a:t>Moving Forward: Overarching Considerations</a:t>
            </a:r>
          </a:p>
        </p:txBody>
      </p:sp>
      <p:sp>
        <p:nvSpPr>
          <p:cNvPr id="3" name="Content Placeholder 2">
            <a:extLst>
              <a:ext uri="{FF2B5EF4-FFF2-40B4-BE49-F238E27FC236}">
                <a16:creationId xmlns:a16="http://schemas.microsoft.com/office/drawing/2014/main" id="{9FB7AE2E-0734-4E56-CCA7-86BD559BA620}"/>
              </a:ext>
            </a:extLst>
          </p:cNvPr>
          <p:cNvSpPr>
            <a:spLocks noGrp="1"/>
          </p:cNvSpPr>
          <p:nvPr>
            <p:ph idx="1"/>
          </p:nvPr>
        </p:nvSpPr>
        <p:spPr/>
        <p:txBody>
          <a:bodyPr/>
          <a:lstStyle/>
          <a:p>
            <a:pPr marL="342900" indent="-342900">
              <a:buFont typeface="Arial" panose="020B0604020202020204" pitchFamily="34" charset="0"/>
              <a:buChar char="•"/>
            </a:pPr>
            <a:r>
              <a:rPr lang="en-US" sz="2400" dirty="0"/>
              <a:t>Capacity must be designed for, not assumed </a:t>
            </a:r>
          </a:p>
          <a:p>
            <a:pPr marL="342900" indent="-342900">
              <a:buFont typeface="Arial" panose="020B0604020202020204" pitchFamily="34" charset="0"/>
              <a:buChar char="•"/>
            </a:pPr>
            <a:r>
              <a:rPr lang="en-US" sz="2400" dirty="0"/>
              <a:t>Relationship-building and in-person engagement are critical </a:t>
            </a:r>
          </a:p>
          <a:p>
            <a:pPr marL="342900" indent="-342900">
              <a:buFont typeface="Arial" panose="020B0604020202020204" pitchFamily="34" charset="0"/>
              <a:buChar char="•"/>
            </a:pPr>
            <a:r>
              <a:rPr lang="en-US" sz="2400" dirty="0"/>
              <a:t>Sustainability must be designed in from the outset </a:t>
            </a:r>
          </a:p>
          <a:p>
            <a:pPr marL="342900" indent="-342900">
              <a:buFont typeface="Arial" panose="020B0604020202020204" pitchFamily="34" charset="0"/>
              <a:buChar char="•"/>
            </a:pPr>
            <a:r>
              <a:rPr lang="en-US" sz="2400" dirty="0"/>
              <a:t>Small-institution access requires intentional design </a:t>
            </a:r>
          </a:p>
          <a:p>
            <a:pPr marL="342900" indent="-342900">
              <a:buFont typeface="Arial" panose="020B0604020202020204" pitchFamily="34" charset="0"/>
              <a:buChar char="•"/>
            </a:pPr>
            <a:r>
              <a:rPr lang="en-US" sz="2400" dirty="0"/>
              <a:t>Existing infrastructure should be leveraged</a:t>
            </a:r>
          </a:p>
        </p:txBody>
      </p:sp>
    </p:spTree>
    <p:extLst>
      <p:ext uri="{BB962C8B-B14F-4D97-AF65-F5344CB8AC3E}">
        <p14:creationId xmlns:p14="http://schemas.microsoft.com/office/powerpoint/2010/main" val="422048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183B2-82CA-1BDB-DC29-05BF0C4E12BB}"/>
              </a:ext>
            </a:extLst>
          </p:cNvPr>
          <p:cNvSpPr>
            <a:spLocks noGrp="1"/>
          </p:cNvSpPr>
          <p:nvPr>
            <p:ph type="title"/>
          </p:nvPr>
        </p:nvSpPr>
        <p:spPr>
          <a:xfrm>
            <a:off x="209550" y="276210"/>
            <a:ext cx="11982450" cy="1143000"/>
          </a:xfrm>
        </p:spPr>
        <p:txBody>
          <a:bodyPr/>
          <a:lstStyle/>
          <a:p>
            <a:r>
              <a:rPr lang="en-US" sz="3200" dirty="0"/>
              <a:t>Roadmap For Collaborative Implementation from Design Seminar</a:t>
            </a:r>
          </a:p>
        </p:txBody>
      </p:sp>
      <p:sp>
        <p:nvSpPr>
          <p:cNvPr id="3" name="Content Placeholder 2">
            <a:extLst>
              <a:ext uri="{FF2B5EF4-FFF2-40B4-BE49-F238E27FC236}">
                <a16:creationId xmlns:a16="http://schemas.microsoft.com/office/drawing/2014/main" id="{483317C8-6175-3590-2C23-AA50C781CE1A}"/>
              </a:ext>
            </a:extLst>
          </p:cNvPr>
          <p:cNvSpPr>
            <a:spLocks noGrp="1"/>
          </p:cNvSpPr>
          <p:nvPr>
            <p:ph idx="1"/>
          </p:nvPr>
        </p:nvSpPr>
        <p:spPr>
          <a:xfrm>
            <a:off x="623048" y="1578197"/>
            <a:ext cx="5472952" cy="4596691"/>
          </a:xfrm>
        </p:spPr>
        <p:txBody>
          <a:bodyPr/>
          <a:lstStyle/>
          <a:p>
            <a:r>
              <a:rPr lang="en-US" sz="2400" dirty="0"/>
              <a:t>Near-Term Actions: </a:t>
            </a:r>
          </a:p>
          <a:p>
            <a:pPr marL="342900" indent="-342900">
              <a:buFont typeface="Arial" panose="020B0604020202020204" pitchFamily="34" charset="0"/>
              <a:buChar char="•"/>
            </a:pPr>
            <a:r>
              <a:rPr lang="en-US" sz="2400" dirty="0"/>
              <a:t>webinar series via PDA/ICOLC led by CARLI Counts alumni </a:t>
            </a:r>
          </a:p>
          <a:p>
            <a:pPr marL="342900" indent="-342900">
              <a:buFont typeface="Arial" panose="020B0604020202020204" pitchFamily="34" charset="0"/>
              <a:buChar char="•"/>
            </a:pPr>
            <a:r>
              <a:rPr lang="en-US" sz="2400" dirty="0"/>
              <a:t>pilot OER modules within existing programming</a:t>
            </a:r>
          </a:p>
          <a:p>
            <a:pPr marL="342900" indent="-342900">
              <a:buFont typeface="Arial" panose="020B0604020202020204" pitchFamily="34" charset="0"/>
              <a:buChar char="•"/>
            </a:pPr>
            <a:r>
              <a:rPr lang="en-US" sz="2400" dirty="0"/>
              <a:t>compile a project portfolio</a:t>
            </a:r>
          </a:p>
          <a:p>
            <a:pPr marL="342900" indent="-342900">
              <a:buFont typeface="Arial" panose="020B0604020202020204" pitchFamily="34" charset="0"/>
              <a:buChar char="•"/>
            </a:pPr>
            <a:r>
              <a:rPr lang="en-US" sz="2400" dirty="0"/>
              <a:t>form internal interest groups</a:t>
            </a:r>
          </a:p>
          <a:p>
            <a:pPr marL="342900" indent="-342900">
              <a:buFont typeface="Arial" panose="020B0604020202020204" pitchFamily="34" charset="0"/>
              <a:buChar char="•"/>
            </a:pPr>
            <a:r>
              <a:rPr lang="en-US" sz="2400" dirty="0"/>
              <a:t>organize a virtual follow-up convening</a:t>
            </a:r>
          </a:p>
        </p:txBody>
      </p:sp>
      <p:sp>
        <p:nvSpPr>
          <p:cNvPr id="4" name="Content Placeholder 2">
            <a:extLst>
              <a:ext uri="{FF2B5EF4-FFF2-40B4-BE49-F238E27FC236}">
                <a16:creationId xmlns:a16="http://schemas.microsoft.com/office/drawing/2014/main" id="{875D935F-0100-A0E3-0104-EA1FD59E827D}"/>
              </a:ext>
            </a:extLst>
          </p:cNvPr>
          <p:cNvSpPr txBox="1">
            <a:spLocks/>
          </p:cNvSpPr>
          <p:nvPr/>
        </p:nvSpPr>
        <p:spPr bwMode="auto">
          <a:xfrm>
            <a:off x="6449738" y="1578196"/>
            <a:ext cx="5472952" cy="4596691"/>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20000"/>
              </a:spcBef>
              <a:spcAft>
                <a:spcPct val="0"/>
              </a:spcAft>
              <a:defRPr sz="2500" kern="1200">
                <a:solidFill>
                  <a:schemeClr val="tx1"/>
                </a:solidFill>
                <a:latin typeface="+mj-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200" kern="1200">
                <a:solidFill>
                  <a:schemeClr val="tx1"/>
                </a:solidFill>
                <a:latin typeface="+mj-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900" kern="1200">
                <a:solidFill>
                  <a:schemeClr val="tx1"/>
                </a:solidFill>
                <a:latin typeface="+mj-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mj-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400" kern="1200">
                <a:solidFill>
                  <a:schemeClr val="tx1"/>
                </a:solidFill>
                <a:latin typeface="+mj-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a:t>Long-Term Actions: </a:t>
            </a:r>
          </a:p>
          <a:p>
            <a:pPr marL="342900" indent="-342900">
              <a:buFont typeface="Arial" panose="020B0604020202020204" pitchFamily="34" charset="0"/>
              <a:buChar char="•"/>
            </a:pPr>
            <a:r>
              <a:rPr lang="en-US" sz="2400" dirty="0"/>
              <a:t>bring CARLI Counts to member libraries of additional consortia beyond CARLI</a:t>
            </a:r>
          </a:p>
          <a:p>
            <a:pPr marL="342900" indent="-342900">
              <a:buFont typeface="Arial" panose="020B0604020202020204" pitchFamily="34" charset="0"/>
              <a:buChar char="•"/>
            </a:pPr>
            <a:r>
              <a:rPr lang="en-US" sz="2400" dirty="0"/>
              <a:t>preferred structure of Design Seminar participants was a hybrid model of shared in-person sessions and local teams</a:t>
            </a:r>
          </a:p>
        </p:txBody>
      </p:sp>
    </p:spTree>
    <p:extLst>
      <p:ext uri="{BB962C8B-B14F-4D97-AF65-F5344CB8AC3E}">
        <p14:creationId xmlns:p14="http://schemas.microsoft.com/office/powerpoint/2010/main" val="35043821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36AACE-A796-68DB-3ACB-372FCF0A79A8}"/>
              </a:ext>
            </a:extLst>
          </p:cNvPr>
          <p:cNvSpPr>
            <a:spLocks noGrp="1"/>
          </p:cNvSpPr>
          <p:nvPr>
            <p:ph type="title"/>
          </p:nvPr>
        </p:nvSpPr>
        <p:spPr/>
        <p:txBody>
          <a:bodyPr/>
          <a:lstStyle/>
          <a:p>
            <a:r>
              <a:rPr lang="en-US" sz="3200" dirty="0"/>
              <a:t>Long Term Actions: Four models for scaling evaluated during the Design Seminar</a:t>
            </a:r>
          </a:p>
        </p:txBody>
      </p:sp>
      <p:sp>
        <p:nvSpPr>
          <p:cNvPr id="5" name="Content Placeholder 4">
            <a:extLst>
              <a:ext uri="{FF2B5EF4-FFF2-40B4-BE49-F238E27FC236}">
                <a16:creationId xmlns:a16="http://schemas.microsoft.com/office/drawing/2014/main" id="{80D9553F-DFD0-CCD7-8FF2-342950FADACF}"/>
              </a:ext>
            </a:extLst>
          </p:cNvPr>
          <p:cNvSpPr>
            <a:spLocks noGrp="1"/>
          </p:cNvSpPr>
          <p:nvPr>
            <p:ph idx="1"/>
          </p:nvPr>
        </p:nvSpPr>
        <p:spPr/>
        <p:txBody>
          <a:bodyPr/>
          <a:lstStyle/>
          <a:p>
            <a:pPr marL="457200" indent="-457200">
              <a:spcAft>
                <a:spcPts val="135"/>
              </a:spcAft>
              <a:buFont typeface="Arial" panose="020B0604020202020204" pitchFamily="34" charset="0"/>
              <a:buChar char="•"/>
            </a:pPr>
            <a:r>
              <a:rPr lang="en-US" sz="2400" dirty="0"/>
              <a:t>C</a:t>
            </a:r>
            <a:r>
              <a:rPr lang="en-US" sz="2400" dirty="0">
                <a:effectLst/>
              </a:rPr>
              <a:t>entralized national institute. </a:t>
            </a:r>
            <a:r>
              <a:rPr lang="en-US" sz="2400" dirty="0"/>
              <a:t>Each participating organization receives participant slots in a centrally-run program, with cross-consortia teams and centralized instruction. </a:t>
            </a:r>
            <a:endParaRPr lang="en-US" sz="2400" dirty="0">
              <a:effectLst/>
            </a:endParaRPr>
          </a:p>
          <a:p>
            <a:pPr marL="457200" indent="-457200">
              <a:buFont typeface="Arial" panose="020B0604020202020204" pitchFamily="34" charset="0"/>
              <a:buChar char="•"/>
            </a:pPr>
            <a:r>
              <a:rPr lang="en-US" sz="2400" dirty="0"/>
              <a:t>Train the trainer. Each participating organization sends one lead trainer to a national institute; the trainer returns and runs the program locally.</a:t>
            </a:r>
          </a:p>
          <a:p>
            <a:pPr marL="457200" indent="-457200">
              <a:buFont typeface="Arial" panose="020B0604020202020204" pitchFamily="34" charset="0"/>
              <a:buChar char="•"/>
            </a:pPr>
            <a:r>
              <a:rPr lang="en-US" sz="2400" dirty="0"/>
              <a:t>Hub-and-spoke hybrid. Shared in-person sessions and common webinars with a work project carried out by teams inside each consortium.</a:t>
            </a:r>
          </a:p>
          <a:p>
            <a:pPr marL="457200" indent="-457200">
              <a:buFont typeface="Arial" panose="020B0604020202020204" pitchFamily="34" charset="0"/>
              <a:buChar char="•"/>
            </a:pPr>
            <a:r>
              <a:rPr lang="en-US" sz="2400" dirty="0">
                <a:effectLst/>
              </a:rPr>
              <a:t>Fully </a:t>
            </a:r>
            <a:r>
              <a:rPr lang="en-US" sz="2400" dirty="0"/>
              <a:t>virtual. All sessions are delivered online.</a:t>
            </a:r>
          </a:p>
          <a:p>
            <a:pPr marL="457200" indent="-457200">
              <a:buFont typeface="+mj-lt"/>
              <a:buAutoNum type="arabicPeriod"/>
            </a:pPr>
            <a:endParaRPr lang="en-US" sz="2400" dirty="0">
              <a:effectLst/>
            </a:endParaRPr>
          </a:p>
          <a:p>
            <a:endParaRPr lang="en-US" sz="2400" dirty="0"/>
          </a:p>
        </p:txBody>
      </p:sp>
    </p:spTree>
    <p:extLst>
      <p:ext uri="{BB962C8B-B14F-4D97-AF65-F5344CB8AC3E}">
        <p14:creationId xmlns:p14="http://schemas.microsoft.com/office/powerpoint/2010/main" val="3359599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3B544-C0B6-B5FF-ECDE-354F48D7CF1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DEF368-8F78-345F-CCB3-C014EF598F3F}"/>
              </a:ext>
            </a:extLst>
          </p:cNvPr>
          <p:cNvSpPr>
            <a:spLocks noGrp="1"/>
          </p:cNvSpPr>
          <p:nvPr>
            <p:ph idx="1"/>
          </p:nvPr>
        </p:nvSpPr>
        <p:spPr>
          <a:xfrm>
            <a:off x="431250" y="2064326"/>
            <a:ext cx="11329500" cy="3483033"/>
          </a:xfrm>
        </p:spPr>
        <p:txBody>
          <a:bodyPr/>
          <a:lstStyle/>
          <a:p>
            <a:pPr marL="342900" indent="-342900">
              <a:spcBef>
                <a:spcPts val="1200"/>
              </a:spcBef>
              <a:buFont typeface="Arial" panose="020B0604020202020204" pitchFamily="34" charset="0"/>
              <a:buChar char="•"/>
            </a:pPr>
            <a:r>
              <a:rPr lang="en-US" sz="2400" dirty="0">
                <a:latin typeface="+mj-lt"/>
                <a:cs typeface="Arial" panose="020B0604020202020204" pitchFamily="34" charset="0"/>
              </a:rPr>
              <a:t>Current PI: Debbie Campbell, Senior Library Services Coordinator, CARLI</a:t>
            </a:r>
          </a:p>
          <a:p>
            <a:pPr marL="342900" indent="-342900">
              <a:spcBef>
                <a:spcPts val="1200"/>
              </a:spcBef>
              <a:buFont typeface="Arial" panose="020B0604020202020204" pitchFamily="34" charset="0"/>
              <a:buChar char="•"/>
            </a:pPr>
            <a:r>
              <a:rPr lang="en-US" sz="2400" dirty="0">
                <a:latin typeface="+mj-lt"/>
                <a:cs typeface="Arial" panose="020B0604020202020204" pitchFamily="34" charset="0"/>
              </a:rPr>
              <a:t>Current CARLI Director: Laurie Blandino</a:t>
            </a:r>
          </a:p>
          <a:p>
            <a:pPr marL="342900" indent="-342900">
              <a:spcBef>
                <a:spcPts val="1200"/>
              </a:spcBef>
              <a:buFont typeface="Arial" panose="020B0604020202020204" pitchFamily="34" charset="0"/>
              <a:buChar char="•"/>
            </a:pPr>
            <a:endParaRPr lang="en-US" sz="2400" dirty="0">
              <a:latin typeface="+mj-lt"/>
              <a:cs typeface="Arial" panose="020B0604020202020204" pitchFamily="34" charset="0"/>
            </a:endParaRPr>
          </a:p>
          <a:p>
            <a:pPr marL="342900" indent="-342900">
              <a:spcBef>
                <a:spcPts val="1200"/>
              </a:spcBef>
              <a:buFont typeface="Arial" panose="020B0604020202020204" pitchFamily="34" charset="0"/>
              <a:buChar char="•"/>
            </a:pPr>
            <a:r>
              <a:rPr lang="en-US" sz="2400" dirty="0">
                <a:latin typeface="+mj-lt"/>
                <a:cs typeface="Arial" panose="020B0604020202020204" pitchFamily="34" charset="0"/>
              </a:rPr>
              <a:t>Former Co-PI: Lisa Janicke Hinchliffe, retired Professor and Coordinator for Research Professional Development, University Library, University of Illinois Urbana-Champaign</a:t>
            </a:r>
          </a:p>
          <a:p>
            <a:pPr marL="342900" indent="-342900">
              <a:spcBef>
                <a:spcPts val="1200"/>
              </a:spcBef>
              <a:buFont typeface="Arial" panose="020B0604020202020204" pitchFamily="34" charset="0"/>
              <a:buChar char="•"/>
            </a:pPr>
            <a:r>
              <a:rPr lang="en-US" sz="2400" dirty="0">
                <a:latin typeface="+mj-lt"/>
                <a:cs typeface="Arial" panose="020B0604020202020204" pitchFamily="34" charset="0"/>
              </a:rPr>
              <a:t>Former PI: Anne Craig, retired Director of CARLI</a:t>
            </a:r>
          </a:p>
          <a:p>
            <a:pPr marL="342900" indent="-342900">
              <a:spcBef>
                <a:spcPts val="1200"/>
              </a:spcBef>
              <a:buFont typeface="Arial" panose="020B0604020202020204" pitchFamily="34" charset="0"/>
              <a:buChar char="•"/>
            </a:pPr>
            <a:endParaRPr lang="en-US" dirty="0">
              <a:latin typeface="+mj-lt"/>
              <a:cs typeface="Arial" panose="020B0604020202020204" pitchFamily="34" charset="0"/>
            </a:endParaRPr>
          </a:p>
        </p:txBody>
      </p:sp>
      <p:sp>
        <p:nvSpPr>
          <p:cNvPr id="4" name="TextBox 2">
            <a:extLst>
              <a:ext uri="{FF2B5EF4-FFF2-40B4-BE49-F238E27FC236}">
                <a16:creationId xmlns:a16="http://schemas.microsoft.com/office/drawing/2014/main" id="{B50BB6F4-A5D8-3412-719D-D3A42C973F33}"/>
              </a:ext>
              <a:ext uri="{C183D7F6-B498-43B3-948B-1728B52AA6E4}">
                <adec:decorative xmlns:adec="http://schemas.microsoft.com/office/drawing/2017/decorative" val="1"/>
              </a:ext>
            </a:extLst>
          </p:cNvPr>
          <p:cNvSpPr txBox="1">
            <a:spLocks noChangeArrowheads="1"/>
          </p:cNvSpPr>
          <p:nvPr/>
        </p:nvSpPr>
        <p:spPr bwMode="auto">
          <a:xfrm>
            <a:off x="135391" y="5981700"/>
            <a:ext cx="119824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a:r>
              <a:rPr lang="en-US" altLang="en-US" sz="1400" dirty="0">
                <a:solidFill>
                  <a:srgbClr val="592C5F"/>
                </a:solidFill>
                <a:latin typeface="+mj-lt"/>
                <a:cs typeface="Arial" panose="020B0604020202020204" pitchFamily="34" charset="0"/>
              </a:rPr>
              <a:t>The CCALLS project was made possible in part by the Institute of Museum and Library Services (Grant Number </a:t>
            </a:r>
            <a:r>
              <a:rPr lang="en-US" sz="1400" dirty="0">
                <a:latin typeface="+mj-lt"/>
              </a:rPr>
              <a:t>RE-256707-OLS-24</a:t>
            </a:r>
            <a:r>
              <a:rPr lang="en-US" altLang="en-US" sz="1400" dirty="0">
                <a:solidFill>
                  <a:srgbClr val="592C5F"/>
                </a:solidFill>
                <a:latin typeface="+mj-lt"/>
                <a:cs typeface="Arial" panose="020B0604020202020204" pitchFamily="34" charset="0"/>
              </a:rPr>
              <a:t>).</a:t>
            </a:r>
          </a:p>
        </p:txBody>
      </p:sp>
      <p:sp>
        <p:nvSpPr>
          <p:cNvPr id="3" name="Title 2">
            <a:extLst>
              <a:ext uri="{FF2B5EF4-FFF2-40B4-BE49-F238E27FC236}">
                <a16:creationId xmlns:a16="http://schemas.microsoft.com/office/drawing/2014/main" id="{79CBDC91-33C7-A05D-0AD8-DC044D38F1B6}"/>
              </a:ext>
            </a:extLst>
          </p:cNvPr>
          <p:cNvSpPr txBox="1">
            <a:spLocks noGrp="1"/>
          </p:cNvSpPr>
          <p:nvPr>
            <p:ph type="title" idx="4294967295"/>
          </p:nvPr>
        </p:nvSpPr>
        <p:spPr>
          <a:xfrm>
            <a:off x="831272" y="987475"/>
            <a:ext cx="8728364"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CCALLS Leadership: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chemeClr val="tx1"/>
              </a:solidFill>
              <a:effectLst/>
              <a:uLnTx/>
              <a:uFillTx/>
              <a:latin typeface="+mj-lt"/>
              <a:ea typeface="+mn-ea"/>
              <a:cs typeface="+mn-cs"/>
            </a:endParaRPr>
          </a:p>
        </p:txBody>
      </p:sp>
    </p:spTree>
    <p:extLst>
      <p:ext uri="{BB962C8B-B14F-4D97-AF65-F5344CB8AC3E}">
        <p14:creationId xmlns:p14="http://schemas.microsoft.com/office/powerpoint/2010/main" val="98360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B93AC-22E0-8217-6B3C-FF28142713FA}"/>
              </a:ext>
            </a:extLst>
          </p:cNvPr>
          <p:cNvSpPr>
            <a:spLocks noGrp="1"/>
          </p:cNvSpPr>
          <p:nvPr>
            <p:ph type="title"/>
          </p:nvPr>
        </p:nvSpPr>
        <p:spPr/>
        <p:txBody>
          <a:bodyPr/>
          <a:lstStyle/>
          <a:p>
            <a:r>
              <a:rPr lang="en-US" sz="3200" dirty="0"/>
              <a:t>Near-Term Actions: Why and What </a:t>
            </a:r>
          </a:p>
        </p:txBody>
      </p:sp>
      <p:sp>
        <p:nvSpPr>
          <p:cNvPr id="3" name="Content Placeholder 2">
            <a:extLst>
              <a:ext uri="{FF2B5EF4-FFF2-40B4-BE49-F238E27FC236}">
                <a16:creationId xmlns:a16="http://schemas.microsoft.com/office/drawing/2014/main" id="{919FBD5C-B988-D39D-41AC-869271881AF3}"/>
              </a:ext>
            </a:extLst>
          </p:cNvPr>
          <p:cNvSpPr>
            <a:spLocks noGrp="1"/>
          </p:cNvSpPr>
          <p:nvPr>
            <p:ph idx="1"/>
          </p:nvPr>
        </p:nvSpPr>
        <p:spPr/>
        <p:txBody>
          <a:bodyPr/>
          <a:lstStyle/>
          <a:p>
            <a:pPr marL="342900" indent="-342900">
              <a:buFont typeface="Arial" panose="020B0604020202020204" pitchFamily="34" charset="0"/>
              <a:buChar char="•"/>
            </a:pPr>
            <a:r>
              <a:rPr lang="en-US" sz="2400" dirty="0"/>
              <a:t>No need to wait for a new grant cycle </a:t>
            </a:r>
          </a:p>
          <a:p>
            <a:pPr marL="342900" indent="-342900">
              <a:buFont typeface="Arial" panose="020B0604020202020204" pitchFamily="34" charset="0"/>
              <a:buChar char="•"/>
            </a:pPr>
            <a:r>
              <a:rPr lang="en-US" sz="2400" dirty="0"/>
              <a:t>Libraries need practical tools now </a:t>
            </a:r>
          </a:p>
          <a:p>
            <a:pPr marL="342900" indent="-342900">
              <a:buFont typeface="Arial" panose="020B0604020202020204" pitchFamily="34" charset="0"/>
              <a:buChar char="•"/>
            </a:pPr>
            <a:r>
              <a:rPr lang="en-US" sz="2400" dirty="0"/>
              <a:t>Possible short-form programming </a:t>
            </a:r>
          </a:p>
          <a:p>
            <a:pPr marL="1085850" lvl="1" indent="-342900">
              <a:buFont typeface="Arial" panose="020B0604020202020204" pitchFamily="34" charset="0"/>
              <a:buChar char="•"/>
            </a:pPr>
            <a:r>
              <a:rPr lang="en-US" sz="2400" dirty="0"/>
              <a:t>30-minute "how I tell a story" webinars</a:t>
            </a:r>
          </a:p>
          <a:p>
            <a:pPr marL="1085850" lvl="1" indent="-342900">
              <a:buFont typeface="Arial" panose="020B0604020202020204" pitchFamily="34" charset="0"/>
              <a:buChar char="•"/>
            </a:pPr>
            <a:r>
              <a:rPr lang="en-US" sz="2400" dirty="0"/>
              <a:t>Data storytelling workshops- using data consortia already have </a:t>
            </a:r>
          </a:p>
          <a:p>
            <a:pPr marL="1085850" lvl="1" indent="-342900">
              <a:buFont typeface="Arial" panose="020B0604020202020204" pitchFamily="34" charset="0"/>
              <a:buChar char="•"/>
            </a:pPr>
            <a:r>
              <a:rPr lang="en-US" sz="2400" dirty="0"/>
              <a:t>Starting with interest- poll first, find where readiness already exists</a:t>
            </a:r>
          </a:p>
          <a:p>
            <a:pPr marL="342900" indent="-342900">
              <a:buFont typeface="Arial" panose="020B0604020202020204" pitchFamily="34" charset="0"/>
              <a:buChar char="•"/>
            </a:pPr>
            <a:r>
              <a:rPr lang="en-US" sz="2400" dirty="0"/>
              <a:t>Leveraging existing structures </a:t>
            </a:r>
          </a:p>
          <a:p>
            <a:pPr marL="1085850" lvl="1" indent="-342900">
              <a:buFont typeface="Arial" panose="020B0604020202020204" pitchFamily="34" charset="0"/>
              <a:buChar char="•"/>
            </a:pPr>
            <a:r>
              <a:rPr lang="en-US" sz="2400" dirty="0"/>
              <a:t>Internal interest groups</a:t>
            </a:r>
          </a:p>
          <a:p>
            <a:pPr marL="1085850" lvl="1" indent="-342900">
              <a:buFont typeface="Arial" panose="020B0604020202020204" pitchFamily="34" charset="0"/>
              <a:buChar char="•"/>
            </a:pPr>
            <a:r>
              <a:rPr lang="en-US" sz="2400" dirty="0"/>
              <a:t>Build on what members already do </a:t>
            </a:r>
          </a:p>
          <a:p>
            <a:pPr marL="1085850" lvl="1" indent="-342900">
              <a:buFont typeface="Arial" panose="020B0604020202020204" pitchFamily="34" charset="0"/>
              <a:buChar char="•"/>
            </a:pPr>
            <a:r>
              <a:rPr lang="en-US" sz="2400" dirty="0"/>
              <a:t>Activating CARLI Counts alumni- as mentors and ambassadors</a:t>
            </a:r>
          </a:p>
        </p:txBody>
      </p:sp>
    </p:spTree>
    <p:extLst>
      <p:ext uri="{BB962C8B-B14F-4D97-AF65-F5344CB8AC3E}">
        <p14:creationId xmlns:p14="http://schemas.microsoft.com/office/powerpoint/2010/main" val="4158208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E7C72-115A-1E7B-430B-520E8C3CBB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DE32D5-86C7-1731-FCA7-B8BDB546FDBB}"/>
              </a:ext>
            </a:extLst>
          </p:cNvPr>
          <p:cNvSpPr>
            <a:spLocks noGrp="1"/>
          </p:cNvSpPr>
          <p:nvPr>
            <p:ph type="title"/>
          </p:nvPr>
        </p:nvSpPr>
        <p:spPr>
          <a:xfrm>
            <a:off x="307220" y="-94785"/>
            <a:ext cx="10972800" cy="602796"/>
          </a:xfrm>
        </p:spPr>
        <p:txBody>
          <a:bodyPr wrap="square" anchor="ctr">
            <a:normAutofit/>
          </a:bodyPr>
          <a:lstStyle/>
          <a:p>
            <a:r>
              <a:rPr lang="en-US"/>
              <a:t>Moving Forward: Continuing to Build Upon the Design Seminar Findings</a:t>
            </a:r>
          </a:p>
        </p:txBody>
      </p:sp>
      <p:pic>
        <p:nvPicPr>
          <p:cNvPr id="7" name="Content Placeholder 6" descr="This shows a QR code for the link also shown on screen.">
            <a:extLst>
              <a:ext uri="{FF2B5EF4-FFF2-40B4-BE49-F238E27FC236}">
                <a16:creationId xmlns:a16="http://schemas.microsoft.com/office/drawing/2014/main" id="{BEFEBB0F-E030-44F8-2F7D-815AE157675D}"/>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bwMode="auto">
          <a:xfrm>
            <a:off x="3665537" y="613160"/>
            <a:ext cx="4860925" cy="48609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Text Placeholder 4">
            <a:extLst>
              <a:ext uri="{FF2B5EF4-FFF2-40B4-BE49-F238E27FC236}">
                <a16:creationId xmlns:a16="http://schemas.microsoft.com/office/drawing/2014/main" id="{BE54A41E-700D-A0A1-2CE3-A19420B8B0FE}"/>
              </a:ext>
            </a:extLst>
          </p:cNvPr>
          <p:cNvSpPr>
            <a:spLocks noGrp="1"/>
          </p:cNvSpPr>
          <p:nvPr>
            <p:ph type="body" sz="quarter" idx="13"/>
          </p:nvPr>
        </p:nvSpPr>
        <p:spPr>
          <a:xfrm>
            <a:off x="306918" y="5599113"/>
            <a:ext cx="11499849" cy="635000"/>
          </a:xfrm>
        </p:spPr>
        <p:txBody>
          <a:bodyPr/>
          <a:lstStyle/>
          <a:p>
            <a:pPr algn="ctr"/>
            <a:r>
              <a:rPr lang="en-US" sz="3000" b="1" dirty="0"/>
              <a:t>https://go.illinois.edu/CCALLSSurvey</a:t>
            </a:r>
          </a:p>
          <a:p>
            <a:endParaRPr lang="en-US" dirty="0"/>
          </a:p>
        </p:txBody>
      </p:sp>
    </p:spTree>
    <p:extLst>
      <p:ext uri="{BB962C8B-B14F-4D97-AF65-F5344CB8AC3E}">
        <p14:creationId xmlns:p14="http://schemas.microsoft.com/office/powerpoint/2010/main" val="41164565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C2CD5-63F9-4C32-16F0-8C8024257B4F}"/>
              </a:ext>
            </a:extLst>
          </p:cNvPr>
          <p:cNvSpPr>
            <a:spLocks noGrp="1"/>
          </p:cNvSpPr>
          <p:nvPr>
            <p:ph type="title"/>
          </p:nvPr>
        </p:nvSpPr>
        <p:spPr/>
        <p:txBody>
          <a:bodyPr/>
          <a:lstStyle/>
          <a:p>
            <a:r>
              <a:rPr lang="en-US" sz="3200" dirty="0"/>
              <a:t>In Summary:</a:t>
            </a:r>
          </a:p>
        </p:txBody>
      </p:sp>
      <p:sp>
        <p:nvSpPr>
          <p:cNvPr id="3" name="Content Placeholder 2">
            <a:extLst>
              <a:ext uri="{FF2B5EF4-FFF2-40B4-BE49-F238E27FC236}">
                <a16:creationId xmlns:a16="http://schemas.microsoft.com/office/drawing/2014/main" id="{10311CDF-7236-645C-DC7A-279174D54792}"/>
              </a:ext>
            </a:extLst>
          </p:cNvPr>
          <p:cNvSpPr>
            <a:spLocks noGrp="1"/>
          </p:cNvSpPr>
          <p:nvPr>
            <p:ph idx="1"/>
          </p:nvPr>
        </p:nvSpPr>
        <p:spPr/>
        <p:txBody>
          <a:bodyPr/>
          <a:lstStyle/>
          <a:p>
            <a:pPr marL="342900" indent="-342900">
              <a:buFont typeface="Arial" panose="020B0604020202020204" pitchFamily="34" charset="0"/>
              <a:buChar char="•"/>
            </a:pPr>
            <a:r>
              <a:rPr lang="en-US" sz="2400" dirty="0"/>
              <a:t>The Design Seminar demonstrated genuine interest, documented need, and a foundation for collaborative implementation.</a:t>
            </a:r>
            <a:br>
              <a:rPr lang="en-US" sz="2400" dirty="0"/>
            </a:br>
            <a:endParaRPr lang="en-US" sz="2400" dirty="0"/>
          </a:p>
          <a:p>
            <a:pPr marL="342900" indent="-342900">
              <a:buFont typeface="Arial" panose="020B0604020202020204" pitchFamily="34" charset="0"/>
              <a:buChar char="•"/>
            </a:pPr>
            <a:r>
              <a:rPr lang="en-US" sz="2400" dirty="0"/>
              <a:t>A potential for a hybrid model and a clear near-term agenda both emerged. </a:t>
            </a:r>
            <a:br>
              <a:rPr lang="en-US" sz="2400" dirty="0"/>
            </a:br>
            <a:endParaRPr lang="en-US" sz="2400" dirty="0"/>
          </a:p>
          <a:p>
            <a:pPr marL="342900" indent="-342900">
              <a:buFont typeface="Arial" panose="020B0604020202020204" pitchFamily="34" charset="0"/>
              <a:buChar char="•"/>
            </a:pPr>
            <a:r>
              <a:rPr lang="en-US" sz="2400" dirty="0"/>
              <a:t>Key challenges were identified: capacity, facilitative expertise, small-institution access, and sustainability.</a:t>
            </a:r>
            <a:br>
              <a:rPr lang="en-US" sz="2400" dirty="0"/>
            </a:br>
            <a:endParaRPr lang="en-US" sz="2400" dirty="0"/>
          </a:p>
          <a:p>
            <a:pPr marL="342900" indent="-342900">
              <a:buFont typeface="Arial" panose="020B0604020202020204" pitchFamily="34" charset="0"/>
              <a:buChar char="•"/>
            </a:pPr>
            <a:r>
              <a:rPr lang="en-US" sz="2400" dirty="0"/>
              <a:t>CARLI Counts demonstrates what is possible- the next step is to scale.</a:t>
            </a:r>
          </a:p>
        </p:txBody>
      </p:sp>
    </p:spTree>
    <p:extLst>
      <p:ext uri="{BB962C8B-B14F-4D97-AF65-F5344CB8AC3E}">
        <p14:creationId xmlns:p14="http://schemas.microsoft.com/office/powerpoint/2010/main" val="34862163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CAE91-26B7-5C18-0C2A-66BE3DB545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15859F6-CCE3-3977-515E-64649A3A6D52}"/>
              </a:ext>
            </a:extLst>
          </p:cNvPr>
          <p:cNvSpPr>
            <a:spLocks noGrp="1"/>
          </p:cNvSpPr>
          <p:nvPr>
            <p:ph type="title"/>
          </p:nvPr>
        </p:nvSpPr>
        <p:spPr>
          <a:xfrm>
            <a:off x="7798570" y="-673677"/>
            <a:ext cx="4011084" cy="673677"/>
          </a:xfrm>
        </p:spPr>
        <p:txBody>
          <a:bodyPr vert="horz" wrap="square" lIns="91440" tIns="45720" rIns="91440" bIns="45720" numCol="1" anchor="b" anchorCtr="0" compatLnSpc="1">
            <a:prstTxWarp prst="textNoShape">
              <a:avLst/>
            </a:prstTxWarp>
          </a:bodyPr>
          <a:lstStyle/>
          <a:p>
            <a:r>
              <a:rPr lang="en-US" dirty="0"/>
              <a:t>Questions and Comments</a:t>
            </a:r>
          </a:p>
        </p:txBody>
      </p:sp>
      <p:sp>
        <p:nvSpPr>
          <p:cNvPr id="2" name="Content Placeholder 1">
            <a:extLst>
              <a:ext uri="{FF2B5EF4-FFF2-40B4-BE49-F238E27FC236}">
                <a16:creationId xmlns:a16="http://schemas.microsoft.com/office/drawing/2014/main" id="{D84313CA-77F0-87CA-B32B-6239859209C2}"/>
              </a:ext>
            </a:extLst>
          </p:cNvPr>
          <p:cNvSpPr>
            <a:spLocks noGrp="1"/>
          </p:cNvSpPr>
          <p:nvPr>
            <p:ph idx="1"/>
          </p:nvPr>
        </p:nvSpPr>
        <p:spPr>
          <a:xfrm>
            <a:off x="366957" y="273053"/>
            <a:ext cx="7115883" cy="5853113"/>
          </a:xfrm>
        </p:spPr>
        <p:txBody>
          <a:bodyPr anchor="ctr"/>
          <a:lstStyle/>
          <a:p>
            <a:r>
              <a:rPr lang="en-US" sz="3600" cap="none" dirty="0"/>
              <a:t>Thank you!</a:t>
            </a:r>
          </a:p>
          <a:p>
            <a:endParaRPr lang="en-US" sz="3600" cap="none" dirty="0"/>
          </a:p>
          <a:p>
            <a:r>
              <a:rPr lang="en-US" sz="3600" cap="none" dirty="0"/>
              <a:t>Questions? Comments?</a:t>
            </a:r>
            <a:br>
              <a:rPr lang="en-US" sz="3600" cap="none" dirty="0"/>
            </a:br>
            <a:endParaRPr lang="en-US" sz="3600" cap="none" dirty="0"/>
          </a:p>
          <a:p>
            <a:r>
              <a:rPr lang="en-US" sz="2400" cap="none" dirty="0"/>
              <a:t>Debbie: </a:t>
            </a:r>
            <a:r>
              <a:rPr lang="en-US" sz="2400" cap="none" dirty="0">
                <a:hlinkClick r:id="rId3"/>
              </a:rPr>
              <a:t>dmcmpbll@uillinois.edu</a:t>
            </a:r>
            <a:endParaRPr lang="en-US" sz="2400" cap="none" dirty="0"/>
          </a:p>
          <a:p>
            <a:r>
              <a:rPr lang="en-US" sz="2400" cap="none" dirty="0"/>
              <a:t>Laurie: </a:t>
            </a:r>
            <a:r>
              <a:rPr lang="it-IT" sz="2400" cap="none" dirty="0">
                <a:hlinkClick r:id="rId4"/>
              </a:rPr>
              <a:t>laurieb@uillinois.edu</a:t>
            </a:r>
            <a:r>
              <a:rPr lang="it-IT" sz="2400" cap="none" dirty="0"/>
              <a:t> </a:t>
            </a:r>
            <a:endParaRPr lang="en-US" sz="2400" cap="none" dirty="0"/>
          </a:p>
          <a:p>
            <a:endParaRPr lang="en-US" sz="3600" cap="none" dirty="0"/>
          </a:p>
        </p:txBody>
      </p:sp>
    </p:spTree>
    <p:extLst>
      <p:ext uri="{BB962C8B-B14F-4D97-AF65-F5344CB8AC3E}">
        <p14:creationId xmlns:p14="http://schemas.microsoft.com/office/powerpoint/2010/main" val="3855608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3B2447-B1B3-4BD3-CF5C-0AB998513945}"/>
              </a:ext>
            </a:extLst>
          </p:cNvPr>
          <p:cNvSpPr txBox="1">
            <a:spLocks noGrp="1"/>
          </p:cNvSpPr>
          <p:nvPr>
            <p:ph type="title" idx="4294967295"/>
          </p:nvPr>
        </p:nvSpPr>
        <p:spPr>
          <a:xfrm>
            <a:off x="651163" y="1219200"/>
            <a:ext cx="9933709"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Gratitude to the Consortia Collaboration Committee:</a:t>
            </a:r>
          </a:p>
        </p:txBody>
      </p:sp>
      <p:sp>
        <p:nvSpPr>
          <p:cNvPr id="2" name="Content Placeholder 1">
            <a:extLst>
              <a:ext uri="{FF2B5EF4-FFF2-40B4-BE49-F238E27FC236}">
                <a16:creationId xmlns:a16="http://schemas.microsoft.com/office/drawing/2014/main" id="{13DD114F-025C-D777-70F1-5B107A2A9E14}"/>
              </a:ext>
            </a:extLst>
          </p:cNvPr>
          <p:cNvSpPr>
            <a:spLocks noGrp="1"/>
          </p:cNvSpPr>
          <p:nvPr>
            <p:ph idx="1"/>
          </p:nvPr>
        </p:nvSpPr>
        <p:spPr>
          <a:xfrm>
            <a:off x="431250" y="2105891"/>
            <a:ext cx="11329500" cy="2389910"/>
          </a:xfrm>
        </p:spPr>
        <p:txBody>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Atla: Gillian Harrison Cain, Director of Member Programs</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ASERL: Elaina Norlin, Professional Development/DEI Coordinator</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NCLIVE: Rob Ross, Executive Director; Claire Leverett, Executive Director</a:t>
            </a:r>
          </a:p>
          <a:p>
            <a:pPr marL="342900" indent="-342900">
              <a:buFont typeface="Arial" panose="020B0604020202020204" pitchFamily="34" charset="0"/>
              <a:buChar char="•"/>
            </a:pPr>
            <a:r>
              <a:rPr lang="en-US" sz="2400" dirty="0" err="1">
                <a:latin typeface="Arial" panose="020B0604020202020204" pitchFamily="34" charset="0"/>
                <a:cs typeface="Arial" panose="020B0604020202020204" pitchFamily="34" charset="0"/>
              </a:rPr>
              <a:t>OhioNet</a:t>
            </a:r>
            <a:r>
              <a:rPr lang="en-US" sz="2400" dirty="0">
                <a:latin typeface="Arial" panose="020B0604020202020204" pitchFamily="34" charset="0"/>
                <a:cs typeface="Arial" panose="020B0604020202020204" pitchFamily="34" charset="0"/>
              </a:rPr>
              <a:t>: Hannah Rosen, Director Member Programs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TextBox 2">
            <a:extLst>
              <a:ext uri="{FF2B5EF4-FFF2-40B4-BE49-F238E27FC236}">
                <a16:creationId xmlns:a16="http://schemas.microsoft.com/office/drawing/2014/main" id="{3BB47F3D-28CF-368B-8616-A04499C0A478}"/>
              </a:ext>
              <a:ext uri="{C183D7F6-B498-43B3-948B-1728B52AA6E4}">
                <adec:decorative xmlns:adec="http://schemas.microsoft.com/office/drawing/2017/decorative" val="1"/>
              </a:ext>
            </a:extLst>
          </p:cNvPr>
          <p:cNvSpPr txBox="1">
            <a:spLocks noChangeArrowheads="1"/>
          </p:cNvSpPr>
          <p:nvPr/>
        </p:nvSpPr>
        <p:spPr bwMode="auto">
          <a:xfrm>
            <a:off x="135391" y="5981700"/>
            <a:ext cx="119824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a:r>
              <a:rPr lang="en-US" altLang="en-US" sz="1400" dirty="0">
                <a:solidFill>
                  <a:srgbClr val="592C5F"/>
                </a:solidFill>
                <a:latin typeface="+mj-lt"/>
                <a:cs typeface="Arial" panose="020B0604020202020204" pitchFamily="34" charset="0"/>
              </a:rPr>
              <a:t>The CCALLS project was made possible in part by the Institute of Museum and Library Services (Grant Number </a:t>
            </a:r>
            <a:r>
              <a:rPr lang="en-US" sz="1400" dirty="0">
                <a:latin typeface="+mj-lt"/>
              </a:rPr>
              <a:t>RE-256707-OLS-24</a:t>
            </a:r>
            <a:r>
              <a:rPr lang="en-US" altLang="en-US" sz="1400" dirty="0">
                <a:solidFill>
                  <a:srgbClr val="592C5F"/>
                </a:solidFill>
                <a:latin typeface="+mj-lt"/>
                <a:cs typeface="Arial" panose="020B0604020202020204" pitchFamily="34" charset="0"/>
              </a:rPr>
              <a:t>).</a:t>
            </a:r>
          </a:p>
        </p:txBody>
      </p:sp>
    </p:spTree>
    <p:extLst>
      <p:ext uri="{BB962C8B-B14F-4D97-AF65-F5344CB8AC3E}">
        <p14:creationId xmlns:p14="http://schemas.microsoft.com/office/powerpoint/2010/main" val="2822793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371460"/>
            <a:ext cx="10972800" cy="908700"/>
          </a:xfrm>
        </p:spPr>
        <p:txBody>
          <a:bodyPr/>
          <a:lstStyle/>
          <a:p>
            <a:r>
              <a:rPr lang="en-US" sz="3200" dirty="0"/>
              <a:t>CARLI Counts Overview</a:t>
            </a:r>
          </a:p>
        </p:txBody>
      </p:sp>
      <p:sp>
        <p:nvSpPr>
          <p:cNvPr id="4" name="Content Placeholder 3"/>
          <p:cNvSpPr>
            <a:spLocks noGrp="1"/>
          </p:cNvSpPr>
          <p:nvPr>
            <p:ph idx="1"/>
          </p:nvPr>
        </p:nvSpPr>
        <p:spPr>
          <a:xfrm>
            <a:off x="623048" y="1127761"/>
            <a:ext cx="11157472" cy="5047128"/>
          </a:xfrm>
          <a:ln>
            <a:noFill/>
          </a:ln>
        </p:spPr>
        <p:txBody>
          <a:bodyPr/>
          <a:lstStyle/>
          <a:p>
            <a:pPr marL="342900" indent="-342900">
              <a:buFont typeface="Arial" panose="020B0604020202020204" pitchFamily="34" charset="0"/>
              <a:buChar char="•"/>
            </a:pPr>
            <a:r>
              <a:rPr lang="en-US" sz="2400" dirty="0"/>
              <a:t>A continuing education library </a:t>
            </a:r>
            <a:r>
              <a:rPr lang="en-US" sz="2400" b="1" dirty="0"/>
              <a:t>leadership immersion program </a:t>
            </a:r>
            <a:r>
              <a:rPr lang="en-US" sz="2400" dirty="0"/>
              <a:t>based on the highly successful Illinois I-LEAD and ACRL Assessment in Action programs</a:t>
            </a:r>
            <a:endParaRPr lang="en-US" sz="2400" b="1" dirty="0"/>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r>
              <a:rPr lang="en-US" sz="2400" dirty="0"/>
              <a:t>Prepares librarians to </a:t>
            </a:r>
            <a:r>
              <a:rPr lang="en-US" sz="2400" b="1" dirty="0"/>
              <a:t>make effective use of research findings on the impact of academic libraries on student learning success </a:t>
            </a:r>
            <a:r>
              <a:rPr lang="en-US" sz="2400" dirty="0"/>
              <a:t>for the twin purposes of service development and library advocacy</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Participants learn how to </a:t>
            </a:r>
            <a:r>
              <a:rPr lang="en-US" sz="2400" b="1" dirty="0"/>
              <a:t>use local library data analytics to improve their services and demonstrate their value </a:t>
            </a:r>
            <a:r>
              <a:rPr lang="en-US" sz="2400" dirty="0"/>
              <a:t>in competitive campus budgeting processes, accreditation reports, and program reviews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dirty="0"/>
              <a:t>Website</a:t>
            </a:r>
            <a:r>
              <a:rPr lang="en-US" sz="2400" dirty="0"/>
              <a:t>: </a:t>
            </a:r>
            <a:r>
              <a:rPr lang="en-US" sz="2400" dirty="0">
                <a:hlinkClick r:id="rId3">
                  <a:extLst>
                    <a:ext uri="{A12FA001-AC4F-418D-AE19-62706E023703}">
                      <ahyp:hlinkClr xmlns:ahyp="http://schemas.microsoft.com/office/drawing/2018/hyperlinkcolor" val="tx"/>
                    </a:ext>
                  </a:extLst>
                </a:hlinkClick>
              </a:rPr>
              <a:t>https://www.carli.illinois.edu/products-services/prof-devel/carli-counts</a:t>
            </a:r>
            <a:endParaRPr lang="en-US" sz="2400" dirty="0"/>
          </a:p>
          <a:p>
            <a:pPr marL="342900"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4223875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615300"/>
            <a:ext cx="10972800" cy="1143000"/>
          </a:xfrm>
        </p:spPr>
        <p:txBody>
          <a:bodyPr/>
          <a:lstStyle/>
          <a:p>
            <a:r>
              <a:rPr lang="en-US" sz="3200" dirty="0"/>
              <a:t>Goal of CARLI Counts</a:t>
            </a:r>
            <a:r>
              <a:rPr lang="en-US" dirty="0"/>
              <a:t>:</a:t>
            </a:r>
          </a:p>
        </p:txBody>
      </p:sp>
      <p:sp>
        <p:nvSpPr>
          <p:cNvPr id="6" name="Content Placeholder 5"/>
          <p:cNvSpPr>
            <a:spLocks noGrp="1"/>
          </p:cNvSpPr>
          <p:nvPr>
            <p:ph idx="1"/>
          </p:nvPr>
        </p:nvSpPr>
        <p:spPr>
          <a:xfrm>
            <a:off x="1062446" y="1758300"/>
            <a:ext cx="9609908" cy="2626464"/>
          </a:xfrm>
        </p:spPr>
        <p:txBody>
          <a:bodyPr/>
          <a:lstStyle/>
          <a:p>
            <a:pPr algn="ctr"/>
            <a:endParaRPr lang="en-US" sz="2400" dirty="0"/>
          </a:p>
          <a:p>
            <a:pPr algn="ctr"/>
            <a:r>
              <a:rPr lang="en-US" sz="2400" dirty="0"/>
              <a:t>Illinois academic librarians will be able to effectively and systematically leverage national and local data in order to communicate impact narratives that convey to stakeholders how their libraries bolster student learning and success.</a:t>
            </a:r>
          </a:p>
          <a:p>
            <a:endParaRPr lang="en-US" sz="2800" dirty="0"/>
          </a:p>
        </p:txBody>
      </p:sp>
      <p:pic>
        <p:nvPicPr>
          <p:cNvPr id="3" name="Content Placeholder 3">
            <a:extLst>
              <a:ext uri="{FF2B5EF4-FFF2-40B4-BE49-F238E27FC236}">
                <a16:creationId xmlns:a16="http://schemas.microsoft.com/office/drawing/2014/main" id="{B6AC8D95-A529-D68E-0000-3E441C08A553}"/>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707" r="5891" b="2"/>
          <a:stretch>
            <a:fillRect/>
          </a:stretch>
        </p:blipFill>
        <p:spPr bwMode="auto">
          <a:xfrm>
            <a:off x="1740693" y="4693920"/>
            <a:ext cx="8710613" cy="132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0114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188580"/>
            <a:ext cx="10972800" cy="862981"/>
          </a:xfrm>
        </p:spPr>
        <p:txBody>
          <a:bodyPr/>
          <a:lstStyle/>
          <a:p>
            <a:r>
              <a:rPr lang="en-US" sz="3200" dirty="0"/>
              <a:t>General Structure of Participation</a:t>
            </a:r>
          </a:p>
        </p:txBody>
      </p:sp>
      <p:sp>
        <p:nvSpPr>
          <p:cNvPr id="6" name="Content Placeholder 5"/>
          <p:cNvSpPr>
            <a:spLocks noGrp="1"/>
          </p:cNvSpPr>
          <p:nvPr>
            <p:ph idx="1"/>
          </p:nvPr>
        </p:nvSpPr>
        <p:spPr>
          <a:xfrm>
            <a:off x="1750047" y="909630"/>
            <a:ext cx="10213353" cy="5252100"/>
          </a:xfrm>
        </p:spPr>
        <p:txBody>
          <a:bodyPr/>
          <a:lstStyle/>
          <a:p>
            <a:pPr>
              <a:spcBef>
                <a:spcPts val="0"/>
              </a:spcBef>
            </a:pPr>
            <a:r>
              <a:rPr lang="en-US" sz="2400" dirty="0">
                <a:latin typeface="Arial" panose="020B0604020202020204" pitchFamily="34" charset="0"/>
                <a:cs typeface="Arial" panose="020B0604020202020204" pitchFamily="34" charset="0"/>
              </a:rPr>
              <a:t>CARLI Member Library Applies (December) and After Acceptance Designates a Participant (January)</a:t>
            </a:r>
            <a:br>
              <a:rPr lang="en-US" sz="24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a:p>
            <a:pPr>
              <a:spcBef>
                <a:spcPts val="0"/>
              </a:spcBef>
            </a:pPr>
            <a:r>
              <a:rPr lang="en-US" sz="2400" dirty="0">
                <a:latin typeface="Arial" panose="020B0604020202020204" pitchFamily="34" charset="0"/>
                <a:cs typeface="Arial" panose="020B0604020202020204" pitchFamily="34" charset="0"/>
              </a:rPr>
              <a:t>One Cohort Per Year (15 Months – February to February):</a:t>
            </a:r>
          </a:p>
          <a:p>
            <a:pPr marL="1085850" lvl="1" indent="-342900">
              <a:spcBef>
                <a:spcPts val="0"/>
              </a:spcBef>
              <a:buFont typeface="Arial" panose="020B0604020202020204" pitchFamily="34" charset="0"/>
              <a:buChar char="•"/>
            </a:pPr>
            <a:r>
              <a:rPr lang="en-US" sz="2000" dirty="0">
                <a:latin typeface="Arial" panose="020B0604020202020204" pitchFamily="34" charset="0"/>
                <a:cs typeface="Arial" panose="020B0604020202020204" pitchFamily="34" charset="0"/>
              </a:rPr>
              <a:t>Each Cohort Comprised of Multiple Teams</a:t>
            </a:r>
          </a:p>
          <a:p>
            <a:pPr marL="1085850" lvl="1" indent="-342900">
              <a:spcBef>
                <a:spcPts val="0"/>
              </a:spcBef>
              <a:buFont typeface="Arial" panose="020B0604020202020204" pitchFamily="34" charset="0"/>
              <a:buChar char="•"/>
            </a:pPr>
            <a:r>
              <a:rPr lang="en-US" sz="2000" dirty="0">
                <a:latin typeface="Arial" panose="020B0604020202020204" pitchFamily="34" charset="0"/>
                <a:cs typeface="Arial" panose="020B0604020202020204" pitchFamily="34" charset="0"/>
              </a:rPr>
              <a:t>Each Team Comprised of Multiple Participants and One Mentor</a:t>
            </a:r>
          </a:p>
          <a:p>
            <a:pPr marL="1085850" lvl="1" indent="-342900">
              <a:spcBef>
                <a:spcPts val="0"/>
              </a:spcBef>
              <a:buFont typeface="Arial" panose="020B0604020202020204" pitchFamily="34" charset="0"/>
              <a:buChar char="•"/>
            </a:pPr>
            <a:r>
              <a:rPr lang="en-US" sz="2000" dirty="0">
                <a:latin typeface="Arial" panose="020B0604020202020204" pitchFamily="34" charset="0"/>
                <a:cs typeface="Arial" panose="020B0604020202020204" pitchFamily="34" charset="0"/>
              </a:rPr>
              <a:t>Mentor Team Comprised of Mentors and the Mentor of Mentors</a:t>
            </a:r>
            <a:br>
              <a:rPr lang="en-US" sz="20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a:spcBef>
                <a:spcPts val="0"/>
              </a:spcBef>
            </a:pPr>
            <a:r>
              <a:rPr lang="en-US" sz="2400" dirty="0">
                <a:latin typeface="Arial" panose="020B0604020202020204" pitchFamily="34" charset="0"/>
                <a:cs typeface="Arial" panose="020B0604020202020204" pitchFamily="34" charset="0"/>
              </a:rPr>
              <a:t>Learning Experiences:</a:t>
            </a:r>
          </a:p>
          <a:p>
            <a:pPr marL="1085850" lvl="1" indent="-342900">
              <a:spcBef>
                <a:spcPts val="0"/>
              </a:spcBef>
              <a:buFont typeface="Arial" panose="020B0604020202020204" pitchFamily="34" charset="0"/>
              <a:buChar char="•"/>
            </a:pPr>
            <a:r>
              <a:rPr lang="en-US" sz="2000" dirty="0">
                <a:latin typeface="Arial" panose="020B0604020202020204" pitchFamily="34" charset="0"/>
                <a:cs typeface="Arial" panose="020B0604020202020204" pitchFamily="34" charset="0"/>
              </a:rPr>
              <a:t>Mentor Training Workshop (January)</a:t>
            </a:r>
          </a:p>
          <a:p>
            <a:pPr marL="1085850" lvl="1" indent="-342900">
              <a:spcBef>
                <a:spcPts val="0"/>
              </a:spcBef>
              <a:buFont typeface="Arial" panose="020B0604020202020204" pitchFamily="34" charset="0"/>
              <a:buChar char="•"/>
            </a:pPr>
            <a:r>
              <a:rPr lang="en-US" sz="2000" dirty="0">
                <a:latin typeface="Arial" panose="020B0604020202020204" pitchFamily="34" charset="0"/>
                <a:cs typeface="Arial" panose="020B0604020202020204" pitchFamily="34" charset="0"/>
              </a:rPr>
              <a:t>Two Immersive Workshops (February and July)</a:t>
            </a:r>
          </a:p>
          <a:p>
            <a:pPr marL="1085850" lvl="1" indent="-342900">
              <a:spcBef>
                <a:spcPts val="0"/>
              </a:spcBef>
              <a:buFont typeface="Arial" panose="020B0604020202020204" pitchFamily="34" charset="0"/>
              <a:buChar char="•"/>
            </a:pPr>
            <a:r>
              <a:rPr lang="en-US" sz="2000" dirty="0">
                <a:latin typeface="Arial" panose="020B0604020202020204" pitchFamily="34" charset="0"/>
                <a:ea typeface="ＭＳ Ｐゴシック"/>
                <a:cs typeface="Arial" panose="020B0604020202020204" pitchFamily="34" charset="0"/>
              </a:rPr>
              <a:t>Monthly Webinars </a:t>
            </a:r>
          </a:p>
          <a:p>
            <a:pPr marL="1085850" lvl="1" indent="-342900">
              <a:spcBef>
                <a:spcPts val="0"/>
              </a:spcBef>
              <a:buFont typeface="Arial" panose="020B0604020202020204" pitchFamily="34" charset="0"/>
              <a:buChar char="•"/>
            </a:pPr>
            <a:r>
              <a:rPr lang="en-US" sz="2000" dirty="0">
                <a:latin typeface="Arial" panose="020B0604020202020204" pitchFamily="34" charset="0"/>
                <a:ea typeface="ＭＳ Ｐゴシック"/>
                <a:cs typeface="Arial" panose="020B0604020202020204" pitchFamily="34" charset="0"/>
              </a:rPr>
              <a:t>Monthly Mentor Team Meetings (Led by Mentor of Mentors)</a:t>
            </a:r>
          </a:p>
          <a:p>
            <a:pPr marL="1085850" lvl="1" indent="-342900">
              <a:spcBef>
                <a:spcPts val="0"/>
              </a:spcBef>
              <a:buFont typeface="Arial" panose="020B0604020202020204" pitchFamily="34" charset="0"/>
              <a:buChar char="•"/>
            </a:pPr>
            <a:r>
              <a:rPr lang="en-US" sz="2000" dirty="0">
                <a:latin typeface="Arial" panose="020B0604020202020204" pitchFamily="34" charset="0"/>
                <a:cs typeface="Arial" panose="020B0604020202020204" pitchFamily="34" charset="0"/>
              </a:rPr>
              <a:t>Weekly Team Meetings (Led by Mentors)</a:t>
            </a:r>
          </a:p>
          <a:p>
            <a:pPr marL="1085850" lvl="1" indent="-342900">
              <a:spcBef>
                <a:spcPts val="0"/>
              </a:spcBef>
              <a:buFont typeface="Arial" panose="020B0604020202020204" pitchFamily="34" charset="0"/>
              <a:buChar char="•"/>
            </a:pPr>
            <a:r>
              <a:rPr lang="en-US" sz="2000" dirty="0">
                <a:latin typeface="Arial" panose="020B0604020202020204" pitchFamily="34" charset="0"/>
                <a:cs typeface="Arial" panose="020B0604020202020204" pitchFamily="34" charset="0"/>
              </a:rPr>
              <a:t>One-on-One Coaching Sessions (Individuals with Lisa)</a:t>
            </a:r>
          </a:p>
          <a:p>
            <a:pPr marL="1085850" lvl="1" indent="-342900">
              <a:spcBef>
                <a:spcPts val="0"/>
              </a:spcBef>
              <a:buFont typeface="Arial" panose="020B0604020202020204" pitchFamily="34" charset="0"/>
              <a:buChar char="•"/>
            </a:pPr>
            <a:r>
              <a:rPr lang="en-US" sz="2000" dirty="0">
                <a:latin typeface="Arial" panose="020B0604020202020204" pitchFamily="34" charset="0"/>
                <a:cs typeface="Arial" panose="020B0604020202020204" pitchFamily="34" charset="0"/>
              </a:rPr>
              <a:t>Team Poster Session at CARLI Annual Meeting (November)</a:t>
            </a:r>
          </a:p>
          <a:p>
            <a:pPr marL="1085850" lvl="1" indent="-342900">
              <a:spcBef>
                <a:spcPts val="0"/>
              </a:spcBef>
              <a:buFont typeface="Arial" panose="020B0604020202020204" pitchFamily="34" charset="0"/>
              <a:buChar char="•"/>
            </a:pPr>
            <a:r>
              <a:rPr lang="en-US" sz="2000" dirty="0">
                <a:latin typeface="Arial" panose="020B0604020202020204" pitchFamily="34" charset="0"/>
                <a:cs typeface="Arial" panose="020B0604020202020204" pitchFamily="34" charset="0"/>
              </a:rPr>
              <a:t>Individual Progress Report and Individual Reflection (February)</a:t>
            </a:r>
          </a:p>
        </p:txBody>
      </p:sp>
    </p:spTree>
    <p:extLst>
      <p:ext uri="{BB962C8B-B14F-4D97-AF65-F5344CB8AC3E}">
        <p14:creationId xmlns:p14="http://schemas.microsoft.com/office/powerpoint/2010/main" val="2202306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1C2E46-6DE8-DD54-0AFF-75EF0B4D1820}"/>
              </a:ext>
            </a:extLst>
          </p:cNvPr>
          <p:cNvSpPr>
            <a:spLocks noGrp="1"/>
          </p:cNvSpPr>
          <p:nvPr>
            <p:ph type="title"/>
          </p:nvPr>
        </p:nvSpPr>
        <p:spPr>
          <a:xfrm>
            <a:off x="307220" y="-602796"/>
            <a:ext cx="10972800" cy="602796"/>
          </a:xfrm>
        </p:spPr>
        <p:txBody>
          <a:bodyPr vert="horz" wrap="square" lIns="91440" tIns="45720" rIns="91440" bIns="45720" numCol="1" anchor="b" anchorCtr="0" compatLnSpc="1">
            <a:prstTxWarp prst="textNoShape">
              <a:avLst/>
            </a:prstTxWarp>
            <a:normAutofit/>
          </a:bodyPr>
          <a:lstStyle/>
          <a:p>
            <a:r>
              <a:rPr lang="en-US" dirty="0"/>
              <a:t>Summary of CARLI Counts Grant</a:t>
            </a:r>
          </a:p>
        </p:txBody>
      </p:sp>
      <p:sp>
        <p:nvSpPr>
          <p:cNvPr id="2" name="Content Placeholder 1"/>
          <p:cNvSpPr>
            <a:spLocks noGrp="1"/>
          </p:cNvSpPr>
          <p:nvPr>
            <p:ph idx="1"/>
          </p:nvPr>
        </p:nvSpPr>
        <p:spPr>
          <a:xfrm>
            <a:off x="510642" y="587503"/>
            <a:ext cx="11216640" cy="5682993"/>
          </a:xfrm>
        </p:spPr>
        <p:txBody>
          <a:bodyPr/>
          <a:lstStyle/>
          <a:p>
            <a:pPr marL="192881" indent="-192881">
              <a:buFont typeface="Arial" panose="020B0604020202020204" pitchFamily="34" charset="0"/>
              <a:buChar char="•"/>
            </a:pPr>
            <a:r>
              <a:rPr lang="en-US" sz="2400" dirty="0">
                <a:latin typeface="+mj-lt"/>
              </a:rPr>
              <a:t>Laura Bush 21</a:t>
            </a:r>
            <a:r>
              <a:rPr lang="en-US" sz="2400" baseline="30000" dirty="0">
                <a:latin typeface="+mj-lt"/>
              </a:rPr>
              <a:t>st</a:t>
            </a:r>
            <a:r>
              <a:rPr lang="en-US" sz="2400" dirty="0">
                <a:latin typeface="+mj-lt"/>
              </a:rPr>
              <a:t> Century Librarian Program Grant</a:t>
            </a:r>
            <a:endParaRPr lang="en-US" sz="2400" b="1" dirty="0">
              <a:solidFill>
                <a:srgbClr val="0070C0"/>
              </a:solidFill>
              <a:latin typeface="+mj-lt"/>
            </a:endParaRPr>
          </a:p>
          <a:p>
            <a:pPr marL="192881" indent="-192881">
              <a:buFont typeface="Arial" panose="020B0604020202020204" pitchFamily="34" charset="0"/>
              <a:buChar char="•"/>
            </a:pPr>
            <a:r>
              <a:rPr lang="en-US" sz="2400" b="1" dirty="0">
                <a:solidFill>
                  <a:srgbClr val="0070C0"/>
                </a:solidFill>
                <a:latin typeface="+mj-lt"/>
              </a:rPr>
              <a:t>Four-year project: </a:t>
            </a:r>
            <a:r>
              <a:rPr lang="en-US" sz="2400" dirty="0">
                <a:latin typeface="+mj-lt"/>
              </a:rPr>
              <a:t>October 1, 2018-March 31, 2023</a:t>
            </a:r>
          </a:p>
          <a:p>
            <a:pPr marL="750094" lvl="1" indent="-192881">
              <a:buFont typeface="Arial" panose="020B0604020202020204" pitchFamily="34" charset="0"/>
              <a:buChar char="•"/>
            </a:pPr>
            <a:r>
              <a:rPr lang="en-US" sz="2400" dirty="0">
                <a:latin typeface="+mj-lt"/>
              </a:rPr>
              <a:t>Development and Three Cohorts</a:t>
            </a:r>
          </a:p>
          <a:p>
            <a:pPr marL="192881" indent="-192881">
              <a:buFont typeface="Arial" panose="020B0604020202020204" pitchFamily="34" charset="0"/>
              <a:buChar char="•"/>
            </a:pPr>
            <a:r>
              <a:rPr lang="en-US" sz="2400" dirty="0">
                <a:latin typeface="+mj-lt"/>
              </a:rPr>
              <a:t>CARLI </a:t>
            </a:r>
            <a:r>
              <a:rPr lang="en-US" sz="2400" b="1" dirty="0">
                <a:solidFill>
                  <a:srgbClr val="0070C0"/>
                </a:solidFill>
                <a:latin typeface="+mj-lt"/>
              </a:rPr>
              <a:t>in partnership </a:t>
            </a:r>
            <a:r>
              <a:rPr lang="en-US" sz="2400" dirty="0">
                <a:latin typeface="+mj-lt"/>
              </a:rPr>
              <a:t>with:</a:t>
            </a:r>
          </a:p>
          <a:p>
            <a:pPr marL="610791" lvl="1" indent="-192881">
              <a:buFont typeface="Arial" panose="020B0604020202020204" pitchFamily="34" charset="0"/>
              <a:buChar char="•"/>
            </a:pPr>
            <a:r>
              <a:rPr lang="en-US" sz="2400" dirty="0">
                <a:latin typeface="+mj-lt"/>
              </a:rPr>
              <a:t>University of Illinois Library at Urbana-Champaign</a:t>
            </a:r>
          </a:p>
          <a:p>
            <a:pPr marL="610791" lvl="1" indent="-192881">
              <a:buFont typeface="Arial" panose="020B0604020202020204" pitchFamily="34" charset="0"/>
              <a:buChar char="•"/>
            </a:pPr>
            <a:r>
              <a:rPr lang="en-US" sz="2400" dirty="0">
                <a:latin typeface="+mj-lt"/>
              </a:rPr>
              <a:t>Lewis &amp; Clark Community College</a:t>
            </a:r>
          </a:p>
          <a:p>
            <a:pPr marL="53578" indent="-192881">
              <a:buFont typeface="Arial" panose="020B0604020202020204" pitchFamily="34" charset="0"/>
              <a:buChar char="•"/>
            </a:pPr>
            <a:endParaRPr lang="en-US" sz="2400" dirty="0">
              <a:latin typeface="+mj-lt"/>
            </a:endParaRPr>
          </a:p>
          <a:p>
            <a:r>
              <a:rPr lang="en-US" sz="2400" dirty="0">
                <a:latin typeface="+mj-lt"/>
              </a:rPr>
              <a:t>CARLI Board Allocated Funds to Continue the Program</a:t>
            </a:r>
          </a:p>
          <a:p>
            <a:pPr lvl="1"/>
            <a:r>
              <a:rPr lang="en-US" sz="2400" dirty="0">
                <a:latin typeface="+mj-lt"/>
              </a:rPr>
              <a:t>Cohort 4 (2023-2024)</a:t>
            </a:r>
          </a:p>
          <a:p>
            <a:pPr lvl="1"/>
            <a:r>
              <a:rPr lang="en-US" sz="2400" dirty="0">
                <a:latin typeface="+mj-lt"/>
              </a:rPr>
              <a:t>Cohort 5 (2024-2025)</a:t>
            </a:r>
          </a:p>
          <a:p>
            <a:pPr lvl="1"/>
            <a:r>
              <a:rPr lang="en-US" sz="2400" dirty="0">
                <a:latin typeface="+mj-lt"/>
              </a:rPr>
              <a:t>Cohort 6 (2025-2026)</a:t>
            </a:r>
          </a:p>
          <a:p>
            <a:pPr lvl="1"/>
            <a:r>
              <a:rPr lang="en-US" sz="2400" dirty="0">
                <a:latin typeface="+mj-lt"/>
              </a:rPr>
              <a:t>Cohort </a:t>
            </a:r>
            <a:r>
              <a:rPr lang="en-US" sz="2400" i="1" dirty="0">
                <a:latin typeface="+mj-lt"/>
              </a:rPr>
              <a:t>n</a:t>
            </a:r>
            <a:endParaRPr lang="en-US" sz="2400" dirty="0">
              <a:latin typeface="+mj-lt"/>
            </a:endParaRPr>
          </a:p>
          <a:p>
            <a:pPr marL="53578" indent="-192881">
              <a:buFont typeface="Arial" panose="020B0604020202020204" pitchFamily="34" charset="0"/>
              <a:buChar char="•"/>
            </a:pPr>
            <a:endParaRPr lang="en-US" sz="2400" dirty="0">
              <a:latin typeface="+mj-lt"/>
            </a:endParaRPr>
          </a:p>
          <a:p>
            <a:pPr marL="53578" indent="-192881">
              <a:buFont typeface="Arial" panose="020B0604020202020204" pitchFamily="34" charset="0"/>
              <a:buChar char="•"/>
            </a:pPr>
            <a:endParaRPr lang="en-US" dirty="0">
              <a:latin typeface="+mj-lt"/>
            </a:endParaRPr>
          </a:p>
        </p:txBody>
      </p:sp>
      <p:sp>
        <p:nvSpPr>
          <p:cNvPr id="8" name="TextBox 2">
            <a:extLst>
              <a:ext uri="{FF2B5EF4-FFF2-40B4-BE49-F238E27FC236}">
                <a16:creationId xmlns:a16="http://schemas.microsoft.com/office/drawing/2014/main" id="{0976EA82-9A9F-9F0C-F440-BF6266AA07E7}"/>
              </a:ext>
              <a:ext uri="{C183D7F6-B498-43B3-948B-1728B52AA6E4}">
                <adec:decorative xmlns:adec="http://schemas.microsoft.com/office/drawing/2017/decorative" val="0"/>
              </a:ext>
            </a:extLst>
          </p:cNvPr>
          <p:cNvSpPr txBox="1">
            <a:spLocks noChangeArrowheads="1"/>
          </p:cNvSpPr>
          <p:nvPr/>
        </p:nvSpPr>
        <p:spPr bwMode="auto">
          <a:xfrm>
            <a:off x="1625543" y="6131997"/>
            <a:ext cx="89868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fontAlgn="base">
              <a:spcBef>
                <a:spcPct val="0"/>
              </a:spcBef>
              <a:spcAft>
                <a:spcPct val="0"/>
              </a:spcAft>
            </a:pPr>
            <a:r>
              <a:rPr lang="en-US" altLang="en-US" sz="1200" dirty="0">
                <a:solidFill>
                  <a:srgbClr val="592C5F"/>
                </a:solidFill>
                <a:latin typeface="+mj-lt"/>
              </a:rPr>
              <a:t>This project was made possible in part by the Institute of Museum and Library Services (Grant Number RE-95-18-0084-18)</a:t>
            </a:r>
          </a:p>
        </p:txBody>
      </p:sp>
      <p:pic>
        <p:nvPicPr>
          <p:cNvPr id="7" name="Picture 1">
            <a:extLst>
              <a:ext uri="{FF2B5EF4-FFF2-40B4-BE49-F238E27FC236}">
                <a16:creationId xmlns:a16="http://schemas.microsoft.com/office/drawing/2014/main" id="{115E8B91-846A-6018-5ACB-CEBBCC79BDA9}"/>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1054" y="1008881"/>
            <a:ext cx="3344410" cy="152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8602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Outcomes of CARLI Counts:</a:t>
            </a:r>
          </a:p>
        </p:txBody>
      </p:sp>
      <p:sp>
        <p:nvSpPr>
          <p:cNvPr id="3" name="Content Placeholder 2"/>
          <p:cNvSpPr>
            <a:spLocks noGrp="1"/>
          </p:cNvSpPr>
          <p:nvPr>
            <p:ph idx="1"/>
          </p:nvPr>
        </p:nvSpPr>
        <p:spPr>
          <a:xfrm>
            <a:off x="1619795" y="1865583"/>
            <a:ext cx="8948057" cy="2477817"/>
          </a:xfrm>
        </p:spPr>
        <p:txBody>
          <a:bodyPr/>
          <a:lstStyle/>
          <a:p>
            <a:pPr marL="457200" indent="-457200">
              <a:buFont typeface="Arial" panose="020B0604020202020204" pitchFamily="34" charset="0"/>
              <a:buChar char="•"/>
            </a:pPr>
            <a:r>
              <a:rPr lang="en-US" sz="2400" dirty="0"/>
              <a:t>CARLI Counts participants are more confident in their skills and abilities related to service design and library advocacy.</a:t>
            </a:r>
          </a:p>
          <a:p>
            <a:pPr marL="457200" indent="-457200">
              <a:buFont typeface="Arial" panose="020B0604020202020204" pitchFamily="34" charset="0"/>
              <a:buChar char="•"/>
            </a:pPr>
            <a:endParaRPr lang="en-US" sz="2400" dirty="0"/>
          </a:p>
          <a:p>
            <a:pPr marL="457200" indent="-457200">
              <a:buFont typeface="Arial" panose="020B0604020202020204" pitchFamily="34" charset="0"/>
              <a:buChar char="•"/>
            </a:pPr>
            <a:r>
              <a:rPr lang="en-US" sz="2400" dirty="0"/>
              <a:t>CARLI libraries are better equipped to demonstrate their value to stakeholders.</a:t>
            </a:r>
          </a:p>
          <a:p>
            <a:endParaRPr lang="en-US" dirty="0"/>
          </a:p>
        </p:txBody>
      </p:sp>
      <p:pic>
        <p:nvPicPr>
          <p:cNvPr id="5" name="Content Placeholder 3">
            <a:extLst>
              <a:ext uri="{FF2B5EF4-FFF2-40B4-BE49-F238E27FC236}">
                <a16:creationId xmlns:a16="http://schemas.microsoft.com/office/drawing/2014/main" id="{F4DC3D6A-5570-84FB-895C-756A0C4FB7FB}"/>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707" r="5891" b="2"/>
          <a:stretch>
            <a:fillRect/>
          </a:stretch>
        </p:blipFill>
        <p:spPr bwMode="auto">
          <a:xfrm>
            <a:off x="1619795" y="4694523"/>
            <a:ext cx="8710613" cy="132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4675105"/>
      </p:ext>
    </p:extLst>
  </p:cSld>
  <p:clrMapOvr>
    <a:masterClrMapping/>
  </p:clrMapOvr>
</p:sld>
</file>

<file path=ppt/theme/theme1.xml><?xml version="1.0" encoding="utf-8"?>
<a:theme xmlns:a="http://schemas.openxmlformats.org/drawingml/2006/main" name="Presentation11">
  <a:themeElements>
    <a:clrScheme name="CARLI colors 1">
      <a:dk1>
        <a:srgbClr val="592C5F"/>
      </a:dk1>
      <a:lt1>
        <a:sysClr val="window" lastClr="FFFFFF"/>
      </a:lt1>
      <a:dk2>
        <a:srgbClr val="493842"/>
      </a:dk2>
      <a:lt2>
        <a:srgbClr val="FFFFFF"/>
      </a:lt2>
      <a:accent1>
        <a:srgbClr val="592C5F"/>
      </a:accent1>
      <a:accent2>
        <a:srgbClr val="0996A9"/>
      </a:accent2>
      <a:accent3>
        <a:srgbClr val="0033A0"/>
      </a:accent3>
      <a:accent4>
        <a:srgbClr val="712177"/>
      </a:accent4>
      <a:accent5>
        <a:srgbClr val="7E8034"/>
      </a:accent5>
      <a:accent6>
        <a:srgbClr val="006647"/>
      </a:accent6>
      <a:hlink>
        <a:srgbClr val="0996A9"/>
      </a:hlink>
      <a:folHlink>
        <a:srgbClr val="712177"/>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Presentation11">
  <a:themeElements>
    <a:clrScheme name="CARLI colors 1">
      <a:dk1>
        <a:srgbClr val="592C5F"/>
      </a:dk1>
      <a:lt1>
        <a:sysClr val="window" lastClr="FFFFFF"/>
      </a:lt1>
      <a:dk2>
        <a:srgbClr val="493842"/>
      </a:dk2>
      <a:lt2>
        <a:srgbClr val="FFFFFF"/>
      </a:lt2>
      <a:accent1>
        <a:srgbClr val="592C5F"/>
      </a:accent1>
      <a:accent2>
        <a:srgbClr val="0996A9"/>
      </a:accent2>
      <a:accent3>
        <a:srgbClr val="0033A0"/>
      </a:accent3>
      <a:accent4>
        <a:srgbClr val="712177"/>
      </a:accent4>
      <a:accent5>
        <a:srgbClr val="7E8034"/>
      </a:accent5>
      <a:accent6>
        <a:srgbClr val="006647"/>
      </a:accent6>
      <a:hlink>
        <a:srgbClr val="0996A9"/>
      </a:hlink>
      <a:folHlink>
        <a:srgbClr val="712177"/>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LI Counts" id="{2C2FBBD2-273B-0845-8278-B740F34474F1}" vid="{9B563B81-329E-B240-9C66-2195073AD380}"/>
    </a:ext>
  </a:extLst>
</a:theme>
</file>

<file path=ppt/theme/theme3.xml><?xml version="1.0" encoding="utf-8"?>
<a:theme xmlns:a="http://schemas.openxmlformats.org/drawingml/2006/main" name="2_Presentation11">
  <a:themeElements>
    <a:clrScheme name="CARLI colors 1">
      <a:dk1>
        <a:srgbClr val="592C5F"/>
      </a:dk1>
      <a:lt1>
        <a:sysClr val="window" lastClr="FFFFFF"/>
      </a:lt1>
      <a:dk2>
        <a:srgbClr val="493842"/>
      </a:dk2>
      <a:lt2>
        <a:srgbClr val="FFFFFF"/>
      </a:lt2>
      <a:accent1>
        <a:srgbClr val="592C5F"/>
      </a:accent1>
      <a:accent2>
        <a:srgbClr val="0996A9"/>
      </a:accent2>
      <a:accent3>
        <a:srgbClr val="0033A0"/>
      </a:accent3>
      <a:accent4>
        <a:srgbClr val="712177"/>
      </a:accent4>
      <a:accent5>
        <a:srgbClr val="7E8034"/>
      </a:accent5>
      <a:accent6>
        <a:srgbClr val="006647"/>
      </a:accent6>
      <a:hlink>
        <a:srgbClr val="0996A9"/>
      </a:hlink>
      <a:folHlink>
        <a:srgbClr val="712177"/>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LI Counts" id="{2C2FBBD2-273B-0845-8278-B740F34474F1}" vid="{184E8311-A796-CB41-8BD5-DD27055544A6}"/>
    </a:ext>
  </a:extLst>
</a:theme>
</file>

<file path=ppt/theme/theme4.xml><?xml version="1.0" encoding="utf-8"?>
<a:theme xmlns:a="http://schemas.openxmlformats.org/drawingml/2006/main" name="3_Presentation11">
  <a:themeElements>
    <a:clrScheme name="CARLI colors 1">
      <a:dk1>
        <a:srgbClr val="592C5F"/>
      </a:dk1>
      <a:lt1>
        <a:sysClr val="window" lastClr="FFFFFF"/>
      </a:lt1>
      <a:dk2>
        <a:srgbClr val="493842"/>
      </a:dk2>
      <a:lt2>
        <a:srgbClr val="FFFFFF"/>
      </a:lt2>
      <a:accent1>
        <a:srgbClr val="592C5F"/>
      </a:accent1>
      <a:accent2>
        <a:srgbClr val="0996A9"/>
      </a:accent2>
      <a:accent3>
        <a:srgbClr val="0033A0"/>
      </a:accent3>
      <a:accent4>
        <a:srgbClr val="712177"/>
      </a:accent4>
      <a:accent5>
        <a:srgbClr val="7E8034"/>
      </a:accent5>
      <a:accent6>
        <a:srgbClr val="006647"/>
      </a:accent6>
      <a:hlink>
        <a:srgbClr val="0996A9"/>
      </a:hlink>
      <a:folHlink>
        <a:srgbClr val="712177"/>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3759</TotalTime>
  <Words>5411</Words>
  <Application>Microsoft Office PowerPoint</Application>
  <PresentationFormat>Widescreen</PresentationFormat>
  <Paragraphs>437</Paragraphs>
  <Slides>33</Slides>
  <Notes>33</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33</vt:i4>
      </vt:variant>
    </vt:vector>
  </HeadingPairs>
  <TitlesOfParts>
    <vt:vector size="40" baseType="lpstr">
      <vt:lpstr>Arial</vt:lpstr>
      <vt:lpstr>Calibri</vt:lpstr>
      <vt:lpstr>Times New Roman</vt:lpstr>
      <vt:lpstr>Presentation11</vt:lpstr>
      <vt:lpstr>1_Presentation11</vt:lpstr>
      <vt:lpstr>2_Presentation11</vt:lpstr>
      <vt:lpstr>3_Presentation11</vt:lpstr>
      <vt:lpstr>Consortial Collaboration for Academic Library Leadership Success: Project recap and Design Seminar summary and findings  July 30, 2026  </vt:lpstr>
      <vt:lpstr>This slide has no title; it only has a quote.</vt:lpstr>
      <vt:lpstr>CCALLS Leadership: </vt:lpstr>
      <vt:lpstr>Gratitude to the Consortia Collaboration Committee:</vt:lpstr>
      <vt:lpstr>CARLI Counts Overview</vt:lpstr>
      <vt:lpstr>Goal of CARLI Counts:</vt:lpstr>
      <vt:lpstr>General Structure of Participation</vt:lpstr>
      <vt:lpstr>Summary of CARLI Counts Grant</vt:lpstr>
      <vt:lpstr>Outcomes of CARLI Counts:</vt:lpstr>
      <vt:lpstr>Elements of Collective Impact</vt:lpstr>
      <vt:lpstr>CARLI Counts Grant Deliverables</vt:lpstr>
      <vt:lpstr>Analytics and Advocacy for Service Development (AASD)</vt:lpstr>
      <vt:lpstr>CARLI Counts to CCALLS</vt:lpstr>
      <vt:lpstr>Framing for the CCALLS Conversation</vt:lpstr>
      <vt:lpstr>CCALLS History</vt:lpstr>
      <vt:lpstr>Design Seminar Summary – Overview </vt:lpstr>
      <vt:lpstr>Design Seminar Summary – Day 1</vt:lpstr>
      <vt:lpstr>Design Seminar Summary – Day 2</vt:lpstr>
      <vt:lpstr>Theme: Enthusiasm for Program and Its Goals</vt:lpstr>
      <vt:lpstr>Theme: Enthusiasm for Program and Its Goals, cont’d</vt:lpstr>
      <vt:lpstr>Theme: Capacity and Bandwidth Concerns</vt:lpstr>
      <vt:lpstr>Theme: Capacity and Bandwidth Concerns, cont’d</vt:lpstr>
      <vt:lpstr>Theme: Capacity and Bandwidth Concerns, cont’d 2</vt:lpstr>
      <vt:lpstr>Theme: Questions about Scalability and Local Application</vt:lpstr>
      <vt:lpstr>Theme: Questions about Scalability and Local Application, cont’d</vt:lpstr>
      <vt:lpstr>Theme: What Design Seminar Participants Want Next</vt:lpstr>
      <vt:lpstr>Moving Forward: Overarching Considerations</vt:lpstr>
      <vt:lpstr>Roadmap For Collaborative Implementation from Design Seminar</vt:lpstr>
      <vt:lpstr>Long Term Actions: Four models for scaling evaluated during the Design Seminar</vt:lpstr>
      <vt:lpstr>Near-Term Actions: Why and What </vt:lpstr>
      <vt:lpstr>Moving Forward: Continuing to Build Upon the Design Seminar Findings</vt:lpstr>
      <vt:lpstr>In Summary:</vt:lpstr>
      <vt:lpstr>Questions and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EVALUATION</dc:title>
  <dc:creator>Karen Brown</dc:creator>
  <cp:lastModifiedBy>Campbell, Debbie</cp:lastModifiedBy>
  <cp:revision>149</cp:revision>
  <cp:lastPrinted>2026-03-13T18:31:30Z</cp:lastPrinted>
  <dcterms:created xsi:type="dcterms:W3CDTF">2019-11-12T12:11:31Z</dcterms:created>
  <dcterms:modified xsi:type="dcterms:W3CDTF">2026-07-30T15:18:04Z</dcterms:modified>
</cp:coreProperties>
</file>