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9"/>
  </p:notesMasterIdLst>
  <p:handoutMasterIdLst>
    <p:handoutMasterId r:id="rId10"/>
  </p:handoutMasterIdLst>
  <p:sldIdLst>
    <p:sldId id="3156" r:id="rId2"/>
    <p:sldId id="3157" r:id="rId3"/>
    <p:sldId id="3158" r:id="rId4"/>
    <p:sldId id="3160" r:id="rId5"/>
    <p:sldId id="3161" r:id="rId6"/>
    <p:sldId id="3163" r:id="rId7"/>
    <p:sldId id="3159" r:id="rId8"/>
  </p:sldIdLst>
  <p:sldSz cx="9144000" cy="6858000" type="letter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2DE"/>
    <a:srgbClr val="77AA84"/>
    <a:srgbClr val="584D47"/>
    <a:srgbClr val="503A34"/>
    <a:srgbClr val="5A5350"/>
    <a:srgbClr val="5F5752"/>
    <a:srgbClr val="5D534D"/>
    <a:srgbClr val="292E23"/>
    <a:srgbClr val="0F3A8A"/>
    <a:srgbClr val="59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7" autoAdjust="0"/>
    <p:restoredTop sz="68860" autoAdjust="0"/>
  </p:normalViewPr>
  <p:slideViewPr>
    <p:cSldViewPr snapToGrid="0" snapToObjects="1">
      <p:cViewPr varScale="1">
        <p:scale>
          <a:sx n="78" d="100"/>
          <a:sy n="78" d="100"/>
        </p:scale>
        <p:origin x="21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90CDC-FA7A-4397-9FA4-E6A7E4C592EC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070254-AD71-466D-8EE1-C976322ACAD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Positive Changes</a:t>
          </a:r>
        </a:p>
      </dgm:t>
    </dgm:pt>
    <dgm:pt modelId="{FCD19D42-8FB2-4B7D-BF13-15F5CE7C31DD}" type="parTrans" cxnId="{946B28D6-5AD9-4565-927C-4BA8C30F1A3B}">
      <dgm:prSet/>
      <dgm:spPr/>
      <dgm:t>
        <a:bodyPr/>
        <a:lstStyle/>
        <a:p>
          <a:endParaRPr lang="en-US"/>
        </a:p>
      </dgm:t>
    </dgm:pt>
    <dgm:pt modelId="{5B354117-D423-4D59-AFC4-00A94C599D94}" type="sibTrans" cxnId="{946B28D6-5AD9-4565-927C-4BA8C30F1A3B}">
      <dgm:prSet/>
      <dgm:spPr/>
      <dgm:t>
        <a:bodyPr/>
        <a:lstStyle/>
        <a:p>
          <a:endParaRPr lang="en-US"/>
        </a:p>
      </dgm:t>
    </dgm:pt>
    <dgm:pt modelId="{52B892B0-483D-4DBC-8837-10690E53E698}">
      <dgm:prSet phldrT="[Text]" custT="1"/>
      <dgm:spPr/>
      <dgm:t>
        <a:bodyPr/>
        <a:lstStyle/>
        <a:p>
          <a:r>
            <a:rPr lang="en-US" sz="2500" dirty="0"/>
            <a:t>Prioritized electronic resources </a:t>
          </a:r>
        </a:p>
      </dgm:t>
    </dgm:pt>
    <dgm:pt modelId="{0FD9F8DE-725E-492F-91BE-7170D90A04C9}" type="parTrans" cxnId="{1C26361E-72C4-43EC-8D42-AAEAE28BA2D0}">
      <dgm:prSet/>
      <dgm:spPr/>
      <dgm:t>
        <a:bodyPr/>
        <a:lstStyle/>
        <a:p>
          <a:endParaRPr lang="en-US"/>
        </a:p>
      </dgm:t>
    </dgm:pt>
    <dgm:pt modelId="{00311BC0-CDB2-4DE8-9E03-270E17785D70}" type="sibTrans" cxnId="{1C26361E-72C4-43EC-8D42-AAEAE28BA2D0}">
      <dgm:prSet/>
      <dgm:spPr/>
      <dgm:t>
        <a:bodyPr/>
        <a:lstStyle/>
        <a:p>
          <a:endParaRPr lang="en-US"/>
        </a:p>
      </dgm:t>
    </dgm:pt>
    <dgm:pt modelId="{3C568589-02FB-4DC2-BCD0-0574044C4F97}">
      <dgm:prSet phldrT="[Text]" custT="1"/>
      <dgm:spPr/>
      <dgm:t>
        <a:bodyPr/>
        <a:lstStyle/>
        <a:p>
          <a:r>
            <a:rPr lang="en-US" sz="2500" dirty="0"/>
            <a:t>Offered remote and hybrid work</a:t>
          </a:r>
        </a:p>
      </dgm:t>
    </dgm:pt>
    <dgm:pt modelId="{AE729EED-A3F7-49B4-AEE2-588A12FE0032}" type="parTrans" cxnId="{8EE60772-54A4-4804-9947-852FB5D5BD85}">
      <dgm:prSet/>
      <dgm:spPr/>
      <dgm:t>
        <a:bodyPr/>
        <a:lstStyle/>
        <a:p>
          <a:endParaRPr lang="en-US"/>
        </a:p>
      </dgm:t>
    </dgm:pt>
    <dgm:pt modelId="{CFF6D7E3-6818-483C-839A-8ACC6AEA8249}" type="sibTrans" cxnId="{8EE60772-54A4-4804-9947-852FB5D5BD85}">
      <dgm:prSet/>
      <dgm:spPr/>
      <dgm:t>
        <a:bodyPr/>
        <a:lstStyle/>
        <a:p>
          <a:endParaRPr lang="en-US"/>
        </a:p>
      </dgm:t>
    </dgm:pt>
    <dgm:pt modelId="{89CC2BDA-1766-44B4-8666-5872568457E2}">
      <dgm:prSet phldrT="[Text]"/>
      <dgm:spPr/>
      <dgm:t>
        <a:bodyPr/>
        <a:lstStyle/>
        <a:p>
          <a:r>
            <a:rPr lang="en-US" dirty="0"/>
            <a:t>Improved physical spaces</a:t>
          </a:r>
        </a:p>
      </dgm:t>
    </dgm:pt>
    <dgm:pt modelId="{F0C6BFAE-B676-46FB-8D37-23DBA60A10BD}" type="parTrans" cxnId="{1F3F2192-01A2-468B-BD08-C56A98AC5B67}">
      <dgm:prSet/>
      <dgm:spPr/>
      <dgm:t>
        <a:bodyPr/>
        <a:lstStyle/>
        <a:p>
          <a:endParaRPr lang="en-US"/>
        </a:p>
      </dgm:t>
    </dgm:pt>
    <dgm:pt modelId="{721EE6AC-8DCC-4F8F-B34C-FA3101693517}" type="sibTrans" cxnId="{1F3F2192-01A2-468B-BD08-C56A98AC5B67}">
      <dgm:prSet/>
      <dgm:spPr/>
      <dgm:t>
        <a:bodyPr/>
        <a:lstStyle/>
        <a:p>
          <a:endParaRPr lang="en-US"/>
        </a:p>
      </dgm:t>
    </dgm:pt>
    <dgm:pt modelId="{28CFE2D3-51BF-46B7-B973-24947DB9B385}">
      <dgm:prSet phldrT="[Text]" custT="1"/>
      <dgm:spPr/>
      <dgm:t>
        <a:bodyPr/>
        <a:lstStyle/>
        <a:p>
          <a:r>
            <a:rPr lang="en-US" sz="2500" dirty="0"/>
            <a:t>Advanced technologies</a:t>
          </a:r>
        </a:p>
      </dgm:t>
    </dgm:pt>
    <dgm:pt modelId="{FFE5362F-9E43-4C3F-96FB-1D7E797582B8}" type="parTrans" cxnId="{4FB2AACE-C5FA-4047-9D88-0522B4E707E3}">
      <dgm:prSet/>
      <dgm:spPr/>
      <dgm:t>
        <a:bodyPr/>
        <a:lstStyle/>
        <a:p>
          <a:endParaRPr lang="en-US"/>
        </a:p>
      </dgm:t>
    </dgm:pt>
    <dgm:pt modelId="{CFA3A930-9D75-472A-B935-0D6F878C0CD5}" type="sibTrans" cxnId="{4FB2AACE-C5FA-4047-9D88-0522B4E707E3}">
      <dgm:prSet/>
      <dgm:spPr/>
      <dgm:t>
        <a:bodyPr/>
        <a:lstStyle/>
        <a:p>
          <a:endParaRPr lang="en-US"/>
        </a:p>
      </dgm:t>
    </dgm:pt>
    <dgm:pt modelId="{8F4C407F-B4D4-4F91-B3A9-E9D4E4D5403B}">
      <dgm:prSet phldrT="[Text]" custT="1"/>
      <dgm:spPr/>
      <dgm:t>
        <a:bodyPr/>
        <a:lstStyle/>
        <a:p>
          <a:r>
            <a:rPr lang="en-US" sz="2500" dirty="0"/>
            <a:t>Expanded circulation offerings</a:t>
          </a:r>
        </a:p>
      </dgm:t>
    </dgm:pt>
    <dgm:pt modelId="{9FDFC194-D419-4B5D-BCBE-CFC9AAE4A68A}" type="parTrans" cxnId="{0CF1679F-2BD2-48F2-92AD-C6EAB1617AA8}">
      <dgm:prSet/>
      <dgm:spPr/>
      <dgm:t>
        <a:bodyPr/>
        <a:lstStyle/>
        <a:p>
          <a:endParaRPr lang="en-US"/>
        </a:p>
      </dgm:t>
    </dgm:pt>
    <dgm:pt modelId="{87C74367-3ABE-48C1-B4D3-2BBF9AC7E206}" type="sibTrans" cxnId="{0CF1679F-2BD2-48F2-92AD-C6EAB1617AA8}">
      <dgm:prSet/>
      <dgm:spPr/>
      <dgm:t>
        <a:bodyPr/>
        <a:lstStyle/>
        <a:p>
          <a:endParaRPr lang="en-US"/>
        </a:p>
      </dgm:t>
    </dgm:pt>
    <dgm:pt modelId="{06E02CF9-01BD-48DA-A78B-9E1299F142B1}">
      <dgm:prSet phldrT="[Text]" custT="1"/>
      <dgm:spPr/>
      <dgm:t>
        <a:bodyPr/>
        <a:lstStyle/>
        <a:p>
          <a:r>
            <a:rPr lang="en-US" sz="2500" dirty="0"/>
            <a:t>Increased virtual library services</a:t>
          </a:r>
        </a:p>
      </dgm:t>
    </dgm:pt>
    <dgm:pt modelId="{0934783C-874D-4650-B266-EEF90B28A9AB}" type="parTrans" cxnId="{23A7EEC6-F036-4011-949E-28DAE4AB6312}">
      <dgm:prSet/>
      <dgm:spPr/>
      <dgm:t>
        <a:bodyPr/>
        <a:lstStyle/>
        <a:p>
          <a:endParaRPr lang="en-US"/>
        </a:p>
      </dgm:t>
    </dgm:pt>
    <dgm:pt modelId="{58EBA94F-9383-4AB5-97D4-761A7F84F2BC}" type="sibTrans" cxnId="{23A7EEC6-F036-4011-949E-28DAE4AB6312}">
      <dgm:prSet/>
      <dgm:spPr/>
      <dgm:t>
        <a:bodyPr/>
        <a:lstStyle/>
        <a:p>
          <a:endParaRPr lang="en-US"/>
        </a:p>
      </dgm:t>
    </dgm:pt>
    <dgm:pt modelId="{B9151699-0947-4195-8E7B-746FCAA965A9}">
      <dgm:prSet phldrT="[Text]"/>
      <dgm:spPr/>
      <dgm:t>
        <a:bodyPr/>
        <a:lstStyle/>
        <a:p>
          <a:endParaRPr lang="en-US" dirty="0"/>
        </a:p>
      </dgm:t>
    </dgm:pt>
    <dgm:pt modelId="{434BDEE0-17DD-4863-A02E-C1C66D958992}" type="parTrans" cxnId="{89E83F78-1832-43E8-BC8F-6ED9245D57B4}">
      <dgm:prSet/>
      <dgm:spPr/>
      <dgm:t>
        <a:bodyPr/>
        <a:lstStyle/>
        <a:p>
          <a:endParaRPr lang="en-US"/>
        </a:p>
      </dgm:t>
    </dgm:pt>
    <dgm:pt modelId="{970481B4-71F1-412A-8DAC-FE5080E9D117}" type="sibTrans" cxnId="{89E83F78-1832-43E8-BC8F-6ED9245D57B4}">
      <dgm:prSet/>
      <dgm:spPr/>
      <dgm:t>
        <a:bodyPr/>
        <a:lstStyle/>
        <a:p>
          <a:endParaRPr lang="en-US"/>
        </a:p>
      </dgm:t>
    </dgm:pt>
    <dgm:pt modelId="{C9414989-3C42-414F-9056-5A77E68E7D8A}">
      <dgm:prSet phldrT="[Text]" custT="1"/>
      <dgm:spPr/>
      <dgm:t>
        <a:bodyPr/>
        <a:lstStyle/>
        <a:p>
          <a:r>
            <a:rPr lang="en-US" sz="2500" dirty="0"/>
            <a:t>Increased continuing education</a:t>
          </a:r>
        </a:p>
      </dgm:t>
    </dgm:pt>
    <dgm:pt modelId="{E66E0411-26A4-4AD7-8EBC-29B7441F0281}" type="parTrans" cxnId="{0E1B0C4E-0C8B-4942-AA0F-267256EC960B}">
      <dgm:prSet/>
      <dgm:spPr/>
      <dgm:t>
        <a:bodyPr/>
        <a:lstStyle/>
        <a:p>
          <a:endParaRPr lang="en-US"/>
        </a:p>
      </dgm:t>
    </dgm:pt>
    <dgm:pt modelId="{56CE402A-4B8A-4DF2-9CF0-1DD2D275B4A8}" type="sibTrans" cxnId="{0E1B0C4E-0C8B-4942-AA0F-267256EC960B}">
      <dgm:prSet/>
      <dgm:spPr/>
      <dgm:t>
        <a:bodyPr/>
        <a:lstStyle/>
        <a:p>
          <a:endParaRPr lang="en-US"/>
        </a:p>
      </dgm:t>
    </dgm:pt>
    <dgm:pt modelId="{F4A33D72-38EB-422C-98C0-8F5C65A01D3F}" type="pres">
      <dgm:prSet presAssocID="{E4F90CDC-FA7A-4397-9FA4-E6A7E4C592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8115D2-2064-4F04-8966-2890385F800D}" type="pres">
      <dgm:prSet presAssocID="{AE070254-AD71-466D-8EE1-C976322ACAD8}" presName="centerShape" presStyleLbl="node0" presStyleIdx="0" presStyleCnt="1" custScaleX="119914" custScaleY="76868"/>
      <dgm:spPr/>
    </dgm:pt>
    <dgm:pt modelId="{3827C61C-9C90-4375-8482-6A8EB3463D31}" type="pres">
      <dgm:prSet presAssocID="{0FD9F8DE-725E-492F-91BE-7170D90A04C9}" presName="Name9" presStyleLbl="parChTrans1D2" presStyleIdx="0" presStyleCnt="7"/>
      <dgm:spPr/>
    </dgm:pt>
    <dgm:pt modelId="{BCE5D24B-FC47-4493-8CD2-957FE024486F}" type="pres">
      <dgm:prSet presAssocID="{0FD9F8DE-725E-492F-91BE-7170D90A04C9}" presName="connTx" presStyleLbl="parChTrans1D2" presStyleIdx="0" presStyleCnt="7"/>
      <dgm:spPr/>
    </dgm:pt>
    <dgm:pt modelId="{49770F00-6E40-4D65-8881-04173D685750}" type="pres">
      <dgm:prSet presAssocID="{52B892B0-483D-4DBC-8837-10690E53E698}" presName="node" presStyleLbl="node1" presStyleIdx="0" presStyleCnt="7" custScaleX="153232" custScaleY="100386">
        <dgm:presLayoutVars>
          <dgm:bulletEnabled val="1"/>
        </dgm:presLayoutVars>
      </dgm:prSet>
      <dgm:spPr/>
    </dgm:pt>
    <dgm:pt modelId="{4BF06428-D24F-46B1-B6BB-7AB1F745DAC2}" type="pres">
      <dgm:prSet presAssocID="{0934783C-874D-4650-B266-EEF90B28A9AB}" presName="Name9" presStyleLbl="parChTrans1D2" presStyleIdx="1" presStyleCnt="7"/>
      <dgm:spPr/>
    </dgm:pt>
    <dgm:pt modelId="{63B0EE01-6B03-4865-9DE4-FB854A60DE17}" type="pres">
      <dgm:prSet presAssocID="{0934783C-874D-4650-B266-EEF90B28A9AB}" presName="connTx" presStyleLbl="parChTrans1D2" presStyleIdx="1" presStyleCnt="7"/>
      <dgm:spPr/>
    </dgm:pt>
    <dgm:pt modelId="{BD46A5AF-2357-4C45-BC76-15FEE0FBE8A6}" type="pres">
      <dgm:prSet presAssocID="{06E02CF9-01BD-48DA-A78B-9E1299F142B1}" presName="node" presStyleLbl="node1" presStyleIdx="1" presStyleCnt="7" custScaleX="159752" custScaleY="102469" custRadScaleRad="105626" custRadScaleInc="26074">
        <dgm:presLayoutVars>
          <dgm:bulletEnabled val="1"/>
        </dgm:presLayoutVars>
      </dgm:prSet>
      <dgm:spPr/>
    </dgm:pt>
    <dgm:pt modelId="{3472B26A-65DE-4951-8EA5-F93FD05FC0D9}" type="pres">
      <dgm:prSet presAssocID="{9FDFC194-D419-4B5D-BCBE-CFC9AAE4A68A}" presName="Name9" presStyleLbl="parChTrans1D2" presStyleIdx="2" presStyleCnt="7"/>
      <dgm:spPr/>
    </dgm:pt>
    <dgm:pt modelId="{6F2A1FB2-A4E2-45FF-8855-E0A56FA7DCC4}" type="pres">
      <dgm:prSet presAssocID="{9FDFC194-D419-4B5D-BCBE-CFC9AAE4A68A}" presName="connTx" presStyleLbl="parChTrans1D2" presStyleIdx="2" presStyleCnt="7"/>
      <dgm:spPr/>
    </dgm:pt>
    <dgm:pt modelId="{185D4478-14E8-43A9-9268-BA89D3574A11}" type="pres">
      <dgm:prSet presAssocID="{8F4C407F-B4D4-4F91-B3A9-E9D4E4D5403B}" presName="node" presStyleLbl="node1" presStyleIdx="2" presStyleCnt="7" custScaleX="153232" custScaleY="100386">
        <dgm:presLayoutVars>
          <dgm:bulletEnabled val="1"/>
        </dgm:presLayoutVars>
      </dgm:prSet>
      <dgm:spPr/>
    </dgm:pt>
    <dgm:pt modelId="{9B5A80E5-7E7C-4079-AB8A-E47D3C32A21C}" type="pres">
      <dgm:prSet presAssocID="{FFE5362F-9E43-4C3F-96FB-1D7E797582B8}" presName="Name9" presStyleLbl="parChTrans1D2" presStyleIdx="3" presStyleCnt="7"/>
      <dgm:spPr/>
    </dgm:pt>
    <dgm:pt modelId="{FFFCE037-0BAB-4776-A22B-0169D07A01AA}" type="pres">
      <dgm:prSet presAssocID="{FFE5362F-9E43-4C3F-96FB-1D7E797582B8}" presName="connTx" presStyleLbl="parChTrans1D2" presStyleIdx="3" presStyleCnt="7"/>
      <dgm:spPr/>
    </dgm:pt>
    <dgm:pt modelId="{E3C40303-E63A-4E15-8C0A-B754B6042493}" type="pres">
      <dgm:prSet presAssocID="{28CFE2D3-51BF-46B7-B973-24947DB9B385}" presName="node" presStyleLbl="node1" presStyleIdx="3" presStyleCnt="7" custScaleX="154420" custScaleY="100386" custRadScaleRad="105002" custRadScaleInc="-17253">
        <dgm:presLayoutVars>
          <dgm:bulletEnabled val="1"/>
        </dgm:presLayoutVars>
      </dgm:prSet>
      <dgm:spPr/>
    </dgm:pt>
    <dgm:pt modelId="{497FB066-069F-434F-B592-488F2E8D2D65}" type="pres">
      <dgm:prSet presAssocID="{F0C6BFAE-B676-46FB-8D37-23DBA60A10BD}" presName="Name9" presStyleLbl="parChTrans1D2" presStyleIdx="4" presStyleCnt="7"/>
      <dgm:spPr/>
    </dgm:pt>
    <dgm:pt modelId="{27B55BE7-CFA0-4F25-81C4-8AA570DEB29D}" type="pres">
      <dgm:prSet presAssocID="{F0C6BFAE-B676-46FB-8D37-23DBA60A10BD}" presName="connTx" presStyleLbl="parChTrans1D2" presStyleIdx="4" presStyleCnt="7"/>
      <dgm:spPr/>
    </dgm:pt>
    <dgm:pt modelId="{7136DC0E-C49F-457C-85E5-8A5B55100109}" type="pres">
      <dgm:prSet presAssocID="{89CC2BDA-1766-44B4-8666-5872568457E2}" presName="node" presStyleLbl="node1" presStyleIdx="4" presStyleCnt="7" custScaleX="153232" custScaleY="100386" custRadScaleRad="108432" custRadScaleInc="28872">
        <dgm:presLayoutVars>
          <dgm:bulletEnabled val="1"/>
        </dgm:presLayoutVars>
      </dgm:prSet>
      <dgm:spPr/>
    </dgm:pt>
    <dgm:pt modelId="{439977B7-2286-4C6E-B4CF-4018EC763DAF}" type="pres">
      <dgm:prSet presAssocID="{AE729EED-A3F7-49B4-AEE2-588A12FE0032}" presName="Name9" presStyleLbl="parChTrans1D2" presStyleIdx="5" presStyleCnt="7"/>
      <dgm:spPr/>
    </dgm:pt>
    <dgm:pt modelId="{A0628CDF-FB38-4C37-94F7-90DB797F1CEB}" type="pres">
      <dgm:prSet presAssocID="{AE729EED-A3F7-49B4-AEE2-588A12FE0032}" presName="connTx" presStyleLbl="parChTrans1D2" presStyleIdx="5" presStyleCnt="7"/>
      <dgm:spPr/>
    </dgm:pt>
    <dgm:pt modelId="{6D9140FE-E7CE-42EB-96AD-A17B18B14D7C}" type="pres">
      <dgm:prSet presAssocID="{3C568589-02FB-4DC2-BCD0-0574044C4F97}" presName="node" presStyleLbl="node1" presStyleIdx="5" presStyleCnt="7" custScaleX="153232" custScaleY="100386">
        <dgm:presLayoutVars>
          <dgm:bulletEnabled val="1"/>
        </dgm:presLayoutVars>
      </dgm:prSet>
      <dgm:spPr/>
    </dgm:pt>
    <dgm:pt modelId="{45F39E62-D1B8-42A6-9958-77A9873EE089}" type="pres">
      <dgm:prSet presAssocID="{E66E0411-26A4-4AD7-8EBC-29B7441F0281}" presName="Name9" presStyleLbl="parChTrans1D2" presStyleIdx="6" presStyleCnt="7"/>
      <dgm:spPr/>
    </dgm:pt>
    <dgm:pt modelId="{46D04078-6702-47FB-A5B2-EBB9A09793F3}" type="pres">
      <dgm:prSet presAssocID="{E66E0411-26A4-4AD7-8EBC-29B7441F0281}" presName="connTx" presStyleLbl="parChTrans1D2" presStyleIdx="6" presStyleCnt="7"/>
      <dgm:spPr/>
    </dgm:pt>
    <dgm:pt modelId="{E215C075-9BE5-4EAB-A94F-1731730948F4}" type="pres">
      <dgm:prSet presAssocID="{C9414989-3C42-414F-9056-5A77E68E7D8A}" presName="node" presStyleLbl="node1" presStyleIdx="6" presStyleCnt="7" custScaleX="153232" custScaleY="100386" custRadScaleRad="108335" custRadScaleInc="-23548">
        <dgm:presLayoutVars>
          <dgm:bulletEnabled val="1"/>
        </dgm:presLayoutVars>
      </dgm:prSet>
      <dgm:spPr/>
    </dgm:pt>
  </dgm:ptLst>
  <dgm:cxnLst>
    <dgm:cxn modelId="{DE015E07-AB76-45FC-BE6A-B2EB066A14E9}" type="presOf" srcId="{0FD9F8DE-725E-492F-91BE-7170D90A04C9}" destId="{BCE5D24B-FC47-4493-8CD2-957FE024486F}" srcOrd="1" destOrd="0" presId="urn:microsoft.com/office/officeart/2005/8/layout/radial1"/>
    <dgm:cxn modelId="{1C26361E-72C4-43EC-8D42-AAEAE28BA2D0}" srcId="{AE070254-AD71-466D-8EE1-C976322ACAD8}" destId="{52B892B0-483D-4DBC-8837-10690E53E698}" srcOrd="0" destOrd="0" parTransId="{0FD9F8DE-725E-492F-91BE-7170D90A04C9}" sibTransId="{00311BC0-CDB2-4DE8-9E03-270E17785D70}"/>
    <dgm:cxn modelId="{EBFBC82F-D5D5-40ED-9E1D-AF7C2CF9F4E6}" type="presOf" srcId="{E66E0411-26A4-4AD7-8EBC-29B7441F0281}" destId="{46D04078-6702-47FB-A5B2-EBB9A09793F3}" srcOrd="1" destOrd="0" presId="urn:microsoft.com/office/officeart/2005/8/layout/radial1"/>
    <dgm:cxn modelId="{78F8845D-96C4-4F4B-B38F-FA5C4F758893}" type="presOf" srcId="{52B892B0-483D-4DBC-8837-10690E53E698}" destId="{49770F00-6E40-4D65-8881-04173D685750}" srcOrd="0" destOrd="0" presId="urn:microsoft.com/office/officeart/2005/8/layout/radial1"/>
    <dgm:cxn modelId="{4F6AE35D-1446-4FF9-B20E-9752C866544B}" type="presOf" srcId="{F0C6BFAE-B676-46FB-8D37-23DBA60A10BD}" destId="{27B55BE7-CFA0-4F25-81C4-8AA570DEB29D}" srcOrd="1" destOrd="0" presId="urn:microsoft.com/office/officeart/2005/8/layout/radial1"/>
    <dgm:cxn modelId="{0587F864-3398-4D59-9C49-B05EDD14579B}" type="presOf" srcId="{FFE5362F-9E43-4C3F-96FB-1D7E797582B8}" destId="{9B5A80E5-7E7C-4079-AB8A-E47D3C32A21C}" srcOrd="0" destOrd="0" presId="urn:microsoft.com/office/officeart/2005/8/layout/radial1"/>
    <dgm:cxn modelId="{0E1B0C4E-0C8B-4942-AA0F-267256EC960B}" srcId="{AE070254-AD71-466D-8EE1-C976322ACAD8}" destId="{C9414989-3C42-414F-9056-5A77E68E7D8A}" srcOrd="6" destOrd="0" parTransId="{E66E0411-26A4-4AD7-8EBC-29B7441F0281}" sibTransId="{56CE402A-4B8A-4DF2-9CF0-1DD2D275B4A8}"/>
    <dgm:cxn modelId="{CF30504E-F09D-4308-B5BD-AC92E0D3CF90}" type="presOf" srcId="{AE729EED-A3F7-49B4-AEE2-588A12FE0032}" destId="{A0628CDF-FB38-4C37-94F7-90DB797F1CEB}" srcOrd="1" destOrd="0" presId="urn:microsoft.com/office/officeart/2005/8/layout/radial1"/>
    <dgm:cxn modelId="{379E6970-BD41-41B4-B576-B1ACE837AEDB}" type="presOf" srcId="{0FD9F8DE-725E-492F-91BE-7170D90A04C9}" destId="{3827C61C-9C90-4375-8482-6A8EB3463D31}" srcOrd="0" destOrd="0" presId="urn:microsoft.com/office/officeart/2005/8/layout/radial1"/>
    <dgm:cxn modelId="{8EE60772-54A4-4804-9947-852FB5D5BD85}" srcId="{AE070254-AD71-466D-8EE1-C976322ACAD8}" destId="{3C568589-02FB-4DC2-BCD0-0574044C4F97}" srcOrd="5" destOrd="0" parTransId="{AE729EED-A3F7-49B4-AEE2-588A12FE0032}" sibTransId="{CFF6D7E3-6818-483C-839A-8ACC6AEA8249}"/>
    <dgm:cxn modelId="{74D1C573-D995-4981-A008-90B743FEB11A}" type="presOf" srcId="{0934783C-874D-4650-B266-EEF90B28A9AB}" destId="{63B0EE01-6B03-4865-9DE4-FB854A60DE17}" srcOrd="1" destOrd="0" presId="urn:microsoft.com/office/officeart/2005/8/layout/radial1"/>
    <dgm:cxn modelId="{34C61C57-0368-422D-A2E4-B5B3809A6F03}" type="presOf" srcId="{C9414989-3C42-414F-9056-5A77E68E7D8A}" destId="{E215C075-9BE5-4EAB-A94F-1731730948F4}" srcOrd="0" destOrd="0" presId="urn:microsoft.com/office/officeart/2005/8/layout/radial1"/>
    <dgm:cxn modelId="{89E83F78-1832-43E8-BC8F-6ED9245D57B4}" srcId="{E4F90CDC-FA7A-4397-9FA4-E6A7E4C592EC}" destId="{B9151699-0947-4195-8E7B-746FCAA965A9}" srcOrd="1" destOrd="0" parTransId="{434BDEE0-17DD-4863-A02E-C1C66D958992}" sibTransId="{970481B4-71F1-412A-8DAC-FE5080E9D117}"/>
    <dgm:cxn modelId="{A54E2E8F-A9EB-40FE-902C-34EC36E627F6}" type="presOf" srcId="{AE070254-AD71-466D-8EE1-C976322ACAD8}" destId="{928115D2-2064-4F04-8966-2890385F800D}" srcOrd="0" destOrd="0" presId="urn:microsoft.com/office/officeart/2005/8/layout/radial1"/>
    <dgm:cxn modelId="{1F3F2192-01A2-468B-BD08-C56A98AC5B67}" srcId="{AE070254-AD71-466D-8EE1-C976322ACAD8}" destId="{89CC2BDA-1766-44B4-8666-5872568457E2}" srcOrd="4" destOrd="0" parTransId="{F0C6BFAE-B676-46FB-8D37-23DBA60A10BD}" sibTransId="{721EE6AC-8DCC-4F8F-B34C-FA3101693517}"/>
    <dgm:cxn modelId="{1B5CC194-9B87-41EC-9135-BD1EB2F61970}" type="presOf" srcId="{E66E0411-26A4-4AD7-8EBC-29B7441F0281}" destId="{45F39E62-D1B8-42A6-9958-77A9873EE089}" srcOrd="0" destOrd="0" presId="urn:microsoft.com/office/officeart/2005/8/layout/radial1"/>
    <dgm:cxn modelId="{88B8DC96-AD55-4D32-A905-55E55E61F773}" type="presOf" srcId="{06E02CF9-01BD-48DA-A78B-9E1299F142B1}" destId="{BD46A5AF-2357-4C45-BC76-15FEE0FBE8A6}" srcOrd="0" destOrd="0" presId="urn:microsoft.com/office/officeart/2005/8/layout/radial1"/>
    <dgm:cxn modelId="{8EE2B49D-9D49-4333-9CFA-5CEAB6CCC510}" type="presOf" srcId="{9FDFC194-D419-4B5D-BCBE-CFC9AAE4A68A}" destId="{6F2A1FB2-A4E2-45FF-8855-E0A56FA7DCC4}" srcOrd="1" destOrd="0" presId="urn:microsoft.com/office/officeart/2005/8/layout/radial1"/>
    <dgm:cxn modelId="{0CF1679F-2BD2-48F2-92AD-C6EAB1617AA8}" srcId="{AE070254-AD71-466D-8EE1-C976322ACAD8}" destId="{8F4C407F-B4D4-4F91-B3A9-E9D4E4D5403B}" srcOrd="2" destOrd="0" parTransId="{9FDFC194-D419-4B5D-BCBE-CFC9AAE4A68A}" sibTransId="{87C74367-3ABE-48C1-B4D3-2BBF9AC7E206}"/>
    <dgm:cxn modelId="{8EA9C5AE-369F-4191-806A-C5A43A989842}" type="presOf" srcId="{FFE5362F-9E43-4C3F-96FB-1D7E797582B8}" destId="{FFFCE037-0BAB-4776-A22B-0169D07A01AA}" srcOrd="1" destOrd="0" presId="urn:microsoft.com/office/officeart/2005/8/layout/radial1"/>
    <dgm:cxn modelId="{AB1E70B6-712A-4F87-B765-856D302E4E1F}" type="presOf" srcId="{3C568589-02FB-4DC2-BCD0-0574044C4F97}" destId="{6D9140FE-E7CE-42EB-96AD-A17B18B14D7C}" srcOrd="0" destOrd="0" presId="urn:microsoft.com/office/officeart/2005/8/layout/radial1"/>
    <dgm:cxn modelId="{54BC92BD-66A2-475D-B9FE-4CFFCB14583A}" type="presOf" srcId="{AE729EED-A3F7-49B4-AEE2-588A12FE0032}" destId="{439977B7-2286-4C6E-B4CF-4018EC763DAF}" srcOrd="0" destOrd="0" presId="urn:microsoft.com/office/officeart/2005/8/layout/radial1"/>
    <dgm:cxn modelId="{98828ABE-1E94-4ED7-9A45-74B919B39222}" type="presOf" srcId="{8F4C407F-B4D4-4F91-B3A9-E9D4E4D5403B}" destId="{185D4478-14E8-43A9-9268-BA89D3574A11}" srcOrd="0" destOrd="0" presId="urn:microsoft.com/office/officeart/2005/8/layout/radial1"/>
    <dgm:cxn modelId="{2CD30BBF-7DC9-418D-8189-8B97B30F3ED2}" type="presOf" srcId="{0934783C-874D-4650-B266-EEF90B28A9AB}" destId="{4BF06428-D24F-46B1-B6BB-7AB1F745DAC2}" srcOrd="0" destOrd="0" presId="urn:microsoft.com/office/officeart/2005/8/layout/radial1"/>
    <dgm:cxn modelId="{0A6473C3-A683-4B43-BE3D-4B2E2AF2212D}" type="presOf" srcId="{9FDFC194-D419-4B5D-BCBE-CFC9AAE4A68A}" destId="{3472B26A-65DE-4951-8EA5-F93FD05FC0D9}" srcOrd="0" destOrd="0" presId="urn:microsoft.com/office/officeart/2005/8/layout/radial1"/>
    <dgm:cxn modelId="{23A7EEC6-F036-4011-949E-28DAE4AB6312}" srcId="{AE070254-AD71-466D-8EE1-C976322ACAD8}" destId="{06E02CF9-01BD-48DA-A78B-9E1299F142B1}" srcOrd="1" destOrd="0" parTransId="{0934783C-874D-4650-B266-EEF90B28A9AB}" sibTransId="{58EBA94F-9383-4AB5-97D4-761A7F84F2BC}"/>
    <dgm:cxn modelId="{119212CD-0BCC-44BD-9AD9-C604E2A2C8EA}" type="presOf" srcId="{28CFE2D3-51BF-46B7-B973-24947DB9B385}" destId="{E3C40303-E63A-4E15-8C0A-B754B6042493}" srcOrd="0" destOrd="0" presId="urn:microsoft.com/office/officeart/2005/8/layout/radial1"/>
    <dgm:cxn modelId="{4FB2AACE-C5FA-4047-9D88-0522B4E707E3}" srcId="{AE070254-AD71-466D-8EE1-C976322ACAD8}" destId="{28CFE2D3-51BF-46B7-B973-24947DB9B385}" srcOrd="3" destOrd="0" parTransId="{FFE5362F-9E43-4C3F-96FB-1D7E797582B8}" sibTransId="{CFA3A930-9D75-472A-B935-0D6F878C0CD5}"/>
    <dgm:cxn modelId="{4193E1D0-C5DD-470E-9E5A-7910B37EAFF4}" type="presOf" srcId="{F0C6BFAE-B676-46FB-8D37-23DBA60A10BD}" destId="{497FB066-069F-434F-B592-488F2E8D2D65}" srcOrd="0" destOrd="0" presId="urn:microsoft.com/office/officeart/2005/8/layout/radial1"/>
    <dgm:cxn modelId="{946B28D6-5AD9-4565-927C-4BA8C30F1A3B}" srcId="{E4F90CDC-FA7A-4397-9FA4-E6A7E4C592EC}" destId="{AE070254-AD71-466D-8EE1-C976322ACAD8}" srcOrd="0" destOrd="0" parTransId="{FCD19D42-8FB2-4B7D-BF13-15F5CE7C31DD}" sibTransId="{5B354117-D423-4D59-AFC4-00A94C599D94}"/>
    <dgm:cxn modelId="{FEC705F0-DD25-4151-8CE4-EF24D96AF041}" type="presOf" srcId="{89CC2BDA-1766-44B4-8666-5872568457E2}" destId="{7136DC0E-C49F-457C-85E5-8A5B55100109}" srcOrd="0" destOrd="0" presId="urn:microsoft.com/office/officeart/2005/8/layout/radial1"/>
    <dgm:cxn modelId="{B9EAD7F4-2AC8-4E33-843E-85785D4F9C3A}" type="presOf" srcId="{E4F90CDC-FA7A-4397-9FA4-E6A7E4C592EC}" destId="{F4A33D72-38EB-422C-98C0-8F5C65A01D3F}" srcOrd="0" destOrd="0" presId="urn:microsoft.com/office/officeart/2005/8/layout/radial1"/>
    <dgm:cxn modelId="{F2204E39-8EA2-45F5-A0F9-DA94AE169E57}" type="presParOf" srcId="{F4A33D72-38EB-422C-98C0-8F5C65A01D3F}" destId="{928115D2-2064-4F04-8966-2890385F800D}" srcOrd="0" destOrd="0" presId="urn:microsoft.com/office/officeart/2005/8/layout/radial1"/>
    <dgm:cxn modelId="{8B9548EC-A7F3-498E-8BA1-27C74FF98C17}" type="presParOf" srcId="{F4A33D72-38EB-422C-98C0-8F5C65A01D3F}" destId="{3827C61C-9C90-4375-8482-6A8EB3463D31}" srcOrd="1" destOrd="0" presId="urn:microsoft.com/office/officeart/2005/8/layout/radial1"/>
    <dgm:cxn modelId="{8713250E-4B0D-43C0-B2D8-530CF589FDE4}" type="presParOf" srcId="{3827C61C-9C90-4375-8482-6A8EB3463D31}" destId="{BCE5D24B-FC47-4493-8CD2-957FE024486F}" srcOrd="0" destOrd="0" presId="urn:microsoft.com/office/officeart/2005/8/layout/radial1"/>
    <dgm:cxn modelId="{CE938414-6754-47D1-B344-3F76A00D6BDB}" type="presParOf" srcId="{F4A33D72-38EB-422C-98C0-8F5C65A01D3F}" destId="{49770F00-6E40-4D65-8881-04173D685750}" srcOrd="2" destOrd="0" presId="urn:microsoft.com/office/officeart/2005/8/layout/radial1"/>
    <dgm:cxn modelId="{D81567BF-4D44-4726-9D7F-1EB5C599549A}" type="presParOf" srcId="{F4A33D72-38EB-422C-98C0-8F5C65A01D3F}" destId="{4BF06428-D24F-46B1-B6BB-7AB1F745DAC2}" srcOrd="3" destOrd="0" presId="urn:microsoft.com/office/officeart/2005/8/layout/radial1"/>
    <dgm:cxn modelId="{5DD82A2C-82DD-451B-8BA8-045B39F826CB}" type="presParOf" srcId="{4BF06428-D24F-46B1-B6BB-7AB1F745DAC2}" destId="{63B0EE01-6B03-4865-9DE4-FB854A60DE17}" srcOrd="0" destOrd="0" presId="urn:microsoft.com/office/officeart/2005/8/layout/radial1"/>
    <dgm:cxn modelId="{AB775B82-F596-4E4D-AD13-86028B3CDA3B}" type="presParOf" srcId="{F4A33D72-38EB-422C-98C0-8F5C65A01D3F}" destId="{BD46A5AF-2357-4C45-BC76-15FEE0FBE8A6}" srcOrd="4" destOrd="0" presId="urn:microsoft.com/office/officeart/2005/8/layout/radial1"/>
    <dgm:cxn modelId="{1AC4B0EF-7F39-433B-B35F-63A1E637FE61}" type="presParOf" srcId="{F4A33D72-38EB-422C-98C0-8F5C65A01D3F}" destId="{3472B26A-65DE-4951-8EA5-F93FD05FC0D9}" srcOrd="5" destOrd="0" presId="urn:microsoft.com/office/officeart/2005/8/layout/radial1"/>
    <dgm:cxn modelId="{1C9E5FDA-42ED-46DA-B43A-6D8B6B8F2515}" type="presParOf" srcId="{3472B26A-65DE-4951-8EA5-F93FD05FC0D9}" destId="{6F2A1FB2-A4E2-45FF-8855-E0A56FA7DCC4}" srcOrd="0" destOrd="0" presId="urn:microsoft.com/office/officeart/2005/8/layout/radial1"/>
    <dgm:cxn modelId="{2BBEEAAA-B19E-4DDF-A82B-A589F6E35E6D}" type="presParOf" srcId="{F4A33D72-38EB-422C-98C0-8F5C65A01D3F}" destId="{185D4478-14E8-43A9-9268-BA89D3574A11}" srcOrd="6" destOrd="0" presId="urn:microsoft.com/office/officeart/2005/8/layout/radial1"/>
    <dgm:cxn modelId="{18E3AC07-D276-4933-8682-46BA07448B81}" type="presParOf" srcId="{F4A33D72-38EB-422C-98C0-8F5C65A01D3F}" destId="{9B5A80E5-7E7C-4079-AB8A-E47D3C32A21C}" srcOrd="7" destOrd="0" presId="urn:microsoft.com/office/officeart/2005/8/layout/radial1"/>
    <dgm:cxn modelId="{3111D9C2-0713-4F7B-A422-9FD8FCEF54DC}" type="presParOf" srcId="{9B5A80E5-7E7C-4079-AB8A-E47D3C32A21C}" destId="{FFFCE037-0BAB-4776-A22B-0169D07A01AA}" srcOrd="0" destOrd="0" presId="urn:microsoft.com/office/officeart/2005/8/layout/radial1"/>
    <dgm:cxn modelId="{EA177241-E1F9-4FEB-B4B4-2BC48CAC502F}" type="presParOf" srcId="{F4A33D72-38EB-422C-98C0-8F5C65A01D3F}" destId="{E3C40303-E63A-4E15-8C0A-B754B6042493}" srcOrd="8" destOrd="0" presId="urn:microsoft.com/office/officeart/2005/8/layout/radial1"/>
    <dgm:cxn modelId="{E495110B-10AB-4113-A107-C3AA1EE8A64A}" type="presParOf" srcId="{F4A33D72-38EB-422C-98C0-8F5C65A01D3F}" destId="{497FB066-069F-434F-B592-488F2E8D2D65}" srcOrd="9" destOrd="0" presId="urn:microsoft.com/office/officeart/2005/8/layout/radial1"/>
    <dgm:cxn modelId="{ED809695-AF06-4CE1-BF81-8FE9C894743D}" type="presParOf" srcId="{497FB066-069F-434F-B592-488F2E8D2D65}" destId="{27B55BE7-CFA0-4F25-81C4-8AA570DEB29D}" srcOrd="0" destOrd="0" presId="urn:microsoft.com/office/officeart/2005/8/layout/radial1"/>
    <dgm:cxn modelId="{2EA7ED83-54B8-47EC-B34B-BAF62155B96A}" type="presParOf" srcId="{F4A33D72-38EB-422C-98C0-8F5C65A01D3F}" destId="{7136DC0E-C49F-457C-85E5-8A5B55100109}" srcOrd="10" destOrd="0" presId="urn:microsoft.com/office/officeart/2005/8/layout/radial1"/>
    <dgm:cxn modelId="{2991B206-CE07-426C-A474-8149239F9936}" type="presParOf" srcId="{F4A33D72-38EB-422C-98C0-8F5C65A01D3F}" destId="{439977B7-2286-4C6E-B4CF-4018EC763DAF}" srcOrd="11" destOrd="0" presId="urn:microsoft.com/office/officeart/2005/8/layout/radial1"/>
    <dgm:cxn modelId="{CFE4CEDD-835D-4CB3-8226-4A36EFEB0AD5}" type="presParOf" srcId="{439977B7-2286-4C6E-B4CF-4018EC763DAF}" destId="{A0628CDF-FB38-4C37-94F7-90DB797F1CEB}" srcOrd="0" destOrd="0" presId="urn:microsoft.com/office/officeart/2005/8/layout/radial1"/>
    <dgm:cxn modelId="{8AF2884F-C279-4B64-B2C3-21D88CD91064}" type="presParOf" srcId="{F4A33D72-38EB-422C-98C0-8F5C65A01D3F}" destId="{6D9140FE-E7CE-42EB-96AD-A17B18B14D7C}" srcOrd="12" destOrd="0" presId="urn:microsoft.com/office/officeart/2005/8/layout/radial1"/>
    <dgm:cxn modelId="{3EFED11E-715E-4D6C-9AE2-4BF462F2C428}" type="presParOf" srcId="{F4A33D72-38EB-422C-98C0-8F5C65A01D3F}" destId="{45F39E62-D1B8-42A6-9958-77A9873EE089}" srcOrd="13" destOrd="0" presId="urn:microsoft.com/office/officeart/2005/8/layout/radial1"/>
    <dgm:cxn modelId="{27E39A07-DF25-401A-A2BE-BD616DD29978}" type="presParOf" srcId="{45F39E62-D1B8-42A6-9958-77A9873EE089}" destId="{46D04078-6702-47FB-A5B2-EBB9A09793F3}" srcOrd="0" destOrd="0" presId="urn:microsoft.com/office/officeart/2005/8/layout/radial1"/>
    <dgm:cxn modelId="{AB51C1F7-AFD0-4CCB-AF30-CFBA3C50ED28}" type="presParOf" srcId="{F4A33D72-38EB-422C-98C0-8F5C65A01D3F}" destId="{E215C075-9BE5-4EAB-A94F-1731730948F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90CDC-FA7A-4397-9FA4-E6A7E4C592EC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070254-AD71-466D-8EE1-C976322ACAD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Difficult Changes</a:t>
          </a:r>
        </a:p>
      </dgm:t>
    </dgm:pt>
    <dgm:pt modelId="{FCD19D42-8FB2-4B7D-BF13-15F5CE7C31DD}" type="parTrans" cxnId="{946B28D6-5AD9-4565-927C-4BA8C30F1A3B}">
      <dgm:prSet/>
      <dgm:spPr/>
      <dgm:t>
        <a:bodyPr/>
        <a:lstStyle/>
        <a:p>
          <a:endParaRPr lang="en-US"/>
        </a:p>
      </dgm:t>
    </dgm:pt>
    <dgm:pt modelId="{5B354117-D423-4D59-AFC4-00A94C599D94}" type="sibTrans" cxnId="{946B28D6-5AD9-4565-927C-4BA8C30F1A3B}">
      <dgm:prSet/>
      <dgm:spPr/>
      <dgm:t>
        <a:bodyPr/>
        <a:lstStyle/>
        <a:p>
          <a:endParaRPr lang="en-US"/>
        </a:p>
      </dgm:t>
    </dgm:pt>
    <dgm:pt modelId="{52B892B0-483D-4DBC-8837-10690E53E698}">
      <dgm:prSet phldrT="[Text]" custT="1"/>
      <dgm:spPr/>
      <dgm:t>
        <a:bodyPr/>
        <a:lstStyle/>
        <a:p>
          <a:r>
            <a:rPr lang="en-US" sz="2500" dirty="0"/>
            <a:t>Reductions to library budgets</a:t>
          </a:r>
        </a:p>
      </dgm:t>
    </dgm:pt>
    <dgm:pt modelId="{0FD9F8DE-725E-492F-91BE-7170D90A04C9}" type="parTrans" cxnId="{1C26361E-72C4-43EC-8D42-AAEAE28BA2D0}">
      <dgm:prSet/>
      <dgm:spPr/>
      <dgm:t>
        <a:bodyPr/>
        <a:lstStyle/>
        <a:p>
          <a:endParaRPr lang="en-US"/>
        </a:p>
      </dgm:t>
    </dgm:pt>
    <dgm:pt modelId="{00311BC0-CDB2-4DE8-9E03-270E17785D70}" type="sibTrans" cxnId="{1C26361E-72C4-43EC-8D42-AAEAE28BA2D0}">
      <dgm:prSet/>
      <dgm:spPr/>
      <dgm:t>
        <a:bodyPr/>
        <a:lstStyle/>
        <a:p>
          <a:endParaRPr lang="en-US"/>
        </a:p>
      </dgm:t>
    </dgm:pt>
    <dgm:pt modelId="{3C568589-02FB-4DC2-BCD0-0574044C4F97}">
      <dgm:prSet phldrT="[Text]"/>
      <dgm:spPr/>
      <dgm:t>
        <a:bodyPr/>
        <a:lstStyle/>
        <a:p>
          <a:r>
            <a:rPr lang="en-US" dirty="0"/>
            <a:t>Reduced library services</a:t>
          </a:r>
        </a:p>
      </dgm:t>
    </dgm:pt>
    <dgm:pt modelId="{AE729EED-A3F7-49B4-AEE2-588A12FE0032}" type="parTrans" cxnId="{8EE60772-54A4-4804-9947-852FB5D5BD85}">
      <dgm:prSet/>
      <dgm:spPr/>
      <dgm:t>
        <a:bodyPr/>
        <a:lstStyle/>
        <a:p>
          <a:endParaRPr lang="en-US"/>
        </a:p>
      </dgm:t>
    </dgm:pt>
    <dgm:pt modelId="{CFF6D7E3-6818-483C-839A-8ACC6AEA8249}" type="sibTrans" cxnId="{8EE60772-54A4-4804-9947-852FB5D5BD85}">
      <dgm:prSet/>
      <dgm:spPr/>
      <dgm:t>
        <a:bodyPr/>
        <a:lstStyle/>
        <a:p>
          <a:endParaRPr lang="en-US"/>
        </a:p>
      </dgm:t>
    </dgm:pt>
    <dgm:pt modelId="{89CC2BDA-1766-44B4-8666-5872568457E2}">
      <dgm:prSet phldrT="[Text]"/>
      <dgm:spPr/>
      <dgm:t>
        <a:bodyPr/>
        <a:lstStyle/>
        <a:p>
          <a:r>
            <a:rPr lang="en-US" dirty="0"/>
            <a:t>Repurposed library spaces</a:t>
          </a:r>
        </a:p>
      </dgm:t>
    </dgm:pt>
    <dgm:pt modelId="{F0C6BFAE-B676-46FB-8D37-23DBA60A10BD}" type="parTrans" cxnId="{1F3F2192-01A2-468B-BD08-C56A98AC5B67}">
      <dgm:prSet/>
      <dgm:spPr/>
      <dgm:t>
        <a:bodyPr/>
        <a:lstStyle/>
        <a:p>
          <a:endParaRPr lang="en-US"/>
        </a:p>
      </dgm:t>
    </dgm:pt>
    <dgm:pt modelId="{721EE6AC-8DCC-4F8F-B34C-FA3101693517}" type="sibTrans" cxnId="{1F3F2192-01A2-468B-BD08-C56A98AC5B67}">
      <dgm:prSet/>
      <dgm:spPr/>
      <dgm:t>
        <a:bodyPr/>
        <a:lstStyle/>
        <a:p>
          <a:endParaRPr lang="en-US"/>
        </a:p>
      </dgm:t>
    </dgm:pt>
    <dgm:pt modelId="{28CFE2D3-51BF-46B7-B973-24947DB9B385}">
      <dgm:prSet phldrT="[Text]" custT="1"/>
      <dgm:spPr/>
      <dgm:t>
        <a:bodyPr/>
        <a:lstStyle/>
        <a:p>
          <a:r>
            <a:rPr lang="en-US" sz="2500" dirty="0"/>
            <a:t>Reductions to hours</a:t>
          </a:r>
        </a:p>
      </dgm:t>
    </dgm:pt>
    <dgm:pt modelId="{FFE5362F-9E43-4C3F-96FB-1D7E797582B8}" type="parTrans" cxnId="{4FB2AACE-C5FA-4047-9D88-0522B4E707E3}">
      <dgm:prSet/>
      <dgm:spPr/>
      <dgm:t>
        <a:bodyPr/>
        <a:lstStyle/>
        <a:p>
          <a:endParaRPr lang="en-US"/>
        </a:p>
      </dgm:t>
    </dgm:pt>
    <dgm:pt modelId="{CFA3A930-9D75-472A-B935-0D6F878C0CD5}" type="sibTrans" cxnId="{4FB2AACE-C5FA-4047-9D88-0522B4E707E3}">
      <dgm:prSet/>
      <dgm:spPr/>
      <dgm:t>
        <a:bodyPr/>
        <a:lstStyle/>
        <a:p>
          <a:endParaRPr lang="en-US"/>
        </a:p>
      </dgm:t>
    </dgm:pt>
    <dgm:pt modelId="{8F4C407F-B4D4-4F91-B3A9-E9D4E4D5403B}">
      <dgm:prSet phldrT="[Text]" custT="1"/>
      <dgm:spPr/>
      <dgm:t>
        <a:bodyPr/>
        <a:lstStyle/>
        <a:p>
          <a:r>
            <a:rPr lang="en-US" sz="2500" dirty="0"/>
            <a:t>Low morale</a:t>
          </a:r>
        </a:p>
      </dgm:t>
    </dgm:pt>
    <dgm:pt modelId="{9FDFC194-D419-4B5D-BCBE-CFC9AAE4A68A}" type="parTrans" cxnId="{0CF1679F-2BD2-48F2-92AD-C6EAB1617AA8}">
      <dgm:prSet/>
      <dgm:spPr/>
      <dgm:t>
        <a:bodyPr/>
        <a:lstStyle/>
        <a:p>
          <a:endParaRPr lang="en-US"/>
        </a:p>
      </dgm:t>
    </dgm:pt>
    <dgm:pt modelId="{87C74367-3ABE-48C1-B4D3-2BBF9AC7E206}" type="sibTrans" cxnId="{0CF1679F-2BD2-48F2-92AD-C6EAB1617AA8}">
      <dgm:prSet/>
      <dgm:spPr/>
      <dgm:t>
        <a:bodyPr/>
        <a:lstStyle/>
        <a:p>
          <a:endParaRPr lang="en-US"/>
        </a:p>
      </dgm:t>
    </dgm:pt>
    <dgm:pt modelId="{06E02CF9-01BD-48DA-A78B-9E1299F142B1}">
      <dgm:prSet phldrT="[Text]" custT="1"/>
      <dgm:spPr/>
      <dgm:t>
        <a:bodyPr/>
        <a:lstStyle/>
        <a:p>
          <a:r>
            <a:rPr lang="en-US" sz="2500" dirty="0"/>
            <a:t>Staffing losses</a:t>
          </a:r>
        </a:p>
      </dgm:t>
    </dgm:pt>
    <dgm:pt modelId="{0934783C-874D-4650-B266-EEF90B28A9AB}" type="parTrans" cxnId="{23A7EEC6-F036-4011-949E-28DAE4AB6312}">
      <dgm:prSet/>
      <dgm:spPr/>
      <dgm:t>
        <a:bodyPr/>
        <a:lstStyle/>
        <a:p>
          <a:endParaRPr lang="en-US"/>
        </a:p>
      </dgm:t>
    </dgm:pt>
    <dgm:pt modelId="{58EBA94F-9383-4AB5-97D4-761A7F84F2BC}" type="sibTrans" cxnId="{23A7EEC6-F036-4011-949E-28DAE4AB6312}">
      <dgm:prSet/>
      <dgm:spPr/>
      <dgm:t>
        <a:bodyPr/>
        <a:lstStyle/>
        <a:p>
          <a:endParaRPr lang="en-US"/>
        </a:p>
      </dgm:t>
    </dgm:pt>
    <dgm:pt modelId="{B9151699-0947-4195-8E7B-746FCAA965A9}">
      <dgm:prSet phldrT="[Text]"/>
      <dgm:spPr/>
      <dgm:t>
        <a:bodyPr/>
        <a:lstStyle/>
        <a:p>
          <a:endParaRPr lang="en-US" dirty="0"/>
        </a:p>
      </dgm:t>
    </dgm:pt>
    <dgm:pt modelId="{434BDEE0-17DD-4863-A02E-C1C66D958992}" type="parTrans" cxnId="{89E83F78-1832-43E8-BC8F-6ED9245D57B4}">
      <dgm:prSet/>
      <dgm:spPr/>
      <dgm:t>
        <a:bodyPr/>
        <a:lstStyle/>
        <a:p>
          <a:endParaRPr lang="en-US"/>
        </a:p>
      </dgm:t>
    </dgm:pt>
    <dgm:pt modelId="{970481B4-71F1-412A-8DAC-FE5080E9D117}" type="sibTrans" cxnId="{89E83F78-1832-43E8-BC8F-6ED9245D57B4}">
      <dgm:prSet/>
      <dgm:spPr/>
      <dgm:t>
        <a:bodyPr/>
        <a:lstStyle/>
        <a:p>
          <a:endParaRPr lang="en-US"/>
        </a:p>
      </dgm:t>
    </dgm:pt>
    <dgm:pt modelId="{F4A33D72-38EB-422C-98C0-8F5C65A01D3F}" type="pres">
      <dgm:prSet presAssocID="{E4F90CDC-FA7A-4397-9FA4-E6A7E4C592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8115D2-2064-4F04-8966-2890385F800D}" type="pres">
      <dgm:prSet presAssocID="{AE070254-AD71-466D-8EE1-C976322ACAD8}" presName="centerShape" presStyleLbl="node0" presStyleIdx="0" presStyleCnt="1" custScaleX="119914" custScaleY="80465"/>
      <dgm:spPr/>
    </dgm:pt>
    <dgm:pt modelId="{3827C61C-9C90-4375-8482-6A8EB3463D31}" type="pres">
      <dgm:prSet presAssocID="{0FD9F8DE-725E-492F-91BE-7170D90A04C9}" presName="Name9" presStyleLbl="parChTrans1D2" presStyleIdx="0" presStyleCnt="6"/>
      <dgm:spPr/>
    </dgm:pt>
    <dgm:pt modelId="{BCE5D24B-FC47-4493-8CD2-957FE024486F}" type="pres">
      <dgm:prSet presAssocID="{0FD9F8DE-725E-492F-91BE-7170D90A04C9}" presName="connTx" presStyleLbl="parChTrans1D2" presStyleIdx="0" presStyleCnt="6"/>
      <dgm:spPr/>
    </dgm:pt>
    <dgm:pt modelId="{49770F00-6E40-4D65-8881-04173D685750}" type="pres">
      <dgm:prSet presAssocID="{52B892B0-483D-4DBC-8837-10690E53E698}" presName="node" presStyleLbl="node1" presStyleIdx="0" presStyleCnt="6" custScaleX="153232" custScaleY="100386">
        <dgm:presLayoutVars>
          <dgm:bulletEnabled val="1"/>
        </dgm:presLayoutVars>
      </dgm:prSet>
      <dgm:spPr/>
    </dgm:pt>
    <dgm:pt modelId="{4BF06428-D24F-46B1-B6BB-7AB1F745DAC2}" type="pres">
      <dgm:prSet presAssocID="{0934783C-874D-4650-B266-EEF90B28A9AB}" presName="Name9" presStyleLbl="parChTrans1D2" presStyleIdx="1" presStyleCnt="6"/>
      <dgm:spPr/>
    </dgm:pt>
    <dgm:pt modelId="{63B0EE01-6B03-4865-9DE4-FB854A60DE17}" type="pres">
      <dgm:prSet presAssocID="{0934783C-874D-4650-B266-EEF90B28A9AB}" presName="connTx" presStyleLbl="parChTrans1D2" presStyleIdx="1" presStyleCnt="6"/>
      <dgm:spPr/>
    </dgm:pt>
    <dgm:pt modelId="{BD46A5AF-2357-4C45-BC76-15FEE0FBE8A6}" type="pres">
      <dgm:prSet presAssocID="{06E02CF9-01BD-48DA-A78B-9E1299F142B1}" presName="node" presStyleLbl="node1" presStyleIdx="1" presStyleCnt="6" custScaleX="153232" custScaleY="100386" custRadScaleRad="107281" custRadScaleInc="15377">
        <dgm:presLayoutVars>
          <dgm:bulletEnabled val="1"/>
        </dgm:presLayoutVars>
      </dgm:prSet>
      <dgm:spPr/>
    </dgm:pt>
    <dgm:pt modelId="{3472B26A-65DE-4951-8EA5-F93FD05FC0D9}" type="pres">
      <dgm:prSet presAssocID="{9FDFC194-D419-4B5D-BCBE-CFC9AAE4A68A}" presName="Name9" presStyleLbl="parChTrans1D2" presStyleIdx="2" presStyleCnt="6"/>
      <dgm:spPr/>
    </dgm:pt>
    <dgm:pt modelId="{6F2A1FB2-A4E2-45FF-8855-E0A56FA7DCC4}" type="pres">
      <dgm:prSet presAssocID="{9FDFC194-D419-4B5D-BCBE-CFC9AAE4A68A}" presName="connTx" presStyleLbl="parChTrans1D2" presStyleIdx="2" presStyleCnt="6"/>
      <dgm:spPr/>
    </dgm:pt>
    <dgm:pt modelId="{185D4478-14E8-43A9-9268-BA89D3574A11}" type="pres">
      <dgm:prSet presAssocID="{8F4C407F-B4D4-4F91-B3A9-E9D4E4D5403B}" presName="node" presStyleLbl="node1" presStyleIdx="2" presStyleCnt="6" custScaleX="153232" custScaleY="100386" custRadScaleRad="99589" custRadScaleInc="-24672">
        <dgm:presLayoutVars>
          <dgm:bulletEnabled val="1"/>
        </dgm:presLayoutVars>
      </dgm:prSet>
      <dgm:spPr/>
    </dgm:pt>
    <dgm:pt modelId="{9B5A80E5-7E7C-4079-AB8A-E47D3C32A21C}" type="pres">
      <dgm:prSet presAssocID="{FFE5362F-9E43-4C3F-96FB-1D7E797582B8}" presName="Name9" presStyleLbl="parChTrans1D2" presStyleIdx="3" presStyleCnt="6"/>
      <dgm:spPr/>
    </dgm:pt>
    <dgm:pt modelId="{FFFCE037-0BAB-4776-A22B-0169D07A01AA}" type="pres">
      <dgm:prSet presAssocID="{FFE5362F-9E43-4C3F-96FB-1D7E797582B8}" presName="connTx" presStyleLbl="parChTrans1D2" presStyleIdx="3" presStyleCnt="6"/>
      <dgm:spPr/>
    </dgm:pt>
    <dgm:pt modelId="{E3C40303-E63A-4E15-8C0A-B754B6042493}" type="pres">
      <dgm:prSet presAssocID="{28CFE2D3-51BF-46B7-B973-24947DB9B385}" presName="node" presStyleLbl="node1" presStyleIdx="3" presStyleCnt="6" custScaleX="153232" custScaleY="100386" custRadScaleRad="101049" custRadScaleInc="-3026">
        <dgm:presLayoutVars>
          <dgm:bulletEnabled val="1"/>
        </dgm:presLayoutVars>
      </dgm:prSet>
      <dgm:spPr/>
    </dgm:pt>
    <dgm:pt modelId="{497FB066-069F-434F-B592-488F2E8D2D65}" type="pres">
      <dgm:prSet presAssocID="{F0C6BFAE-B676-46FB-8D37-23DBA60A10BD}" presName="Name9" presStyleLbl="parChTrans1D2" presStyleIdx="4" presStyleCnt="6"/>
      <dgm:spPr/>
    </dgm:pt>
    <dgm:pt modelId="{27B55BE7-CFA0-4F25-81C4-8AA570DEB29D}" type="pres">
      <dgm:prSet presAssocID="{F0C6BFAE-B676-46FB-8D37-23DBA60A10BD}" presName="connTx" presStyleLbl="parChTrans1D2" presStyleIdx="4" presStyleCnt="6"/>
      <dgm:spPr/>
    </dgm:pt>
    <dgm:pt modelId="{7136DC0E-C49F-457C-85E5-8A5B55100109}" type="pres">
      <dgm:prSet presAssocID="{89CC2BDA-1766-44B4-8666-5872568457E2}" presName="node" presStyleLbl="node1" presStyleIdx="4" presStyleCnt="6" custScaleX="153232" custScaleY="100386" custRadScaleRad="108432" custRadScaleInc="28872">
        <dgm:presLayoutVars>
          <dgm:bulletEnabled val="1"/>
        </dgm:presLayoutVars>
      </dgm:prSet>
      <dgm:spPr/>
    </dgm:pt>
    <dgm:pt modelId="{439977B7-2286-4C6E-B4CF-4018EC763DAF}" type="pres">
      <dgm:prSet presAssocID="{AE729EED-A3F7-49B4-AEE2-588A12FE0032}" presName="Name9" presStyleLbl="parChTrans1D2" presStyleIdx="5" presStyleCnt="6"/>
      <dgm:spPr/>
    </dgm:pt>
    <dgm:pt modelId="{A0628CDF-FB38-4C37-94F7-90DB797F1CEB}" type="pres">
      <dgm:prSet presAssocID="{AE729EED-A3F7-49B4-AEE2-588A12FE0032}" presName="connTx" presStyleLbl="parChTrans1D2" presStyleIdx="5" presStyleCnt="6"/>
      <dgm:spPr/>
    </dgm:pt>
    <dgm:pt modelId="{6D9140FE-E7CE-42EB-96AD-A17B18B14D7C}" type="pres">
      <dgm:prSet presAssocID="{3C568589-02FB-4DC2-BCD0-0574044C4F97}" presName="node" presStyleLbl="node1" presStyleIdx="5" presStyleCnt="6" custScaleX="153232" custScaleY="100386" custRadScaleRad="105685" custRadScaleInc="-15475">
        <dgm:presLayoutVars>
          <dgm:bulletEnabled val="1"/>
        </dgm:presLayoutVars>
      </dgm:prSet>
      <dgm:spPr/>
    </dgm:pt>
  </dgm:ptLst>
  <dgm:cxnLst>
    <dgm:cxn modelId="{DE015E07-AB76-45FC-BE6A-B2EB066A14E9}" type="presOf" srcId="{0FD9F8DE-725E-492F-91BE-7170D90A04C9}" destId="{BCE5D24B-FC47-4493-8CD2-957FE024486F}" srcOrd="1" destOrd="0" presId="urn:microsoft.com/office/officeart/2005/8/layout/radial1"/>
    <dgm:cxn modelId="{1C26361E-72C4-43EC-8D42-AAEAE28BA2D0}" srcId="{AE070254-AD71-466D-8EE1-C976322ACAD8}" destId="{52B892B0-483D-4DBC-8837-10690E53E698}" srcOrd="0" destOrd="0" parTransId="{0FD9F8DE-725E-492F-91BE-7170D90A04C9}" sibTransId="{00311BC0-CDB2-4DE8-9E03-270E17785D70}"/>
    <dgm:cxn modelId="{78F8845D-96C4-4F4B-B38F-FA5C4F758893}" type="presOf" srcId="{52B892B0-483D-4DBC-8837-10690E53E698}" destId="{49770F00-6E40-4D65-8881-04173D685750}" srcOrd="0" destOrd="0" presId="urn:microsoft.com/office/officeart/2005/8/layout/radial1"/>
    <dgm:cxn modelId="{4F6AE35D-1446-4FF9-B20E-9752C866544B}" type="presOf" srcId="{F0C6BFAE-B676-46FB-8D37-23DBA60A10BD}" destId="{27B55BE7-CFA0-4F25-81C4-8AA570DEB29D}" srcOrd="1" destOrd="0" presId="urn:microsoft.com/office/officeart/2005/8/layout/radial1"/>
    <dgm:cxn modelId="{0587F864-3398-4D59-9C49-B05EDD14579B}" type="presOf" srcId="{FFE5362F-9E43-4C3F-96FB-1D7E797582B8}" destId="{9B5A80E5-7E7C-4079-AB8A-E47D3C32A21C}" srcOrd="0" destOrd="0" presId="urn:microsoft.com/office/officeart/2005/8/layout/radial1"/>
    <dgm:cxn modelId="{CF30504E-F09D-4308-B5BD-AC92E0D3CF90}" type="presOf" srcId="{AE729EED-A3F7-49B4-AEE2-588A12FE0032}" destId="{A0628CDF-FB38-4C37-94F7-90DB797F1CEB}" srcOrd="1" destOrd="0" presId="urn:microsoft.com/office/officeart/2005/8/layout/radial1"/>
    <dgm:cxn modelId="{379E6970-BD41-41B4-B576-B1ACE837AEDB}" type="presOf" srcId="{0FD9F8DE-725E-492F-91BE-7170D90A04C9}" destId="{3827C61C-9C90-4375-8482-6A8EB3463D31}" srcOrd="0" destOrd="0" presId="urn:microsoft.com/office/officeart/2005/8/layout/radial1"/>
    <dgm:cxn modelId="{8EE60772-54A4-4804-9947-852FB5D5BD85}" srcId="{AE070254-AD71-466D-8EE1-C976322ACAD8}" destId="{3C568589-02FB-4DC2-BCD0-0574044C4F97}" srcOrd="5" destOrd="0" parTransId="{AE729EED-A3F7-49B4-AEE2-588A12FE0032}" sibTransId="{CFF6D7E3-6818-483C-839A-8ACC6AEA8249}"/>
    <dgm:cxn modelId="{74D1C573-D995-4981-A008-90B743FEB11A}" type="presOf" srcId="{0934783C-874D-4650-B266-EEF90B28A9AB}" destId="{63B0EE01-6B03-4865-9DE4-FB854A60DE17}" srcOrd="1" destOrd="0" presId="urn:microsoft.com/office/officeart/2005/8/layout/radial1"/>
    <dgm:cxn modelId="{89E83F78-1832-43E8-BC8F-6ED9245D57B4}" srcId="{E4F90CDC-FA7A-4397-9FA4-E6A7E4C592EC}" destId="{B9151699-0947-4195-8E7B-746FCAA965A9}" srcOrd="1" destOrd="0" parTransId="{434BDEE0-17DD-4863-A02E-C1C66D958992}" sibTransId="{970481B4-71F1-412A-8DAC-FE5080E9D117}"/>
    <dgm:cxn modelId="{A54E2E8F-A9EB-40FE-902C-34EC36E627F6}" type="presOf" srcId="{AE070254-AD71-466D-8EE1-C976322ACAD8}" destId="{928115D2-2064-4F04-8966-2890385F800D}" srcOrd="0" destOrd="0" presId="urn:microsoft.com/office/officeart/2005/8/layout/radial1"/>
    <dgm:cxn modelId="{1F3F2192-01A2-468B-BD08-C56A98AC5B67}" srcId="{AE070254-AD71-466D-8EE1-C976322ACAD8}" destId="{89CC2BDA-1766-44B4-8666-5872568457E2}" srcOrd="4" destOrd="0" parTransId="{F0C6BFAE-B676-46FB-8D37-23DBA60A10BD}" sibTransId="{721EE6AC-8DCC-4F8F-B34C-FA3101693517}"/>
    <dgm:cxn modelId="{88B8DC96-AD55-4D32-A905-55E55E61F773}" type="presOf" srcId="{06E02CF9-01BD-48DA-A78B-9E1299F142B1}" destId="{BD46A5AF-2357-4C45-BC76-15FEE0FBE8A6}" srcOrd="0" destOrd="0" presId="urn:microsoft.com/office/officeart/2005/8/layout/radial1"/>
    <dgm:cxn modelId="{8EE2B49D-9D49-4333-9CFA-5CEAB6CCC510}" type="presOf" srcId="{9FDFC194-D419-4B5D-BCBE-CFC9AAE4A68A}" destId="{6F2A1FB2-A4E2-45FF-8855-E0A56FA7DCC4}" srcOrd="1" destOrd="0" presId="urn:microsoft.com/office/officeart/2005/8/layout/radial1"/>
    <dgm:cxn modelId="{0CF1679F-2BD2-48F2-92AD-C6EAB1617AA8}" srcId="{AE070254-AD71-466D-8EE1-C976322ACAD8}" destId="{8F4C407F-B4D4-4F91-B3A9-E9D4E4D5403B}" srcOrd="2" destOrd="0" parTransId="{9FDFC194-D419-4B5D-BCBE-CFC9AAE4A68A}" sibTransId="{87C74367-3ABE-48C1-B4D3-2BBF9AC7E206}"/>
    <dgm:cxn modelId="{8EA9C5AE-369F-4191-806A-C5A43A989842}" type="presOf" srcId="{FFE5362F-9E43-4C3F-96FB-1D7E797582B8}" destId="{FFFCE037-0BAB-4776-A22B-0169D07A01AA}" srcOrd="1" destOrd="0" presId="urn:microsoft.com/office/officeart/2005/8/layout/radial1"/>
    <dgm:cxn modelId="{AB1E70B6-712A-4F87-B765-856D302E4E1F}" type="presOf" srcId="{3C568589-02FB-4DC2-BCD0-0574044C4F97}" destId="{6D9140FE-E7CE-42EB-96AD-A17B18B14D7C}" srcOrd="0" destOrd="0" presId="urn:microsoft.com/office/officeart/2005/8/layout/radial1"/>
    <dgm:cxn modelId="{54BC92BD-66A2-475D-B9FE-4CFFCB14583A}" type="presOf" srcId="{AE729EED-A3F7-49B4-AEE2-588A12FE0032}" destId="{439977B7-2286-4C6E-B4CF-4018EC763DAF}" srcOrd="0" destOrd="0" presId="urn:microsoft.com/office/officeart/2005/8/layout/radial1"/>
    <dgm:cxn modelId="{98828ABE-1E94-4ED7-9A45-74B919B39222}" type="presOf" srcId="{8F4C407F-B4D4-4F91-B3A9-E9D4E4D5403B}" destId="{185D4478-14E8-43A9-9268-BA89D3574A11}" srcOrd="0" destOrd="0" presId="urn:microsoft.com/office/officeart/2005/8/layout/radial1"/>
    <dgm:cxn modelId="{2CD30BBF-7DC9-418D-8189-8B97B30F3ED2}" type="presOf" srcId="{0934783C-874D-4650-B266-EEF90B28A9AB}" destId="{4BF06428-D24F-46B1-B6BB-7AB1F745DAC2}" srcOrd="0" destOrd="0" presId="urn:microsoft.com/office/officeart/2005/8/layout/radial1"/>
    <dgm:cxn modelId="{0A6473C3-A683-4B43-BE3D-4B2E2AF2212D}" type="presOf" srcId="{9FDFC194-D419-4B5D-BCBE-CFC9AAE4A68A}" destId="{3472B26A-65DE-4951-8EA5-F93FD05FC0D9}" srcOrd="0" destOrd="0" presId="urn:microsoft.com/office/officeart/2005/8/layout/radial1"/>
    <dgm:cxn modelId="{23A7EEC6-F036-4011-949E-28DAE4AB6312}" srcId="{AE070254-AD71-466D-8EE1-C976322ACAD8}" destId="{06E02CF9-01BD-48DA-A78B-9E1299F142B1}" srcOrd="1" destOrd="0" parTransId="{0934783C-874D-4650-B266-EEF90B28A9AB}" sibTransId="{58EBA94F-9383-4AB5-97D4-761A7F84F2BC}"/>
    <dgm:cxn modelId="{119212CD-0BCC-44BD-9AD9-C604E2A2C8EA}" type="presOf" srcId="{28CFE2D3-51BF-46B7-B973-24947DB9B385}" destId="{E3C40303-E63A-4E15-8C0A-B754B6042493}" srcOrd="0" destOrd="0" presId="urn:microsoft.com/office/officeart/2005/8/layout/radial1"/>
    <dgm:cxn modelId="{4FB2AACE-C5FA-4047-9D88-0522B4E707E3}" srcId="{AE070254-AD71-466D-8EE1-C976322ACAD8}" destId="{28CFE2D3-51BF-46B7-B973-24947DB9B385}" srcOrd="3" destOrd="0" parTransId="{FFE5362F-9E43-4C3F-96FB-1D7E797582B8}" sibTransId="{CFA3A930-9D75-472A-B935-0D6F878C0CD5}"/>
    <dgm:cxn modelId="{4193E1D0-C5DD-470E-9E5A-7910B37EAFF4}" type="presOf" srcId="{F0C6BFAE-B676-46FB-8D37-23DBA60A10BD}" destId="{497FB066-069F-434F-B592-488F2E8D2D65}" srcOrd="0" destOrd="0" presId="urn:microsoft.com/office/officeart/2005/8/layout/radial1"/>
    <dgm:cxn modelId="{946B28D6-5AD9-4565-927C-4BA8C30F1A3B}" srcId="{E4F90CDC-FA7A-4397-9FA4-E6A7E4C592EC}" destId="{AE070254-AD71-466D-8EE1-C976322ACAD8}" srcOrd="0" destOrd="0" parTransId="{FCD19D42-8FB2-4B7D-BF13-15F5CE7C31DD}" sibTransId="{5B354117-D423-4D59-AFC4-00A94C599D94}"/>
    <dgm:cxn modelId="{FEC705F0-DD25-4151-8CE4-EF24D96AF041}" type="presOf" srcId="{89CC2BDA-1766-44B4-8666-5872568457E2}" destId="{7136DC0E-C49F-457C-85E5-8A5B55100109}" srcOrd="0" destOrd="0" presId="urn:microsoft.com/office/officeart/2005/8/layout/radial1"/>
    <dgm:cxn modelId="{B9EAD7F4-2AC8-4E33-843E-85785D4F9C3A}" type="presOf" srcId="{E4F90CDC-FA7A-4397-9FA4-E6A7E4C592EC}" destId="{F4A33D72-38EB-422C-98C0-8F5C65A01D3F}" srcOrd="0" destOrd="0" presId="urn:microsoft.com/office/officeart/2005/8/layout/radial1"/>
    <dgm:cxn modelId="{F2204E39-8EA2-45F5-A0F9-DA94AE169E57}" type="presParOf" srcId="{F4A33D72-38EB-422C-98C0-8F5C65A01D3F}" destId="{928115D2-2064-4F04-8966-2890385F800D}" srcOrd="0" destOrd="0" presId="urn:microsoft.com/office/officeart/2005/8/layout/radial1"/>
    <dgm:cxn modelId="{8B9548EC-A7F3-498E-8BA1-27C74FF98C17}" type="presParOf" srcId="{F4A33D72-38EB-422C-98C0-8F5C65A01D3F}" destId="{3827C61C-9C90-4375-8482-6A8EB3463D31}" srcOrd="1" destOrd="0" presId="urn:microsoft.com/office/officeart/2005/8/layout/radial1"/>
    <dgm:cxn modelId="{8713250E-4B0D-43C0-B2D8-530CF589FDE4}" type="presParOf" srcId="{3827C61C-9C90-4375-8482-6A8EB3463D31}" destId="{BCE5D24B-FC47-4493-8CD2-957FE024486F}" srcOrd="0" destOrd="0" presId="urn:microsoft.com/office/officeart/2005/8/layout/radial1"/>
    <dgm:cxn modelId="{CE938414-6754-47D1-B344-3F76A00D6BDB}" type="presParOf" srcId="{F4A33D72-38EB-422C-98C0-8F5C65A01D3F}" destId="{49770F00-6E40-4D65-8881-04173D685750}" srcOrd="2" destOrd="0" presId="urn:microsoft.com/office/officeart/2005/8/layout/radial1"/>
    <dgm:cxn modelId="{D81567BF-4D44-4726-9D7F-1EB5C599549A}" type="presParOf" srcId="{F4A33D72-38EB-422C-98C0-8F5C65A01D3F}" destId="{4BF06428-D24F-46B1-B6BB-7AB1F745DAC2}" srcOrd="3" destOrd="0" presId="urn:microsoft.com/office/officeart/2005/8/layout/radial1"/>
    <dgm:cxn modelId="{5DD82A2C-82DD-451B-8BA8-045B39F826CB}" type="presParOf" srcId="{4BF06428-D24F-46B1-B6BB-7AB1F745DAC2}" destId="{63B0EE01-6B03-4865-9DE4-FB854A60DE17}" srcOrd="0" destOrd="0" presId="urn:microsoft.com/office/officeart/2005/8/layout/radial1"/>
    <dgm:cxn modelId="{AB775B82-F596-4E4D-AD13-86028B3CDA3B}" type="presParOf" srcId="{F4A33D72-38EB-422C-98C0-8F5C65A01D3F}" destId="{BD46A5AF-2357-4C45-BC76-15FEE0FBE8A6}" srcOrd="4" destOrd="0" presId="urn:microsoft.com/office/officeart/2005/8/layout/radial1"/>
    <dgm:cxn modelId="{1AC4B0EF-7F39-433B-B35F-63A1E637FE61}" type="presParOf" srcId="{F4A33D72-38EB-422C-98C0-8F5C65A01D3F}" destId="{3472B26A-65DE-4951-8EA5-F93FD05FC0D9}" srcOrd="5" destOrd="0" presId="urn:microsoft.com/office/officeart/2005/8/layout/radial1"/>
    <dgm:cxn modelId="{1C9E5FDA-42ED-46DA-B43A-6D8B6B8F2515}" type="presParOf" srcId="{3472B26A-65DE-4951-8EA5-F93FD05FC0D9}" destId="{6F2A1FB2-A4E2-45FF-8855-E0A56FA7DCC4}" srcOrd="0" destOrd="0" presId="urn:microsoft.com/office/officeart/2005/8/layout/radial1"/>
    <dgm:cxn modelId="{2BBEEAAA-B19E-4DDF-A82B-A589F6E35E6D}" type="presParOf" srcId="{F4A33D72-38EB-422C-98C0-8F5C65A01D3F}" destId="{185D4478-14E8-43A9-9268-BA89D3574A11}" srcOrd="6" destOrd="0" presId="urn:microsoft.com/office/officeart/2005/8/layout/radial1"/>
    <dgm:cxn modelId="{18E3AC07-D276-4933-8682-46BA07448B81}" type="presParOf" srcId="{F4A33D72-38EB-422C-98C0-8F5C65A01D3F}" destId="{9B5A80E5-7E7C-4079-AB8A-E47D3C32A21C}" srcOrd="7" destOrd="0" presId="urn:microsoft.com/office/officeart/2005/8/layout/radial1"/>
    <dgm:cxn modelId="{3111D9C2-0713-4F7B-A422-9FD8FCEF54DC}" type="presParOf" srcId="{9B5A80E5-7E7C-4079-AB8A-E47D3C32A21C}" destId="{FFFCE037-0BAB-4776-A22B-0169D07A01AA}" srcOrd="0" destOrd="0" presId="urn:microsoft.com/office/officeart/2005/8/layout/radial1"/>
    <dgm:cxn modelId="{EA177241-E1F9-4FEB-B4B4-2BC48CAC502F}" type="presParOf" srcId="{F4A33D72-38EB-422C-98C0-8F5C65A01D3F}" destId="{E3C40303-E63A-4E15-8C0A-B754B6042493}" srcOrd="8" destOrd="0" presId="urn:microsoft.com/office/officeart/2005/8/layout/radial1"/>
    <dgm:cxn modelId="{E495110B-10AB-4113-A107-C3AA1EE8A64A}" type="presParOf" srcId="{F4A33D72-38EB-422C-98C0-8F5C65A01D3F}" destId="{497FB066-069F-434F-B592-488F2E8D2D65}" srcOrd="9" destOrd="0" presId="urn:microsoft.com/office/officeart/2005/8/layout/radial1"/>
    <dgm:cxn modelId="{ED809695-AF06-4CE1-BF81-8FE9C894743D}" type="presParOf" srcId="{497FB066-069F-434F-B592-488F2E8D2D65}" destId="{27B55BE7-CFA0-4F25-81C4-8AA570DEB29D}" srcOrd="0" destOrd="0" presId="urn:microsoft.com/office/officeart/2005/8/layout/radial1"/>
    <dgm:cxn modelId="{2EA7ED83-54B8-47EC-B34B-BAF62155B96A}" type="presParOf" srcId="{F4A33D72-38EB-422C-98C0-8F5C65A01D3F}" destId="{7136DC0E-C49F-457C-85E5-8A5B55100109}" srcOrd="10" destOrd="0" presId="urn:microsoft.com/office/officeart/2005/8/layout/radial1"/>
    <dgm:cxn modelId="{2991B206-CE07-426C-A474-8149239F9936}" type="presParOf" srcId="{F4A33D72-38EB-422C-98C0-8F5C65A01D3F}" destId="{439977B7-2286-4C6E-B4CF-4018EC763DAF}" srcOrd="11" destOrd="0" presId="urn:microsoft.com/office/officeart/2005/8/layout/radial1"/>
    <dgm:cxn modelId="{CFE4CEDD-835D-4CB3-8226-4A36EFEB0AD5}" type="presParOf" srcId="{439977B7-2286-4C6E-B4CF-4018EC763DAF}" destId="{A0628CDF-FB38-4C37-94F7-90DB797F1CEB}" srcOrd="0" destOrd="0" presId="urn:microsoft.com/office/officeart/2005/8/layout/radial1"/>
    <dgm:cxn modelId="{8AF2884F-C279-4B64-B2C3-21D88CD91064}" type="presParOf" srcId="{F4A33D72-38EB-422C-98C0-8F5C65A01D3F}" destId="{6D9140FE-E7CE-42EB-96AD-A17B18B14D7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15D2-2064-4F04-8966-2890385F800D}">
      <dsp:nvSpPr>
        <dsp:cNvPr id="0" name=""/>
        <dsp:cNvSpPr/>
      </dsp:nvSpPr>
      <dsp:spPr>
        <a:xfrm>
          <a:off x="3976946" y="2459121"/>
          <a:ext cx="1809328" cy="115982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Positive Changes</a:t>
          </a:r>
        </a:p>
      </dsp:txBody>
      <dsp:txXfrm>
        <a:off x="4241916" y="2628974"/>
        <a:ext cx="1279388" cy="820121"/>
      </dsp:txXfrm>
    </dsp:sp>
    <dsp:sp modelId="{3827C61C-9C90-4375-8482-6A8EB3463D31}">
      <dsp:nvSpPr>
        <dsp:cNvPr id="0" name=""/>
        <dsp:cNvSpPr/>
      </dsp:nvSpPr>
      <dsp:spPr>
        <a:xfrm rot="16200000">
          <a:off x="4418312" y="1981914"/>
          <a:ext cx="92659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26597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8446" y="1972658"/>
        <a:ext cx="46329" cy="46329"/>
      </dsp:txXfrm>
    </dsp:sp>
    <dsp:sp modelId="{49770F00-6E40-4D65-8881-04173D685750}">
      <dsp:nvSpPr>
        <dsp:cNvPr id="0" name=""/>
        <dsp:cNvSpPr/>
      </dsp:nvSpPr>
      <dsp:spPr>
        <a:xfrm>
          <a:off x="3725586" y="17844"/>
          <a:ext cx="2312049" cy="1514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Prioritized electronic resources </a:t>
          </a:r>
        </a:p>
      </dsp:txBody>
      <dsp:txXfrm>
        <a:off x="4064178" y="239664"/>
        <a:ext cx="1634865" cy="1071039"/>
      </dsp:txXfrm>
    </dsp:sp>
    <dsp:sp modelId="{4BF06428-D24F-46B1-B6BB-7AB1F745DAC2}">
      <dsp:nvSpPr>
        <dsp:cNvPr id="0" name=""/>
        <dsp:cNvSpPr/>
      </dsp:nvSpPr>
      <dsp:spPr>
        <a:xfrm rot="19687999">
          <a:off x="5485271" y="2461054"/>
          <a:ext cx="60746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607467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73818" y="2459777"/>
        <a:ext cx="30373" cy="30373"/>
      </dsp:txXfrm>
    </dsp:sp>
    <dsp:sp modelId="{BD46A5AF-2357-4C45-BC76-15FEE0FBE8A6}">
      <dsp:nvSpPr>
        <dsp:cNvPr id="0" name=""/>
        <dsp:cNvSpPr/>
      </dsp:nvSpPr>
      <dsp:spPr>
        <a:xfrm>
          <a:off x="5707205" y="1003551"/>
          <a:ext cx="2410426" cy="1546109"/>
        </a:xfrm>
        <a:prstGeom prst="ellipse">
          <a:avLst/>
        </a:prstGeom>
        <a:solidFill>
          <a:schemeClr val="accent3">
            <a:hueOff val="749380"/>
            <a:satOff val="-7237"/>
            <a:lumOff val="-2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Increased virtual library services</a:t>
          </a:r>
        </a:p>
      </dsp:txBody>
      <dsp:txXfrm>
        <a:off x="6060204" y="1229973"/>
        <a:ext cx="1704428" cy="1093265"/>
      </dsp:txXfrm>
    </dsp:sp>
    <dsp:sp modelId="{3472B26A-65DE-4951-8EA5-F93FD05FC0D9}">
      <dsp:nvSpPr>
        <dsp:cNvPr id="0" name=""/>
        <dsp:cNvSpPr/>
      </dsp:nvSpPr>
      <dsp:spPr>
        <a:xfrm rot="771429">
          <a:off x="5730479" y="3249680"/>
          <a:ext cx="26993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69938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8700" y="3256841"/>
        <a:ext cx="13496" cy="13496"/>
      </dsp:txXfrm>
    </dsp:sp>
    <dsp:sp modelId="{185D4478-14E8-43A9-9268-BA89D3574A11}">
      <dsp:nvSpPr>
        <dsp:cNvPr id="0" name=""/>
        <dsp:cNvSpPr/>
      </dsp:nvSpPr>
      <dsp:spPr>
        <a:xfrm>
          <a:off x="5932677" y="2785449"/>
          <a:ext cx="2312049" cy="1514679"/>
        </a:xfrm>
        <a:prstGeom prst="ellipse">
          <a:avLst/>
        </a:prstGeom>
        <a:solidFill>
          <a:schemeClr val="accent3">
            <a:hueOff val="1498759"/>
            <a:satOff val="-14474"/>
            <a:lumOff val="-5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Expanded circulation offerings</a:t>
          </a:r>
        </a:p>
      </dsp:txBody>
      <dsp:txXfrm>
        <a:off x="6271269" y="3007269"/>
        <a:ext cx="1634865" cy="1071039"/>
      </dsp:txXfrm>
    </dsp:sp>
    <dsp:sp modelId="{9B5A80E5-7E7C-4079-AB8A-E47D3C32A21C}">
      <dsp:nvSpPr>
        <dsp:cNvPr id="0" name=""/>
        <dsp:cNvSpPr/>
      </dsp:nvSpPr>
      <dsp:spPr>
        <a:xfrm rot="3590954">
          <a:off x="4966038" y="3970344"/>
          <a:ext cx="92923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29231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7423" y="3961023"/>
        <a:ext cx="46461" cy="46461"/>
      </dsp:txXfrm>
    </dsp:sp>
    <dsp:sp modelId="{E3C40303-E63A-4E15-8C0A-B754B6042493}">
      <dsp:nvSpPr>
        <dsp:cNvPr id="0" name=""/>
        <dsp:cNvSpPr/>
      </dsp:nvSpPr>
      <dsp:spPr>
        <a:xfrm>
          <a:off x="4910580" y="4337179"/>
          <a:ext cx="2329974" cy="1514679"/>
        </a:xfrm>
        <a:prstGeom prst="ellipse">
          <a:avLst/>
        </a:prstGeom>
        <a:solidFill>
          <a:schemeClr val="accent3">
            <a:hueOff val="2248139"/>
            <a:satOff val="-21712"/>
            <a:lumOff val="-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Advanced technologies</a:t>
          </a:r>
        </a:p>
      </dsp:txBody>
      <dsp:txXfrm>
        <a:off x="5251797" y="4558999"/>
        <a:ext cx="1647540" cy="1071039"/>
      </dsp:txXfrm>
    </dsp:sp>
    <dsp:sp modelId="{497FB066-069F-434F-B592-488F2E8D2D65}">
      <dsp:nvSpPr>
        <dsp:cNvPr id="0" name=""/>
        <dsp:cNvSpPr/>
      </dsp:nvSpPr>
      <dsp:spPr>
        <a:xfrm rot="7388311">
          <a:off x="3771180" y="3972181"/>
          <a:ext cx="984289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84289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38718" y="3961483"/>
        <a:ext cx="49214" cy="49214"/>
      </dsp:txXfrm>
    </dsp:sp>
    <dsp:sp modelId="{7136DC0E-C49F-457C-85E5-8A5B55100109}">
      <dsp:nvSpPr>
        <dsp:cNvPr id="0" name=""/>
        <dsp:cNvSpPr/>
      </dsp:nvSpPr>
      <dsp:spPr>
        <a:xfrm>
          <a:off x="2383666" y="4337174"/>
          <a:ext cx="2312049" cy="1514679"/>
        </a:xfrm>
        <a:prstGeom prst="ellipse">
          <a:avLst/>
        </a:prstGeom>
        <a:solidFill>
          <a:schemeClr val="accent3">
            <a:hueOff val="2997519"/>
            <a:satOff val="-28949"/>
            <a:lumOff val="-10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Improved physical spaces</a:t>
          </a:r>
        </a:p>
      </dsp:txBody>
      <dsp:txXfrm>
        <a:off x="2722258" y="4558994"/>
        <a:ext cx="1634865" cy="1071039"/>
      </dsp:txXfrm>
    </dsp:sp>
    <dsp:sp modelId="{439977B7-2286-4C6E-B4CF-4018EC763DAF}">
      <dsp:nvSpPr>
        <dsp:cNvPr id="0" name=""/>
        <dsp:cNvSpPr/>
      </dsp:nvSpPr>
      <dsp:spPr>
        <a:xfrm rot="10028571">
          <a:off x="3762803" y="3249680"/>
          <a:ext cx="26993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69938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91024" y="3256841"/>
        <a:ext cx="13496" cy="13496"/>
      </dsp:txXfrm>
    </dsp:sp>
    <dsp:sp modelId="{6D9140FE-E7CE-42EB-96AD-A17B18B14D7C}">
      <dsp:nvSpPr>
        <dsp:cNvPr id="0" name=""/>
        <dsp:cNvSpPr/>
      </dsp:nvSpPr>
      <dsp:spPr>
        <a:xfrm>
          <a:off x="1518495" y="2785449"/>
          <a:ext cx="2312049" cy="1514679"/>
        </a:xfrm>
        <a:prstGeom prst="ellipse">
          <a:avLst/>
        </a:prstGeom>
        <a:solidFill>
          <a:schemeClr val="accent3">
            <a:hueOff val="3746899"/>
            <a:satOff val="-36186"/>
            <a:lumOff val="-13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Offered remote and hybrid work</a:t>
          </a:r>
        </a:p>
      </dsp:txBody>
      <dsp:txXfrm>
        <a:off x="1857087" y="3007269"/>
        <a:ext cx="1634865" cy="1071039"/>
      </dsp:txXfrm>
    </dsp:sp>
    <dsp:sp modelId="{45F39E62-D1B8-42A6-9958-77A9873EE089}">
      <dsp:nvSpPr>
        <dsp:cNvPr id="0" name=""/>
        <dsp:cNvSpPr/>
      </dsp:nvSpPr>
      <dsp:spPr>
        <a:xfrm rot="12750974">
          <a:off x="3586458" y="2425577"/>
          <a:ext cx="709273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709273" y="139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23363" y="2421754"/>
        <a:ext cx="35463" cy="35463"/>
      </dsp:txXfrm>
    </dsp:sp>
    <dsp:sp modelId="{E215C075-9BE5-4EAB-A94F-1731730948F4}">
      <dsp:nvSpPr>
        <dsp:cNvPr id="0" name=""/>
        <dsp:cNvSpPr/>
      </dsp:nvSpPr>
      <dsp:spPr>
        <a:xfrm>
          <a:off x="1657506" y="963359"/>
          <a:ext cx="2312049" cy="1514679"/>
        </a:xfrm>
        <a:prstGeom prst="ellipse">
          <a:avLst/>
        </a:prstGeom>
        <a:solidFill>
          <a:schemeClr val="accent3">
            <a:hueOff val="4496278"/>
            <a:satOff val="-43423"/>
            <a:lumOff val="-1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Increased continuing education</a:t>
          </a:r>
        </a:p>
      </dsp:txBody>
      <dsp:txXfrm>
        <a:off x="1996098" y="1185179"/>
        <a:ext cx="1634865" cy="1071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15D2-2064-4F04-8966-2890385F800D}">
      <dsp:nvSpPr>
        <dsp:cNvPr id="0" name=""/>
        <dsp:cNvSpPr/>
      </dsp:nvSpPr>
      <dsp:spPr>
        <a:xfrm>
          <a:off x="3915973" y="2278975"/>
          <a:ext cx="1931274" cy="129592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Difficult Changes</a:t>
          </a:r>
        </a:p>
      </dsp:txBody>
      <dsp:txXfrm>
        <a:off x="4198802" y="2468759"/>
        <a:ext cx="1365616" cy="916360"/>
      </dsp:txXfrm>
    </dsp:sp>
    <dsp:sp modelId="{3827C61C-9C90-4375-8482-6A8EB3463D31}">
      <dsp:nvSpPr>
        <dsp:cNvPr id="0" name=""/>
        <dsp:cNvSpPr/>
      </dsp:nvSpPr>
      <dsp:spPr>
        <a:xfrm rot="16200000">
          <a:off x="4561367" y="1943885"/>
          <a:ext cx="640486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640486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5598" y="1942719"/>
        <a:ext cx="32024" cy="32024"/>
      </dsp:txXfrm>
    </dsp:sp>
    <dsp:sp modelId="{49770F00-6E40-4D65-8881-04173D685750}">
      <dsp:nvSpPr>
        <dsp:cNvPr id="0" name=""/>
        <dsp:cNvSpPr/>
      </dsp:nvSpPr>
      <dsp:spPr>
        <a:xfrm>
          <a:off x="3647672" y="21721"/>
          <a:ext cx="2467877" cy="16167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Reductions to library budgets</a:t>
          </a:r>
        </a:p>
      </dsp:txBody>
      <dsp:txXfrm>
        <a:off x="4009084" y="258491"/>
        <a:ext cx="1745053" cy="1143226"/>
      </dsp:txXfrm>
    </dsp:sp>
    <dsp:sp modelId="{4BF06428-D24F-46B1-B6BB-7AB1F745DAC2}">
      <dsp:nvSpPr>
        <dsp:cNvPr id="0" name=""/>
        <dsp:cNvSpPr/>
      </dsp:nvSpPr>
      <dsp:spPr>
        <a:xfrm rot="20076786">
          <a:off x="5656940" y="2479922"/>
          <a:ext cx="270711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270711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5528" y="2488001"/>
        <a:ext cx="13535" cy="13535"/>
      </dsp:txXfrm>
    </dsp:sp>
    <dsp:sp modelId="{BD46A5AF-2357-4C45-BC76-15FEE0FBE8A6}">
      <dsp:nvSpPr>
        <dsp:cNvPr id="0" name=""/>
        <dsp:cNvSpPr/>
      </dsp:nvSpPr>
      <dsp:spPr>
        <a:xfrm>
          <a:off x="5679950" y="1154129"/>
          <a:ext cx="2467877" cy="1616766"/>
        </a:xfrm>
        <a:prstGeom prst="ellipse">
          <a:avLst/>
        </a:prstGeom>
        <a:solidFill>
          <a:schemeClr val="accent3">
            <a:hueOff val="899256"/>
            <a:satOff val="-8685"/>
            <a:lumOff val="-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Staffing losses</a:t>
          </a:r>
        </a:p>
      </dsp:txBody>
      <dsp:txXfrm>
        <a:off x="6041362" y="1390899"/>
        <a:ext cx="1745053" cy="1143226"/>
      </dsp:txXfrm>
    </dsp:sp>
    <dsp:sp modelId="{3472B26A-65DE-4951-8EA5-F93FD05FC0D9}">
      <dsp:nvSpPr>
        <dsp:cNvPr id="0" name=""/>
        <dsp:cNvSpPr/>
      </dsp:nvSpPr>
      <dsp:spPr>
        <a:xfrm rot="1355904">
          <a:off x="5699467" y="3267336"/>
          <a:ext cx="71255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71255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3313" y="3280401"/>
        <a:ext cx="3562" cy="3562"/>
      </dsp:txXfrm>
    </dsp:sp>
    <dsp:sp modelId="{185D4478-14E8-43A9-9268-BA89D3574A11}">
      <dsp:nvSpPr>
        <dsp:cNvPr id="0" name=""/>
        <dsp:cNvSpPr/>
      </dsp:nvSpPr>
      <dsp:spPr>
        <a:xfrm>
          <a:off x="5575557" y="2920994"/>
          <a:ext cx="2467877" cy="1616766"/>
        </a:xfrm>
        <a:prstGeom prst="ellipse">
          <a:avLst/>
        </a:prstGeom>
        <a:solidFill>
          <a:schemeClr val="accent3">
            <a:hueOff val="1798511"/>
            <a:satOff val="-17369"/>
            <a:lumOff val="-6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Low morale</a:t>
          </a:r>
        </a:p>
      </dsp:txBody>
      <dsp:txXfrm>
        <a:off x="5936969" y="3157764"/>
        <a:ext cx="1745053" cy="1143226"/>
      </dsp:txXfrm>
    </dsp:sp>
    <dsp:sp modelId="{9B5A80E5-7E7C-4079-AB8A-E47D3C32A21C}">
      <dsp:nvSpPr>
        <dsp:cNvPr id="0" name=""/>
        <dsp:cNvSpPr/>
      </dsp:nvSpPr>
      <dsp:spPr>
        <a:xfrm rot="5345532">
          <a:off x="4565938" y="3891165"/>
          <a:ext cx="662372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662372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0565" y="3889452"/>
        <a:ext cx="33118" cy="33118"/>
      </dsp:txXfrm>
    </dsp:sp>
    <dsp:sp modelId="{E3C40303-E63A-4E15-8C0A-B754B6042493}">
      <dsp:nvSpPr>
        <dsp:cNvPr id="0" name=""/>
        <dsp:cNvSpPr/>
      </dsp:nvSpPr>
      <dsp:spPr>
        <a:xfrm>
          <a:off x="3681241" y="4237112"/>
          <a:ext cx="2467877" cy="1616766"/>
        </a:xfrm>
        <a:prstGeom prst="ellipse">
          <a:avLst/>
        </a:prstGeom>
        <a:solidFill>
          <a:schemeClr val="accent3">
            <a:hueOff val="2697767"/>
            <a:satOff val="-26054"/>
            <a:lumOff val="-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Reductions to hours</a:t>
          </a:r>
        </a:p>
      </dsp:txBody>
      <dsp:txXfrm>
        <a:off x="4042653" y="4473882"/>
        <a:ext cx="1745053" cy="1143226"/>
      </dsp:txXfrm>
    </dsp:sp>
    <dsp:sp modelId="{497FB066-069F-434F-B592-488F2E8D2D65}">
      <dsp:nvSpPr>
        <dsp:cNvPr id="0" name=""/>
        <dsp:cNvSpPr/>
      </dsp:nvSpPr>
      <dsp:spPr>
        <a:xfrm rot="9519696">
          <a:off x="3815428" y="3281746"/>
          <a:ext cx="239889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239889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29375" y="3290595"/>
        <a:ext cx="11994" cy="11994"/>
      </dsp:txXfrm>
    </dsp:sp>
    <dsp:sp modelId="{7136DC0E-C49F-457C-85E5-8A5B55100109}">
      <dsp:nvSpPr>
        <dsp:cNvPr id="0" name=""/>
        <dsp:cNvSpPr/>
      </dsp:nvSpPr>
      <dsp:spPr>
        <a:xfrm>
          <a:off x="1529896" y="2945878"/>
          <a:ext cx="2467877" cy="1616766"/>
        </a:xfrm>
        <a:prstGeom prst="ellipse">
          <a:avLst/>
        </a:prstGeom>
        <a:solidFill>
          <a:schemeClr val="accent3">
            <a:hueOff val="3597023"/>
            <a:satOff val="-34738"/>
            <a:lumOff val="-12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Repurposed library spaces</a:t>
          </a:r>
        </a:p>
      </dsp:txBody>
      <dsp:txXfrm>
        <a:off x="1891308" y="3182648"/>
        <a:ext cx="1745053" cy="1143226"/>
      </dsp:txXfrm>
    </dsp:sp>
    <dsp:sp modelId="{439977B7-2286-4C6E-B4CF-4018EC763DAF}">
      <dsp:nvSpPr>
        <dsp:cNvPr id="0" name=""/>
        <dsp:cNvSpPr/>
      </dsp:nvSpPr>
      <dsp:spPr>
        <a:xfrm rot="12321450">
          <a:off x="3867432" y="2487569"/>
          <a:ext cx="236838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236838" y="148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79931" y="2496494"/>
        <a:ext cx="11841" cy="11841"/>
      </dsp:txXfrm>
    </dsp:sp>
    <dsp:sp modelId="{6D9140FE-E7CE-42EB-96AD-A17B18B14D7C}">
      <dsp:nvSpPr>
        <dsp:cNvPr id="0" name=""/>
        <dsp:cNvSpPr/>
      </dsp:nvSpPr>
      <dsp:spPr>
        <a:xfrm>
          <a:off x="1645141" y="1169504"/>
          <a:ext cx="2467877" cy="1616766"/>
        </a:xfrm>
        <a:prstGeom prst="ellipse">
          <a:avLst/>
        </a:prstGeom>
        <a:solidFill>
          <a:schemeClr val="accent3">
            <a:hueOff val="4496278"/>
            <a:satOff val="-43423"/>
            <a:lumOff val="-1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Reduced library services</a:t>
          </a:r>
        </a:p>
      </dsp:txBody>
      <dsp:txXfrm>
        <a:off x="2006553" y="1406274"/>
        <a:ext cx="1745053" cy="1143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41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260" y="0"/>
            <a:ext cx="2970390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05982DDE-1673-4FAD-ABA7-B01B4E41DDF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015"/>
            <a:ext cx="2972741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260" y="8846015"/>
            <a:ext cx="2970390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7B3ACEC6-FD2B-364A-87A5-E4E57BEBA3D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606425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8729" tIns="64365" rIns="128729" bIns="64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3321" y="3002351"/>
            <a:ext cx="6169916" cy="5704503"/>
          </a:xfrm>
          <a:prstGeom prst="rect">
            <a:avLst/>
          </a:prstGeom>
        </p:spPr>
        <p:txBody>
          <a:bodyPr vert="horz" lIns="128729" tIns="64365" rIns="128729" bIns="64365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0838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367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in March of 2022 all CARLI members were invited to participate in a Library Transformations Survey that asked how your library has changed as a result of the COVID-19 pandemic. Participants shared up to 3 good changes and innovations that will continue permanently. Participants also shared 3 difficult changes that their library made, and shared changes at the institutional level.  </a:t>
            </a:r>
          </a:p>
          <a:p>
            <a:endParaRPr lang="en-US" dirty="0"/>
          </a:p>
          <a:p>
            <a:r>
              <a:rPr lang="en-US" dirty="0"/>
              <a:t>We received 122 responses from 82 CARLI member libraries (67% response).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Shared at the bottom of this slide is a link to a summary report I’ve compiled and linked within that document is a more detailed report.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&lt;add to chat&gt;</a:t>
            </a:r>
          </a:p>
        </p:txBody>
      </p:sp>
    </p:spTree>
    <p:extLst>
      <p:ext uri="{BB962C8B-B14F-4D97-AF65-F5344CB8AC3E}">
        <p14:creationId xmlns:p14="http://schemas.microsoft.com/office/powerpoint/2010/main" val="8299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of positive changes included: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prioritization of electronic resources over physical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virtual library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Expanded contactless circulation offerings and increased circulation of laptops and other electronics to support online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advanced existing technologies and implemented new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improved physical spaces to be more inviting, accessible, and meet COVID safety protocols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Staff were offered more flexible work policies including remote and hybrid arrangements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also increased opportunities for skills building that resulted in increased awareness of Diversity, Equity, Inclusion, and </a:t>
            </a:r>
            <a:r>
              <a:rPr lang="en-US" dirty="0" err="1"/>
              <a:t>Accessiblity</a:t>
            </a:r>
            <a:r>
              <a:rPr lang="en-US" dirty="0"/>
              <a:t> and Open Educational Resources.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of difficult changes reflected the severe challenges libraries face as a result of the pandemic.</a:t>
            </a:r>
          </a:p>
          <a:p>
            <a:endParaRPr lang="en-US" dirty="0"/>
          </a:p>
          <a:p>
            <a:r>
              <a:rPr lang="en-US" dirty="0"/>
              <a:t>These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Reductions to library budgets which significantly impact library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Severe staffing losses and unfilled positions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staff morale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Reductions to physical library hours and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Library spaces were repurposed or reduced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Library services were reduced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+mn-lt"/>
              </a:rPr>
              <a:t>Responses of institution level changes varied widely, but a few topics that stood out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Concerns about library budgets in the face of declining student enrollments and student traffic on campus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Concerns that new and robust virtual services and programs will not be recognized by administrators who previously focused on physical attendance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The continuation of flexible work arrangements varied by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Several library space redesigns are occurring with varying levels of librarian input in the decisions.</a:t>
            </a: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9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9350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980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423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6832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598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355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5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170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1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7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25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hack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E9A46BF-9D00-5432-00A4-4B749D78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0" y="5328981"/>
            <a:ext cx="9010140" cy="940481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  <a:t>CARLI Libraries and the Pandemic:        Changes We’ve Made and How We’ve Pivoted</a:t>
            </a:r>
            <a:br>
              <a:rPr lang="en-US" sz="2700" b="1" dirty="0">
                <a:solidFill>
                  <a:schemeClr val="bg2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</a:br>
            <a:br>
              <a:rPr lang="en-US" sz="600" dirty="0">
                <a:solidFill>
                  <a:schemeClr val="bg2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ED7243A-0B75-A564-5181-22D89AAA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938" y="4663959"/>
            <a:ext cx="3850501" cy="299405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 Pro" panose="02040502050405020303" pitchFamily="18" charset="0"/>
              </a:rPr>
              <a:t>“Budget” photo by </a:t>
            </a:r>
            <a:r>
              <a:rPr lang="en-US" sz="1600" dirty="0" err="1">
                <a:solidFill>
                  <a:schemeClr val="bg1"/>
                </a:solidFill>
                <a:latin typeface="Georgia Pro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SurveyHacks</a:t>
            </a:r>
            <a:r>
              <a:rPr lang="en-US" sz="1600" dirty="0">
                <a:solidFill>
                  <a:schemeClr val="bg1"/>
                </a:solidFill>
                <a:latin typeface="Georgia Pro" panose="02040502050405020303" pitchFamily="18" charset="0"/>
              </a:rPr>
              <a:t> is licensed under CC BY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7436-EAC4-A635-F0F0-1975A2DF347D}"/>
              </a:ext>
            </a:extLst>
          </p:cNvPr>
          <p:cNvSpPr txBox="1"/>
          <p:nvPr/>
        </p:nvSpPr>
        <p:spPr>
          <a:xfrm>
            <a:off x="997639" y="6490942"/>
            <a:ext cx="79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Georgia Pro" panose="02040502050405020303" pitchFamily="18" charset="0"/>
                <a:cs typeface="Calibri" panose="020F0502020204030204" pitchFamily="34" charset="0"/>
              </a:rPr>
              <a:t>This program is being recorded and Zoom’s Live Transcript is enabled.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Georgia Pro" panose="020405020504050203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3058F8-6761-8432-ACE7-880D10AF185D}"/>
              </a:ext>
            </a:extLst>
          </p:cNvPr>
          <p:cNvSpPr/>
          <p:nvPr/>
        </p:nvSpPr>
        <p:spPr>
          <a:xfrm>
            <a:off x="0" y="1"/>
            <a:ext cx="9144000" cy="97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ARLI: Consortium of Academic and Research Libraries in Illinois logo.&#10;">
            <a:extLst>
              <a:ext uri="{FF2B5EF4-FFF2-40B4-BE49-F238E27FC236}">
                <a16:creationId xmlns:a16="http://schemas.microsoft.com/office/drawing/2014/main" id="{F06E6C8B-569A-9046-9555-6EA95B3B2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9" y="88136"/>
            <a:ext cx="4332333" cy="798062"/>
          </a:xfrm>
          <a:prstGeom prst="rect">
            <a:avLst/>
          </a:prstGeom>
        </p:spPr>
      </p:pic>
      <p:pic>
        <p:nvPicPr>
          <p:cNvPr id="5" name="Picture Placeholder 4" descr="A pink flower on the ground&#10;&#10;Description automatically generated with low confidence">
            <a:extLst>
              <a:ext uri="{FF2B5EF4-FFF2-40B4-BE49-F238E27FC236}">
                <a16:creationId xmlns:a16="http://schemas.microsoft.com/office/drawing/2014/main" id="{FB4B4AFB-782B-0BD0-4F54-FEAF1F2DF6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22807" b="18910"/>
          <a:stretch/>
        </p:blipFill>
        <p:spPr>
          <a:xfrm>
            <a:off x="0" y="1058778"/>
            <a:ext cx="9144000" cy="3996585"/>
          </a:xfrm>
        </p:spPr>
      </p:pic>
    </p:spTree>
    <p:extLst>
      <p:ext uri="{BB962C8B-B14F-4D97-AF65-F5344CB8AC3E}">
        <p14:creationId xmlns:p14="http://schemas.microsoft.com/office/powerpoint/2010/main" val="198940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9DF9E-065F-003D-0B1E-2AF96DAE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987" y="1104382"/>
            <a:ext cx="7402026" cy="46492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CARLI Library Transformations Survey Results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Panel Discussion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Attendee Breakouts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C75833-C694-FC47-82F1-AEF3AE14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616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F0787-16E9-A8BD-42D5-75B9F863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CARLI Library Transformations Survey Results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FA85305-E816-FBF4-A939-91CB4456A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47" y="922183"/>
            <a:ext cx="7058345" cy="4259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6F62E-0648-C912-9F0C-7F7CE974605C}"/>
              </a:ext>
            </a:extLst>
          </p:cNvPr>
          <p:cNvSpPr txBox="1"/>
          <p:nvPr/>
        </p:nvSpPr>
        <p:spPr>
          <a:xfrm>
            <a:off x="910578" y="5353693"/>
            <a:ext cx="686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https://www.carli.illinois.edu/sites/files/files/SummaryIIllinoisLibraryTransformationsSurveyResults.pdf</a:t>
            </a:r>
          </a:p>
        </p:txBody>
      </p:sp>
    </p:spTree>
    <p:extLst>
      <p:ext uri="{BB962C8B-B14F-4D97-AF65-F5344CB8AC3E}">
        <p14:creationId xmlns:p14="http://schemas.microsoft.com/office/powerpoint/2010/main" val="193302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53109F-D939-400D-6F89-2FF7B7B5C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48733"/>
              </p:ext>
            </p:extLst>
          </p:nvPr>
        </p:nvGraphicFramePr>
        <p:xfrm>
          <a:off x="-354563" y="508011"/>
          <a:ext cx="9763222" cy="585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DF6BA65-9EE7-0BB3-D744-F07B10E3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243336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271508-4DEC-A9B5-0F9F-E89E2408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Changes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D8445FF-35CD-BE6C-F467-10E30C950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653937"/>
              </p:ext>
            </p:extLst>
          </p:nvPr>
        </p:nvGraphicFramePr>
        <p:xfrm>
          <a:off x="-309611" y="482891"/>
          <a:ext cx="9763222" cy="585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697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A59C6-E202-7146-C666-028F262D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Budget concerns in the face of declining student enrollments and student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Concerns robust virtual services and programs will not be recognized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Continuation of flexible work arrangements vary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 space redesigns with different levels of librarian input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F4F2F-0289-7A42-D2FE-152E2CA1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responses</a:t>
            </a:r>
          </a:p>
        </p:txBody>
      </p:sp>
    </p:spTree>
    <p:extLst>
      <p:ext uri="{BB962C8B-B14F-4D97-AF65-F5344CB8AC3E}">
        <p14:creationId xmlns:p14="http://schemas.microsoft.com/office/powerpoint/2010/main" val="46366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urple flowers&#10;&#10;Description automatically generated with low confidence">
            <a:extLst>
              <a:ext uri="{FF2B5EF4-FFF2-40B4-BE49-F238E27FC236}">
                <a16:creationId xmlns:a16="http://schemas.microsoft.com/office/drawing/2014/main" id="{467EDFCF-C3B3-5D74-7DEA-E0ED13D9D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4" t="6566" r="14748" b="8301"/>
          <a:stretch/>
        </p:blipFill>
        <p:spPr>
          <a:xfrm>
            <a:off x="0" y="377385"/>
            <a:ext cx="9144000" cy="61202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341471-244E-19CC-E0F6-51506E30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0004F-0159-F45A-4477-FFAC16233F2F}"/>
              </a:ext>
            </a:extLst>
          </p:cNvPr>
          <p:cNvSpPr txBox="1"/>
          <p:nvPr/>
        </p:nvSpPr>
        <p:spPr>
          <a:xfrm>
            <a:off x="491672" y="3665391"/>
            <a:ext cx="8652328" cy="2554545"/>
          </a:xfrm>
          <a:prstGeom prst="rect">
            <a:avLst/>
          </a:prstGeom>
          <a:solidFill>
            <a:srgbClr val="D6B2DE"/>
          </a:solidFill>
        </p:spPr>
        <p:txBody>
          <a:bodyPr wrap="square">
            <a:spAutoFit/>
          </a:bodyPr>
          <a:lstStyle/>
          <a:p>
            <a:endParaRPr lang="en-US" sz="800" b="0" dirty="0"/>
          </a:p>
          <a:p>
            <a:r>
              <a:rPr lang="en-US" sz="3600" b="0" dirty="0"/>
              <a:t>Mary Konkel   	</a:t>
            </a:r>
            <a:r>
              <a:rPr lang="en-US" sz="3400" b="0" dirty="0"/>
              <a:t>konkel@cod.edu</a:t>
            </a:r>
          </a:p>
          <a:p>
            <a:r>
              <a:rPr lang="en-US" sz="3600" b="0" dirty="0"/>
              <a:t>Sarah Pritchard 	</a:t>
            </a:r>
            <a:r>
              <a:rPr lang="en-US" sz="3400" b="0" dirty="0"/>
              <a:t>spritchard@northwestern.edu</a:t>
            </a:r>
          </a:p>
          <a:p>
            <a:r>
              <a:rPr lang="en-US" sz="3600" b="0" dirty="0"/>
              <a:t>Sarah Sagmoen 	</a:t>
            </a:r>
            <a:r>
              <a:rPr lang="en-US" sz="3400" b="0" dirty="0"/>
              <a:t>ssagm2@uis.edu</a:t>
            </a:r>
          </a:p>
          <a:p>
            <a:r>
              <a:rPr lang="en-US" sz="3600" dirty="0"/>
              <a:t>Nicole Swanson</a:t>
            </a:r>
            <a:r>
              <a:rPr lang="en-US" sz="3400" dirty="0"/>
              <a:t>	support@carli.Illinois.edu</a:t>
            </a:r>
          </a:p>
          <a:p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9FC2A-C6D4-BD8A-6BBC-07159BCCB817}"/>
              </a:ext>
            </a:extLst>
          </p:cNvPr>
          <p:cNvSpPr txBox="1"/>
          <p:nvPr/>
        </p:nvSpPr>
        <p:spPr>
          <a:xfrm>
            <a:off x="2063346" y="6519446"/>
            <a:ext cx="73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"Beautiful Morning Glory" by Swami Stream is licensed under CC BY 2.0. </a:t>
            </a:r>
          </a:p>
        </p:txBody>
      </p:sp>
    </p:spTree>
    <p:extLst>
      <p:ext uri="{BB962C8B-B14F-4D97-AF65-F5344CB8AC3E}">
        <p14:creationId xmlns:p14="http://schemas.microsoft.com/office/powerpoint/2010/main" val="3552747981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35245</TotalTime>
  <Words>553</Words>
  <Application>Microsoft Office PowerPoint</Application>
  <PresentationFormat>Letter Paper (8.5x11 in)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</vt:lpstr>
      <vt:lpstr>Times New Roman</vt:lpstr>
      <vt:lpstr>1_Presentation11</vt:lpstr>
      <vt:lpstr>CARLI Libraries and the Pandemic:        Changes We’ve Made and How We’ve Pivoted  </vt:lpstr>
      <vt:lpstr>Agenda</vt:lpstr>
      <vt:lpstr>CARLI Library Transformations Survey Results</vt:lpstr>
      <vt:lpstr>Positive changes</vt:lpstr>
      <vt:lpstr>Difficult Changes</vt:lpstr>
      <vt:lpstr>Institutional responses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Swanson, Nicole Marie</cp:lastModifiedBy>
  <cp:revision>496</cp:revision>
  <cp:lastPrinted>2022-09-22T03:46:56Z</cp:lastPrinted>
  <dcterms:created xsi:type="dcterms:W3CDTF">2019-09-18T17:05:10Z</dcterms:created>
  <dcterms:modified xsi:type="dcterms:W3CDTF">2022-09-23T19:56:32Z</dcterms:modified>
</cp:coreProperties>
</file>