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Slab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bby Tronnes" initials="" lastIdx="1" clrIdx="0"/>
  <p:cmAuthor id="1" name="Ching Zedric" initials="" lastIdx="1" clrIdx="1"/>
  <p:cmAuthor id="2" name="Liz Bloodworth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20" y="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03T15:03:04.131" idx="1">
    <p:pos x="6000" y="0"/>
    <p:text>Combine is good. We have the general training when they first start, go through the basics, and once they're on certain project, they'll get hands-on specific training</p:text>
  </p:cm>
  <p:cm authorId="0" dt="2026-02-03T18:06:29.720" idx="1">
    <p:pos x="6000" y="0"/>
    <p:text>@ebloodwo@iwu.edu @czedric@fsmail.bradley.edu i left out "recruiting" for now to save time. Someone might ask about it. what do you think?
We could combine Training and Project Identifying projects on a slide or separate...either way. just making options</p:text>
  </p:cm>
  <p:cm authorId="2" dt="2026-02-03T18:06:29.720" idx="1">
    <p:pos x="6000" y="0"/>
    <p:text>Works for me.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bcb59b105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bcb59b105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bcb59b105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bcb59b105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2260c6b6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2260c6b6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bb96d4fc58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bb96d4fc58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2dd7e3d3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c2dd7e3d3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2260c6b6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c2260c6b6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2dd7e3d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2dd7e3d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2dd7e3d3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c2dd7e3d3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cb59b105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bcb59b105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bb96d4fc58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bb96d4fc58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bb96d4fc5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bb96d4fc5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bcb59b105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bcb59b105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c2260c6b6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c2260c6b6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bcb59b105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bcb59b105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bc9262a0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bc9262a0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bb96d4fc58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bb96d4fc58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bb96d4fc58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bb96d4fc58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2260c6b6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c2260c6b6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2260c6b6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c2260c6b6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c2dd7e3d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c2dd7e3d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bd000236e0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bd000236e0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cb59b105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bcb59b105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bb96d4fc58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bb96d4fc58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bcb59b105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bcb59b105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William H. H. Adams Civil War diaries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Vissering brothers WWI correspondence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Campus Art Collection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bcb59b105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bcb59b105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2dd7e3d3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2dd7e3d3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2260c6b6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c2260c6b6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bb96d4fc5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bb96d4fc5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Clarabell Miller’s collection of Bradley ephemera, several posts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bcb59b105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bcb59b105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ebloodwo@iwu.ed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czedric@bradley.edu" TargetMode="External"/><Relationship Id="rId4" Type="http://schemas.openxmlformats.org/officeDocument/2006/relationships/hyperlink" Target="mailto:ltronnes@bradley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s/DGEWRHNxjS-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www.instagram.com/reel/DGEWRHNxjS-/?utm_source=ig_web_copy_link&amp;igsh=MzRlODBiNWFlZA==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Archives In Action: Empowering Students and Community Volunteers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 Bloodworth, Illinois Wesleyan University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Libby Tronnes &amp; Ching Zedric, Bradley University</a:t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6680150" y="161976"/>
            <a:ext cx="2332800" cy="108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4" title="iwu-logo-2018-cmyk-center (1)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920" y="216831"/>
            <a:ext cx="1397025" cy="9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descr="Bradley University name and logo including letter B in within a shield outline." title="BU-Logo_L_CMYK.jpg"/>
          <p:cNvPicPr preferRelativeResize="0"/>
          <p:nvPr/>
        </p:nvPicPr>
        <p:blipFill rotWithShape="1">
          <a:blip r:embed="rId4">
            <a:alphaModFix/>
          </a:blip>
          <a:srcRect t="149" b="159"/>
          <a:stretch/>
        </p:blipFill>
        <p:spPr>
          <a:xfrm>
            <a:off x="236299" y="4050401"/>
            <a:ext cx="2068034" cy="8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Posse Legacy</a:t>
            </a:r>
            <a:endParaRPr sz="18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Oral History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47" name="Google Shape;147;p24" descr="Screenshot of description of the IWU Posse Legacy Project." title="Screenshot 2026-01-29 1409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525" y="415563"/>
            <a:ext cx="4655550" cy="43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 descr="Screenshot of eight portraits of oral history interviewees." title="Screenshot 2026-02-03 20132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30226"/>
            <a:ext cx="5235526" cy="270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 descr="cookie in shape of Illinois with candy marking location of Peoria. Cookie wrapped in plastic. "/>
          <p:cNvPicPr preferRelativeResize="0"/>
          <p:nvPr/>
        </p:nvPicPr>
        <p:blipFill rotWithShape="1">
          <a:blip r:embed="rId3">
            <a:alphaModFix/>
          </a:blip>
          <a:srcRect t="7316" r="34529" b="10843"/>
          <a:stretch/>
        </p:blipFill>
        <p:spPr>
          <a:xfrm>
            <a:off x="0" y="1401050"/>
            <a:ext cx="2245501" cy="374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 descr="Young woman at wooden table with box of archival materials spread out in front of her. "/>
          <p:cNvPicPr preferRelativeResize="0"/>
          <p:nvPr/>
        </p:nvPicPr>
        <p:blipFill rotWithShape="1">
          <a:blip r:embed="rId4">
            <a:alphaModFix/>
          </a:blip>
          <a:srcRect r="7535" b="24017"/>
          <a:stretch/>
        </p:blipFill>
        <p:spPr>
          <a:xfrm>
            <a:off x="2385387" y="127789"/>
            <a:ext cx="3944275" cy="43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 descr="contents of archival box, somewhat disorganized. "/>
          <p:cNvPicPr preferRelativeResize="0"/>
          <p:nvPr/>
        </p:nvPicPr>
        <p:blipFill rotWithShape="1">
          <a:blip r:embed="rId5">
            <a:alphaModFix/>
          </a:blip>
          <a:srcRect l="7132" b="10386"/>
          <a:stretch/>
        </p:blipFill>
        <p:spPr>
          <a:xfrm>
            <a:off x="6469550" y="428800"/>
            <a:ext cx="2674449" cy="344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223325" y="281825"/>
            <a:ext cx="2245500" cy="5442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Discovery!</a:t>
            </a:r>
            <a:endParaRPr sz="29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118500" y="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Exhibits &amp; Outreach, Teaching &amp; Mentoring</a:t>
            </a:r>
            <a:endParaRPr/>
          </a:p>
        </p:txBody>
      </p:sp>
      <p:pic>
        <p:nvPicPr>
          <p:cNvPr id="162" name="Google Shape;162;p26" descr="three young people standing in front of a poster as well as a table displaying artifacts, artifacts are mostly obscured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900" y="724463"/>
            <a:ext cx="4926100" cy="3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 descr="decorative" title="Poster for Presentation"/>
          <p:cNvPicPr preferRelativeResize="0"/>
          <p:nvPr/>
        </p:nvPicPr>
        <p:blipFill rotWithShape="1">
          <a:blip r:embed="rId4">
            <a:alphaModFix/>
          </a:blip>
          <a:srcRect l="7381" t="17887" r="35926" b="36963"/>
          <a:stretch/>
        </p:blipFill>
        <p:spPr>
          <a:xfrm>
            <a:off x="360575" y="724462"/>
            <a:ext cx="3479397" cy="369457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213575" y="4380675"/>
            <a:ext cx="8716500" cy="6861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430" b="1"/>
              <a:t>Bradley Student Expo - HIS 420 Internship  Research on BU Traditions and Founder</a:t>
            </a:r>
            <a:endParaRPr sz="5430" b="1"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1425" y="135075"/>
            <a:ext cx="1516450" cy="6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34830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Homecoming Museum</a:t>
            </a:r>
            <a:endParaRPr/>
          </a:p>
        </p:txBody>
      </p:sp>
      <p:pic>
        <p:nvPicPr>
          <p:cNvPr id="171" name="Google Shape;171;p27" descr="Skirted table displaying books and artifacts for pop-up exhibit." title="PXL_20241005_1407492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400" y="636888"/>
            <a:ext cx="5159598" cy="38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 descr="Skirted tables displaying artifacts, documents and pictures for pop-up exhibit." title="PXL_20241005_14074342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46925"/>
            <a:ext cx="3668224" cy="275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Humanities</a:t>
            </a:r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387900" y="1404700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Turning Pages Exhibit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0" name="Google Shape;180;p28" descr="Instagram post announcing digital exhibit on the history of libraries." title="MLIAmesIWUSocialMediaPos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384" y="0"/>
            <a:ext cx="376753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 descr="Students presenting using projection screen to audience in a auditorium." title="PXL_20240719_1514103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2050195"/>
            <a:ext cx="3999898" cy="2999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 descr="overlapping images with several students in an archives workspace filling plastic tubs with water to unroll and unbend fragile documents. " title="Bradley University Archives"/>
          <p:cNvPicPr preferRelativeResize="0"/>
          <p:nvPr/>
        </p:nvPicPr>
        <p:blipFill rotWithShape="1">
          <a:blip r:embed="rId3">
            <a:alphaModFix/>
          </a:blip>
          <a:srcRect l="18307" t="18307"/>
          <a:stretch/>
        </p:blipFill>
        <p:spPr>
          <a:xfrm>
            <a:off x="0" y="1218752"/>
            <a:ext cx="5232998" cy="392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 descr="decorative"/>
          <p:cNvPicPr preferRelativeResize="0"/>
          <p:nvPr/>
        </p:nvPicPr>
        <p:blipFill rotWithShape="1">
          <a:blip r:embed="rId4">
            <a:alphaModFix/>
          </a:blip>
          <a:srcRect l="25622"/>
          <a:stretch/>
        </p:blipFill>
        <p:spPr>
          <a:xfrm>
            <a:off x="3601150" y="0"/>
            <a:ext cx="3591700" cy="36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 descr="decorative"/>
          <p:cNvPicPr preferRelativeResize="0"/>
          <p:nvPr/>
        </p:nvPicPr>
        <p:blipFill rotWithShape="1">
          <a:blip r:embed="rId5">
            <a:alphaModFix/>
          </a:blip>
          <a:srcRect l="8154" t="20024" r="5002" b="-313"/>
          <a:stretch/>
        </p:blipFill>
        <p:spPr>
          <a:xfrm>
            <a:off x="6205902" y="1143000"/>
            <a:ext cx="2938099" cy="362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305100" y="112700"/>
            <a:ext cx="83682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Unexpected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Projects: Humidifying Bins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Bonus: Collection Development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Char char="●"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RSOs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96" name="Google Shape;196;p30" descr="Two students seated at a table in front of an academic build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400" y="1392550"/>
            <a:ext cx="5225774" cy="348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Volunteers!</a:t>
            </a:r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Preservation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03" name="Google Shape;203;p31" descr="Volunteer demonstrates steps in box making in a room in the archiv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338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 descr="Stack of four archival boxes made of grayboard." title="409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45" y="2326134"/>
            <a:ext cx="2113025" cy="28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 descr="Four-flap enclosure unfolded to show book." title="409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7245" y="2326134"/>
            <a:ext cx="2113025" cy="281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 descr="Woman sitting at desk in Bradley reading room working on a laptop and examining archival documents. "/>
          <p:cNvPicPr preferRelativeResize="0"/>
          <p:nvPr/>
        </p:nvPicPr>
        <p:blipFill rotWithShape="1">
          <a:blip r:embed="rId3">
            <a:alphaModFix/>
          </a:blip>
          <a:srcRect b="25003"/>
          <a:stretch/>
        </p:blipFill>
        <p:spPr>
          <a:xfrm>
            <a:off x="2319125" y="974475"/>
            <a:ext cx="6824883" cy="3839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/>
        </p:nvSpPr>
        <p:spPr>
          <a:xfrm>
            <a:off x="67775" y="83500"/>
            <a:ext cx="2682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VOLUNTEERS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Have Hidden Talents!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32" descr="One large archival weight and two small archival weigh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5" y="1427050"/>
            <a:ext cx="2154824" cy="214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306575" y="281175"/>
            <a:ext cx="3941400" cy="143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Hard Part: Training Students &amp; Identifying Projects</a:t>
            </a:r>
            <a:endParaRPr>
              <a:solidFill>
                <a:schemeClr val="dk2"/>
              </a:solidFill>
              <a:highlight>
                <a:schemeClr val="dk1"/>
              </a:highlight>
            </a:endParaRPr>
          </a:p>
        </p:txBody>
      </p:sp>
      <p:sp>
        <p:nvSpPr>
          <p:cNvPr id="218" name="Google Shape;218;p33"/>
          <p:cNvSpPr txBox="1">
            <a:spLocks noGrp="1"/>
          </p:cNvSpPr>
          <p:nvPr>
            <p:ph type="body" idx="1"/>
          </p:nvPr>
        </p:nvSpPr>
        <p:spPr>
          <a:xfrm>
            <a:off x="277325" y="2085275"/>
            <a:ext cx="3999900" cy="26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Training modules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Combination of supervision and mentoring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Building skills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Coming up with projects: A job in itself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More students, more projects, more problems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Matching students to projects</a:t>
            </a:r>
            <a:endParaRPr sz="1800"/>
          </a:p>
        </p:txBody>
      </p:sp>
      <p:pic>
        <p:nvPicPr>
          <p:cNvPr id="219" name="Google Shape;219;p33" descr="Library cart of archival boxes and books." title="PXL_20240124_193224968.jpg"/>
          <p:cNvPicPr preferRelativeResize="0"/>
          <p:nvPr/>
        </p:nvPicPr>
        <p:blipFill rotWithShape="1">
          <a:blip r:embed="rId3">
            <a:alphaModFix/>
          </a:blip>
          <a:srcRect t="6748" r="10031" b="10243"/>
          <a:stretch/>
        </p:blipFill>
        <p:spPr>
          <a:xfrm>
            <a:off x="4738592" y="0"/>
            <a:ext cx="418105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414950" y="458025"/>
            <a:ext cx="8341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Expect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513025" y="1489825"/>
            <a:ext cx="33801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2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95"/>
              <a:buChar char="●"/>
            </a:pPr>
            <a:r>
              <a:rPr lang="en" sz="1695"/>
              <a:t>How do students/volunteers &amp; the archives benefit?</a:t>
            </a:r>
            <a:endParaRPr sz="1695"/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695"/>
          </a:p>
          <a:p>
            <a:pPr marL="457200" lvl="0" indent="-3362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95"/>
              <a:buChar char="●"/>
            </a:pPr>
            <a:r>
              <a:rPr lang="en" sz="1695"/>
              <a:t>The hard part: Setting students up for success</a:t>
            </a:r>
            <a:endParaRPr sz="1695"/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695"/>
          </a:p>
          <a:p>
            <a:pPr marL="457200" lvl="0" indent="-3362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95"/>
              <a:buChar char="●"/>
            </a:pPr>
            <a:r>
              <a:rPr lang="en" sz="1695"/>
              <a:t>Lessons learned (including common pitfalls)</a:t>
            </a:r>
            <a:endParaRPr sz="1695"/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695"/>
          </a:p>
          <a:p>
            <a:pPr marL="457200" lvl="0" indent="-3362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95"/>
              <a:buChar char="●"/>
            </a:pPr>
            <a:r>
              <a:rPr lang="en" sz="1695"/>
              <a:t>Q&amp;A</a:t>
            </a:r>
            <a:endParaRPr sz="1695"/>
          </a:p>
        </p:txBody>
      </p:sp>
      <p:pic>
        <p:nvPicPr>
          <p:cNvPr id="93" name="Google Shape;93;p16" descr="PXL_20240322_155844022.jpg&#10;&#10;A desk is piled with archival boxes, books, and a computer monitor in front of wooden built-in display cabinet containing books and artifacts to the right of a door labeled &quot;Special Collections.'"/>
          <p:cNvPicPr preferRelativeResize="0"/>
          <p:nvPr/>
        </p:nvPicPr>
        <p:blipFill rotWithShape="1">
          <a:blip r:embed="rId3">
            <a:alphaModFix/>
          </a:blip>
          <a:srcRect b="13374"/>
          <a:stretch/>
        </p:blipFill>
        <p:spPr>
          <a:xfrm>
            <a:off x="4690675" y="0"/>
            <a:ext cx="445332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/>
        </p:nvSpPr>
        <p:spPr>
          <a:xfrm>
            <a:off x="3799238" y="52268"/>
            <a:ext cx="2576700" cy="62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Safety First!</a:t>
            </a:r>
            <a:endParaRPr sz="2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4" descr="several glass bottles, some of which look like they contain remnants of former contents."/>
          <p:cNvPicPr preferRelativeResize="0"/>
          <p:nvPr/>
        </p:nvPicPr>
        <p:blipFill rotWithShape="1">
          <a:blip r:embed="rId3">
            <a:alphaModFix/>
          </a:blip>
          <a:srcRect l="16779" t="-21800" r="-16780" b="21799"/>
          <a:stretch/>
        </p:blipFill>
        <p:spPr>
          <a:xfrm rot="900002">
            <a:off x="6922224" y="-97561"/>
            <a:ext cx="2102625" cy="280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 descr="Warning sign on machine: &quot;Warning! Entanglement hazard. Rotating parts. Do not operate with exposed long hir, jewelry or loose clothing.&quot; Includes sketch of human head with long hair coiled around machine part. "/>
          <p:cNvPicPr preferRelativeResize="0"/>
          <p:nvPr/>
        </p:nvPicPr>
        <p:blipFill rotWithShape="1">
          <a:blip r:embed="rId4">
            <a:alphaModFix/>
          </a:blip>
          <a:srcRect l="7531" t="10822" r="10069" b="18351"/>
          <a:stretch/>
        </p:blipFill>
        <p:spPr>
          <a:xfrm>
            <a:off x="90625" y="142675"/>
            <a:ext cx="3162348" cy="164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 descr="large cutter " title="IMG_813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313" y="2511150"/>
            <a:ext cx="3254876" cy="244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 descr="movable shelving" title="IMG_069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625" y="1837600"/>
            <a:ext cx="2406651" cy="320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 descr="Red box on wall, which is a halon fire suppressant system commonly used in archives. " title="IMG_336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2225" y="2978250"/>
            <a:ext cx="1551176" cy="206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 descr="sign reading &quot;Caution Items stored overhead on this range. For your safety and the safety of these objects, please move the shelves slowly!&quot;" title="4088.jpg"/>
          <p:cNvPicPr preferRelativeResize="0"/>
          <p:nvPr/>
        </p:nvPicPr>
        <p:blipFill rotWithShape="1">
          <a:blip r:embed="rId8">
            <a:alphaModFix/>
          </a:blip>
          <a:srcRect l="2152" t="22733" b="25305"/>
          <a:stretch/>
        </p:blipFill>
        <p:spPr>
          <a:xfrm>
            <a:off x="3563425" y="702527"/>
            <a:ext cx="2469024" cy="174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Bradley Student Workers - Training</a:t>
            </a:r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119100" cy="32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 Orientation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Address issues relevant to all students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Shared Project Folder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Instructions for the project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worksheet/templates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Check in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Especially early in project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Catch mistakes, gaps in instructions, redirect</a:t>
            </a:r>
            <a:endParaRPr/>
          </a:p>
        </p:txBody>
      </p:sp>
      <p:pic>
        <p:nvPicPr>
          <p:cNvPr id="237" name="Google Shape;237;p35" descr="example of worksheet used for students with columns for the following:  Club/org name; category (type of org); Year started; Past Names or Nicknames; Not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850" y="1003946"/>
            <a:ext cx="4729773" cy="37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2299800" cy="29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3" name="Google Shape;243;p36" descr="Student working at a laptop surrounded by files"/>
          <p:cNvPicPr preferRelativeResize="0"/>
          <p:nvPr/>
        </p:nvPicPr>
        <p:blipFill rotWithShape="1">
          <a:blip r:embed="rId3">
            <a:alphaModFix/>
          </a:blip>
          <a:srcRect l="3484" t="6428"/>
          <a:stretch/>
        </p:blipFill>
        <p:spPr>
          <a:xfrm>
            <a:off x="0" y="0"/>
            <a:ext cx="70736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 descr="example template or worksheet for students and volunteers to inventory and organize a collection. Columns include: Last Name; First Name; Middle Name; Role (player, coach, e.g.); Sport; Major; Year(s); # of Photos; List Items; Notes "/>
          <p:cNvPicPr preferRelativeResize="0"/>
          <p:nvPr/>
        </p:nvPicPr>
        <p:blipFill rotWithShape="1">
          <a:blip r:embed="rId4">
            <a:alphaModFix/>
          </a:blip>
          <a:srcRect b="12610"/>
          <a:stretch/>
        </p:blipFill>
        <p:spPr>
          <a:xfrm>
            <a:off x="192975" y="2406625"/>
            <a:ext cx="8758026" cy="23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6"/>
          <p:cNvSpPr txBox="1"/>
          <p:nvPr/>
        </p:nvSpPr>
        <p:spPr>
          <a:xfrm>
            <a:off x="7073650" y="273675"/>
            <a:ext cx="1812900" cy="14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Templates or Worksheets for Students and Volunteers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2299800" cy="29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1" name="Google Shape;251;p37" descr="Young man sitting at computer hooked to digitization equipment surround by boxes of DV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 descr="worksheet for students and volunteers working on digitization of DVDs. Title is Bradley University Video Archives Inventory. Columns include DVD #; Call #; DATE YYY/MM/DD; TITLE; LENGT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500" y="1387075"/>
            <a:ext cx="5998100" cy="359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1475" y="306125"/>
            <a:ext cx="1516450" cy="6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 txBox="1"/>
          <p:nvPr/>
        </p:nvSpPr>
        <p:spPr>
          <a:xfrm>
            <a:off x="4040750" y="289775"/>
            <a:ext cx="33807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Templates or Worksheets for Students and Volunteers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122275" y="317350"/>
            <a:ext cx="6741000" cy="6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Pitfalls &amp; Lessons Learned</a:t>
            </a:r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387900" y="143037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Communication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Knowledge gaps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Rhythm of the semester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More projects = more problems</a:t>
            </a:r>
            <a:endParaRPr sz="1800"/>
          </a:p>
        </p:txBody>
      </p:sp>
      <p:pic>
        <p:nvPicPr>
          <p:cNvPr id="261" name="Google Shape;261;p38" descr="table with various piles of unorganized material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07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 descr="AI Generated image that says &quot;Warning Student Worker&quot; and depicts a cartoon male with glasses, misplaced goggles, hammer, books, spilled liquid, and loose cords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150" y="2885086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8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Benefits of Engaging Student Workers &amp; Volunteers</a:t>
            </a:r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1"/>
          </p:nvPr>
        </p:nvSpPr>
        <p:spPr>
          <a:xfrm>
            <a:off x="308650" y="150567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Community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 Knowledge (In the know…)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Each success story worth all the pitfalls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Community</a:t>
            </a:r>
            <a:endParaRPr/>
          </a:p>
        </p:txBody>
      </p:sp>
      <p:pic>
        <p:nvPicPr>
          <p:cNvPr id="274" name="Google Shape;274;p40" descr="student workers at Bradley University"/>
          <p:cNvPicPr preferRelativeResize="0"/>
          <p:nvPr/>
        </p:nvPicPr>
        <p:blipFill rotWithShape="1">
          <a:blip r:embed="rId3">
            <a:alphaModFix/>
          </a:blip>
          <a:srcRect t="8630" r="7808" b="15795"/>
          <a:stretch/>
        </p:blipFill>
        <p:spPr>
          <a:xfrm>
            <a:off x="3071625" y="1248800"/>
            <a:ext cx="5594967" cy="343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 descr="Poster with images of student workers, stating &quot;Thank you to the archives student assistants for their work on this exhibit!&quot;" title="Screenshot 2026-02-02 13555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18" y="1248800"/>
            <a:ext cx="2668425" cy="343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387900" y="1864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Scholarship &amp; Creative Production: Faculty &amp; Student Publications</a:t>
            </a:r>
            <a:endParaRPr sz="2100"/>
          </a:p>
        </p:txBody>
      </p:sp>
      <p:pic>
        <p:nvPicPr>
          <p:cNvPr id="281" name="Google Shape;281;p41" descr="two women in photo holding water color painting near a table with numerous books and other archival items displayed. "/>
          <p:cNvPicPr preferRelativeResize="0"/>
          <p:nvPr/>
        </p:nvPicPr>
        <p:blipFill rotWithShape="1">
          <a:blip r:embed="rId3">
            <a:alphaModFix/>
          </a:blip>
          <a:srcRect r="10096"/>
          <a:stretch/>
        </p:blipFill>
        <p:spPr>
          <a:xfrm>
            <a:off x="3873525" y="872550"/>
            <a:ext cx="4882574" cy="361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 descr="decorative, but includes title of faculty and student co-authored article: &quot;There's Something About Irma: Irma Stein and Henry Miller in the Bradley University Archives, An introduction with Six Letters,&quot; Abigayle Spear and Libby Tronn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5" y="796175"/>
            <a:ext cx="4162151" cy="348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 descr="WCBU NPR Network Call Sign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5550" y="4484724"/>
            <a:ext cx="2513042" cy="55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39999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Scholarship &amp; Creative Production</a:t>
            </a:r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Curtis Trout Collection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90" name="Google Shape;290;p42" descr="3D rendering of scenic design model with handwritten not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300" y="0"/>
            <a:ext cx="43539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 descr="3D rendering of scenic design model with annonated not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2083100"/>
            <a:ext cx="3772350" cy="28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3" descr="decorati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619" y="80925"/>
            <a:ext cx="3796904" cy="506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 descr="decorative"/>
          <p:cNvPicPr preferRelativeResize="0"/>
          <p:nvPr/>
        </p:nvPicPr>
        <p:blipFill rotWithShape="1">
          <a:blip r:embed="rId4">
            <a:alphaModFix/>
          </a:blip>
          <a:srcRect t="23776" b="9565"/>
          <a:stretch/>
        </p:blipFill>
        <p:spPr>
          <a:xfrm>
            <a:off x="63525" y="0"/>
            <a:ext cx="2603950" cy="231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 descr="Slide contains four images in a collage depicting two students, one holding a Spongebob animation cel, pieces of paper with handwritten notes from students about why they like the tv show Spongebob Squarepants and an exhibit title sign &quot;Spongebob Squarepants: Are You Ready, Kids?!&quot; with Spongebob in center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987644"/>
            <a:ext cx="4207800" cy="315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 descr="decorativ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9600" y="10912"/>
            <a:ext cx="3306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 txBox="1"/>
          <p:nvPr/>
        </p:nvSpPr>
        <p:spPr>
          <a:xfrm>
            <a:off x="128800" y="16900"/>
            <a:ext cx="7727400" cy="6594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Best Ideas Come From Students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Students Suggest SpongeBob Squarepants Exhibit after animation cels arrive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 descr="A pop-up exhibit featuring various 20th-century historic garments hanging behind tables of assorted university-related documents and photographs."/>
          <p:cNvSpPr txBox="1">
            <a:spLocks noGrp="1"/>
          </p:cNvSpPr>
          <p:nvPr>
            <p:ph type="title" idx="4294967295"/>
          </p:nvPr>
        </p:nvSpPr>
        <p:spPr>
          <a:xfrm>
            <a:off x="460950" y="2850775"/>
            <a:ext cx="8222100" cy="12279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Opportunities or Students,Volunteers &amp; the Archives/Special Collections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Success Stories or Struggles to Share? </a:t>
            </a:r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Liz Bloodworth -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ebloodwo@iwu.edu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Libby Tronnes 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ltronnes@bradley.edu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Ching Zedric -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czedric@bradley.edu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Transcription and Metadata Projects</a:t>
            </a:r>
            <a:endParaRPr/>
          </a:p>
        </p:txBody>
      </p:sp>
      <p:pic>
        <p:nvPicPr>
          <p:cNvPr id="104" name="Google Shape;104;p18" descr="Photo depicts screenshot of an Instagram post highlighting images of a World War I letter and a postcard of an American military unit in front of a building. The photos are accompanied by a quotation, stating &quot;Dear Sis, How is Wesleyan by this time?&quot; and text introducing a new digital collection of WWI letters." title="Screenshot 2025-07-25 1031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663" y="1288475"/>
            <a:ext cx="6752673" cy="36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290650" y="180800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Student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Exhibits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0" name="Google Shape;110;p19" descr="Display case containing various news sarticles, photos, and posters pertaining to student organizations at Illinois Wesleyan." title="PXL_20250224_1724554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25" y="-1"/>
            <a:ext cx="6918973" cy="518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Horror in the Humanities</a:t>
            </a:r>
            <a:endParaRPr/>
          </a:p>
        </p:txBody>
      </p:sp>
      <p:pic>
        <p:nvPicPr>
          <p:cNvPr id="116" name="Google Shape;116;p20" descr="Photo of display case with exhibit focused on horror literature, depicting editions of Frankenstein by Mary Wollstonecraft Shelley." title="IMG_619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4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descr="Photo of display case with exhibit focused on horror literature, depicting editions of Frankenstein by Mary Wollstonecraft Shelley." title="IMG_6193.jpeg"/>
          <p:cNvPicPr preferRelativeResize="0"/>
          <p:nvPr/>
        </p:nvPicPr>
        <p:blipFill rotWithShape="1">
          <a:blip r:embed="rId4">
            <a:alphaModFix/>
          </a:blip>
          <a:srcRect t="28967"/>
          <a:stretch/>
        </p:blipFill>
        <p:spPr>
          <a:xfrm>
            <a:off x="542576" y="1430775"/>
            <a:ext cx="3919949" cy="371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 descr="person smiling in front of several display cases " title="stella's poetry exhibit"/>
          <p:cNvPicPr preferRelativeResize="0"/>
          <p:nvPr/>
        </p:nvPicPr>
        <p:blipFill rotWithShape="1">
          <a:blip r:embed="rId3">
            <a:alphaModFix/>
          </a:blip>
          <a:srcRect b="12026"/>
          <a:stretch/>
        </p:blipFill>
        <p:spPr>
          <a:xfrm>
            <a:off x="4743600" y="247100"/>
            <a:ext cx="4400399" cy="365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4674475" y="4170900"/>
            <a:ext cx="440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Poetry in the Archives</a:t>
            </a:r>
            <a:endParaRPr/>
          </a:p>
        </p:txBody>
      </p:sp>
      <p:pic>
        <p:nvPicPr>
          <p:cNvPr id="124" name="Google Shape;124;p21" descr="primarily decorative, but is an example of student-curated online bicycle exhibit featuring a page from a history of Peoria Bicycling written in 1935. " title="eli_peoriabicyclehistor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100"/>
            <a:ext cx="4530357" cy="365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47650" y="3903075"/>
            <a:ext cx="453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Digital Exhibit on </a:t>
            </a:r>
            <a:endParaRPr sz="25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Peoria’s Bicycling History</a:t>
            </a:r>
            <a:endParaRPr sz="25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08850" y="0"/>
            <a:ext cx="3963900" cy="11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60"/>
              <a:t>Social Media Intern</a:t>
            </a:r>
            <a:endParaRPr sz="1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60"/>
              <a:t>Marketing, Journalism Student</a:t>
            </a:r>
            <a:endParaRPr sz="1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60"/>
              <a:t>( example of </a:t>
            </a:r>
            <a:r>
              <a:rPr lang="en" sz="1960" u="sng">
                <a:solidFill>
                  <a:schemeClr val="hlink"/>
                </a:solidFill>
                <a:hlinkClick r:id="rId3"/>
              </a:rPr>
              <a:t>Insta post</a:t>
            </a:r>
            <a:r>
              <a:rPr lang="en" sz="1960"/>
              <a:t>)</a:t>
            </a:r>
            <a:endParaRPr sz="1960"/>
          </a:p>
        </p:txBody>
      </p:sp>
      <p:pic>
        <p:nvPicPr>
          <p:cNvPr id="131" name="Google Shape;131;p22" descr="student standing at table with several rolled blueprints 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0989" y="0"/>
            <a:ext cx="4678973" cy="350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descr="screenshot of Bradley Instagram reel showing student introducing archival document with woman's face. " title="instagram reel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63" y="1153800"/>
            <a:ext cx="4081867" cy="38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4572000" y="3582275"/>
            <a:ext cx="41979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Inventorying Blue Prints &amp; Architecture Drawings</a:t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Civil Engineering Student</a:t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 descr="Woman hanging small label on wall next to art print. " title="Bradley University Grad Stude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5975" y="4426525"/>
            <a:ext cx="1516450" cy="6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5286700" y="1099000"/>
            <a:ext cx="2772600" cy="31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Graduate Student in Art </a:t>
            </a:r>
            <a:endParaRPr sz="19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Researching art collection and making and hanging labels on all four floors of Cullom-Davis Library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On-screen Show (16:9)</PresentationFormat>
  <Paragraphs>87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Montserrat</vt:lpstr>
      <vt:lpstr>Roboto</vt:lpstr>
      <vt:lpstr>Roboto Slab</vt:lpstr>
      <vt:lpstr>Marina</vt:lpstr>
      <vt:lpstr>Archives In Action: Empowering Students and Community Volunteers</vt:lpstr>
      <vt:lpstr>What to Expect</vt:lpstr>
      <vt:lpstr>Opportunities or Students,Volunteers &amp; the Archives/Special Collections</vt:lpstr>
      <vt:lpstr>Transcription and Metadata Projects</vt:lpstr>
      <vt:lpstr>PowerPoint Presentation</vt:lpstr>
      <vt:lpstr>Horror in the Humanities</vt:lpstr>
      <vt:lpstr>PowerPoint Presentation</vt:lpstr>
      <vt:lpstr>Social Media Intern Marketing, Journalism Student ( example of Insta post)</vt:lpstr>
      <vt:lpstr>PowerPoint Presentation</vt:lpstr>
      <vt:lpstr>Posse Legacy</vt:lpstr>
      <vt:lpstr>PowerPoint Presentation</vt:lpstr>
      <vt:lpstr>Exhibits &amp; Outreach, Teaching &amp; Mentoring</vt:lpstr>
      <vt:lpstr>Homecoming Museum</vt:lpstr>
      <vt:lpstr>Digital Humanities</vt:lpstr>
      <vt:lpstr>Unexpected  Projects: Humidifying Bins</vt:lpstr>
      <vt:lpstr>Bonus: Collection Development</vt:lpstr>
      <vt:lpstr>Volunteers!</vt:lpstr>
      <vt:lpstr>PowerPoint Presentation</vt:lpstr>
      <vt:lpstr>The Hard Part: Training Students &amp; Identifying Projects</vt:lpstr>
      <vt:lpstr>PowerPoint Presentation</vt:lpstr>
      <vt:lpstr>Bradley Student Workers - Training</vt:lpstr>
      <vt:lpstr>PowerPoint Presentation</vt:lpstr>
      <vt:lpstr>PowerPoint Presentation</vt:lpstr>
      <vt:lpstr>Pitfalls &amp; Lessons Learned</vt:lpstr>
      <vt:lpstr>Other Benefits of Engaging Student Workers &amp; Volunteers</vt:lpstr>
      <vt:lpstr>Building Community</vt:lpstr>
      <vt:lpstr>Scholarship &amp; Creative Production: Faculty &amp; Student Publications</vt:lpstr>
      <vt:lpstr>Scholarship &amp; Creative Production</vt:lpstr>
      <vt:lpstr>PowerPoint Presentation</vt:lpstr>
      <vt:lpstr>Questions? Success Stories or Struggles to Share?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Swanson, Nicole Marie</dc:creator>
  <cp:lastModifiedBy>Swanson, Nicole Marie</cp:lastModifiedBy>
  <cp:revision>1</cp:revision>
  <dcterms:modified xsi:type="dcterms:W3CDTF">2026-02-10T20:16:00Z</dcterms:modified>
</cp:coreProperties>
</file>