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8" r:id="rId2"/>
    <p:sldId id="284" r:id="rId3"/>
    <p:sldId id="516" r:id="rId4"/>
    <p:sldId id="515" r:id="rId5"/>
    <p:sldId id="546" r:id="rId6"/>
    <p:sldId id="547" r:id="rId7"/>
    <p:sldId id="517" r:id="rId8"/>
    <p:sldId id="518" r:id="rId9"/>
    <p:sldId id="519" r:id="rId10"/>
    <p:sldId id="549" r:id="rId11"/>
    <p:sldId id="531" r:id="rId12"/>
    <p:sldId id="533" r:id="rId13"/>
    <p:sldId id="534" r:id="rId14"/>
    <p:sldId id="540" r:id="rId15"/>
    <p:sldId id="535" r:id="rId16"/>
    <p:sldId id="536" r:id="rId17"/>
    <p:sldId id="537" r:id="rId18"/>
    <p:sldId id="538" r:id="rId19"/>
    <p:sldId id="539" r:id="rId20"/>
    <p:sldId id="529" r:id="rId21"/>
    <p:sldId id="541" r:id="rId22"/>
    <p:sldId id="550" r:id="rId23"/>
    <p:sldId id="543" r:id="rId24"/>
    <p:sldId id="551" r:id="rId25"/>
    <p:sldId id="545" r:id="rId26"/>
    <p:sldId id="552" r:id="rId27"/>
    <p:sldId id="553" r:id="rId28"/>
    <p:sldId id="548" r:id="rId29"/>
    <p:sldId id="554" r:id="rId30"/>
    <p:sldId id="521" r:id="rId31"/>
    <p:sldId id="530" r:id="rId32"/>
    <p:sldId id="556" r:id="rId33"/>
    <p:sldId id="527" r:id="rId34"/>
    <p:sldId id="528" r:id="rId35"/>
    <p:sldId id="557" r:id="rId36"/>
    <p:sldId id="558" r:id="rId37"/>
    <p:sldId id="559" r:id="rId38"/>
    <p:sldId id="560" r:id="rId39"/>
    <p:sldId id="555" r:id="rId40"/>
    <p:sldId id="3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 autoAdjust="0"/>
    <p:restoredTop sz="93810" autoAdjust="0"/>
  </p:normalViewPr>
  <p:slideViewPr>
    <p:cSldViewPr snapToGrid="0" snapToObjects="1">
      <p:cViewPr varScale="1">
        <p:scale>
          <a:sx n="120" d="100"/>
          <a:sy n="120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562266D-A606-4B94-AE58-F3E039DC7F87}"/>
    <pc:docChg chg="addSld modSld">
      <pc:chgData name="" userId="" providerId="" clId="Web-{9562266D-A606-4B94-AE58-F3E039DC7F87}" dt="2019-05-20T15:24:19.400" v="87" actId="20577"/>
      <pc:docMkLst>
        <pc:docMk/>
      </pc:docMkLst>
      <pc:sldChg chg="modSp">
        <pc:chgData name="" userId="" providerId="" clId="Web-{9562266D-A606-4B94-AE58-F3E039DC7F87}" dt="2019-05-20T15:24:15.041" v="85" actId="20577"/>
        <pc:sldMkLst>
          <pc:docMk/>
          <pc:sldMk cId="1003992497" sldId="259"/>
        </pc:sldMkLst>
        <pc:spChg chg="mod">
          <ac:chgData name="" userId="" providerId="" clId="Web-{9562266D-A606-4B94-AE58-F3E039DC7F87}" dt="2019-05-20T15:24:15.041" v="85" actId="20577"/>
          <ac:spMkLst>
            <pc:docMk/>
            <pc:sldMk cId="1003992497" sldId="259"/>
            <ac:spMk id="3" creationId="{D99EEA62-8EDF-4645-8D2D-B6E29E9A242B}"/>
          </ac:spMkLst>
        </pc:spChg>
      </pc:sldChg>
      <pc:sldChg chg="modSp new">
        <pc:chgData name="" userId="" providerId="" clId="Web-{9562266D-A606-4B94-AE58-F3E039DC7F87}" dt="2019-05-20T15:24:03.666" v="82" actId="20577"/>
        <pc:sldMkLst>
          <pc:docMk/>
          <pc:sldMk cId="1345384236" sldId="271"/>
        </pc:sldMkLst>
        <pc:spChg chg="mod">
          <ac:chgData name="" userId="" providerId="" clId="Web-{9562266D-A606-4B94-AE58-F3E039DC7F87}" dt="2019-05-20T15:23:22.838" v="5" actId="20577"/>
          <ac:spMkLst>
            <pc:docMk/>
            <pc:sldMk cId="1345384236" sldId="271"/>
            <ac:spMk id="2" creationId="{743F8EEB-AAA1-4CD7-A329-92ED3E6878BF}"/>
          </ac:spMkLst>
        </pc:spChg>
        <pc:spChg chg="mod">
          <ac:chgData name="" userId="" providerId="" clId="Web-{9562266D-A606-4B94-AE58-F3E039DC7F87}" dt="2019-05-20T15:24:03.666" v="82" actId="20577"/>
          <ac:spMkLst>
            <pc:docMk/>
            <pc:sldMk cId="1345384236" sldId="271"/>
            <ac:spMk id="3" creationId="{F5DEC199-A81D-44A3-8F03-4329B5A4CB6C}"/>
          </ac:spMkLst>
        </pc:spChg>
      </pc:sldChg>
    </pc:docChg>
  </pc:docChgLst>
  <pc:docChgLst>
    <pc:chgData clId="Web-{E7B0A6D0-0B1A-4D10-AFFA-3DB49B4006AB}"/>
    <pc:docChg chg="addSld delSld modSld">
      <pc:chgData name="" userId="" providerId="" clId="Web-{E7B0A6D0-0B1A-4D10-AFFA-3DB49B4006AB}" dt="2019-05-30T16:05:09.980" v="5"/>
      <pc:docMkLst>
        <pc:docMk/>
      </pc:docMkLst>
      <pc:sldChg chg="addSp delSp modSp add replId">
        <pc:chgData name="" userId="" providerId="" clId="Web-{E7B0A6D0-0B1A-4D10-AFFA-3DB49B4006AB}" dt="2019-05-30T16:05:09.980" v="5"/>
        <pc:sldMkLst>
          <pc:docMk/>
          <pc:sldMk cId="4081961488" sldId="283"/>
        </pc:sldMkLst>
        <pc:spChg chg="del">
          <ac:chgData name="" userId="" providerId="" clId="Web-{E7B0A6D0-0B1A-4D10-AFFA-3DB49B4006AB}" dt="2019-05-30T15:37:16.438" v="3"/>
          <ac:spMkLst>
            <pc:docMk/>
            <pc:sldMk cId="4081961488" sldId="283"/>
            <ac:spMk id="3" creationId="{7B7907F0-7C75-4A3F-ABD3-B4CFA51B78FE}"/>
          </ac:spMkLst>
        </pc:spChg>
        <pc:graphicFrameChg chg="add modGraphic">
          <ac:chgData name="" userId="" providerId="" clId="Web-{E7B0A6D0-0B1A-4D10-AFFA-3DB49B4006AB}" dt="2019-05-30T16:05:09.980" v="5"/>
          <ac:graphicFrameMkLst>
            <pc:docMk/>
            <pc:sldMk cId="4081961488" sldId="283"/>
            <ac:graphicFrameMk id="5" creationId="{3438C805-3DD8-41C8-AB4D-13459DDE47C8}"/>
          </ac:graphicFrameMkLst>
        </pc:graphicFrameChg>
      </pc:sldChg>
    </pc:docChg>
  </pc:docChgLst>
  <pc:docChgLst>
    <pc:chgData clId="Web-{85209C1A-9263-49BE-8984-669C1F0FEBB1}"/>
    <pc:docChg chg="modSld">
      <pc:chgData name="" userId="" providerId="" clId="Web-{85209C1A-9263-49BE-8984-669C1F0FEBB1}" dt="2019-05-20T15:26:00.103" v="57" actId="20577"/>
      <pc:docMkLst>
        <pc:docMk/>
      </pc:docMkLst>
      <pc:sldChg chg="modSp">
        <pc:chgData name="" userId="" providerId="" clId="Web-{85209C1A-9263-49BE-8984-669C1F0FEBB1}" dt="2019-05-20T15:25:29.353" v="4" actId="20577"/>
        <pc:sldMkLst>
          <pc:docMk/>
          <pc:sldMk cId="3924092427" sldId="266"/>
        </pc:sldMkLst>
        <pc:spChg chg="mod">
          <ac:chgData name="" userId="" providerId="" clId="Web-{85209C1A-9263-49BE-8984-669C1F0FEBB1}" dt="2019-05-20T15:25:29.353" v="4" actId="20577"/>
          <ac:spMkLst>
            <pc:docMk/>
            <pc:sldMk cId="3924092427" sldId="266"/>
            <ac:spMk id="3" creationId="{5306FCE6-86E8-4B4A-B3F8-7869BB76F45D}"/>
          </ac:spMkLst>
        </pc:spChg>
      </pc:sldChg>
      <pc:sldChg chg="modSp">
        <pc:chgData name="" userId="" providerId="" clId="Web-{85209C1A-9263-49BE-8984-669C1F0FEBB1}" dt="2019-05-20T15:26:00.103" v="56" actId="20577"/>
        <pc:sldMkLst>
          <pc:docMk/>
          <pc:sldMk cId="3329637543" sldId="267"/>
        </pc:sldMkLst>
        <pc:spChg chg="mod">
          <ac:chgData name="" userId="" providerId="" clId="Web-{85209C1A-9263-49BE-8984-669C1F0FEBB1}" dt="2019-05-20T15:26:00.103" v="56" actId="20577"/>
          <ac:spMkLst>
            <pc:docMk/>
            <pc:sldMk cId="3329637543" sldId="267"/>
            <ac:spMk id="3" creationId="{5306FCE6-86E8-4B4A-B3F8-7869BB76F45D}"/>
          </ac:spMkLst>
        </pc:spChg>
      </pc:sldChg>
    </pc:docChg>
  </pc:docChgLst>
  <pc:docChgLst>
    <pc:chgData clId="Web-{3A6CE282-31C2-4F39-BF5F-4C945ACAA8A7}"/>
    <pc:docChg chg="modSld">
      <pc:chgData name="" userId="" providerId="" clId="Web-{3A6CE282-31C2-4F39-BF5F-4C945ACAA8A7}" dt="2019-05-28T19:59:28.133" v="333" actId="20577"/>
      <pc:docMkLst>
        <pc:docMk/>
      </pc:docMkLst>
      <pc:sldChg chg="modSp">
        <pc:chgData name="" userId="" providerId="" clId="Web-{3A6CE282-31C2-4F39-BF5F-4C945ACAA8A7}" dt="2019-05-28T19:59:28.133" v="332" actId="20577"/>
        <pc:sldMkLst>
          <pc:docMk/>
          <pc:sldMk cId="1201775881" sldId="270"/>
        </pc:sldMkLst>
        <pc:spChg chg="mod">
          <ac:chgData name="" userId="" providerId="" clId="Web-{3A6CE282-31C2-4F39-BF5F-4C945ACAA8A7}" dt="2019-05-28T19:57:10.837" v="233" actId="20577"/>
          <ac:spMkLst>
            <pc:docMk/>
            <pc:sldMk cId="1201775881" sldId="270"/>
            <ac:spMk id="2" creationId="{15E1F556-8C18-4344-AE49-44A960AAF38E}"/>
          </ac:spMkLst>
        </pc:spChg>
        <pc:spChg chg="mod">
          <ac:chgData name="" userId="" providerId="" clId="Web-{3A6CE282-31C2-4F39-BF5F-4C945ACAA8A7}" dt="2019-05-28T19:59:28.133" v="332" actId="20577"/>
          <ac:spMkLst>
            <pc:docMk/>
            <pc:sldMk cId="1201775881" sldId="270"/>
            <ac:spMk id="3" creationId="{5306FCE6-86E8-4B4A-B3F8-7869BB76F45D}"/>
          </ac:spMkLst>
        </pc:spChg>
      </pc:sldChg>
    </pc:docChg>
  </pc:docChgLst>
  <pc:docChgLst>
    <pc:chgData clId="Web-{E389F07B-C503-46AB-99EC-EADD4D0E5740}"/>
    <pc:docChg chg="modSld">
      <pc:chgData name="" userId="" providerId="" clId="Web-{E389F07B-C503-46AB-99EC-EADD4D0E5740}" dt="2019-05-30T13:53:28.859" v="25" actId="20577"/>
      <pc:docMkLst>
        <pc:docMk/>
      </pc:docMkLst>
      <pc:sldChg chg="addSp delSp modSp">
        <pc:chgData name="" userId="" providerId="" clId="Web-{E389F07B-C503-46AB-99EC-EADD4D0E5740}" dt="2019-05-30T13:53:28.859" v="24" actId="20577"/>
        <pc:sldMkLst>
          <pc:docMk/>
          <pc:sldMk cId="3329637543" sldId="267"/>
        </pc:sldMkLst>
        <pc:spChg chg="mod">
          <ac:chgData name="" userId="" providerId="" clId="Web-{E389F07B-C503-46AB-99EC-EADD4D0E5740}" dt="2019-05-30T13:53:28.859" v="24" actId="20577"/>
          <ac:spMkLst>
            <pc:docMk/>
            <pc:sldMk cId="3329637543" sldId="267"/>
            <ac:spMk id="3" creationId="{5306FCE6-86E8-4B4A-B3F8-7869BB76F45D}"/>
          </ac:spMkLst>
        </pc:spChg>
        <pc:picChg chg="add mod">
          <ac:chgData name="" userId="" providerId="" clId="Web-{E389F07B-C503-46AB-99EC-EADD4D0E5740}" dt="2019-05-30T13:52:55.781" v="11" actId="1076"/>
          <ac:picMkLst>
            <pc:docMk/>
            <pc:sldMk cId="3329637543" sldId="267"/>
            <ac:picMk id="4" creationId="{B6786699-0288-4320-A3E0-EFEA9F242C83}"/>
          </ac:picMkLst>
        </pc:picChg>
        <pc:picChg chg="add del mod">
          <ac:chgData name="" userId="" providerId="" clId="Web-{E389F07B-C503-46AB-99EC-EADD4D0E5740}" dt="2019-05-30T13:49:29.001" v="4"/>
          <ac:picMkLst>
            <pc:docMk/>
            <pc:sldMk cId="3329637543" sldId="267"/>
            <ac:picMk id="6" creationId="{E6111C68-809E-4B70-9677-46729B03ACBB}"/>
          </ac:picMkLst>
        </pc:picChg>
        <pc:picChg chg="add mod">
          <ac:chgData name="" userId="" providerId="" clId="Web-{E389F07B-C503-46AB-99EC-EADD4D0E5740}" dt="2019-05-30T13:52:52.688" v="10" actId="14100"/>
          <ac:picMkLst>
            <pc:docMk/>
            <pc:sldMk cId="3329637543" sldId="267"/>
            <ac:picMk id="8" creationId="{97CC151B-B87A-419A-8BC3-00A8E88FBFEC}"/>
          </ac:picMkLst>
        </pc:picChg>
      </pc:sldChg>
    </pc:docChg>
  </pc:docChgLst>
  <pc:docChgLst>
    <pc:chgData clId="Web-{F23C1F02-7EC7-495F-8B76-AF207B1B7572}"/>
    <pc:docChg chg="modSld">
      <pc:chgData name="" userId="" providerId="" clId="Web-{F23C1F02-7EC7-495F-8B76-AF207B1B7572}" dt="2019-06-04T14:33:51.314" v="2" actId="20577"/>
      <pc:docMkLst>
        <pc:docMk/>
      </pc:docMkLst>
      <pc:sldChg chg="modSp">
        <pc:chgData name="" userId="" providerId="" clId="Web-{F23C1F02-7EC7-495F-8B76-AF207B1B7572}" dt="2019-06-04T14:33:13.314" v="0" actId="20577"/>
        <pc:sldMkLst>
          <pc:docMk/>
          <pc:sldMk cId="2324384052" sldId="281"/>
        </pc:sldMkLst>
        <pc:spChg chg="mod">
          <ac:chgData name="" userId="" providerId="" clId="Web-{F23C1F02-7EC7-495F-8B76-AF207B1B7572}" dt="2019-06-04T14:33:13.314" v="0" actId="20577"/>
          <ac:spMkLst>
            <pc:docMk/>
            <pc:sldMk cId="2324384052" sldId="281"/>
            <ac:spMk id="3" creationId="{3CDE1837-E098-4C52-99BD-5CDCAAFBB72C}"/>
          </ac:spMkLst>
        </pc:spChg>
      </pc:sldChg>
    </pc:docChg>
  </pc:docChgLst>
  <pc:docChgLst>
    <pc:chgData clId="Web-{1938F71F-033A-46EF-B1D7-68D945E9F163}"/>
    <pc:docChg chg="addSld delSld modSld">
      <pc:chgData name="" userId="" providerId="" clId="Web-{1938F71F-033A-46EF-B1D7-68D945E9F163}" dt="2019-05-29T16:05:08.269" v="461" actId="20577"/>
      <pc:docMkLst>
        <pc:docMk/>
      </pc:docMkLst>
      <pc:sldChg chg="modSp">
        <pc:chgData name="" userId="" providerId="" clId="Web-{1938F71F-033A-46EF-B1D7-68D945E9F163}" dt="2019-05-29T15:36:23.540" v="376" actId="20577"/>
        <pc:sldMkLst>
          <pc:docMk/>
          <pc:sldMk cId="3329637543" sldId="267"/>
        </pc:sldMkLst>
        <pc:spChg chg="mod">
          <ac:chgData name="" userId="" providerId="" clId="Web-{1938F71F-033A-46EF-B1D7-68D945E9F163}" dt="2019-05-29T15:36:23.540" v="376" actId="20577"/>
          <ac:spMkLst>
            <pc:docMk/>
            <pc:sldMk cId="3329637543" sldId="267"/>
            <ac:spMk id="3" creationId="{5306FCE6-86E8-4B4A-B3F8-7869BB76F45D}"/>
          </ac:spMkLst>
        </pc:spChg>
      </pc:sldChg>
      <pc:sldChg chg="addSp modSp">
        <pc:chgData name="" userId="" providerId="" clId="Web-{1938F71F-033A-46EF-B1D7-68D945E9F163}" dt="2019-05-29T16:05:06.129" v="459" actId="20577"/>
        <pc:sldMkLst>
          <pc:docMk/>
          <pc:sldMk cId="28046527" sldId="268"/>
        </pc:sldMkLst>
        <pc:spChg chg="mod">
          <ac:chgData name="" userId="" providerId="" clId="Web-{1938F71F-033A-46EF-B1D7-68D945E9F163}" dt="2019-05-29T16:05:06.129" v="459" actId="20577"/>
          <ac:spMkLst>
            <pc:docMk/>
            <pc:sldMk cId="28046527" sldId="268"/>
            <ac:spMk id="3" creationId="{5306FCE6-86E8-4B4A-B3F8-7869BB76F45D}"/>
          </ac:spMkLst>
        </pc:spChg>
        <pc:picChg chg="add mod">
          <ac:chgData name="" userId="" providerId="" clId="Web-{1938F71F-033A-46EF-B1D7-68D945E9F163}" dt="2019-05-29T15:49:17.788" v="381" actId="1076"/>
          <ac:picMkLst>
            <pc:docMk/>
            <pc:sldMk cId="28046527" sldId="268"/>
            <ac:picMk id="4" creationId="{E9DA3FE8-2A4F-47CC-928A-8AAFF9A84941}"/>
          </ac:picMkLst>
        </pc:picChg>
      </pc:sldChg>
      <pc:sldChg chg="addSp delSp modSp">
        <pc:chgData name="" userId="" providerId="" clId="Web-{1938F71F-033A-46EF-B1D7-68D945E9F163}" dt="2019-05-29T14:32:19.676" v="24"/>
        <pc:sldMkLst>
          <pc:docMk/>
          <pc:sldMk cId="470372895" sldId="269"/>
        </pc:sldMkLst>
        <pc:spChg chg="del mod">
          <ac:chgData name="" userId="" providerId="" clId="Web-{1938F71F-033A-46EF-B1D7-68D945E9F163}" dt="2019-05-29T14:32:19.676" v="24"/>
          <ac:spMkLst>
            <pc:docMk/>
            <pc:sldMk cId="470372895" sldId="269"/>
            <ac:spMk id="3" creationId="{5306FCE6-86E8-4B4A-B3F8-7869BB76F45D}"/>
          </ac:spMkLst>
        </pc:spChg>
        <pc:graphicFrameChg chg="add">
          <ac:chgData name="" userId="" providerId="" clId="Web-{1938F71F-033A-46EF-B1D7-68D945E9F163}" dt="2019-05-29T14:32:19.676" v="24"/>
          <ac:graphicFrameMkLst>
            <pc:docMk/>
            <pc:sldMk cId="470372895" sldId="269"/>
            <ac:graphicFrameMk id="9" creationId="{2F6C0BB5-B838-46EA-BE8B-D27B76F16C29}"/>
          </ac:graphicFrameMkLst>
        </pc:graphicFrameChg>
      </pc:sldChg>
      <pc:sldChg chg="addSp delSp modSp add mod replId modClrScheme chgLayout">
        <pc:chgData name="" userId="" providerId="" clId="Web-{1938F71F-033A-46EF-B1D7-68D945E9F163}" dt="2019-05-29T14:40:29.159" v="29"/>
        <pc:sldMkLst>
          <pc:docMk/>
          <pc:sldMk cId="1732798253" sldId="274"/>
        </pc:sldMkLst>
        <pc:spChg chg="mod ord">
          <ac:chgData name="" userId="" providerId="" clId="Web-{1938F71F-033A-46EF-B1D7-68D945E9F163}" dt="2019-05-29T14:40:01.081" v="27"/>
          <ac:spMkLst>
            <pc:docMk/>
            <pc:sldMk cId="1732798253" sldId="274"/>
            <ac:spMk id="2" creationId="{15E1F556-8C18-4344-AE49-44A960AAF38E}"/>
          </ac:spMkLst>
        </pc:spChg>
        <pc:spChg chg="add del mod ord">
          <ac:chgData name="" userId="" providerId="" clId="Web-{1938F71F-033A-46EF-B1D7-68D945E9F163}" dt="2019-05-29T14:40:01.081" v="27"/>
          <ac:spMkLst>
            <pc:docMk/>
            <pc:sldMk cId="1732798253" sldId="274"/>
            <ac:spMk id="191" creationId="{87EE26F9-B211-4526-B400-04910728CEEE}"/>
          </ac:spMkLst>
        </pc:spChg>
        <pc:spChg chg="add del mod ord">
          <ac:chgData name="" userId="" providerId="" clId="Web-{1938F71F-033A-46EF-B1D7-68D945E9F163}" dt="2019-05-29T14:40:01.081" v="27"/>
          <ac:spMkLst>
            <pc:docMk/>
            <pc:sldMk cId="1732798253" sldId="274"/>
            <ac:spMk id="192" creationId="{EA4B5411-7E95-4C95-AF1C-12A399DE278B}"/>
          </ac:spMkLst>
        </pc:spChg>
        <pc:graphicFrameChg chg="modGraphic">
          <ac:chgData name="" userId="" providerId="" clId="Web-{1938F71F-033A-46EF-B1D7-68D945E9F163}" dt="2019-05-29T14:40:29.159" v="29"/>
          <ac:graphicFrameMkLst>
            <pc:docMk/>
            <pc:sldMk cId="1732798253" sldId="274"/>
            <ac:graphicFrameMk id="9" creationId="{2F6C0BB5-B838-46EA-BE8B-D27B76F16C29}"/>
          </ac:graphicFrameMkLst>
        </pc:graphicFrameChg>
      </pc:sldChg>
      <pc:sldChg chg="modSp add replId">
        <pc:chgData name="" userId="" providerId="" clId="Web-{1938F71F-033A-46EF-B1D7-68D945E9F163}" dt="2019-05-29T14:42:08.080" v="31"/>
        <pc:sldMkLst>
          <pc:docMk/>
          <pc:sldMk cId="1159216911" sldId="275"/>
        </pc:sldMkLst>
        <pc:graphicFrameChg chg="modGraphic">
          <ac:chgData name="" userId="" providerId="" clId="Web-{1938F71F-033A-46EF-B1D7-68D945E9F163}" dt="2019-05-29T14:42:08.080" v="31"/>
          <ac:graphicFrameMkLst>
            <pc:docMk/>
            <pc:sldMk cId="1159216911" sldId="275"/>
            <ac:graphicFrameMk id="9" creationId="{2F6C0BB5-B838-46EA-BE8B-D27B76F16C29}"/>
          </ac:graphicFrameMkLst>
        </pc:graphicFrameChg>
      </pc:sldChg>
      <pc:sldChg chg="addSp delSp modSp add replId">
        <pc:chgData name="" userId="" providerId="" clId="Web-{1938F71F-033A-46EF-B1D7-68D945E9F163}" dt="2019-05-29T14:58:12.219" v="79" actId="1076"/>
        <pc:sldMkLst>
          <pc:docMk/>
          <pc:sldMk cId="2220978771" sldId="276"/>
        </pc:sldMkLst>
        <pc:spChg chg="add del mod">
          <ac:chgData name="" userId="" providerId="" clId="Web-{1938F71F-033A-46EF-B1D7-68D945E9F163}" dt="2019-05-29T14:49:44.970" v="61"/>
          <ac:spMkLst>
            <pc:docMk/>
            <pc:sldMk cId="2220978771" sldId="276"/>
            <ac:spMk id="15" creationId="{1B79D78F-6C2B-40CF-A4E8-EA328BEF657B}"/>
          </ac:spMkLst>
        </pc:spChg>
        <pc:spChg chg="add del mod">
          <ac:chgData name="" userId="" providerId="" clId="Web-{1938F71F-033A-46EF-B1D7-68D945E9F163}" dt="2019-05-29T14:49:56.782" v="64"/>
          <ac:spMkLst>
            <pc:docMk/>
            <pc:sldMk cId="2220978771" sldId="276"/>
            <ac:spMk id="16" creationId="{2B4A3EA7-D276-4F30-800D-4B4E86CD9A9F}"/>
          </ac:spMkLst>
        </pc:spChg>
        <pc:spChg chg="add mod">
          <ac:chgData name="" userId="" providerId="" clId="Web-{1938F71F-033A-46EF-B1D7-68D945E9F163}" dt="2019-05-29T14:50:22.938" v="72" actId="1076"/>
          <ac:spMkLst>
            <pc:docMk/>
            <pc:sldMk cId="2220978771" sldId="276"/>
            <ac:spMk id="17" creationId="{AF65E065-D705-4F7C-B074-A46861B826C0}"/>
          </ac:spMkLst>
        </pc:spChg>
        <pc:graphicFrameChg chg="del">
          <ac:chgData name="" userId="" providerId="" clId="Web-{1938F71F-033A-46EF-B1D7-68D945E9F163}" dt="2019-05-29T14:47:30.501" v="33"/>
          <ac:graphicFrameMkLst>
            <pc:docMk/>
            <pc:sldMk cId="2220978771" sldId="276"/>
            <ac:graphicFrameMk id="9" creationId="{2F6C0BB5-B838-46EA-BE8B-D27B76F16C29}"/>
          </ac:graphicFrameMkLst>
        </pc:graphicFrameChg>
        <pc:picChg chg="add del mod">
          <ac:chgData name="" userId="" providerId="" clId="Web-{1938F71F-033A-46EF-B1D7-68D945E9F163}" dt="2019-05-29T14:57:36.313" v="73"/>
          <ac:picMkLst>
            <pc:docMk/>
            <pc:sldMk cId="2220978771" sldId="276"/>
            <ac:picMk id="13" creationId="{C7317983-CF71-4DC4-AF96-75869BA74499}"/>
          </ac:picMkLst>
        </pc:picChg>
        <pc:picChg chg="add mod">
          <ac:chgData name="" userId="" providerId="" clId="Web-{1938F71F-033A-46EF-B1D7-68D945E9F163}" dt="2019-05-29T14:58:12.219" v="79" actId="1076"/>
          <ac:picMkLst>
            <pc:docMk/>
            <pc:sldMk cId="2220978771" sldId="276"/>
            <ac:picMk id="18" creationId="{CC7DB45D-FA32-4ECC-AC31-D3B4E793E126}"/>
          </ac:picMkLst>
        </pc:picChg>
      </pc:sldChg>
      <pc:sldChg chg="addSp delSp modSp add replId">
        <pc:chgData name="" userId="" providerId="" clId="Web-{1938F71F-033A-46EF-B1D7-68D945E9F163}" dt="2019-05-29T14:59:37.703" v="87" actId="1076"/>
        <pc:sldMkLst>
          <pc:docMk/>
          <pc:sldMk cId="194479190" sldId="277"/>
        </pc:sldMkLst>
        <pc:spChg chg="add mod">
          <ac:chgData name="" userId="" providerId="" clId="Web-{1938F71F-033A-46EF-B1D7-68D945E9F163}" dt="2019-05-29T14:59:37.703" v="87" actId="1076"/>
          <ac:spMkLst>
            <pc:docMk/>
            <pc:sldMk cId="194479190" sldId="277"/>
            <ac:spMk id="3" creationId="{7B7907F0-7C75-4A3F-ABD3-B4CFA51B78FE}"/>
          </ac:spMkLst>
        </pc:spChg>
        <pc:spChg chg="del">
          <ac:chgData name="" userId="" providerId="" clId="Web-{1938F71F-033A-46EF-B1D7-68D945E9F163}" dt="2019-05-29T14:59:19.375" v="82"/>
          <ac:spMkLst>
            <pc:docMk/>
            <pc:sldMk cId="194479190" sldId="277"/>
            <ac:spMk id="17" creationId="{AF65E065-D705-4F7C-B074-A46861B826C0}"/>
          </ac:spMkLst>
        </pc:spChg>
        <pc:picChg chg="del">
          <ac:chgData name="" userId="" providerId="" clId="Web-{1938F71F-033A-46EF-B1D7-68D945E9F163}" dt="2019-05-29T14:59:18.187" v="81"/>
          <ac:picMkLst>
            <pc:docMk/>
            <pc:sldMk cId="194479190" sldId="277"/>
            <ac:picMk id="18" creationId="{CC7DB45D-FA32-4ECC-AC31-D3B4E793E126}"/>
          </ac:picMkLst>
        </pc:picChg>
      </pc:sldChg>
      <pc:sldChg chg="addSp delSp modSp add del replId">
        <pc:chgData name="" userId="" providerId="" clId="Web-{1938F71F-033A-46EF-B1D7-68D945E9F163}" dt="2019-05-29T15:11:53.654" v="231"/>
        <pc:sldMkLst>
          <pc:docMk/>
          <pc:sldMk cId="3316176545" sldId="278"/>
        </pc:sldMkLst>
        <pc:spChg chg="mod">
          <ac:chgData name="" userId="" providerId="" clId="Web-{1938F71F-033A-46EF-B1D7-68D945E9F163}" dt="2019-05-29T15:10:14.873" v="225" actId="20577"/>
          <ac:spMkLst>
            <pc:docMk/>
            <pc:sldMk cId="3316176545" sldId="278"/>
            <ac:spMk id="2" creationId="{15E1F556-8C18-4344-AE49-44A960AAF38E}"/>
          </ac:spMkLst>
        </pc:spChg>
        <pc:spChg chg="del mod">
          <ac:chgData name="" userId="" providerId="" clId="Web-{1938F71F-033A-46EF-B1D7-68D945E9F163}" dt="2019-05-29T15:11:42.357" v="229"/>
          <ac:spMkLst>
            <pc:docMk/>
            <pc:sldMk cId="3316176545" sldId="278"/>
            <ac:spMk id="3" creationId="{5306FCE6-86E8-4B4A-B3F8-7869BB76F45D}"/>
          </ac:spMkLst>
        </pc:spChg>
        <pc:spChg chg="add del mod">
          <ac:chgData name="" userId="" providerId="" clId="Web-{1938F71F-033A-46EF-B1D7-68D945E9F163}" dt="2019-05-29T15:11:53.654" v="231"/>
          <ac:spMkLst>
            <pc:docMk/>
            <pc:sldMk cId="3316176545" sldId="278"/>
            <ac:spMk id="132" creationId="{1FF8DB37-856F-4150-B161-EE9D13D495FC}"/>
          </ac:spMkLst>
        </pc:spChg>
        <pc:graphicFrameChg chg="add mod modGraphic">
          <ac:chgData name="" userId="" providerId="" clId="Web-{1938F71F-033A-46EF-B1D7-68D945E9F163}" dt="2019-05-29T15:11:49.060" v="230" actId="1076"/>
          <ac:graphicFrameMkLst>
            <pc:docMk/>
            <pc:sldMk cId="3316176545" sldId="278"/>
            <ac:graphicFrameMk id="4" creationId="{D97DEF1E-3809-48C7-A441-9EBB78C16F1F}"/>
          </ac:graphicFrameMkLst>
        </pc:graphicFrameChg>
      </pc:sldChg>
      <pc:sldChg chg="add replId">
        <pc:chgData name="" userId="" providerId="" clId="Web-{1938F71F-033A-46EF-B1D7-68D945E9F163}" dt="2019-05-29T15:07:18.499" v="220"/>
        <pc:sldMkLst>
          <pc:docMk/>
          <pc:sldMk cId="908761946" sldId="279"/>
        </pc:sldMkLst>
      </pc:sldChg>
      <pc:sldChg chg="addSp delSp modSp add replId">
        <pc:chgData name="" userId="" providerId="" clId="Web-{1938F71F-033A-46EF-B1D7-68D945E9F163}" dt="2019-05-29T15:51:42.882" v="408" actId="1076"/>
        <pc:sldMkLst>
          <pc:docMk/>
          <pc:sldMk cId="2048947199" sldId="280"/>
        </pc:sldMkLst>
        <pc:spChg chg="add mod">
          <ac:chgData name="" userId="" providerId="" clId="Web-{1938F71F-033A-46EF-B1D7-68D945E9F163}" dt="2019-05-29T15:21:22.778" v="330" actId="1076"/>
          <ac:spMkLst>
            <pc:docMk/>
            <pc:sldMk cId="2048947199" sldId="280"/>
            <ac:spMk id="15" creationId="{8BF4D64E-0835-40CE-A353-055B6D32674C}"/>
          </ac:spMkLst>
        </pc:spChg>
        <pc:spChg chg="add mod">
          <ac:chgData name="" userId="" providerId="" clId="Web-{1938F71F-033A-46EF-B1D7-68D945E9F163}" dt="2019-05-29T15:22:13.434" v="342" actId="1076"/>
          <ac:spMkLst>
            <pc:docMk/>
            <pc:sldMk cId="2048947199" sldId="280"/>
            <ac:spMk id="16" creationId="{5D0384B1-32F9-4135-8EA7-20C18BBB0560}"/>
          </ac:spMkLst>
        </pc:spChg>
        <pc:spChg chg="add mod">
          <ac:chgData name="" userId="" providerId="" clId="Web-{1938F71F-033A-46EF-B1D7-68D945E9F163}" dt="2019-05-29T15:51:42.882" v="408" actId="1076"/>
          <ac:spMkLst>
            <pc:docMk/>
            <pc:sldMk cId="2048947199" sldId="280"/>
            <ac:spMk id="17" creationId="{4426B5C0-0AF0-4641-BEA4-2A78F936F392}"/>
          </ac:spMkLst>
        </pc:spChg>
        <pc:graphicFrameChg chg="del">
          <ac:chgData name="" userId="" providerId="" clId="Web-{1938F71F-033A-46EF-B1D7-68D945E9F163}" dt="2019-05-29T15:12:30.216" v="233"/>
          <ac:graphicFrameMkLst>
            <pc:docMk/>
            <pc:sldMk cId="2048947199" sldId="280"/>
            <ac:graphicFrameMk id="9" creationId="{2F6C0BB5-B838-46EA-BE8B-D27B76F16C29}"/>
          </ac:graphicFrameMkLst>
        </pc:graphicFrameChg>
        <pc:graphicFrameChg chg="add mod modGraphic">
          <ac:chgData name="" userId="" providerId="" clId="Web-{1938F71F-033A-46EF-B1D7-68D945E9F163}" dt="2019-05-29T15:20:50.309" v="324"/>
          <ac:graphicFrameMkLst>
            <pc:docMk/>
            <pc:sldMk cId="2048947199" sldId="280"/>
            <ac:graphicFrameMk id="13" creationId="{62664D0B-3AAF-4A1C-A9F5-01A535E2DBE2}"/>
          </ac:graphicFrameMkLst>
        </pc:graphicFrameChg>
        <pc:picChg chg="add mod">
          <ac:chgData name="" userId="" providerId="" clId="Web-{1938F71F-033A-46EF-B1D7-68D945E9F163}" dt="2019-05-29T15:13:12.154" v="241" actId="1076"/>
          <ac:picMkLst>
            <pc:docMk/>
            <pc:sldMk cId="2048947199" sldId="280"/>
            <ac:picMk id="6" creationId="{401B2066-A3C5-4804-A1E4-16AF7DA0B6CF}"/>
          </ac:picMkLst>
        </pc:picChg>
        <pc:picChg chg="add mod">
          <ac:chgData name="" userId="" providerId="" clId="Web-{1938F71F-033A-46EF-B1D7-68D945E9F163}" dt="2019-05-29T15:19:48.653" v="285" actId="1076"/>
          <ac:picMkLst>
            <pc:docMk/>
            <pc:sldMk cId="2048947199" sldId="280"/>
            <ac:picMk id="8" creationId="{FD697720-7F4D-42D8-9267-F459EC37BD7B}"/>
          </ac:picMkLst>
        </pc:picChg>
        <pc:picChg chg="add mod ord">
          <ac:chgData name="" userId="" providerId="" clId="Web-{1938F71F-033A-46EF-B1D7-68D945E9F163}" dt="2019-05-29T15:16:10.060" v="254" actId="1076"/>
          <ac:picMkLst>
            <pc:docMk/>
            <pc:sldMk cId="2048947199" sldId="280"/>
            <ac:picMk id="11" creationId="{DDD2425E-9D22-4C53-A1A2-5BEBC775D5EE}"/>
          </ac:picMkLst>
        </pc:picChg>
      </pc:sldChg>
      <pc:sldChg chg="addSp delSp modSp add replId">
        <pc:chgData name="" userId="" providerId="" clId="Web-{1938F71F-033A-46EF-B1D7-68D945E9F163}" dt="2019-05-29T15:23:10.668" v="343" actId="14100"/>
        <pc:sldMkLst>
          <pc:docMk/>
          <pc:sldMk cId="2324384052" sldId="281"/>
        </pc:sldMkLst>
        <pc:spChg chg="add mod">
          <ac:chgData name="" userId="" providerId="" clId="Web-{1938F71F-033A-46EF-B1D7-68D945E9F163}" dt="2019-05-29T15:23:10.668" v="343" actId="14100"/>
          <ac:spMkLst>
            <pc:docMk/>
            <pc:sldMk cId="2324384052" sldId="281"/>
            <ac:spMk id="3" creationId="{3CDE1837-E098-4C52-99BD-5CDCAAFBB72C}"/>
          </ac:spMkLst>
        </pc:spChg>
        <pc:picChg chg="del">
          <ac:chgData name="" userId="" providerId="" clId="Web-{1938F71F-033A-46EF-B1D7-68D945E9F163}" dt="2019-05-29T15:16:29.138" v="260"/>
          <ac:picMkLst>
            <pc:docMk/>
            <pc:sldMk cId="2324384052" sldId="281"/>
            <ac:picMk id="6" creationId="{401B2066-A3C5-4804-A1E4-16AF7DA0B6CF}"/>
          </ac:picMkLst>
        </pc:picChg>
        <pc:picChg chg="del">
          <ac:chgData name="" userId="" providerId="" clId="Web-{1938F71F-033A-46EF-B1D7-68D945E9F163}" dt="2019-05-29T15:16:27.825" v="258"/>
          <ac:picMkLst>
            <pc:docMk/>
            <pc:sldMk cId="2324384052" sldId="281"/>
            <ac:picMk id="8" creationId="{FD697720-7F4D-42D8-9267-F459EC37BD7B}"/>
          </ac:picMkLst>
        </pc:picChg>
        <pc:picChg chg="del">
          <ac:chgData name="" userId="" providerId="" clId="Web-{1938F71F-033A-46EF-B1D7-68D945E9F163}" dt="2019-05-29T15:16:28.513" v="259"/>
          <ac:picMkLst>
            <pc:docMk/>
            <pc:sldMk cId="2324384052" sldId="281"/>
            <ac:picMk id="11" creationId="{DDD2425E-9D22-4C53-A1A2-5BEBC775D5EE}"/>
          </ac:picMkLst>
        </pc:picChg>
      </pc:sldChg>
      <pc:sldChg chg="addSp delSp modSp add replId">
        <pc:chgData name="" userId="" providerId="" clId="Web-{1938F71F-033A-46EF-B1D7-68D945E9F163}" dt="2019-05-29T15:52:20.210" v="433" actId="20577"/>
        <pc:sldMkLst>
          <pc:docMk/>
          <pc:sldMk cId="3960526449" sldId="282"/>
        </pc:sldMkLst>
        <pc:spChg chg="del">
          <ac:chgData name="" userId="" providerId="" clId="Web-{1938F71F-033A-46EF-B1D7-68D945E9F163}" dt="2019-05-29T15:18:49.965" v="280"/>
          <ac:spMkLst>
            <pc:docMk/>
            <pc:sldMk cId="3960526449" sldId="282"/>
            <ac:spMk id="3" creationId="{3CDE1837-E098-4C52-99BD-5CDCAAFBB72C}"/>
          </ac:spMkLst>
        </pc:spChg>
        <pc:spChg chg="add del mod">
          <ac:chgData name="" userId="" providerId="" clId="Web-{1938F71F-033A-46EF-B1D7-68D945E9F163}" dt="2019-05-29T15:23:58.058" v="357"/>
          <ac:spMkLst>
            <pc:docMk/>
            <pc:sldMk cId="3960526449" sldId="282"/>
            <ac:spMk id="4" creationId="{7E959DB4-4FAF-45ED-9F31-EDEE832FBF6E}"/>
          </ac:spMkLst>
        </pc:spChg>
        <pc:spChg chg="add mod">
          <ac:chgData name="" userId="" providerId="" clId="Web-{1938F71F-033A-46EF-B1D7-68D945E9F163}" dt="2019-05-29T15:52:20.210" v="433" actId="20577"/>
          <ac:spMkLst>
            <pc:docMk/>
            <pc:sldMk cId="3960526449" sldId="282"/>
            <ac:spMk id="6" creationId="{5466D532-9E3E-4E31-B82B-346BD276D7CE}"/>
          </ac:spMkLst>
        </pc:spChg>
      </pc:sldChg>
    </pc:docChg>
  </pc:docChgLst>
  <pc:docChgLst>
    <pc:chgData clId="Web-{ED1A0D73-B344-476D-BAB5-F8107BB1F869}"/>
    <pc:docChg chg="modSld">
      <pc:chgData name="" userId="" providerId="" clId="Web-{ED1A0D73-B344-476D-BAB5-F8107BB1F869}" dt="2019-05-30T14:01:06.483" v="10" actId="14100"/>
      <pc:docMkLst>
        <pc:docMk/>
      </pc:docMkLst>
      <pc:sldChg chg="modSp">
        <pc:chgData name="" userId="" providerId="" clId="Web-{ED1A0D73-B344-476D-BAB5-F8107BB1F869}" dt="2019-05-30T14:01:06.483" v="10" actId="14100"/>
        <pc:sldMkLst>
          <pc:docMk/>
          <pc:sldMk cId="3329637543" sldId="267"/>
        </pc:sldMkLst>
        <pc:spChg chg="mod">
          <ac:chgData name="" userId="" providerId="" clId="Web-{ED1A0D73-B344-476D-BAB5-F8107BB1F869}" dt="2019-05-30T13:57:47.906" v="6" actId="20577"/>
          <ac:spMkLst>
            <pc:docMk/>
            <pc:sldMk cId="3329637543" sldId="267"/>
            <ac:spMk id="3" creationId="{5306FCE6-86E8-4B4A-B3F8-7869BB76F45D}"/>
          </ac:spMkLst>
        </pc:spChg>
        <pc:picChg chg="mod">
          <ac:chgData name="" userId="" providerId="" clId="Web-{ED1A0D73-B344-476D-BAB5-F8107BB1F869}" dt="2019-05-30T14:01:06.483" v="10" actId="14100"/>
          <ac:picMkLst>
            <pc:docMk/>
            <pc:sldMk cId="3329637543" sldId="267"/>
            <ac:picMk id="4" creationId="{B6786699-0288-4320-A3E0-EFEA9F242C83}"/>
          </ac:picMkLst>
        </pc:picChg>
      </pc:sldChg>
    </pc:docChg>
  </pc:docChgLst>
  <pc:docChgLst>
    <pc:chgData clId="Web-{D564136A-481B-4BB7-B95B-F6A030F70C04}"/>
    <pc:docChg chg="modSld">
      <pc:chgData name="" userId="" providerId="" clId="Web-{D564136A-481B-4BB7-B95B-F6A030F70C04}" dt="2019-05-29T21:56:41.488" v="2" actId="20577"/>
      <pc:docMkLst>
        <pc:docMk/>
      </pc:docMkLst>
      <pc:sldChg chg="modSp">
        <pc:chgData name="" userId="" providerId="" clId="Web-{D564136A-481B-4BB7-B95B-F6A030F70C04}" dt="2019-05-29T21:56:40.832" v="0" actId="20577"/>
        <pc:sldMkLst>
          <pc:docMk/>
          <pc:sldMk cId="2324384052" sldId="281"/>
        </pc:sldMkLst>
        <pc:spChg chg="mod">
          <ac:chgData name="" userId="" providerId="" clId="Web-{D564136A-481B-4BB7-B95B-F6A030F70C04}" dt="2019-05-29T21:56:40.832" v="0" actId="20577"/>
          <ac:spMkLst>
            <pc:docMk/>
            <pc:sldMk cId="2324384052" sldId="281"/>
            <ac:spMk id="3" creationId="{3CDE1837-E098-4C52-99BD-5CDCAAFBB72C}"/>
          </ac:spMkLst>
        </pc:spChg>
      </pc:sldChg>
    </pc:docChg>
  </pc:docChgLst>
  <pc:docChgLst>
    <pc:chgData name="Eric Michael Kurt" userId="185154163_tp_box" providerId="OAuth2" clId="{40EE3917-E05E-5941-BD7F-F2F1891EA9CA}"/>
    <pc:docChg chg="modSld">
      <pc:chgData name="Eric Michael Kurt" userId="185154163_tp_box" providerId="OAuth2" clId="{40EE3917-E05E-5941-BD7F-F2F1891EA9CA}" dt="2019-06-04T19:17:56.787" v="0" actId="1076"/>
      <pc:docMkLst>
        <pc:docMk/>
      </pc:docMkLst>
      <pc:sldChg chg="modSp">
        <pc:chgData name="Eric Michael Kurt" userId="185154163_tp_box" providerId="OAuth2" clId="{40EE3917-E05E-5941-BD7F-F2F1891EA9CA}" dt="2019-06-04T19:17:56.787" v="0" actId="1076"/>
        <pc:sldMkLst>
          <pc:docMk/>
          <pc:sldMk cId="745034270" sldId="260"/>
        </pc:sldMkLst>
        <pc:spChg chg="mod">
          <ac:chgData name="Eric Michael Kurt" userId="185154163_tp_box" providerId="OAuth2" clId="{40EE3917-E05E-5941-BD7F-F2F1891EA9CA}" dt="2019-06-04T19:17:56.787" v="0" actId="1076"/>
          <ac:spMkLst>
            <pc:docMk/>
            <pc:sldMk cId="745034270" sldId="260"/>
            <ac:spMk id="4" creationId="{5306FCE6-86E8-4B4A-B3F8-7869BB76F45D}"/>
          </ac:spMkLst>
        </pc:spChg>
      </pc:sldChg>
    </pc:docChg>
  </pc:docChgLst>
  <pc:docChgLst>
    <pc:chgData clId="Web-{D2D692FC-070C-4F72-9E31-D8ABD1848F0D}"/>
    <pc:docChg chg="modSld">
      <pc:chgData name="" userId="" providerId="" clId="Web-{D2D692FC-070C-4F72-9E31-D8ABD1848F0D}" dt="2019-06-03T19:08:05.926" v="10" actId="20577"/>
      <pc:docMkLst>
        <pc:docMk/>
      </pc:docMkLst>
      <pc:sldChg chg="modSp">
        <pc:chgData name="" userId="" providerId="" clId="Web-{D2D692FC-070C-4F72-9E31-D8ABD1848F0D}" dt="2019-06-03T19:08:05.926" v="9" actId="20577"/>
        <pc:sldMkLst>
          <pc:docMk/>
          <pc:sldMk cId="3329637543" sldId="267"/>
        </pc:sldMkLst>
        <pc:spChg chg="mod">
          <ac:chgData name="" userId="" providerId="" clId="Web-{D2D692FC-070C-4F72-9E31-D8ABD1848F0D}" dt="2019-06-03T19:07:30.504" v="5" actId="14100"/>
          <ac:spMkLst>
            <pc:docMk/>
            <pc:sldMk cId="3329637543" sldId="267"/>
            <ac:spMk id="2" creationId="{15E1F556-8C18-4344-AE49-44A960AAF38E}"/>
          </ac:spMkLst>
        </pc:spChg>
        <pc:spChg chg="mod">
          <ac:chgData name="" userId="" providerId="" clId="Web-{D2D692FC-070C-4F72-9E31-D8ABD1848F0D}" dt="2019-06-03T19:08:05.926" v="9" actId="20577"/>
          <ac:spMkLst>
            <pc:docMk/>
            <pc:sldMk cId="3329637543" sldId="267"/>
            <ac:spMk id="3" creationId="{5306FCE6-86E8-4B4A-B3F8-7869BB76F45D}"/>
          </ac:spMkLst>
        </pc:spChg>
        <pc:picChg chg="mod">
          <ac:chgData name="" userId="" providerId="" clId="Web-{D2D692FC-070C-4F72-9E31-D8ABD1848F0D}" dt="2019-06-03T19:07:03.520" v="1" actId="1076"/>
          <ac:picMkLst>
            <pc:docMk/>
            <pc:sldMk cId="3329637543" sldId="267"/>
            <ac:picMk id="4" creationId="{B6786699-0288-4320-A3E0-EFEA9F242C83}"/>
          </ac:picMkLst>
        </pc:picChg>
        <pc:picChg chg="mod">
          <ac:chgData name="" userId="" providerId="" clId="Web-{D2D692FC-070C-4F72-9E31-D8ABD1848F0D}" dt="2019-06-03T19:07:16.629" v="3" actId="1076"/>
          <ac:picMkLst>
            <pc:docMk/>
            <pc:sldMk cId="3329637543" sldId="267"/>
            <ac:picMk id="8" creationId="{97CC151B-B87A-419A-8BC3-00A8E88FBF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9512B-3E7E-4674-A4D0-084014428603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3BC3B-8E10-4F38-944B-FD7A102E2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3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936C737-3EAF-4B3C-99FA-CB9C67A8499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28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20EC40D-91E4-4970-BF10-F1ED39D060F3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99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20EC40D-91E4-4970-BF10-F1ED39D060F3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521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3FF2221-A7D3-48D0-8DFE-EB07527DDD9E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751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9DB7DA2-C3C5-485D-9DBC-A5943AC1C674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433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03A465C-173C-422C-96D2-69E1A966411A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55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1B42C46-F3CB-4EE3-A0AB-AF28E5F2377B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15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15A2BF7-83D4-4951-B48C-B4222DB7FCC5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873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1B42C46-F3CB-4EE3-A0AB-AF28E5F2377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407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15A2BF7-83D4-4951-B48C-B4222DB7FCC5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71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https://illinois.zoom.us/meeting/register/tZEsduyhpz0pEtEx8wI_St17JKX48uisbQ-g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3BC3B-8E10-4F38-944B-FD7A102E28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7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C0E7362-3D35-489B-A8D3-BF8507D7D94C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9DBC3F5-CFFC-415A-BAAA-756CCC748CBA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81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A39FA31-C7FB-40D4-B4F4-89A4160D27B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959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5FB3FE-935B-43C7-BA52-405E9C37EB7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88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57D7950-9146-4BA5-AA59-904E04464A4A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1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65A6439-5EF8-4988-B29B-CD9F30E5A44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752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E03EBBF-A4B7-4D0B-B3C2-64F333680B20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Load Cura</a:t>
            </a:r>
          </a:p>
        </p:txBody>
      </p:sp>
    </p:spTree>
    <p:extLst>
      <p:ext uri="{BB962C8B-B14F-4D97-AF65-F5344CB8AC3E}">
        <p14:creationId xmlns:p14="http://schemas.microsoft.com/office/powerpoint/2010/main" val="16160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9436D5E-C0D0-46FE-871F-03EA9F17A131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The magic of 3D Printing is largely with the generation of .gcode.</a:t>
            </a:r>
          </a:p>
        </p:txBody>
      </p:sp>
    </p:spTree>
    <p:extLst>
      <p:ext uri="{BB962C8B-B14F-4D97-AF65-F5344CB8AC3E}">
        <p14:creationId xmlns:p14="http://schemas.microsoft.com/office/powerpoint/2010/main" val="183117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30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6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05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9" name="TextBox 8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90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11" name="TextBox 10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9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7" name="TextBox 6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45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6" name="TextBox 5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14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9" name="TextBox 8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35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9" name="TextBox 8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16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64D6-03FD-0C4D-8DA8-6CDDC6163CD4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76F8-4345-C647-8F74-7F0D34616E4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459" y="6300786"/>
            <a:ext cx="11317357" cy="428556"/>
            <a:chOff x="120344" y="6300786"/>
            <a:chExt cx="8488018" cy="428556"/>
          </a:xfrm>
        </p:grpSpPr>
        <p:sp>
          <p:nvSpPr>
            <p:cNvPr id="8" name="TextBox 7"/>
            <p:cNvSpPr txBox="1"/>
            <p:nvPr/>
          </p:nvSpPr>
          <p:spPr>
            <a:xfrm>
              <a:off x="120344" y="6452343"/>
              <a:ext cx="848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Open Sans" charset="0"/>
                  <a:ea typeface="Open Sans" charset="0"/>
                  <a:cs typeface="Open Sans" charset="0"/>
                </a:rPr>
                <a:t>UNIVERSITY OF ILLINOIS AT URBANA-CHAMPAIGN </a:t>
              </a: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LIBRARY</a:t>
              </a:r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39" y="6300786"/>
              <a:ext cx="296188" cy="42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4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ubLuCFIejc" TargetMode="Externa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cid:0F279E44-0212-4765-8D77-0C8BA3BEA791" TargetMode="External"/><Relationship Id="rId7" Type="http://schemas.openxmlformats.org/officeDocument/2006/relationships/image" Target="cid:EED4664E-314E-4FE4-B68B-EC476A2B6E9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cid:95E59C3F-51F2-4939-8DDC-4689E510CCB1" TargetMode="Externa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0rIP_u1JPQ" TargetMode="Externa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llinois.zoom.us/meeting/register/tZEsduyhpz0pEtEx8wI_St17JKX48uisbQ-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36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21336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21336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460" y="1469572"/>
            <a:ext cx="10444055" cy="2115840"/>
          </a:xfrm>
        </p:spPr>
        <p:txBody>
          <a:bodyPr>
            <a:normAutofit fontScale="90000"/>
          </a:bodyPr>
          <a:lstStyle/>
          <a:p>
            <a:pPr algn="r"/>
            <a:br>
              <a:rPr lang="en-US" sz="6000" dirty="0"/>
            </a:br>
            <a:r>
              <a:rPr lang="en-US" sz="4000" b="1" dirty="0"/>
              <a:t>Application of 3D Printing Services in the Library</a:t>
            </a:r>
            <a:br>
              <a:rPr lang="en-US" sz="4000" b="1" dirty="0"/>
            </a:br>
            <a:r>
              <a:rPr lang="en-US" sz="4000" dirty="0"/>
              <a:t>Part 1: Learn about the hardware and software </a:t>
            </a:r>
            <a:br>
              <a:rPr lang="en-US" sz="6000" b="1" dirty="0"/>
            </a:br>
            <a:r>
              <a:rPr lang="en-US" sz="3100" b="1" dirty="0"/>
              <a:t>Professional Development Alliance</a:t>
            </a:r>
            <a:endParaRPr lang="en-US" sz="1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3638" y="3780197"/>
            <a:ext cx="7035877" cy="1416634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Elisandro Cabada, Assistant Professor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October 6</a:t>
            </a:r>
            <a:r>
              <a:rPr lang="en-US" sz="2400" baseline="30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2021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913" y="5427709"/>
            <a:ext cx="1803457" cy="6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9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materials</a:t>
            </a:r>
          </a:p>
        </p:txBody>
      </p:sp>
      <p:pic>
        <p:nvPicPr>
          <p:cNvPr id="35842" name="Picture 2" descr="Amazon.com: Suntop Pla Wood Filament 3D Printing Filament 1.75mm , 20% Real  Wood Fill Printer Filament, Rohs Compliance, 1 kg Spool, Dimensional  Accuracy +/- 0.03 mm Wood Color : Industrial &amp;amp; Scientifi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60" y="1690690"/>
            <a:ext cx="4505779" cy="45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999" y="1831035"/>
            <a:ext cx="3086439" cy="249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4492" y="1831035"/>
            <a:ext cx="3223015" cy="24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All you need to know about HIPS as a support material in 3D printing -  3Dnativ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40" y="4462179"/>
            <a:ext cx="3407134" cy="200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5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https://3dprint.com/wp-content/uploads/2016/05/3dp_LulzBot_TAZ_6_materials_char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485" y="1961071"/>
            <a:ext cx="89027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common FDM Plastic Filaments</a:t>
            </a:r>
          </a:p>
        </p:txBody>
      </p:sp>
    </p:spTree>
    <p:extLst>
      <p:ext uri="{BB962C8B-B14F-4D97-AF65-F5344CB8AC3E}">
        <p14:creationId xmlns:p14="http://schemas.microsoft.com/office/powerpoint/2010/main" val="22576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it works (hardware)…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9372600" cy="4267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Filament is fed into the extruder head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Material is heated to melting point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Filament is extruded on bed based on precise plot points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Filament fuses with antecedent layers and hardens as it cools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When used properly, 3D Printers are considered safe, your personal computer gets even hotter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</p:spTree>
    <p:extLst>
      <p:ext uri="{BB962C8B-B14F-4D97-AF65-F5344CB8AC3E}">
        <p14:creationId xmlns:p14="http://schemas.microsoft.com/office/powerpoint/2010/main" val="21378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it works (hardware)…</a:t>
            </a:r>
          </a:p>
        </p:txBody>
      </p:sp>
      <p:pic>
        <p:nvPicPr>
          <p:cNvPr id="35844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682" y="1973823"/>
            <a:ext cx="4267200" cy="3886200"/>
          </a:xfrm>
        </p:spPr>
      </p:pic>
      <p:pic>
        <p:nvPicPr>
          <p:cNvPr id="25602" name="Picture 2" descr="3D Print Request Request a 3D print job. Please allow 2 business days to process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411" y="2044460"/>
            <a:ext cx="5417389" cy="40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bLuCFIej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914400"/>
            <a:ext cx="8669338" cy="4876800"/>
          </a:xfrm>
        </p:spPr>
      </p:pic>
    </p:spTree>
    <p:extLst>
      <p:ext uri="{BB962C8B-B14F-4D97-AF65-F5344CB8AC3E}">
        <p14:creationId xmlns:p14="http://schemas.microsoft.com/office/powerpoint/2010/main" val="169890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it works (software)…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599"/>
            <a:ext cx="10515600" cy="428589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3D modeling has been around for decades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600" dirty="0"/>
              <a:t>Maya, Fusion 360, SolidWorks, </a:t>
            </a:r>
            <a:r>
              <a:rPr lang="en-US" altLang="en-US" sz="3600" dirty="0" err="1"/>
              <a:t>MatLab</a:t>
            </a:r>
            <a:r>
              <a:rPr lang="en-US" altLang="en-US" sz="3600" dirty="0"/>
              <a:t>, Unity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Many of these free to students/education licenses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Also free cloud based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600" dirty="0" err="1"/>
              <a:t>TinkerCad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OnShape</a:t>
            </a:r>
            <a:endParaRPr lang="en-US" altLang="en-US" sz="3600" dirty="0"/>
          </a:p>
          <a:p>
            <a:r>
              <a:rPr lang="en-US" altLang="en-US" sz="3600" dirty="0"/>
              <a:t>Several “How to” videos/courses on </a:t>
            </a:r>
            <a:r>
              <a:rPr lang="en-US" altLang="en-US" sz="3600" dirty="0" err="1"/>
              <a:t>Linkedin</a:t>
            </a:r>
            <a:r>
              <a:rPr lang="en-US" altLang="en-US" sz="3600" dirty="0"/>
              <a:t> Learning, Coursera, and YouTube</a:t>
            </a:r>
          </a:p>
        </p:txBody>
      </p:sp>
    </p:spTree>
    <p:extLst>
      <p:ext uri="{BB962C8B-B14F-4D97-AF65-F5344CB8AC3E}">
        <p14:creationId xmlns:p14="http://schemas.microsoft.com/office/powerpoint/2010/main" val="3465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it works (software)…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.STL and .OBJ most common files for 3D Printing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Can Save or Export 3D models for 3D Printing from most design software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You can also download free printable 3D objects online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300" dirty="0">
                <a:hlinkClick r:id="rId3"/>
              </a:rPr>
              <a:t>Thingiverse</a:t>
            </a:r>
            <a:r>
              <a:rPr lang="en-US" altLang="en-US" sz="3300" dirty="0"/>
              <a:t> (demo), </a:t>
            </a:r>
            <a:r>
              <a:rPr lang="en-US" altLang="en-US" sz="3300" dirty="0" err="1"/>
              <a:t>Pinshape</a:t>
            </a:r>
            <a:r>
              <a:rPr lang="en-US" altLang="en-US" sz="3300" dirty="0"/>
              <a:t>, etc…</a:t>
            </a:r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5001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it works (software)…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Import .STL file into 3D printing software known as a ‘Slicer’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600" dirty="0" err="1"/>
              <a:t>Cura</a:t>
            </a:r>
            <a:r>
              <a:rPr lang="en-US" altLang="en-US" sz="3600" dirty="0"/>
              <a:t>, Slicer, </a:t>
            </a:r>
            <a:r>
              <a:rPr lang="en-US" altLang="en-US" sz="3600" dirty="0" err="1"/>
              <a:t>Octoprint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MakerBot</a:t>
            </a:r>
            <a:r>
              <a:rPr lang="en-US" altLang="en-US" sz="3600" dirty="0"/>
              <a:t>, etc…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They are all very similar, you usually end up using the one made by same company as your printers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Most are compatible with most printers</a:t>
            </a:r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2971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long will it take?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It depends… 3D printing is an art form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Ultimately depends on how much material is extruded at any one point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300" dirty="0"/>
              <a:t>Size of your object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300" dirty="0"/>
              <a:t>Detail of your object (aka resolution or print quality)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300" dirty="0"/>
              <a:t>How filled (aka solid) do you want?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/>
              <a:t>Question: </a:t>
            </a:r>
            <a:r>
              <a:rPr lang="en-US" altLang="en-US" sz="3600" dirty="0"/>
              <a:t>What is important to you?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Lets see how it works (Demo)</a:t>
            </a:r>
          </a:p>
          <a:p>
            <a:pPr eaLnBrk="1" hangingPunct="1">
              <a:lnSpc>
                <a:spcPct val="90000"/>
              </a:lnSpc>
            </a:pPr>
            <a:endParaRPr lang="en-US" altLang="en-US" sz="3600" dirty="0"/>
          </a:p>
        </p:txBody>
      </p:sp>
      <p:pic>
        <p:nvPicPr>
          <p:cNvPr id="17410" name="Picture 2" descr="Makertech 3D on Twitter: &amp;quot;Layer Height Vs Quality Vs Print Time #3dprinting  #owl Printed on the Proforge 2 3D Printer | Live on #Kickstarter… &amp;quot;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1031" y="914400"/>
            <a:ext cx="7143750" cy="5426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ifferent infill patterns and density in the same Print! – 3D Solv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9806796" cy="44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F7940736-7661-461D-AF90-72A7CB1DE5C7" descr="F7940736-7661-461D-AF90-72A7CB1DE5C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7830" y="1973823"/>
            <a:ext cx="4356339" cy="3631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8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it works (software)…</a:t>
            </a:r>
          </a:p>
        </p:txBody>
      </p:sp>
      <p:sp>
        <p:nvSpPr>
          <p:cNvPr id="4608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The magic is in the .</a:t>
            </a:r>
            <a:r>
              <a:rPr lang="en-US" altLang="en-US" sz="3500" dirty="0" err="1"/>
              <a:t>gcode</a:t>
            </a: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Simple text file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When you “slice” your 3D model, all of the settings and extrusion plot points are generated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These settings and values (aka printing instructions) are read by the 3D printer</a:t>
            </a:r>
          </a:p>
          <a:p>
            <a:pPr eaLnBrk="1" hangingPunct="1">
              <a:lnSpc>
                <a:spcPct val="90000"/>
              </a:lnSpc>
            </a:pPr>
            <a:endParaRPr lang="en-US" altLang="en-US" sz="31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14029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214" y="749147"/>
            <a:ext cx="77819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4789" y="1025075"/>
            <a:ext cx="3276600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63492" y="4999097"/>
            <a:ext cx="2386012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64214" y="4996222"/>
            <a:ext cx="1322387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urved Right Arrow 2"/>
          <p:cNvSpPr/>
          <p:nvPr/>
        </p:nvSpPr>
        <p:spPr>
          <a:xfrm>
            <a:off x="2438400" y="5109801"/>
            <a:ext cx="152400" cy="3048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>
            <a:off x="2433638" y="5414601"/>
            <a:ext cx="152400" cy="3048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3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775" y="1871663"/>
            <a:ext cx="8159461" cy="4038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err="1">
                <a:ea typeface="Open Sans" charset="0"/>
                <a:cs typeface="Open Sans" charset="0"/>
              </a:rPr>
              <a:t>Elisandro</a:t>
            </a:r>
            <a:r>
              <a:rPr lang="en-US" sz="2400" b="1" dirty="0">
                <a:ea typeface="Open Sans" charset="0"/>
                <a:cs typeface="Open Sans" charset="0"/>
              </a:rPr>
              <a:t> </a:t>
            </a:r>
            <a:r>
              <a:rPr lang="en-US" sz="2400" b="1" dirty="0" err="1">
                <a:ea typeface="Open Sans" charset="0"/>
                <a:cs typeface="Open Sans" charset="0"/>
              </a:rPr>
              <a:t>Cabada</a:t>
            </a:r>
            <a:r>
              <a:rPr lang="en-US" sz="2400" b="1" dirty="0">
                <a:ea typeface="Open Sans" charset="0"/>
                <a:cs typeface="Open Sans" charset="0"/>
              </a:rPr>
              <a:t> 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University of Illinois Library since 2000</a:t>
            </a:r>
          </a:p>
          <a:p>
            <a:pPr marL="342900" lvl="1" indent="0">
              <a:buNone/>
            </a:pPr>
            <a:r>
              <a:rPr lang="en-US" sz="2400" dirty="0">
                <a:ea typeface="Open Sans" charset="0"/>
                <a:cs typeface="Open Sans" charset="0"/>
              </a:rPr>
              <a:t>Medical and Bioengineering Librarian</a:t>
            </a:r>
          </a:p>
          <a:p>
            <a:pPr marL="342900" lvl="1" indent="0">
              <a:buNone/>
            </a:pPr>
            <a:r>
              <a:rPr lang="en-US" sz="2400" dirty="0">
                <a:ea typeface="Open Sans" charset="0"/>
                <a:cs typeface="Open Sans" charset="0"/>
              </a:rPr>
              <a:t>Interim Head, Mathematics Library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Assistant Professor, University Library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Assistant Professor, Carle Illinois College of Medicine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Director, Grainger Engineering Library IDEA Lab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VR@Illinois Campus Steering Committee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Health Maker Lab Campus Network Mentor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Chair, ACRL Digital Scholarship Section, 2021-22</a:t>
            </a:r>
          </a:p>
          <a:p>
            <a:pPr marL="342900" lvl="1" indent="0"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Awarded 2021 ALA RUSA ETS Best Emerging Technology Application (BETA) Award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71663"/>
            <a:ext cx="286266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 (software)…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 bwMode="auto">
          <a:xfrm>
            <a:off x="1681316" y="2703871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4195538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3D Object (.STL)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14800" y="418601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Sliced Object (.</a:t>
            </a:r>
            <a:r>
              <a:rPr lang="en-US" altLang="en-US" sz="1800" b="1" dirty="0" err="1"/>
              <a:t>gcode</a:t>
            </a:r>
            <a:r>
              <a:rPr lang="en-US" altLang="en-US" sz="1800" b="1" dirty="0"/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0" y="4195538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3D Printing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15400" y="4195538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Physical Object</a:t>
            </a:r>
          </a:p>
        </p:txBody>
      </p:sp>
    </p:spTree>
    <p:extLst>
      <p:ext uri="{BB962C8B-B14F-4D97-AF65-F5344CB8AC3E}">
        <p14:creationId xmlns:p14="http://schemas.microsoft.com/office/powerpoint/2010/main" val="6626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things to consider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500" dirty="0"/>
              <a:t>Are you using supports?</a:t>
            </a:r>
          </a:p>
          <a:p>
            <a:pPr marL="0" indent="0">
              <a:buNone/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</p:txBody>
      </p:sp>
      <p:pic>
        <p:nvPicPr>
          <p:cNvPr id="130050" name="Picture 2" descr="Image result for explain 3d print sup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300" y="2667000"/>
            <a:ext cx="88519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448300" y="4648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PRINT BED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0600" y="3429001"/>
            <a:ext cx="738664" cy="104072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b="1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25168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things to consider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500" dirty="0"/>
              <a:t>Are you using supports?</a:t>
            </a:r>
          </a:p>
          <a:p>
            <a:pPr marL="0" indent="0">
              <a:buNone/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766" y="2454207"/>
            <a:ext cx="83820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2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things to consider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9372600" cy="485523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500" dirty="0"/>
              <a:t>Are you using supports?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11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500" b="1" dirty="0"/>
              <a:t>Remember</a:t>
            </a:r>
            <a:r>
              <a:rPr lang="en-US" sz="3500" dirty="0"/>
              <a:t>: The more material you are printing, the longer the print will take.</a:t>
            </a:r>
          </a:p>
          <a:p>
            <a:pPr marL="0" indent="0">
              <a:buNone/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2457450"/>
            <a:ext cx="3533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288" y="2457450"/>
            <a:ext cx="3505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048000" y="50292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33800" y="44196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76600" y="41910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43200" y="44958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4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things to consider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105156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Are you using adhesion?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It is important that your object not move while printing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3600" b="1" dirty="0"/>
              <a:t>Remember</a:t>
            </a:r>
            <a:r>
              <a:rPr lang="en-US" sz="3600" dirty="0"/>
              <a:t>: Precise extrusion plot points in .</a:t>
            </a:r>
            <a:r>
              <a:rPr lang="en-US" sz="3600" dirty="0" err="1"/>
              <a:t>gcode</a:t>
            </a:r>
            <a:endParaRPr lang="en-US" sz="3600" dirty="0"/>
          </a:p>
          <a:p>
            <a:pPr>
              <a:defRPr/>
            </a:pPr>
            <a:r>
              <a:rPr lang="en-US" sz="3600" dirty="0"/>
              <a:t>Types of adhesion: Raft, Brim, Skirt</a:t>
            </a:r>
          </a:p>
          <a:p>
            <a:pPr marL="0" indent="0">
              <a:buNone/>
              <a:defRPr/>
            </a:pPr>
            <a:endParaRPr lang="en-US" sz="3500" dirty="0"/>
          </a:p>
          <a:p>
            <a:pPr eaLnBrk="1" hangingPunct="1">
              <a:lnSpc>
                <a:spcPct val="90000"/>
              </a:lnSpc>
              <a:defRPr/>
            </a:pPr>
            <a:endParaRPr lang="en-US" sz="3500" dirty="0"/>
          </a:p>
        </p:txBody>
      </p:sp>
      <p:pic>
        <p:nvPicPr>
          <p:cNvPr id="138242" name="Picture 2" descr="Image result for 3d print raft brim ski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4500564"/>
            <a:ext cx="762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667000" y="5338764"/>
            <a:ext cx="533400" cy="685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24100" y="6053139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RAFT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91150" y="5314952"/>
            <a:ext cx="533400" cy="685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48250" y="6029328"/>
            <a:ext cx="74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BRIM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413625" y="5367339"/>
            <a:ext cx="533400" cy="685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143750" y="6029328"/>
            <a:ext cx="74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SKIRT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775583">
            <a:off x="2752725" y="4833939"/>
            <a:ext cx="125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3D OBJECT</a:t>
            </a:r>
          </a:p>
        </p:txBody>
      </p:sp>
    </p:spTree>
    <p:extLst>
      <p:ext uri="{BB962C8B-B14F-4D97-AF65-F5344CB8AC3E}">
        <p14:creationId xmlns:p14="http://schemas.microsoft.com/office/powerpoint/2010/main" val="196463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  <p:bldP spid="5" grpId="0"/>
      <p:bldP spid="12" grpId="0"/>
      <p:bldP spid="1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things to consider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5295181" cy="463957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Print bed is heated to help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Other tips: Use hairspray or glue stick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Adhesion increases surface area of object as it prints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500" dirty="0"/>
              <a:t>The more material that touches the print bed, the more the object will adhere</a:t>
            </a:r>
          </a:p>
          <a:p>
            <a:r>
              <a:rPr lang="en-US" altLang="en-US" sz="3500" dirty="0"/>
              <a:t>Not all print objects need adhesion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3500" dirty="0"/>
          </a:p>
        </p:txBody>
      </p:sp>
      <p:pic>
        <p:nvPicPr>
          <p:cNvPr id="63490" name="Picture 2" descr="Image result for 3d printed objects not stick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1913438"/>
            <a:ext cx="5048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52755"/>
            <a:ext cx="10515600" cy="4624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Again</a:t>
            </a:r>
            <a:r>
              <a:rPr lang="en-US" sz="6000" dirty="0"/>
              <a:t>: The more material that needs to print—including adhesion—the longer your print will take.</a:t>
            </a:r>
          </a:p>
        </p:txBody>
      </p:sp>
    </p:spTree>
    <p:extLst>
      <p:ext uri="{BB962C8B-B14F-4D97-AF65-F5344CB8AC3E}">
        <p14:creationId xmlns:p14="http://schemas.microsoft.com/office/powerpoint/2010/main" val="1902111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surlatable.com/dw/image/v2/BCJL_PRD/on/demandware.static/-/Sites-shop-slt-master-catalog/default/dw1a600c01/images/large/3440_01.jpg?sw=1350&amp;sh=1000&amp;sm=fi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18" y="1200808"/>
            <a:ext cx="4908131" cy="49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OUOUPS Piping Bags and Tips Set Cake Decorating Tools Supplies Kit，With  Various Icing Tips，Reusable Silicone Pastry Bags，Piping Nozzles Coupler，Frosting  Bags Tie,Beginners | Pricepu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604" y="127362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32134" y="207034"/>
            <a:ext cx="9740002" cy="4624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Think of cake frosting… </a:t>
            </a:r>
          </a:p>
        </p:txBody>
      </p:sp>
      <p:pic>
        <p:nvPicPr>
          <p:cNvPr id="38918" name="Picture 6" descr="Yellow yummy smiley emoticon hungry face emoji Vector 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8235" y="106714"/>
            <a:ext cx="1147314" cy="12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SLA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2"/>
            <a:ext cx="10515599" cy="4608651"/>
          </a:xfrm>
        </p:spPr>
        <p:txBody>
          <a:bodyPr>
            <a:normAutofit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SLA increasingly popular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Uses ultraviolet </a:t>
            </a:r>
            <a:r>
              <a:rPr lang="en-US" sz="3600" dirty="0" err="1">
                <a:ea typeface="Open Sans" charset="0"/>
                <a:cs typeface="Open Sans" charset="0"/>
              </a:rPr>
              <a:t>photocuring</a:t>
            </a:r>
            <a:r>
              <a:rPr lang="en-US" sz="3600" dirty="0">
                <a:ea typeface="Open Sans" charset="0"/>
                <a:cs typeface="Open Sans" charset="0"/>
              </a:rPr>
              <a:t> liquid resin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Resin used in many applications such as medicine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UV Photocuring is faster and more accurate than FDM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Better for smaller, complex, and high detailed models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 descr="How 3D printed nasal swabs could support widespread COVID-19 testing - 3D  Printing Media 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745" y="1871662"/>
            <a:ext cx="6274722" cy="42097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AQs – Jinxbot 3D Pr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442" y="1871662"/>
            <a:ext cx="6641328" cy="3721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SLA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2"/>
            <a:ext cx="10515599" cy="4608651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SLA printers can be cheaper (</a:t>
            </a:r>
            <a:r>
              <a:rPr lang="en-US" sz="3600" dirty="0" err="1">
                <a:ea typeface="Open Sans" charset="0"/>
                <a:cs typeface="Open Sans" charset="0"/>
              </a:rPr>
              <a:t>Elegoo</a:t>
            </a:r>
            <a:r>
              <a:rPr lang="en-US" sz="3600" dirty="0">
                <a:ea typeface="Open Sans" charset="0"/>
                <a:cs typeface="Open Sans" charset="0"/>
              </a:rPr>
              <a:t> Mars: $199 vs. $3k) but…</a:t>
            </a:r>
          </a:p>
          <a:p>
            <a:pPr lvl="1"/>
            <a:r>
              <a:rPr lang="en-US" sz="3300" dirty="0">
                <a:ea typeface="Open Sans" charset="0"/>
                <a:cs typeface="Open Sans" charset="0"/>
              </a:rPr>
              <a:t>resin is more expensive ($80+) with;</a:t>
            </a:r>
          </a:p>
          <a:p>
            <a:pPr lvl="1"/>
            <a:r>
              <a:rPr lang="en-US" sz="3300" dirty="0">
                <a:ea typeface="Open Sans" charset="0"/>
                <a:cs typeface="Open Sans" charset="0"/>
              </a:rPr>
              <a:t>more post processing (wash in 99% alcohol + more UV curing)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Resin material requires more care in handling, can irritate skin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Disposal of resin is tricky, will need to coordinate with organization facilities department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jection moulding - Wikipedi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24" y="1768251"/>
            <a:ext cx="6362411" cy="33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5/PlasticsInjectionMoulder-die.jpg/1280px-PlasticsInjectionMoulder-di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222" y="3298830"/>
            <a:ext cx="4228451" cy="303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967" y="3762990"/>
            <a:ext cx="1343891" cy="1607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030" name="Picture 6" descr="Red Metal Detectable Plastic Paper Clip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756" y="5191084"/>
            <a:ext cx="2279626" cy="127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11" y="541628"/>
            <a:ext cx="6800703" cy="2090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ea typeface="Open Sans" charset="0"/>
                <a:cs typeface="Open Sans" charset="0"/>
              </a:rPr>
              <a:t>Picture it… Chicago, late 1990’s</a:t>
            </a:r>
          </a:p>
          <a:p>
            <a:pPr marL="0" indent="0">
              <a:buNone/>
            </a:pPr>
            <a:r>
              <a:rPr lang="en-US" sz="3600" dirty="0">
                <a:ea typeface="Open Sans" charset="0"/>
                <a:cs typeface="Open Sans" charset="0"/>
              </a:rPr>
              <a:t>Injection mold plastic “Printing”</a:t>
            </a:r>
          </a:p>
        </p:txBody>
      </p:sp>
      <p:pic>
        <p:nvPicPr>
          <p:cNvPr id="1032" name="Picture 8" descr="May be an image of 1 pers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222" y="143795"/>
            <a:ext cx="2295871" cy="30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826668" y="3762989"/>
            <a:ext cx="1343891" cy="1607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85309" y="2195946"/>
            <a:ext cx="1256799" cy="1906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May be an image of 1 person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3162" y="143795"/>
            <a:ext cx="3030105" cy="266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34976" y="2834069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wore it better?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036" name="Picture 12" descr="https://upload.wikimedia.org/wikipedia/commons/thumb/f/f5/Plastic_pellets_for_injection_molding.jpg/800px-Plastic_pellets_for_injection_moldin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8014" y="2649787"/>
            <a:ext cx="2367742" cy="37606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8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ow to Clean Resin 3D Prints – 3 Easy Steps | All3D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571" y="2040357"/>
            <a:ext cx="3956126" cy="26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Tips and Tricks: Things You May Not Know About SLA/DLP/LCD Res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3440105"/>
            <a:ext cx="3318844" cy="2476368"/>
          </a:xfrm>
          <a:prstGeom prst="rect">
            <a:avLst/>
          </a:prstGeom>
        </p:spPr>
      </p:pic>
      <p:pic>
        <p:nvPicPr>
          <p:cNvPr id="44040" name="Picture 8" descr="https://m.media-amazon.com/images/I/61oU8pamGkL._SL1000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7937"/>
            <a:ext cx="3101388" cy="31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Stereolithography - Wikiped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406" y="485362"/>
            <a:ext cx="4085121" cy="59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vs. FDM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838200" y="1743075"/>
            <a:ext cx="10515600" cy="438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dirty="0"/>
              <a:t>FDM printers can print larger objects from stronger materials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3200" dirty="0"/>
              <a:t>4.53” x 2.56” x 5.9” (SLA)  vs. 11.7” x 10.8” x 9.8” (FDM)</a:t>
            </a:r>
          </a:p>
          <a:p>
            <a:r>
              <a:rPr lang="en-US" altLang="en-US" sz="3600" dirty="0"/>
              <a:t>FDM plastic suitable for majority of 3D print needs</a:t>
            </a:r>
          </a:p>
          <a:p>
            <a:r>
              <a:rPr lang="en-US" altLang="en-US" sz="3600" dirty="0"/>
              <a:t>Ventilation not as much of an issue with SLA, self-enclosed chambers</a:t>
            </a:r>
          </a:p>
          <a:p>
            <a:pPr lvl="1"/>
            <a:endParaRPr lang="en-US" altLang="en-US" sz="3400" dirty="0"/>
          </a:p>
          <a:p>
            <a:pPr lvl="2"/>
            <a:endParaRPr lang="en-US" altLang="en-US" sz="3400" dirty="0"/>
          </a:p>
          <a:p>
            <a:pPr lvl="1"/>
            <a:endParaRPr lang="en-US" altLang="en-US" sz="3400" dirty="0"/>
          </a:p>
          <a:p>
            <a:endParaRPr lang="en-US" altLang="en-US" sz="3400" dirty="0"/>
          </a:p>
          <a:p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2382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Tips and Tricks: Things You May Not Know About SLA/DLP/LCD Res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7" name="0F279E44-0212-4765-8D77-0C8BA3BEA791" descr="cid:0F279E44-0212-4765-8D77-0C8BA3BEA791"/>
          <p:cNvPicPr>
            <a:picLocks noChangeAspect="1" noChangeArrowheads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375" y="1000539"/>
            <a:ext cx="3396058" cy="42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95E59C3F-51F2-4939-8DDC-4689E510CCB1" descr="cid:95E59C3F-51F2-4939-8DDC-4689E510CCB1"/>
          <p:cNvPicPr>
            <a:picLocks noChangeAspect="1" noChangeArrowheads="1"/>
          </p:cNvPicPr>
          <p:nvPr/>
        </p:nvPicPr>
        <p:blipFill rotWithShape="1"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157" y="1000538"/>
            <a:ext cx="2902226" cy="42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5" name="EED4664E-314E-4FE4-B68B-EC476A2B6E9E" descr="cid:EED4664E-314E-4FE4-B68B-EC476A2B6E9E"/>
          <p:cNvPicPr>
            <a:picLocks noChangeAspect="1" noChangeArrowheads="1"/>
          </p:cNvPicPr>
          <p:nvPr/>
        </p:nvPicPr>
        <p:blipFill rotWithShape="1"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000539"/>
            <a:ext cx="3840790" cy="42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029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0058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5087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 from my iPhone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/>
              <a:t>emerging</a:t>
            </a:r>
            <a:r>
              <a:rPr lang="en-US" dirty="0"/>
              <a:t> about 3D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038600"/>
          </a:xfrm>
        </p:spPr>
        <p:txBody>
          <a:bodyPr>
            <a:normAutofit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Traditional Design Method: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ea typeface="Open Sans" charset="0"/>
                <a:cs typeface="Open Sans" charset="0"/>
              </a:rPr>
              <a:t>Research -&gt; Design -&gt; Build -&gt; Test -&gt; Iterate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Rapid prototyping: Design, build, test, and iterate in real time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Print a prototype fast economically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Iterate and re-print as much as needed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Do not need industrial size manufacturing equipment</a:t>
            </a:r>
          </a:p>
        </p:txBody>
      </p:sp>
    </p:spTree>
    <p:extLst>
      <p:ext uri="{BB962C8B-B14F-4D97-AF65-F5344CB8AC3E}">
        <p14:creationId xmlns:p14="http://schemas.microsoft.com/office/powerpoint/2010/main" val="28417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/>
              <a:t>emerging</a:t>
            </a:r>
            <a:r>
              <a:rPr lang="en-US" dirty="0"/>
              <a:t> about 3D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425620"/>
          </a:xfrm>
        </p:spPr>
        <p:txBody>
          <a:bodyPr>
            <a:normAutofit fontScale="92500" lnSpcReduction="20000"/>
          </a:bodyPr>
          <a:lstStyle/>
          <a:p>
            <a:r>
              <a:rPr lang="en-US" sz="3800" dirty="0">
                <a:ea typeface="Open Sans" charset="0"/>
                <a:cs typeface="Open Sans" charset="0"/>
              </a:rPr>
              <a:t>Build on history of 3D modeling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No major expertise needed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Learning curve for 3D printing is accessible to most with 1 hour of training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3D Printing is discipline-neutral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Can be applied to most subject areas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Traditional manufacturing only available to certain labs or programs</a:t>
            </a:r>
          </a:p>
          <a:p>
            <a:r>
              <a:rPr lang="en-US" sz="3800" dirty="0">
                <a:ea typeface="Open Sans" charset="0"/>
                <a:cs typeface="Open Sans" charset="0"/>
              </a:rPr>
              <a:t>3D Printing helps democratize access to design learning</a:t>
            </a:r>
          </a:p>
          <a:p>
            <a:endParaRPr lang="en-US" sz="3600" dirty="0">
              <a:ea typeface="Open Sans" charset="0"/>
              <a:cs typeface="Open Sans" charset="0"/>
            </a:endParaRP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http://3dprint.com/wp-content/uploads/2014/11/madeinspace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09650"/>
            <a:ext cx="9144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85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Bioprinting</a:t>
            </a:r>
          </a:p>
        </p:txBody>
      </p:sp>
      <p:pic>
        <p:nvPicPr>
          <p:cNvPr id="4" name="V0rIP_u1JPQ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7" y="1973823"/>
            <a:ext cx="7527925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376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3D Printing Houses - AS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88" y="301831"/>
            <a:ext cx="7557190" cy="59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008243" y="1736035"/>
            <a:ext cx="2716696" cy="6758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15270" y="1736035"/>
            <a:ext cx="1457738" cy="8282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783139" y="-287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Selective Laser Sintering (SLS)</a:t>
            </a:r>
          </a:p>
        </p:txBody>
      </p:sp>
      <p:sp>
        <p:nvSpPr>
          <p:cNvPr id="2" name="AutoShape 2" descr="EOS Polymer Powder | © E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64247"/>
            <a:ext cx="4386469" cy="4136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936" y="1964247"/>
            <a:ext cx="5560116" cy="41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721" y="890147"/>
            <a:ext cx="10515600" cy="46242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6000" dirty="0"/>
              <a:t>Remember to </a:t>
            </a:r>
            <a:r>
              <a:rPr lang="en-US" sz="6000" u="sng" dirty="0">
                <a:hlinkClick r:id="rId3"/>
              </a:rPr>
              <a:t>register</a:t>
            </a:r>
            <a:r>
              <a:rPr lang="en-US" sz="6000" dirty="0"/>
              <a:t> for part 2 of the “The Application of 3D Printing Services in the Academic Library” series.</a:t>
            </a:r>
          </a:p>
          <a:p>
            <a:pPr marL="0" indent="0" algn="ctr">
              <a:buNone/>
            </a:pPr>
            <a:endParaRPr lang="en-US" sz="6000" i="1" dirty="0"/>
          </a:p>
          <a:p>
            <a:pPr marL="0" indent="0" algn="ctr">
              <a:buNone/>
            </a:pPr>
            <a:r>
              <a:rPr lang="en-US" sz="6000" b="1" dirty="0"/>
              <a:t>October 20, 2:00 p.m. CST</a:t>
            </a:r>
            <a:r>
              <a:rPr lang="en-US" sz="6000" dirty="0"/>
              <a:t>: Learn about the role of 3D Printing in the Academic Library, see examples from across the nation, and learn tips for how to implement your own 3D Printing service.</a:t>
            </a:r>
          </a:p>
        </p:txBody>
      </p:sp>
    </p:spTree>
    <p:extLst>
      <p:ext uri="{BB962C8B-B14F-4D97-AF65-F5344CB8AC3E}">
        <p14:creationId xmlns:p14="http://schemas.microsoft.com/office/powerpoint/2010/main" val="145786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mold plastic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038600"/>
          </a:xfrm>
        </p:spPr>
        <p:txBody>
          <a:bodyPr>
            <a:normAutofit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Typically only used for commercial uses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Room-scale machines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Requires significant investment in space, equipment, and staff expertise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Related costs out of scope for most academic uses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Academic units with access focused on manufacturing-related disciplines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770" name="Picture 2" descr="https://upload.wikimedia.org/wikipedia/commons/thumb/7/76/PlasticsInjectionMoulderJones.jpg/1280px-PlasticsInjectionMoulderJone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172" y="2544196"/>
            <a:ext cx="4989243" cy="35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6FCE6-86E8-4B4A-B3F8-7869BB76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58056"/>
            <a:ext cx="11092543" cy="9652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000" dirty="0"/>
              <a:t>Thank you</a:t>
            </a:r>
          </a:p>
          <a:p>
            <a:pPr algn="ctr">
              <a:lnSpc>
                <a:spcPct val="100000"/>
              </a:lnSpc>
            </a:pPr>
            <a:endParaRPr lang="en-US" sz="6000" dirty="0"/>
          </a:p>
          <a:p>
            <a:pPr algn="ctr">
              <a:lnSpc>
                <a:spcPct val="100000"/>
              </a:lnSpc>
            </a:pPr>
            <a:endParaRPr lang="en-US" sz="6000" dirty="0"/>
          </a:p>
          <a:p>
            <a:pPr algn="ctr">
              <a:lnSpc>
                <a:spcPct val="100000"/>
              </a:lnSpc>
            </a:pPr>
            <a:endParaRPr lang="en-US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06FCE6-86E8-4B4A-B3F8-7869BB76F45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171" y="1085852"/>
            <a:ext cx="418782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584" y="1085852"/>
            <a:ext cx="372903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48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6097437" cy="403860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“Additive Manufacturing”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Most common are: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ea typeface="Open Sans" charset="0"/>
                <a:cs typeface="Open Sans" charset="0"/>
              </a:rPr>
              <a:t>FDM (Fused Deposition Modeling)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300" dirty="0">
                <a:ea typeface="Open Sans" charset="0"/>
                <a:cs typeface="Open Sans" charset="0"/>
              </a:rPr>
              <a:t>SLA (</a:t>
            </a:r>
            <a:r>
              <a:rPr lang="en-US" sz="3300" dirty="0" err="1">
                <a:ea typeface="Open Sans" charset="0"/>
                <a:cs typeface="Open Sans" charset="0"/>
              </a:rPr>
              <a:t>Stereolithography</a:t>
            </a:r>
            <a:r>
              <a:rPr lang="en-US" sz="3300" dirty="0">
                <a:ea typeface="Open Sans" charset="0"/>
                <a:cs typeface="Open Sans" charset="0"/>
              </a:rPr>
              <a:t>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Made widely accessible in late 2000’s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Started with </a:t>
            </a:r>
            <a:r>
              <a:rPr lang="en-US" sz="3600" dirty="0" err="1">
                <a:ea typeface="Open Sans" charset="0"/>
                <a:cs typeface="Open Sans" charset="0"/>
              </a:rPr>
              <a:t>MakerBot</a:t>
            </a:r>
            <a:r>
              <a:rPr lang="en-US" sz="3600" dirty="0">
                <a:ea typeface="Open Sans" charset="0"/>
                <a:cs typeface="Open Sans" charset="0"/>
              </a:rPr>
              <a:t> but…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794" name="Picture 2" descr="CupCake CNC by MakerBot - Thingivers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811278"/>
            <a:ext cx="5236234" cy="42951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30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az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756" y="222398"/>
            <a:ext cx="2915534" cy="274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 for makerbot replicato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259" y="720181"/>
            <a:ext cx="2600097" cy="20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ultimaker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058" y="2973088"/>
            <a:ext cx="1993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monoprice mi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816" y="3701506"/>
            <a:ext cx="3056325" cy="223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mage result for prusa i3 mk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556" y="340545"/>
            <a:ext cx="20161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 result for elegoo mar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999" y="3625233"/>
            <a:ext cx="151923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9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038600"/>
          </a:xfrm>
        </p:spPr>
        <p:txBody>
          <a:bodyPr>
            <a:normAutofit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FDM most common tech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Uses solid plastic filaments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Thermoplastic (150-160 C)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PLA, ABS, HIPS, </a:t>
            </a:r>
            <a:r>
              <a:rPr lang="en-US" sz="3600" dirty="0" err="1">
                <a:ea typeface="Open Sans" charset="0"/>
                <a:cs typeface="Open Sans" charset="0"/>
              </a:rPr>
              <a:t>NinjaFlex</a:t>
            </a:r>
            <a:r>
              <a:rPr lang="en-US" sz="3600" dirty="0">
                <a:ea typeface="Open Sans" charset="0"/>
                <a:cs typeface="Open Sans" charset="0"/>
              </a:rPr>
              <a:t>, T-</a:t>
            </a:r>
            <a:r>
              <a:rPr lang="en-US" sz="3600" dirty="0" err="1">
                <a:ea typeface="Open Sans" charset="0"/>
                <a:cs typeface="Open Sans" charset="0"/>
              </a:rPr>
              <a:t>Glase</a:t>
            </a:r>
            <a:r>
              <a:rPr lang="en-US" sz="3600" dirty="0">
                <a:ea typeface="Open Sans" charset="0"/>
                <a:cs typeface="Open Sans" charset="0"/>
              </a:rPr>
              <a:t> (PETT), </a:t>
            </a:r>
            <a:r>
              <a:rPr lang="en-US" sz="3600" dirty="0" err="1">
                <a:ea typeface="Open Sans" charset="0"/>
                <a:cs typeface="Open Sans" charset="0"/>
              </a:rPr>
              <a:t>LayWood</a:t>
            </a:r>
            <a:r>
              <a:rPr lang="en-US" sz="3600" dirty="0">
                <a:ea typeface="Open Sans" charset="0"/>
                <a:cs typeface="Open Sans" charset="0"/>
              </a:rPr>
              <a:t>, etc…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Many filaments are biodegradable</a:t>
            </a:r>
          </a:p>
        </p:txBody>
      </p:sp>
      <p:pic>
        <p:nvPicPr>
          <p:cNvPr id="34818" name="Picture 2" descr="Makerbot 3D Printer PLA Filament Large Spool - Purchase Onlin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88" t="6513" r="7456" b="9088"/>
          <a:stretch/>
        </p:blipFill>
        <p:spPr bwMode="auto">
          <a:xfrm>
            <a:off x="4619730" y="1997041"/>
            <a:ext cx="7073661" cy="4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Polymaker PolyMax PLA Grey - 3DJake Internation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10" y="1871662"/>
            <a:ext cx="4379044" cy="437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1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2"/>
            <a:ext cx="10515599" cy="4770677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PLA (</a:t>
            </a:r>
            <a:r>
              <a:rPr lang="en-US" sz="3600" dirty="0" err="1">
                <a:ea typeface="Open Sans" charset="0"/>
                <a:cs typeface="Open Sans" charset="0"/>
              </a:rPr>
              <a:t>Polylactic</a:t>
            </a:r>
            <a:r>
              <a:rPr lang="en-US" sz="3600" dirty="0">
                <a:ea typeface="Open Sans" charset="0"/>
                <a:cs typeface="Open Sans" charset="0"/>
              </a:rPr>
              <a:t> Acid)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Most commonly used plastic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$19 to $29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Good for rapid prototyping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Requires minimal amount of ventilation when printing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PLA compatible with almost all FDM printers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PLA spools typically come in 1KG 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Most PLA prints use less than 200g of material with “standard” settings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6" descr="Grey PLA coronal cut through heart showing interior valve detail (2 piec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366" y="1871662"/>
            <a:ext cx="5791200" cy="4346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5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38C9-CEBF-E444-B216-DBB4DC13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CA13-5286-D04C-AE71-2C4B975A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1663"/>
            <a:ext cx="10515599" cy="403860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ea typeface="Open Sans" charset="0"/>
                <a:cs typeface="Open Sans" charset="0"/>
              </a:rPr>
              <a:t>ABS (Acrylonitrile Butadiene Styrene)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Cost is comparable to PLA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Stronger and more flexible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Can print more with ABS but harder to handle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Higher melting point, can warp if cooled during printing (210°C vs. 230°C)</a:t>
            </a:r>
          </a:p>
          <a:p>
            <a:r>
              <a:rPr lang="en-US" sz="3600" dirty="0">
                <a:ea typeface="Open Sans" charset="0"/>
                <a:cs typeface="Open Sans" charset="0"/>
              </a:rPr>
              <a:t>Can produce fumes during printing</a:t>
            </a:r>
          </a:p>
          <a:p>
            <a:pPr marL="342900" lvl="1" indent="0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2125" y="2139230"/>
            <a:ext cx="6627813" cy="3005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3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IUC">
  <a:themeElements>
    <a:clrScheme name="Library">
      <a:dk1>
        <a:srgbClr val="030121"/>
      </a:dk1>
      <a:lt1>
        <a:srgbClr val="FFFEFE"/>
      </a:lt1>
      <a:dk2>
        <a:srgbClr val="3C4E63"/>
      </a:dk2>
      <a:lt2>
        <a:srgbClr val="F4FAFB"/>
      </a:lt2>
      <a:accent1>
        <a:srgbClr val="5FA4CD"/>
      </a:accent1>
      <a:accent2>
        <a:srgbClr val="DE4E39"/>
      </a:accent2>
      <a:accent3>
        <a:srgbClr val="6E2C1A"/>
      </a:accent3>
      <a:accent4>
        <a:srgbClr val="BEE3EE"/>
      </a:accent4>
      <a:accent5>
        <a:srgbClr val="E8855E"/>
      </a:accent5>
      <a:accent6>
        <a:srgbClr val="A4A099"/>
      </a:accent6>
      <a:hlink>
        <a:srgbClr val="5FA4CD"/>
      </a:hlink>
      <a:folHlink>
        <a:srgbClr val="4B7A9C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UC" id="{3FD2FEDC-D6A3-2341-B68D-344B625004D4}" vid="{642A1025-7B1B-D242-B78E-3ED16A770D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UIUC</Template>
  <TotalTime>20046</TotalTime>
  <Words>1284</Words>
  <Application>Microsoft Macintosh PowerPoint</Application>
  <PresentationFormat>Widescreen</PresentationFormat>
  <Paragraphs>199</Paragraphs>
  <Slides>40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Corbel</vt:lpstr>
      <vt:lpstr>Open Sans</vt:lpstr>
      <vt:lpstr>Times New Roman</vt:lpstr>
      <vt:lpstr>Wingdings</vt:lpstr>
      <vt:lpstr>UIUC</vt:lpstr>
      <vt:lpstr> Application of 3D Printing Services in the Library Part 1: Learn about the hardware and software  Professional Development Alliance</vt:lpstr>
      <vt:lpstr>Introductions</vt:lpstr>
      <vt:lpstr>PowerPoint Presentation</vt:lpstr>
      <vt:lpstr>Injection mold plastic manufacturing</vt:lpstr>
      <vt:lpstr>What is 3D Printing?</vt:lpstr>
      <vt:lpstr>PowerPoint Presentation</vt:lpstr>
      <vt:lpstr>What is 3D Printing?</vt:lpstr>
      <vt:lpstr>What is 3D Printing?</vt:lpstr>
      <vt:lpstr>What is 3D Printing?</vt:lpstr>
      <vt:lpstr>Other materials</vt:lpstr>
      <vt:lpstr>Most common FDM Plastic Filaments</vt:lpstr>
      <vt:lpstr>How it works (hardware)…</vt:lpstr>
      <vt:lpstr>How it works (hardware)…</vt:lpstr>
      <vt:lpstr>PowerPoint Presentation</vt:lpstr>
      <vt:lpstr>How it works (software)…</vt:lpstr>
      <vt:lpstr>How it works (software)…</vt:lpstr>
      <vt:lpstr>How it works (software)…</vt:lpstr>
      <vt:lpstr>How long will it take?</vt:lpstr>
      <vt:lpstr>How it works (software)…</vt:lpstr>
      <vt:lpstr>How it works (software)…</vt:lpstr>
      <vt:lpstr>Other things to consider</vt:lpstr>
      <vt:lpstr>Other things to consider</vt:lpstr>
      <vt:lpstr>Other things to consider</vt:lpstr>
      <vt:lpstr>Other things to consider</vt:lpstr>
      <vt:lpstr>Other things to consider</vt:lpstr>
      <vt:lpstr>PowerPoint Presentation</vt:lpstr>
      <vt:lpstr>PowerPoint Presentation</vt:lpstr>
      <vt:lpstr>What about SLA printing?</vt:lpstr>
      <vt:lpstr>What about SLA printing?</vt:lpstr>
      <vt:lpstr>PowerPoint Presentation</vt:lpstr>
      <vt:lpstr>SLA vs. FDM</vt:lpstr>
      <vt:lpstr>PowerPoint Presentation</vt:lpstr>
      <vt:lpstr>What is emerging about 3D Printing?</vt:lpstr>
      <vt:lpstr>What is emerging about 3D Printing?</vt:lpstr>
      <vt:lpstr>PowerPoint Presentation</vt:lpstr>
      <vt:lpstr>Bioprinting</vt:lpstr>
      <vt:lpstr>PowerPoint Presentation</vt:lpstr>
      <vt:lpstr>Selective Laser Sintering (SLS)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 in the Library</dc:title>
  <dc:creator>Ward, David Henry</dc:creator>
  <cp:lastModifiedBy>Schell, Ed</cp:lastModifiedBy>
  <cp:revision>480</cp:revision>
  <dcterms:created xsi:type="dcterms:W3CDTF">2019-01-29T19:45:10Z</dcterms:created>
  <dcterms:modified xsi:type="dcterms:W3CDTF">2021-10-08T12:46:47Z</dcterms:modified>
</cp:coreProperties>
</file>