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8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witzner, Ted" userId="5a7e4d77-0646-4288-9b3a-6d00e909e8af" providerId="ADAL" clId="{05003EB0-1D70-49D7-AC04-9328D13E64DA}"/>
    <pc:docChg chg="modSld">
      <pc:chgData name="Schwitzner, Ted" userId="5a7e4d77-0646-4288-9b3a-6d00e909e8af" providerId="ADAL" clId="{05003EB0-1D70-49D7-AC04-9328D13E64DA}" dt="2026-10-19T21:40:12.396" v="26" actId="20577"/>
      <pc:docMkLst>
        <pc:docMk/>
      </pc:docMkLst>
      <pc:sldChg chg="modSp mod">
        <pc:chgData name="Schwitzner, Ted" userId="5a7e4d77-0646-4288-9b3a-6d00e909e8af" providerId="ADAL" clId="{05003EB0-1D70-49D7-AC04-9328D13E64DA}" dt="2026-10-19T21:40:12.396" v="26" actId="20577"/>
        <pc:sldMkLst>
          <pc:docMk/>
          <pc:sldMk cId="4002861076" sldId="256"/>
        </pc:sldMkLst>
        <pc:spChg chg="mod">
          <ac:chgData name="Schwitzner, Ted" userId="5a7e4d77-0646-4288-9b3a-6d00e909e8af" providerId="ADAL" clId="{05003EB0-1D70-49D7-AC04-9328D13E64DA}" dt="2026-10-19T21:40:12.396" v="26" actId="20577"/>
          <ac:spMkLst>
            <pc:docMk/>
            <pc:sldMk cId="4002861076" sldId="256"/>
            <ac:spMk id="2" creationId="{67902319-8527-EC84-60A8-CF63797E697B}"/>
          </ac:spMkLst>
        </pc:spChg>
        <pc:spChg chg="mod">
          <ac:chgData name="Schwitzner, Ted" userId="5a7e4d77-0646-4288-9b3a-6d00e909e8af" providerId="ADAL" clId="{05003EB0-1D70-49D7-AC04-9328D13E64DA}" dt="2026-10-19T21:38:10.724" v="21" actId="20577"/>
          <ac:spMkLst>
            <pc:docMk/>
            <pc:sldMk cId="4002861076" sldId="256"/>
            <ac:spMk id="3" creationId="{8B9AD4D5-BD0F-446A-9C7F-E37F29EDB9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372DCC6-6153-84C1-32E8-77D38EF08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4520" y="4893385"/>
            <a:ext cx="8622960" cy="36512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46EF8E7-B6BA-01FE-BB3F-7F247742BE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5153" y="6404700"/>
            <a:ext cx="2743200" cy="268424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0" kern="120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mm/dd/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C6114CDB-A767-CA89-47A1-11B03F2E42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520" y="1940575"/>
            <a:ext cx="8622960" cy="23766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54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5615634-1850-3311-C53F-4228AEF33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640625" y="4619386"/>
            <a:ext cx="4910751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8267260-44AD-8657-FE3F-6437B92BD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390" y="179662"/>
            <a:ext cx="48803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69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A59D036-DF01-E5E1-E0CA-0B168A16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55" y="582583"/>
            <a:ext cx="9980364" cy="632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100" b="1" i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7FDDA93-62FA-0462-F0EB-4E4C9CB9AA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659" y="2504090"/>
            <a:ext cx="2345933" cy="1841316"/>
          </a:xfrm>
        </p:spPr>
        <p:txBody>
          <a:bodyPr>
            <a:noAutofit/>
          </a:bodyPr>
          <a:lstStyle>
            <a:lvl1pPr marL="0" indent="0" algn="l"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dirty="0"/>
              <a:t>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153B245-FFE5-FB4F-DAB8-DDA247EFA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1659" y="4446820"/>
            <a:ext cx="2292350" cy="469900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Topic 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397A470-D532-D100-12F4-5ADF34AAD5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9692" y="2508250"/>
            <a:ext cx="2292350" cy="1841500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8C6202E-22E1-1CAB-8FC0-4B2468C00C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00357" y="4459883"/>
            <a:ext cx="2292350" cy="469900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Topic 2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524EB3-3433-4EAE-124B-DDDAAE7B47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38665" y="2508250"/>
            <a:ext cx="2293390" cy="1841500"/>
          </a:xfrm>
        </p:spPr>
        <p:txBody>
          <a:bodyPr>
            <a:noAutofit/>
          </a:bodyPr>
          <a:lstStyle>
            <a:lvl1pPr marL="0" indent="0"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dirty="0"/>
              <a:t>3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52D6F14-F4AA-294A-1461-5B105AD3E3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39054" y="4459883"/>
            <a:ext cx="2292350" cy="469900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Topic 3  </a:t>
            </a:r>
          </a:p>
        </p:txBody>
      </p:sp>
      <p:sp>
        <p:nvSpPr>
          <p:cNvPr id="3" name="Text Placeholder 27">
            <a:extLst>
              <a:ext uri="{FF2B5EF4-FFF2-40B4-BE49-F238E27FC236}">
                <a16:creationId xmlns:a16="http://schemas.microsoft.com/office/drawing/2014/main" id="{4F99D5A3-9EE8-6F0B-F613-53117C5175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27629" y="2508250"/>
            <a:ext cx="2293390" cy="1841500"/>
          </a:xfrm>
        </p:spPr>
        <p:txBody>
          <a:bodyPr>
            <a:noAutofit/>
          </a:bodyPr>
          <a:lstStyle>
            <a:lvl1pPr marL="0" indent="0"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dirty="0"/>
              <a:t>4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484D1ADD-7F58-0308-A75B-55AF06E081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8018" y="4459883"/>
            <a:ext cx="2292350" cy="469900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Topic 4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A6C86-0C3F-AA68-4A10-1854D423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DAA2614-0175-B854-649F-D0914FEF0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7EFF610-8ED7-F438-40E2-B63AFB60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2216" y="3657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0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view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A59D036-DF01-E5E1-E0CA-0B168A16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0" y="630889"/>
            <a:ext cx="6890642" cy="632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100" b="1" i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E1F3EBA-BB56-24BC-8D2A-25A46342FA2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841"/>
            <a:ext cx="3750067" cy="685799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7FDDA93-62FA-0462-F0EB-4E4C9CB9AA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83520" y="3435953"/>
            <a:ext cx="2345933" cy="1841316"/>
          </a:xfrm>
        </p:spPr>
        <p:txBody>
          <a:bodyPr>
            <a:noAutofit/>
          </a:bodyPr>
          <a:lstStyle>
            <a:lvl1pPr marL="0" indent="0" algn="l"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dirty="0"/>
              <a:t>1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dirty="0"/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dirty="0"/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dirty="0"/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dirty="0"/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153B245-FFE5-FB4F-DAB8-DDA247EFA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83520" y="5378683"/>
            <a:ext cx="2345932" cy="469900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Topic 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397A470-D532-D100-12F4-5ADF34AAD5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8100" y="3440113"/>
            <a:ext cx="2292350" cy="1841500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8C6202E-22E1-1CAB-8FC0-4B2468C00C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8765" y="5391746"/>
            <a:ext cx="2292350" cy="469900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Topic 2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1524EB3-3433-4EAE-124B-DDDAAE7B47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15563" y="3440113"/>
            <a:ext cx="2293390" cy="1841500"/>
          </a:xfrm>
        </p:spPr>
        <p:txBody>
          <a:bodyPr>
            <a:noAutofit/>
          </a:bodyPr>
          <a:lstStyle>
            <a:lvl1pPr marL="0" indent="0"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dirty="0"/>
              <a:t>3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52D6F14-F4AA-294A-1461-5B105AD3E3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15952" y="5391746"/>
            <a:ext cx="2292350" cy="469900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Topic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A6C86-0C3F-AA68-4A10-1854D423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CA0D37-2D41-BEEA-A57E-F064DB712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962400" y="1529395"/>
            <a:ext cx="7576711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BFE33ED-0554-85BF-B9E3-F725870E5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313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47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7FDDA93-62FA-0462-F0EB-4E4C9CB9AA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61224" y="1969851"/>
            <a:ext cx="1270782" cy="1841316"/>
          </a:xfrm>
        </p:spPr>
        <p:txBody>
          <a:bodyPr>
            <a:noAutofit/>
          </a:bodyPr>
          <a:lstStyle>
            <a:lvl1pPr marL="0" indent="0" algn="l">
              <a:buNone/>
              <a:defRPr lang="en-US" sz="135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dirty="0"/>
              <a:t>1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A59D036-DF01-E5E1-E0CA-0B168A16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0" y="4340128"/>
            <a:ext cx="7391400" cy="632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en-US" sz="4100" b="1" i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E1F3EBA-BB56-24BC-8D2A-25A46342FA2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75006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A6C86-0C3F-AA68-4A10-1854D423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CA0D37-2D41-BEEA-A57E-F064DB712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961224" y="4075647"/>
            <a:ext cx="7576711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154BD33-F7F6-1B26-AB59-7C5ACD2D8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2216" y="3657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FC601D3-0BA7-6472-675C-37EA35F7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31F75B7-6486-C7B1-E57A-C53107BC0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40980"/>
            <a:ext cx="10515600" cy="4033743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690ECB-CD70-4029-D9E1-7BEBF26D9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A6C86-0C3F-AA68-4A10-1854D423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39D61A-BD20-570C-21F8-827CA741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5760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285AC1EC-E2BA-FE8A-2FFB-81B5182CD88F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9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ot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FC601D3-0BA7-6472-675C-37EA35F7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31F75B7-6486-C7B1-E57A-C53107BC0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40981"/>
            <a:ext cx="10515600" cy="191820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 baseline="0"/>
            </a:lvl1pPr>
            <a:lvl2pPr>
              <a:buClr>
                <a:schemeClr val="tx1"/>
              </a:buClr>
              <a:defRPr sz="2000" baseline="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1BAC4EE-6D95-76BD-09BB-2C9BA247B1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12647"/>
            <a:ext cx="12192000" cy="306228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A6C86-0C3F-AA68-4A10-1854D423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C09994-9507-EB2C-3DCE-EA721207F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BB55E2F-F417-9BD7-C78B-7043F6D8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2216" y="3657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1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headings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0820B7-9F68-ED9C-8699-47DF87E82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7A9CC-D5F0-9DC0-F6FA-3977F73FB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99326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01C93-AB1B-A712-278A-DEBFCF82C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 baseline="0"/>
            </a:lvl1pPr>
            <a:lvl2pPr>
              <a:buClr>
                <a:schemeClr val="tx1"/>
              </a:buClr>
              <a:defRPr sz="2000" baseline="0"/>
            </a:lvl2pPr>
            <a:lvl3pPr>
              <a:buClr>
                <a:schemeClr val="tx1"/>
              </a:buClr>
              <a:buNone/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2B5F54-5BFF-2C81-F5CB-2B03AB0AD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99326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b="0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F0C02E-6E37-E67C-1034-A9C78ED43A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 baseline="0"/>
            </a:lvl1pPr>
            <a:lvl2pPr>
              <a:buClr>
                <a:schemeClr val="tx1"/>
              </a:buClr>
              <a:defRPr sz="2000" baseline="0"/>
            </a:lvl2pPr>
            <a:lvl3pPr>
              <a:buClr>
                <a:schemeClr val="tx1"/>
              </a:buCl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294AAB-710F-ADB2-534D-74E631321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02A79-EE87-FB46-B3D4-392DDD82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1CE6A1-4E22-1E9F-39E4-28F940D9F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199" y="365760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A1A34AD5-DBD3-FF47-2CD7-783F3C25E977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5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0820B7-9F68-ED9C-8699-47DF87E82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ACE78D9-A165-7D43-2B39-962B735A8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40980"/>
            <a:ext cx="10515600" cy="403374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 baseline="0"/>
            </a:lvl1pPr>
            <a:lvl2pPr>
              <a:buClr>
                <a:schemeClr val="tx1"/>
              </a:buClr>
              <a:defRPr sz="2000" baseline="0"/>
            </a:lvl2pPr>
            <a:lvl3pPr>
              <a:buClr>
                <a:schemeClr val="tx1"/>
              </a:buClr>
              <a:defRPr sz="1800" baseline="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E375C-D3DB-5281-37CD-B0B36002F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02A79-EE87-FB46-B3D4-392DDD82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0C961D-5E99-7643-CF11-0B8AFAF3C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5760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46D264C8-1994-2829-816C-FAE3DD313A93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0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0820B7-9F68-ED9C-8699-47DF87E82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EE3AD37-BD56-155C-4E92-8552CE45EBE7}"/>
              </a:ext>
            </a:extLst>
          </p:cNvPr>
          <p:cNvSpPr/>
          <p:nvPr/>
        </p:nvSpPr>
        <p:spPr>
          <a:xfrm>
            <a:off x="838200" y="2588634"/>
            <a:ext cx="341522" cy="34152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Times New Roman" panose="02020603050405020304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4D5AA1D-CE2F-5558-245F-3F1C03B3B28A}"/>
              </a:ext>
            </a:extLst>
          </p:cNvPr>
          <p:cNvSpPr/>
          <p:nvPr/>
        </p:nvSpPr>
        <p:spPr>
          <a:xfrm>
            <a:off x="3106947" y="2574497"/>
            <a:ext cx="341522" cy="341522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Times New Roman" panose="020206030504050203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F66F6DE-CA40-6914-2F07-867ECFEE7D9A}"/>
              </a:ext>
            </a:extLst>
          </p:cNvPr>
          <p:cNvSpPr/>
          <p:nvPr/>
        </p:nvSpPr>
        <p:spPr>
          <a:xfrm>
            <a:off x="5401574" y="2574497"/>
            <a:ext cx="341522" cy="341522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C65960C-E050-D410-2DA2-25B7898B898C}"/>
              </a:ext>
            </a:extLst>
          </p:cNvPr>
          <p:cNvSpPr/>
          <p:nvPr/>
        </p:nvSpPr>
        <p:spPr>
          <a:xfrm>
            <a:off x="7670321" y="2583123"/>
            <a:ext cx="341522" cy="341522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Times New Roman" panose="020206030504050203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ECCA00D-4612-8333-644C-E649C90A2F2C}"/>
              </a:ext>
            </a:extLst>
          </p:cNvPr>
          <p:cNvCxnSpPr>
            <a:cxnSpLocks/>
          </p:cNvCxnSpPr>
          <p:nvPr/>
        </p:nvCxnSpPr>
        <p:spPr>
          <a:xfrm>
            <a:off x="1005367" y="2753884"/>
            <a:ext cx="683571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375C42-1321-F93A-90B0-48A69D1400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3234360"/>
            <a:ext cx="1893983" cy="792698"/>
          </a:xfrm>
        </p:spPr>
        <p:txBody>
          <a:bodyPr/>
          <a:lstStyle>
            <a:lvl1pPr marL="0" indent="0">
              <a:buNone/>
              <a:defRPr b="0" i="0">
                <a:latin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E2E4B6E-A490-12A1-BB7C-79359243F4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200" y="4159776"/>
            <a:ext cx="1893983" cy="792698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Times New Roman" panose="02020603050405020304" pitchFamily="18" charset="0"/>
                <a:ea typeface="Source Sans Pro ExtraLight" panose="020B03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B494172-3C9A-E31F-E28C-0462436A0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18692" y="3245377"/>
            <a:ext cx="1893983" cy="792698"/>
          </a:xfrm>
        </p:spPr>
        <p:txBody>
          <a:bodyPr>
            <a:normAutofit/>
          </a:bodyPr>
          <a:lstStyle>
            <a:lvl1pPr marL="0" indent="0">
              <a:buNone/>
              <a:defRPr lang="en-US" sz="2800" b="0" i="0" kern="1200" dirty="0">
                <a:solidFill>
                  <a:schemeClr val="tx1"/>
                </a:solidFill>
                <a:latin typeface="Times New Roman" panose="02020603050405020304" pitchFamily="18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3D59774-0105-B649-B9FA-AF68838B97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07675" y="4159776"/>
            <a:ext cx="1893983" cy="792698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0" kern="1200" dirty="0">
                <a:solidFill>
                  <a:schemeClr val="tx1"/>
                </a:solidFill>
                <a:latin typeface="Times New Roman" panose="02020603050405020304" pitchFamily="18" charset="0"/>
                <a:ea typeface="Source Sans Pro ExtraLight" panose="020B03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57E2C8C-337A-FC09-DE74-4A56AAF7AB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99184" y="3245894"/>
            <a:ext cx="1893983" cy="792698"/>
          </a:xfrm>
        </p:spPr>
        <p:txBody>
          <a:bodyPr>
            <a:normAutofit/>
          </a:bodyPr>
          <a:lstStyle>
            <a:lvl1pPr marL="0" indent="0">
              <a:buNone/>
              <a:defRPr lang="en-US" sz="2800" b="0" i="0" kern="1200" dirty="0">
                <a:solidFill>
                  <a:schemeClr val="tx1"/>
                </a:solidFill>
                <a:latin typeface="Times New Roman" panose="02020603050405020304" pitchFamily="18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E38F62B-961D-0DE7-9EC1-0973D5D819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99183" y="4159776"/>
            <a:ext cx="1893983" cy="792698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0" kern="1200" dirty="0">
                <a:solidFill>
                  <a:schemeClr val="tx1"/>
                </a:solidFill>
                <a:latin typeface="Times New Roman" panose="02020603050405020304" pitchFamily="18" charset="0"/>
                <a:ea typeface="Source Sans Pro ExtraLight" panose="020B03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F0FC4DC-6E88-C1A6-C45D-98BE7D1AF6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79675" y="3256910"/>
            <a:ext cx="1893983" cy="792698"/>
          </a:xfrm>
        </p:spPr>
        <p:txBody>
          <a:bodyPr>
            <a:normAutofit/>
          </a:bodyPr>
          <a:lstStyle>
            <a:lvl1pPr marL="0" indent="0">
              <a:buNone/>
              <a:defRPr lang="en-US" sz="2800" b="0" i="0" kern="1200" dirty="0">
                <a:solidFill>
                  <a:schemeClr val="tx1"/>
                </a:solidFill>
                <a:latin typeface="Times New Roman" panose="02020603050405020304" pitchFamily="18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1246520-80AB-BE75-3ACC-86881EF850F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79675" y="4159776"/>
            <a:ext cx="1893983" cy="792698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0" kern="1200" dirty="0">
                <a:solidFill>
                  <a:schemeClr val="tx1"/>
                </a:solidFill>
                <a:latin typeface="Times New Roman" panose="02020603050405020304" pitchFamily="18" charset="0"/>
                <a:ea typeface="Source Sans Pro ExtraLight" panose="020B03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6B176D1-859E-4EE2-F625-25889B30D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02A79-EE87-FB46-B3D4-392DDD82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B90472-FEF6-A54D-04C1-23E90FBBF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5754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56F49062-7284-4841-B49D-316C0FC7C6A8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7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0820B7-9F68-ED9C-8699-47DF87E82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F6B9E74-4DC9-A3FF-B140-E52A35301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40980"/>
            <a:ext cx="10515600" cy="403374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400" baseline="0"/>
            </a:lvl1pPr>
            <a:lvl2pPr>
              <a:buClr>
                <a:schemeClr val="tx1"/>
              </a:buClr>
              <a:defRPr sz="2000" baseline="0"/>
            </a:lvl2pPr>
            <a:lvl3pPr>
              <a:buClr>
                <a:schemeClr val="tx1"/>
              </a:buClr>
              <a:defRPr sz="1800" baseline="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090703-8BCF-AADF-F192-5A6B5F066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02A79-EE87-FB46-B3D4-392DDD82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6A305B-AAC2-D4B2-A67A-6B7DF1E61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5760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D7818C19-AB9C-D4F1-F790-4381B81965B8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0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D2CD750-36DB-0D73-74E0-6BDC0B38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06F54D8-7147-A8A5-E190-55AB51B18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86A5D-AAD4-1143-623B-CC25F95D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33F9AB-2FD6-2AA4-5AE5-A36C4B50B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5760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174B41C0-9B89-CE2F-43C3-38DE515932B9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28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D2CD750-36DB-0D73-74E0-6BDC0B38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06F54D8-7147-A8A5-E190-55AB51B18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86A5D-AAD4-1143-623B-CC25F95D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33F9AB-2FD6-2AA4-5AE5-A36C4B50B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5760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174B41C0-9B89-CE2F-43C3-38DE515932B9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ADA96E68-59FA-67F6-B162-F008CE2619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23974" y="1982540"/>
            <a:ext cx="2892919" cy="2892919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692DDD93-C139-62C1-57DE-6E9ED4FBEF3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12112" y="1982540"/>
            <a:ext cx="2892919" cy="2892919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1">
            <a:extLst>
              <a:ext uri="{FF2B5EF4-FFF2-40B4-BE49-F238E27FC236}">
                <a16:creationId xmlns:a16="http://schemas.microsoft.com/office/drawing/2014/main" id="{7F9F1F4F-181B-221F-4CB4-C2E9097B55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12113" y="5304083"/>
            <a:ext cx="2892918" cy="476781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ctr">
              <a:buNone/>
              <a:defRPr sz="20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1">
            <a:extLst>
              <a:ext uri="{FF2B5EF4-FFF2-40B4-BE49-F238E27FC236}">
                <a16:creationId xmlns:a16="http://schemas.microsoft.com/office/drawing/2014/main" id="{2880AB9D-8545-6C6A-15FD-5E65149F25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23975" y="5304083"/>
            <a:ext cx="2892918" cy="476781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ctr">
              <a:buNone/>
              <a:defRPr sz="20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322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D2CD750-36DB-0D73-74E0-6BDC0B38CE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4684"/>
            <a:ext cx="10014842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06F54D8-7147-A8A5-E190-55AB51B18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2889" y="1529395"/>
            <a:ext cx="10886222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86A5D-AAD4-1143-623B-CC25F95D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33F9AB-2FD6-2AA4-5AE5-A36C4B50B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976" y="365760"/>
            <a:ext cx="914400" cy="9144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174B41C0-9B89-CE2F-43C3-38DE515932B9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542B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D66173FB-6A31-C5AF-FE9E-32FC7EBBBC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2264" y="1770116"/>
            <a:ext cx="6907212" cy="3021598"/>
          </a:xfrm>
        </p:spPr>
        <p:txBody>
          <a:bodyPr anchor="ctr">
            <a:normAutofit/>
          </a:bodyPr>
          <a:lstStyle>
            <a:lvl1pPr algn="ctr">
              <a:buClr>
                <a:schemeClr val="tx1"/>
              </a:buClr>
              <a:buNone/>
              <a:defRPr sz="2400" b="0" i="0"/>
            </a:lvl1pPr>
            <a:lvl2pPr marL="502920" indent="0" algn="ctr">
              <a:buNone/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Quote Block</a:t>
            </a:r>
            <a:br>
              <a:rPr lang="en-US" dirty="0"/>
            </a:b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396D22-4302-5EDC-12A4-8EC6523E090B}"/>
              </a:ext>
            </a:extLst>
          </p:cNvPr>
          <p:cNvSpPr txBox="1"/>
          <p:nvPr/>
        </p:nvSpPr>
        <p:spPr>
          <a:xfrm>
            <a:off x="1958290" y="1336743"/>
            <a:ext cx="782012" cy="1862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" sz="115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en-US" sz="115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16B6AC-38E1-40B8-8B66-04BF15195C5F}"/>
              </a:ext>
            </a:extLst>
          </p:cNvPr>
          <p:cNvSpPr txBox="1"/>
          <p:nvPr/>
        </p:nvSpPr>
        <p:spPr>
          <a:xfrm rot="10800000">
            <a:off x="9438549" y="3337289"/>
            <a:ext cx="782012" cy="1862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" sz="115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en-US" sz="11500" dirty="0">
              <a:solidFill>
                <a:schemeClr val="tx1"/>
              </a:solidFill>
            </a:endParaRP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60D4616-4550-A15C-C36F-E07B1C2085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2745" y="5086703"/>
            <a:ext cx="4286250" cy="407987"/>
          </a:xfrm>
        </p:spPr>
        <p:txBody>
          <a:bodyPr anchor="ctr">
            <a:noAutofit/>
          </a:bodyPr>
          <a:lstStyle>
            <a:lvl1pPr algn="ctr">
              <a:buClr>
                <a:schemeClr val="tx1"/>
              </a:buClr>
              <a:buNone/>
              <a:defRPr sz="2000"/>
            </a:lvl1pPr>
          </a:lstStyle>
          <a:p>
            <a:pPr lvl="0"/>
            <a:r>
              <a:rPr lang="en-US" dirty="0"/>
              <a:t>Quote Attribution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966911-7E8B-66F2-7F34-E245FCC00DDE}"/>
              </a:ext>
            </a:extLst>
          </p:cNvPr>
          <p:cNvSpPr/>
          <p:nvPr/>
        </p:nvSpPr>
        <p:spPr>
          <a:xfrm>
            <a:off x="5807075" y="4918714"/>
            <a:ext cx="577850" cy="835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94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9ACC9EA-B20D-A53D-F291-E50DBE59C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82169"/>
            <a:ext cx="10515600" cy="599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b="1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Questions?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C9DF8-B379-B2C4-9014-4E77E0C720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13930" y="3678736"/>
            <a:ext cx="5164137" cy="365119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 baseline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information</a:t>
            </a:r>
          </a:p>
          <a:p>
            <a:pPr lvl="0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02A79-EE87-FB46-B3D4-392DDD82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95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43C13-C1E0-C53F-52D6-7873DFADE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C2DFE1-6752-523B-C0BA-34B037F12B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56D1E-D950-9C9B-19CF-E1B9DC445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9B7E-AD07-497C-92D5-1C226D1BE37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7CD32-B601-5370-1BE8-9EE3E7DF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61D0C-906D-3135-D188-3D65E3AA6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8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A7711-076F-9055-09F1-A4F618A67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0BBD7-4ACB-AA18-EBAD-4B5CBB334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B39C3-2CB6-B740-85BB-2F707C534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9B7E-AD07-497C-92D5-1C226D1BE37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4291C-F400-E9A0-2518-44EABCFD0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FF11-3C67-3099-7254-FEF00C531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2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30FBF-1394-4B2F-259A-7BBAA5666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2284B"/>
                </a:solidFill>
                <a:latin typeface="Times New Roman" panose="02020603050405020304" pitchFamily="18" charset="0"/>
              </a:defRPr>
            </a:lvl1pPr>
          </a:lstStyle>
          <a:p>
            <a:fld id="{C30B143E-FE91-4FEC-8366-B8DE0F2F97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7884A-98FD-E13E-88CA-52A9BB3B5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697BB7-053E-8DA9-7A56-8DC39FE2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82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Times New Roman" panose="02020603050405020304" pitchFamily="18" charset="0"/>
          <a:ea typeface="Source Sans Pro" panose="020B0503030403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Times New Roman" panose="02020603050405020304" pitchFamily="18" charset="0"/>
          <a:ea typeface="Source Sans Pro" panose="020B0503030403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imes New Roman" panose="02020603050405020304" pitchFamily="18" charset="0"/>
          <a:ea typeface="Source Sans Pro" panose="020B0503030403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5F03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Times New Roman" panose="02020603050405020304" pitchFamily="18" charset="0"/>
          <a:ea typeface="Source Sans Pro" panose="020B0503030403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5F03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Times New Roman" panose="02020603050405020304" pitchFamily="18" charset="0"/>
          <a:ea typeface="Source Sans Pro" panose="020B0503030403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02319-8527-EC84-60A8-CF63797E69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OCLC-Alma Data Workflows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AD4D5-BD0F-446A-9C7F-E37F29EDB9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CARLI Technical Services Committee Forum</a:t>
            </a:r>
          </a:p>
          <a:p>
            <a:r>
              <a:rPr lang="en-US"/>
              <a:t>Ted Schwitzner, CARLI</a:t>
            </a:r>
            <a:endParaRPr lang="en-US" dirty="0"/>
          </a:p>
          <a:p>
            <a:r>
              <a:rPr lang="en-US" dirty="0"/>
              <a:t>October 20, 2026</a:t>
            </a:r>
          </a:p>
        </p:txBody>
      </p:sp>
    </p:spTree>
    <p:extLst>
      <p:ext uri="{BB962C8B-B14F-4D97-AF65-F5344CB8AC3E}">
        <p14:creationId xmlns:p14="http://schemas.microsoft.com/office/powerpoint/2010/main" val="4002861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724D-3F01-6CE1-498F-5454459F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WorldCat to Alma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ABA4E-53F4-48A7-588F-E7F8FEADA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Export from WorldCat directly to IZ or NZ</a:t>
            </a:r>
          </a:p>
          <a:p>
            <a:r>
              <a:rPr lang="en-US" dirty="0"/>
              <a:t>Import from WorldCat via Alma metadata editor</a:t>
            </a:r>
          </a:p>
          <a:p>
            <a:r>
              <a:rPr lang="en-US" dirty="0"/>
              <a:t>Export from WorldCat to file; Alma import profile to IZ or NZ</a:t>
            </a:r>
          </a:p>
          <a:p>
            <a:pPr lvl="1"/>
            <a:r>
              <a:rPr lang="en-US" dirty="0"/>
              <a:t>E.g., Cataloging Maintenance Center cataloging files</a:t>
            </a:r>
          </a:p>
          <a:p>
            <a:r>
              <a:rPr lang="en-US" dirty="0"/>
              <a:t>Collection Manager downloads; Alma import profile to IZ or NZ</a:t>
            </a:r>
          </a:p>
          <a:p>
            <a:pPr lvl="1"/>
            <a:r>
              <a:rPr lang="en-US" dirty="0"/>
              <a:t>Electronic collections knowledge bases (e.g., US Gov Docs, OCLC </a:t>
            </a:r>
            <a:r>
              <a:rPr lang="en-US" dirty="0" err="1"/>
              <a:t>autoholdings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WorldCat Updates</a:t>
            </a:r>
          </a:p>
          <a:p>
            <a:pPr lvl="1"/>
            <a:r>
              <a:rPr lang="en-US" dirty="0"/>
              <a:t>Cataloging Partners (e.g., GOBI)</a:t>
            </a:r>
          </a:p>
        </p:txBody>
      </p:sp>
    </p:spTree>
    <p:extLst>
      <p:ext uri="{BB962C8B-B14F-4D97-AF65-F5344CB8AC3E}">
        <p14:creationId xmlns:p14="http://schemas.microsoft.com/office/powerpoint/2010/main" val="4129348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E5299-1E02-4563-7F22-9019F39E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Alma to WorldCat: Data Sync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B55ED-604B-7DC9-04DF-0C210D6FE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Alma publishing jobs send bibs to set or delete WorldCat holdings</a:t>
            </a:r>
          </a:p>
          <a:p>
            <a:pPr lvl="1"/>
            <a:r>
              <a:rPr lang="en-US" dirty="0"/>
              <a:t>Bibs with physical inventory, runs daily, all institutions</a:t>
            </a:r>
          </a:p>
          <a:p>
            <a:pPr lvl="1"/>
            <a:r>
              <a:rPr lang="en-US" dirty="0"/>
              <a:t>Bibs with electronic inventory, runs weekly, most institutions</a:t>
            </a:r>
          </a:p>
          <a:p>
            <a:pPr lvl="1"/>
            <a:r>
              <a:rPr lang="en-US" dirty="0"/>
              <a:t>Published files go to CARLI files server for validation, archiving.</a:t>
            </a:r>
          </a:p>
          <a:p>
            <a:pPr lvl="1"/>
            <a:r>
              <a:rPr lang="en-US" dirty="0"/>
              <a:t>CARLI-processed files transferred to OCLC for data sync processing.</a:t>
            </a:r>
          </a:p>
          <a:p>
            <a:pPr lvl="1"/>
            <a:r>
              <a:rPr lang="en-US" dirty="0"/>
              <a:t>Data sync generates processing reports.</a:t>
            </a:r>
          </a:p>
          <a:p>
            <a:r>
              <a:rPr lang="en-US" dirty="0"/>
              <a:t>Other publishing jobs and options</a:t>
            </a:r>
          </a:p>
          <a:p>
            <a:pPr lvl="1"/>
            <a:r>
              <a:rPr lang="en-US" dirty="0"/>
              <a:t>Local Holdings Records, few institutions considering</a:t>
            </a:r>
          </a:p>
          <a:p>
            <a:pPr lvl="1"/>
            <a:r>
              <a:rPr lang="en-US" dirty="0"/>
              <a:t>Streamlined Holdings Update, resynchronize your holdings between Alma and WorldCat</a:t>
            </a:r>
          </a:p>
          <a:p>
            <a:pPr lvl="1"/>
            <a:r>
              <a:rPr lang="en-US" dirty="0"/>
              <a:t>KB Sync, publish electronic inventory to select bibs in kb collections, few institutions</a:t>
            </a:r>
          </a:p>
        </p:txBody>
      </p:sp>
    </p:spTree>
    <p:extLst>
      <p:ext uri="{BB962C8B-B14F-4D97-AF65-F5344CB8AC3E}">
        <p14:creationId xmlns:p14="http://schemas.microsoft.com/office/powerpoint/2010/main" val="195793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9A23A-EAEB-839A-54A6-CDD238FEB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Important OCLC-Alma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7D6B0-C44A-82CD-E568-C70915D60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OCLC Service Configuration &amp; WorldCat Registry</a:t>
            </a:r>
          </a:p>
          <a:p>
            <a:pPr lvl="1"/>
            <a:r>
              <a:rPr lang="en-US" dirty="0"/>
              <a:t>Details on your institution, like a link to your Primo instance</a:t>
            </a:r>
          </a:p>
          <a:p>
            <a:pPr lvl="1"/>
            <a:r>
              <a:rPr lang="en-US" dirty="0"/>
              <a:t>Configure your WorldCat Discovery instance</a:t>
            </a:r>
          </a:p>
          <a:p>
            <a:pPr lvl="1"/>
            <a:r>
              <a:rPr lang="en-US" dirty="0"/>
              <a:t>Setup real-time availability (e.g., Z39.50 search to Alma)</a:t>
            </a:r>
          </a:p>
          <a:p>
            <a:r>
              <a:rPr lang="en-US" dirty="0"/>
              <a:t>Policies Directory (for ILL folks)</a:t>
            </a:r>
          </a:p>
          <a:p>
            <a:pPr lvl="1"/>
            <a:r>
              <a:rPr lang="en-US" dirty="0"/>
              <a:t>Settings for both </a:t>
            </a:r>
            <a:r>
              <a:rPr lang="en-US" dirty="0" err="1"/>
              <a:t>returnables</a:t>
            </a:r>
            <a:r>
              <a:rPr lang="en-US" dirty="0"/>
              <a:t> and non-</a:t>
            </a:r>
            <a:r>
              <a:rPr lang="en-US" dirty="0" err="1"/>
              <a:t>returnables</a:t>
            </a:r>
            <a:r>
              <a:rPr lang="en-US" dirty="0"/>
              <a:t>, e.g., deflection policies for e-resources</a:t>
            </a:r>
          </a:p>
          <a:p>
            <a:r>
              <a:rPr lang="en-US" dirty="0"/>
              <a:t>WorldCat Search API</a:t>
            </a:r>
          </a:p>
          <a:p>
            <a:pPr lvl="1"/>
            <a:r>
              <a:rPr lang="en-US" dirty="0"/>
              <a:t>May be incorporated into Primo VE</a:t>
            </a:r>
          </a:p>
          <a:p>
            <a:pPr lvl="1"/>
            <a:r>
              <a:rPr lang="en-US" dirty="0"/>
              <a:t>Not for cataloging uses</a:t>
            </a:r>
          </a:p>
          <a:p>
            <a:r>
              <a:rPr lang="en-US" dirty="0"/>
              <a:t>Access and Authorization Form</a:t>
            </a:r>
          </a:p>
          <a:p>
            <a:pPr lvl="1"/>
            <a:r>
              <a:rPr lang="en-US" dirty="0"/>
              <a:t>Manage accounts for </a:t>
            </a:r>
            <a:r>
              <a:rPr lang="en-US" dirty="0" err="1"/>
              <a:t>Connexion</a:t>
            </a:r>
            <a:r>
              <a:rPr lang="en-US" dirty="0"/>
              <a:t> and Z39.50 search authorizations</a:t>
            </a:r>
          </a:p>
        </p:txBody>
      </p:sp>
    </p:spTree>
    <p:extLst>
      <p:ext uri="{BB962C8B-B14F-4D97-AF65-F5344CB8AC3E}">
        <p14:creationId xmlns:p14="http://schemas.microsoft.com/office/powerpoint/2010/main" val="2884783739"/>
      </p:ext>
    </p:extLst>
  </p:cSld>
  <p:clrMapOvr>
    <a:masterClrMapping/>
  </p:clrMapOvr>
</p:sld>
</file>

<file path=ppt/theme/theme1.xml><?xml version="1.0" encoding="utf-8"?>
<a:theme xmlns:a="http://schemas.openxmlformats.org/drawingml/2006/main" name="CARLIlowmotion">
  <a:themeElements>
    <a:clrScheme name="CARLI2026">
      <a:dk1>
        <a:srgbClr val="702076"/>
      </a:dk1>
      <a:lt1>
        <a:srgbClr val="FEFFFF"/>
      </a:lt1>
      <a:dk2>
        <a:srgbClr val="19458D"/>
      </a:dk2>
      <a:lt2>
        <a:srgbClr val="E9E7EA"/>
      </a:lt2>
      <a:accent1>
        <a:srgbClr val="0596AA"/>
      </a:accent1>
      <a:accent2>
        <a:srgbClr val="7D7F34"/>
      </a:accent2>
      <a:accent3>
        <a:srgbClr val="006647"/>
      </a:accent3>
      <a:accent4>
        <a:srgbClr val="542B5E"/>
      </a:accent4>
      <a:accent5>
        <a:srgbClr val="702076"/>
      </a:accent5>
      <a:accent6>
        <a:srgbClr val="542B5E"/>
      </a:accent6>
      <a:hlink>
        <a:srgbClr val="83499D"/>
      </a:hlink>
      <a:folHlink>
        <a:srgbClr val="19458D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RLIlowmotion" id="{6435CD9E-A15D-4AD2-B41E-28559706F632}" vid="{10E96B80-A5DA-4EA7-A739-3C6F7B5734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CARLIlowmotion</Template>
  <TotalTime>59</TotalTime>
  <Words>286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Times New Roman</vt:lpstr>
      <vt:lpstr>Wingdings</vt:lpstr>
      <vt:lpstr>CARLIlowmotion</vt:lpstr>
      <vt:lpstr>OCLC-Alma Data Workflows</vt:lpstr>
      <vt:lpstr>From WorldCat to Alma</vt:lpstr>
      <vt:lpstr>From Alma to WorldCat: Data Sync</vt:lpstr>
      <vt:lpstr>Other Important OCLC-Alma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Schwitzner, Ted</dc:creator>
  <cp:lastModifiedBy>Schwitzner, Ted</cp:lastModifiedBy>
  <cp:revision>1</cp:revision>
  <dcterms:created xsi:type="dcterms:W3CDTF">2026-10-19T20:38:34Z</dcterms:created>
  <dcterms:modified xsi:type="dcterms:W3CDTF">2026-10-19T21:40:14Z</dcterms:modified>
</cp:coreProperties>
</file>