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Staatliches"/>
      <p:regular r:id="rId27"/>
    </p:embeddedFont>
    <p:embeddedFont>
      <p:font typeface="Roboto"/>
      <p:regular r:id="rId28"/>
      <p:bold r:id="rId29"/>
      <p:italic r:id="rId30"/>
      <p:boldItalic r:id="rId31"/>
    </p:embeddedFont>
    <p:embeddedFont>
      <p:font typeface="Montserrat"/>
      <p:regular r:id="rId32"/>
      <p:bold r:id="rId33"/>
      <p:italic r:id="rId34"/>
      <p:boldItalic r:id="rId35"/>
    </p:embeddedFont>
    <p:embeddedFont>
      <p:font typeface="Archivo Medium"/>
      <p:regular r:id="rId36"/>
      <p:bold r:id="rId37"/>
      <p:italic r:id="rId38"/>
      <p:boldItalic r:id="rId39"/>
    </p:embeddedFont>
    <p:embeddedFont>
      <p:font typeface="Archivo"/>
      <p:regular r:id="rId40"/>
      <p:bold r:id="rId41"/>
      <p:italic r:id="rId42"/>
      <p:boldItalic r:id="rId43"/>
    </p:embeddedFont>
    <p:embeddedFont>
      <p:font typeface="Archivo SemiBold"/>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chivo-regular.fntdata"/><Relationship Id="rId20" Type="http://schemas.openxmlformats.org/officeDocument/2006/relationships/slide" Target="slides/slide15.xml"/><Relationship Id="rId42" Type="http://schemas.openxmlformats.org/officeDocument/2006/relationships/font" Target="fonts/Archivo-italic.fntdata"/><Relationship Id="rId41" Type="http://schemas.openxmlformats.org/officeDocument/2006/relationships/font" Target="fonts/Archivo-bold.fntdata"/><Relationship Id="rId22" Type="http://schemas.openxmlformats.org/officeDocument/2006/relationships/slide" Target="slides/slide17.xml"/><Relationship Id="rId44" Type="http://schemas.openxmlformats.org/officeDocument/2006/relationships/font" Target="fonts/ArchivoSemiBold-regular.fntdata"/><Relationship Id="rId21" Type="http://schemas.openxmlformats.org/officeDocument/2006/relationships/slide" Target="slides/slide16.xml"/><Relationship Id="rId43" Type="http://schemas.openxmlformats.org/officeDocument/2006/relationships/font" Target="fonts/Archivo-boldItalic.fntdata"/><Relationship Id="rId24" Type="http://schemas.openxmlformats.org/officeDocument/2006/relationships/slide" Target="slides/slide19.xml"/><Relationship Id="rId46" Type="http://schemas.openxmlformats.org/officeDocument/2006/relationships/font" Target="fonts/ArchivoSemiBold-italic.fntdata"/><Relationship Id="rId23" Type="http://schemas.openxmlformats.org/officeDocument/2006/relationships/slide" Target="slides/slide18.xml"/><Relationship Id="rId45" Type="http://schemas.openxmlformats.org/officeDocument/2006/relationships/font" Target="fonts/Archivo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ArchivoSemiBold-boldItalic.fntdata"/><Relationship Id="rId28" Type="http://schemas.openxmlformats.org/officeDocument/2006/relationships/font" Target="fonts/Roboto-regular.fntdata"/><Relationship Id="rId27" Type="http://schemas.openxmlformats.org/officeDocument/2006/relationships/font" Target="fonts/Staatliche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Montserrat-bold.fntdata"/><Relationship Id="rId10" Type="http://schemas.openxmlformats.org/officeDocument/2006/relationships/slide" Target="slides/slide5.xml"/><Relationship Id="rId32" Type="http://schemas.openxmlformats.org/officeDocument/2006/relationships/font" Target="fonts/Montserrat-regular.fntdata"/><Relationship Id="rId13" Type="http://schemas.openxmlformats.org/officeDocument/2006/relationships/slide" Target="slides/slide8.xml"/><Relationship Id="rId35" Type="http://schemas.openxmlformats.org/officeDocument/2006/relationships/font" Target="fonts/Montserrat-boldItalic.fntdata"/><Relationship Id="rId12" Type="http://schemas.openxmlformats.org/officeDocument/2006/relationships/slide" Target="slides/slide7.xml"/><Relationship Id="rId34" Type="http://schemas.openxmlformats.org/officeDocument/2006/relationships/font" Target="fonts/Montserrat-italic.fntdata"/><Relationship Id="rId15" Type="http://schemas.openxmlformats.org/officeDocument/2006/relationships/slide" Target="slides/slide10.xml"/><Relationship Id="rId37" Type="http://schemas.openxmlformats.org/officeDocument/2006/relationships/font" Target="fonts/ArchivoMedium-bold.fntdata"/><Relationship Id="rId14" Type="http://schemas.openxmlformats.org/officeDocument/2006/relationships/slide" Target="slides/slide9.xml"/><Relationship Id="rId36" Type="http://schemas.openxmlformats.org/officeDocument/2006/relationships/font" Target="fonts/ArchivoMedium-regular.fntdata"/><Relationship Id="rId17" Type="http://schemas.openxmlformats.org/officeDocument/2006/relationships/slide" Target="slides/slide12.xml"/><Relationship Id="rId39" Type="http://schemas.openxmlformats.org/officeDocument/2006/relationships/font" Target="fonts/ArchivoMedium-boldItalic.fntdata"/><Relationship Id="rId16" Type="http://schemas.openxmlformats.org/officeDocument/2006/relationships/slide" Target="slides/slide11.xml"/><Relationship Id="rId38" Type="http://schemas.openxmlformats.org/officeDocument/2006/relationships/font" Target="fonts/ArchivoMedium-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e741aa870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e741aa870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e99203478c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e99203478c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e99203478c_0_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e99203478c_0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e99203478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e99203478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e99203478c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e99203478c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e99203478c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e99203478c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e99203478c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e99203478c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e99203478c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3e99203478c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595959"/>
              </a:solidFill>
              <a:latin typeface="Montserrat"/>
              <a:ea typeface="Montserrat"/>
              <a:cs typeface="Montserrat"/>
              <a:sym typeface="Montserra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e99203478c_0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e99203478c_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95959"/>
              </a:solidFill>
              <a:latin typeface="Montserrat"/>
              <a:ea typeface="Montserrat"/>
              <a:cs typeface="Montserrat"/>
              <a:sym typeface="Montserra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e99203478c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3e99203478c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e738829ce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e738829ce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e738829ce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e738829ce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eb0d8e8d3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3eb0d8e8d3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e99203478c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3e99203478c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e99203478c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e99203478c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e99203478c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e99203478c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e99203478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e99203478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e99203478c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e99203478c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e99203478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e99203478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e99203478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e99203478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e99203478c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e99203478c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spTree>
      <p:nvGrpSpPr>
        <p:cNvPr id="9" name="Shape 9"/>
        <p:cNvGrpSpPr/>
        <p:nvPr/>
      </p:nvGrpSpPr>
      <p:grpSpPr>
        <a:xfrm>
          <a:off x="0" y="0"/>
          <a:ext cx="0" cy="0"/>
          <a:chOff x="0" y="0"/>
          <a:chExt cx="0" cy="0"/>
        </a:xfrm>
      </p:grpSpPr>
      <p:sp>
        <p:nvSpPr>
          <p:cNvPr id="10" name="Google Shape;10;p2"/>
          <p:cNvSpPr/>
          <p:nvPr/>
        </p:nvSpPr>
        <p:spPr>
          <a:xfrm>
            <a:off x="-178450" y="407875"/>
            <a:ext cx="6862175" cy="4880700"/>
          </a:xfrm>
          <a:custGeom>
            <a:rect b="b" l="l" r="r" t="t"/>
            <a:pathLst>
              <a:path extrusionOk="0" h="195228" w="274487">
                <a:moveTo>
                  <a:pt x="105679" y="0"/>
                </a:moveTo>
                <a:lnTo>
                  <a:pt x="0" y="107348"/>
                </a:lnTo>
                <a:lnTo>
                  <a:pt x="0" y="195228"/>
                </a:lnTo>
                <a:lnTo>
                  <a:pt x="244730" y="195228"/>
                </a:lnTo>
                <a:lnTo>
                  <a:pt x="274487" y="168530"/>
                </a:lnTo>
                <a:close/>
              </a:path>
            </a:pathLst>
          </a:custGeom>
          <a:solidFill>
            <a:schemeClr val="accent1"/>
          </a:solidFill>
          <a:ln>
            <a:noFill/>
          </a:ln>
        </p:spPr>
      </p:sp>
      <p:sp>
        <p:nvSpPr>
          <p:cNvPr id="11" name="Google Shape;11;p2"/>
          <p:cNvSpPr/>
          <p:nvPr/>
        </p:nvSpPr>
        <p:spPr>
          <a:xfrm>
            <a:off x="2459800" y="407525"/>
            <a:ext cx="4224300" cy="4224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 name="Google Shape;12;p2"/>
          <p:cNvSpPr/>
          <p:nvPr/>
        </p:nvSpPr>
        <p:spPr>
          <a:xfrm>
            <a:off x="2536250" y="483800"/>
            <a:ext cx="4071600" cy="40716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 name="Google Shape;13;p2"/>
          <p:cNvSpPr/>
          <p:nvPr/>
        </p:nvSpPr>
        <p:spPr>
          <a:xfrm>
            <a:off x="2620025" y="567700"/>
            <a:ext cx="3903900" cy="3903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 name="Google Shape;14;p2"/>
          <p:cNvSpPr/>
          <p:nvPr/>
        </p:nvSpPr>
        <p:spPr>
          <a:xfrm>
            <a:off x="2786850" y="734600"/>
            <a:ext cx="3570000" cy="3570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 name="Google Shape;15;p2"/>
          <p:cNvSpPr/>
          <p:nvPr/>
        </p:nvSpPr>
        <p:spPr>
          <a:xfrm>
            <a:off x="2861875" y="809625"/>
            <a:ext cx="3420000" cy="34200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 name="Google Shape;16;p2"/>
          <p:cNvSpPr/>
          <p:nvPr/>
        </p:nvSpPr>
        <p:spPr>
          <a:xfrm>
            <a:off x="2939900" y="887600"/>
            <a:ext cx="3264000" cy="32640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 name="Google Shape;17;p2"/>
          <p:cNvSpPr txBox="1"/>
          <p:nvPr>
            <p:ph type="title"/>
          </p:nvPr>
        </p:nvSpPr>
        <p:spPr>
          <a:xfrm>
            <a:off x="3020750" y="1646800"/>
            <a:ext cx="3102600" cy="1491600"/>
          </a:xfrm>
          <a:prstGeom prst="rect">
            <a:avLst/>
          </a:prstGeom>
        </p:spPr>
        <p:txBody>
          <a:bodyPr anchorCtr="0" anchor="b" bIns="91425" lIns="91425" spcFirstLastPara="1" rIns="91425" wrap="square" tIns="91425">
            <a:noAutofit/>
          </a:bodyPr>
          <a:lstStyle>
            <a:lvl1pPr lvl="0" algn="ctr">
              <a:lnSpc>
                <a:spcPct val="80000"/>
              </a:lnSpc>
              <a:spcBef>
                <a:spcPts val="0"/>
              </a:spcBef>
              <a:spcAft>
                <a:spcPts val="0"/>
              </a:spcAft>
              <a:buClr>
                <a:schemeClr val="lt1"/>
              </a:buClr>
              <a:buSzPts val="6000"/>
              <a:buNone/>
              <a:defRPr>
                <a:solidFill>
                  <a:schemeClr val="lt1"/>
                </a:solidFill>
              </a:defRPr>
            </a:lvl1pPr>
            <a:lvl2pPr lvl="1" algn="ctr">
              <a:lnSpc>
                <a:spcPct val="80000"/>
              </a:lnSpc>
              <a:spcBef>
                <a:spcPts val="0"/>
              </a:spcBef>
              <a:spcAft>
                <a:spcPts val="0"/>
              </a:spcAft>
              <a:buClr>
                <a:schemeClr val="lt1"/>
              </a:buClr>
              <a:buSzPts val="6000"/>
              <a:buNone/>
              <a:defRPr>
                <a:solidFill>
                  <a:schemeClr val="lt1"/>
                </a:solidFill>
              </a:defRPr>
            </a:lvl2pPr>
            <a:lvl3pPr lvl="2" algn="ctr">
              <a:lnSpc>
                <a:spcPct val="80000"/>
              </a:lnSpc>
              <a:spcBef>
                <a:spcPts val="0"/>
              </a:spcBef>
              <a:spcAft>
                <a:spcPts val="0"/>
              </a:spcAft>
              <a:buClr>
                <a:schemeClr val="lt1"/>
              </a:buClr>
              <a:buSzPts val="6000"/>
              <a:buNone/>
              <a:defRPr>
                <a:solidFill>
                  <a:schemeClr val="lt1"/>
                </a:solidFill>
              </a:defRPr>
            </a:lvl3pPr>
            <a:lvl4pPr lvl="3" algn="ctr">
              <a:lnSpc>
                <a:spcPct val="80000"/>
              </a:lnSpc>
              <a:spcBef>
                <a:spcPts val="0"/>
              </a:spcBef>
              <a:spcAft>
                <a:spcPts val="0"/>
              </a:spcAft>
              <a:buClr>
                <a:schemeClr val="lt1"/>
              </a:buClr>
              <a:buSzPts val="6000"/>
              <a:buNone/>
              <a:defRPr>
                <a:solidFill>
                  <a:schemeClr val="lt1"/>
                </a:solidFill>
              </a:defRPr>
            </a:lvl4pPr>
            <a:lvl5pPr lvl="4" algn="ctr">
              <a:lnSpc>
                <a:spcPct val="80000"/>
              </a:lnSpc>
              <a:spcBef>
                <a:spcPts val="0"/>
              </a:spcBef>
              <a:spcAft>
                <a:spcPts val="0"/>
              </a:spcAft>
              <a:buClr>
                <a:schemeClr val="lt1"/>
              </a:buClr>
              <a:buSzPts val="6000"/>
              <a:buNone/>
              <a:defRPr>
                <a:solidFill>
                  <a:schemeClr val="lt1"/>
                </a:solidFill>
              </a:defRPr>
            </a:lvl5pPr>
            <a:lvl6pPr lvl="5" algn="ctr">
              <a:lnSpc>
                <a:spcPct val="80000"/>
              </a:lnSpc>
              <a:spcBef>
                <a:spcPts val="0"/>
              </a:spcBef>
              <a:spcAft>
                <a:spcPts val="0"/>
              </a:spcAft>
              <a:buClr>
                <a:schemeClr val="lt1"/>
              </a:buClr>
              <a:buSzPts val="6000"/>
              <a:buNone/>
              <a:defRPr>
                <a:solidFill>
                  <a:schemeClr val="lt1"/>
                </a:solidFill>
              </a:defRPr>
            </a:lvl6pPr>
            <a:lvl7pPr lvl="6" algn="ctr">
              <a:lnSpc>
                <a:spcPct val="80000"/>
              </a:lnSpc>
              <a:spcBef>
                <a:spcPts val="0"/>
              </a:spcBef>
              <a:spcAft>
                <a:spcPts val="0"/>
              </a:spcAft>
              <a:buClr>
                <a:schemeClr val="lt1"/>
              </a:buClr>
              <a:buSzPts val="6000"/>
              <a:buNone/>
              <a:defRPr>
                <a:solidFill>
                  <a:schemeClr val="lt1"/>
                </a:solidFill>
              </a:defRPr>
            </a:lvl7pPr>
            <a:lvl8pPr lvl="7" algn="ctr">
              <a:lnSpc>
                <a:spcPct val="80000"/>
              </a:lnSpc>
              <a:spcBef>
                <a:spcPts val="0"/>
              </a:spcBef>
              <a:spcAft>
                <a:spcPts val="0"/>
              </a:spcAft>
              <a:buClr>
                <a:schemeClr val="lt1"/>
              </a:buClr>
              <a:buSzPts val="6000"/>
              <a:buNone/>
              <a:defRPr>
                <a:solidFill>
                  <a:schemeClr val="lt1"/>
                </a:solidFill>
              </a:defRPr>
            </a:lvl8pPr>
            <a:lvl9pPr lvl="8" algn="ctr">
              <a:lnSpc>
                <a:spcPct val="80000"/>
              </a:lnSpc>
              <a:spcBef>
                <a:spcPts val="0"/>
              </a:spcBef>
              <a:spcAft>
                <a:spcPts val="0"/>
              </a:spcAft>
              <a:buClr>
                <a:schemeClr val="lt1"/>
              </a:buClr>
              <a:buSzPts val="6000"/>
              <a:buNone/>
              <a:defRPr>
                <a:solidFill>
                  <a:schemeClr val="lt1"/>
                </a:solidFill>
              </a:defRPr>
            </a:lvl9pPr>
          </a:lstStyle>
          <a:p/>
        </p:txBody>
      </p:sp>
      <p:sp>
        <p:nvSpPr>
          <p:cNvPr id="18" name="Google Shape;18;p2"/>
          <p:cNvSpPr txBox="1"/>
          <p:nvPr>
            <p:ph idx="1" type="subTitle"/>
          </p:nvPr>
        </p:nvSpPr>
        <p:spPr>
          <a:xfrm>
            <a:off x="3020750" y="2954970"/>
            <a:ext cx="3102600" cy="8451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600"/>
              <a:buNone/>
              <a:defRPr sz="2600">
                <a:solidFill>
                  <a:schemeClr val="lt1"/>
                </a:solidFill>
              </a:defRPr>
            </a:lvl1pPr>
            <a:lvl2pPr lvl="1" algn="ctr">
              <a:spcBef>
                <a:spcPts val="0"/>
              </a:spcBef>
              <a:spcAft>
                <a:spcPts val="0"/>
              </a:spcAft>
              <a:buSzPts val="2600"/>
              <a:buNone/>
              <a:defRPr sz="2600"/>
            </a:lvl2pPr>
            <a:lvl3pPr lvl="2" algn="ctr">
              <a:spcBef>
                <a:spcPts val="0"/>
              </a:spcBef>
              <a:spcAft>
                <a:spcPts val="0"/>
              </a:spcAft>
              <a:buSzPts val="2600"/>
              <a:buNone/>
              <a:defRPr sz="2600"/>
            </a:lvl3pPr>
            <a:lvl4pPr lvl="3" algn="ctr">
              <a:spcBef>
                <a:spcPts val="0"/>
              </a:spcBef>
              <a:spcAft>
                <a:spcPts val="0"/>
              </a:spcAft>
              <a:buSzPts val="2600"/>
              <a:buNone/>
              <a:defRPr sz="2600"/>
            </a:lvl4pPr>
            <a:lvl5pPr lvl="4" algn="ctr">
              <a:spcBef>
                <a:spcPts val="0"/>
              </a:spcBef>
              <a:spcAft>
                <a:spcPts val="0"/>
              </a:spcAft>
              <a:buSzPts val="2600"/>
              <a:buNone/>
              <a:defRPr sz="2600"/>
            </a:lvl5pPr>
            <a:lvl6pPr lvl="5" algn="ctr">
              <a:spcBef>
                <a:spcPts val="0"/>
              </a:spcBef>
              <a:spcAft>
                <a:spcPts val="0"/>
              </a:spcAft>
              <a:buSzPts val="2600"/>
              <a:buNone/>
              <a:defRPr sz="2600"/>
            </a:lvl6pPr>
            <a:lvl7pPr lvl="6" algn="ctr">
              <a:spcBef>
                <a:spcPts val="0"/>
              </a:spcBef>
              <a:spcAft>
                <a:spcPts val="0"/>
              </a:spcAft>
              <a:buSzPts val="2600"/>
              <a:buNone/>
              <a:defRPr sz="2600"/>
            </a:lvl7pPr>
            <a:lvl8pPr lvl="7" algn="ctr">
              <a:spcBef>
                <a:spcPts val="0"/>
              </a:spcBef>
              <a:spcAft>
                <a:spcPts val="0"/>
              </a:spcAft>
              <a:buSzPts val="2600"/>
              <a:buNone/>
              <a:defRPr sz="2600"/>
            </a:lvl8pPr>
            <a:lvl9pPr lvl="8" algn="ctr">
              <a:spcBef>
                <a:spcPts val="0"/>
              </a:spcBef>
              <a:spcAft>
                <a:spcPts val="0"/>
              </a:spcAft>
              <a:buSzPts val="2600"/>
              <a:buNone/>
              <a:defRPr sz="2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SECTION_HEADER_1_1_1_1">
    <p:bg>
      <p:bgPr>
        <a:solidFill>
          <a:schemeClr val="dk1"/>
        </a:solidFill>
      </p:bgPr>
    </p:bg>
    <p:spTree>
      <p:nvGrpSpPr>
        <p:cNvPr id="76" name="Shape 76"/>
        <p:cNvGrpSpPr/>
        <p:nvPr/>
      </p:nvGrpSpPr>
      <p:grpSpPr>
        <a:xfrm>
          <a:off x="0" y="0"/>
          <a:ext cx="0" cy="0"/>
          <a:chOff x="0" y="0"/>
          <a:chExt cx="0" cy="0"/>
        </a:xfrm>
      </p:grpSpPr>
      <p:sp>
        <p:nvSpPr>
          <p:cNvPr id="77" name="Google Shape;77;p11"/>
          <p:cNvSpPr txBox="1"/>
          <p:nvPr>
            <p:ph type="title"/>
          </p:nvPr>
        </p:nvSpPr>
        <p:spPr>
          <a:xfrm>
            <a:off x="447800" y="391333"/>
            <a:ext cx="8243700" cy="1139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5400"/>
              <a:buNone/>
              <a:defRPr sz="5400">
                <a:solidFill>
                  <a:schemeClr val="lt1"/>
                </a:solidFill>
              </a:defRPr>
            </a:lvl1pPr>
            <a:lvl2pPr lvl="1">
              <a:lnSpc>
                <a:spcPct val="80000"/>
              </a:lnSpc>
              <a:spcBef>
                <a:spcPts val="0"/>
              </a:spcBef>
              <a:spcAft>
                <a:spcPts val="0"/>
              </a:spcAft>
              <a:buSzPts val="5400"/>
              <a:buNone/>
              <a:defRPr sz="5400"/>
            </a:lvl2pPr>
            <a:lvl3pPr lvl="2">
              <a:lnSpc>
                <a:spcPct val="80000"/>
              </a:lnSpc>
              <a:spcBef>
                <a:spcPts val="0"/>
              </a:spcBef>
              <a:spcAft>
                <a:spcPts val="0"/>
              </a:spcAft>
              <a:buSzPts val="5400"/>
              <a:buNone/>
              <a:defRPr sz="5400"/>
            </a:lvl3pPr>
            <a:lvl4pPr lvl="3">
              <a:lnSpc>
                <a:spcPct val="80000"/>
              </a:lnSpc>
              <a:spcBef>
                <a:spcPts val="0"/>
              </a:spcBef>
              <a:spcAft>
                <a:spcPts val="0"/>
              </a:spcAft>
              <a:buSzPts val="5400"/>
              <a:buNone/>
              <a:defRPr sz="5400"/>
            </a:lvl4pPr>
            <a:lvl5pPr lvl="4">
              <a:lnSpc>
                <a:spcPct val="80000"/>
              </a:lnSpc>
              <a:spcBef>
                <a:spcPts val="0"/>
              </a:spcBef>
              <a:spcAft>
                <a:spcPts val="0"/>
              </a:spcAft>
              <a:buSzPts val="5400"/>
              <a:buNone/>
              <a:defRPr sz="5400"/>
            </a:lvl5pPr>
            <a:lvl6pPr lvl="5">
              <a:lnSpc>
                <a:spcPct val="80000"/>
              </a:lnSpc>
              <a:spcBef>
                <a:spcPts val="0"/>
              </a:spcBef>
              <a:spcAft>
                <a:spcPts val="0"/>
              </a:spcAft>
              <a:buSzPts val="5400"/>
              <a:buNone/>
              <a:defRPr sz="5400"/>
            </a:lvl6pPr>
            <a:lvl7pPr lvl="6">
              <a:lnSpc>
                <a:spcPct val="80000"/>
              </a:lnSpc>
              <a:spcBef>
                <a:spcPts val="0"/>
              </a:spcBef>
              <a:spcAft>
                <a:spcPts val="0"/>
              </a:spcAft>
              <a:buSzPts val="5400"/>
              <a:buNone/>
              <a:defRPr sz="5400"/>
            </a:lvl7pPr>
            <a:lvl8pPr lvl="7">
              <a:lnSpc>
                <a:spcPct val="80000"/>
              </a:lnSpc>
              <a:spcBef>
                <a:spcPts val="0"/>
              </a:spcBef>
              <a:spcAft>
                <a:spcPts val="0"/>
              </a:spcAft>
              <a:buSzPts val="5400"/>
              <a:buNone/>
              <a:defRPr sz="5400"/>
            </a:lvl8pPr>
            <a:lvl9pPr lvl="8">
              <a:lnSpc>
                <a:spcPct val="80000"/>
              </a:lnSpc>
              <a:spcBef>
                <a:spcPts val="0"/>
              </a:spcBef>
              <a:spcAft>
                <a:spcPts val="0"/>
              </a:spcAft>
              <a:buSzPts val="5400"/>
              <a:buNone/>
              <a:defRPr sz="5400"/>
            </a:lvl9pPr>
          </a:lstStyle>
          <a:p/>
        </p:txBody>
      </p:sp>
      <p:sp>
        <p:nvSpPr>
          <p:cNvPr id="78" name="Google Shape;78;p11"/>
          <p:cNvSpPr txBox="1"/>
          <p:nvPr>
            <p:ph idx="1" type="subTitle"/>
          </p:nvPr>
        </p:nvSpPr>
        <p:spPr>
          <a:xfrm>
            <a:off x="328350" y="1423725"/>
            <a:ext cx="2715600" cy="748500"/>
          </a:xfrm>
          <a:prstGeom prst="rect">
            <a:avLst/>
          </a:prstGeom>
          <a:ln>
            <a:noFill/>
          </a:ln>
        </p:spPr>
        <p:txBody>
          <a:bodyPr anchorCtr="0" anchor="t" bIns="91425" lIns="91425" spcFirstLastPara="1" rIns="91425" wrap="square" tIns="91425">
            <a:noAutofit/>
          </a:bodyPr>
          <a:lstStyle>
            <a:lvl1pPr lvl="0">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2600"/>
              <a:buNone/>
              <a:defRPr sz="2600">
                <a:solidFill>
                  <a:schemeClr val="lt1"/>
                </a:solidFill>
              </a:defRPr>
            </a:lvl2pPr>
            <a:lvl3pPr lvl="2" algn="ctr">
              <a:spcBef>
                <a:spcPts val="0"/>
              </a:spcBef>
              <a:spcAft>
                <a:spcPts val="0"/>
              </a:spcAft>
              <a:buClr>
                <a:schemeClr val="lt1"/>
              </a:buClr>
              <a:buSzPts val="2600"/>
              <a:buNone/>
              <a:defRPr sz="2600">
                <a:solidFill>
                  <a:schemeClr val="lt1"/>
                </a:solidFill>
              </a:defRPr>
            </a:lvl3pPr>
            <a:lvl4pPr lvl="3" algn="ctr">
              <a:spcBef>
                <a:spcPts val="0"/>
              </a:spcBef>
              <a:spcAft>
                <a:spcPts val="0"/>
              </a:spcAft>
              <a:buClr>
                <a:schemeClr val="lt1"/>
              </a:buClr>
              <a:buSzPts val="2600"/>
              <a:buNone/>
              <a:defRPr sz="2600">
                <a:solidFill>
                  <a:schemeClr val="lt1"/>
                </a:solidFill>
              </a:defRPr>
            </a:lvl4pPr>
            <a:lvl5pPr lvl="4" algn="ctr">
              <a:spcBef>
                <a:spcPts val="0"/>
              </a:spcBef>
              <a:spcAft>
                <a:spcPts val="0"/>
              </a:spcAft>
              <a:buClr>
                <a:schemeClr val="lt1"/>
              </a:buClr>
              <a:buSzPts val="2600"/>
              <a:buNone/>
              <a:defRPr sz="2600">
                <a:solidFill>
                  <a:schemeClr val="lt1"/>
                </a:solidFill>
              </a:defRPr>
            </a:lvl5pPr>
            <a:lvl6pPr lvl="5" algn="ctr">
              <a:spcBef>
                <a:spcPts val="0"/>
              </a:spcBef>
              <a:spcAft>
                <a:spcPts val="0"/>
              </a:spcAft>
              <a:buClr>
                <a:schemeClr val="lt1"/>
              </a:buClr>
              <a:buSzPts val="2600"/>
              <a:buNone/>
              <a:defRPr sz="2600">
                <a:solidFill>
                  <a:schemeClr val="lt1"/>
                </a:solidFill>
              </a:defRPr>
            </a:lvl6pPr>
            <a:lvl7pPr lvl="6" algn="ctr">
              <a:spcBef>
                <a:spcPts val="0"/>
              </a:spcBef>
              <a:spcAft>
                <a:spcPts val="0"/>
              </a:spcAft>
              <a:buClr>
                <a:schemeClr val="lt1"/>
              </a:buClr>
              <a:buSzPts val="2600"/>
              <a:buNone/>
              <a:defRPr sz="2600">
                <a:solidFill>
                  <a:schemeClr val="lt1"/>
                </a:solidFill>
              </a:defRPr>
            </a:lvl7pPr>
            <a:lvl8pPr lvl="7" algn="ctr">
              <a:spcBef>
                <a:spcPts val="0"/>
              </a:spcBef>
              <a:spcAft>
                <a:spcPts val="0"/>
              </a:spcAft>
              <a:buClr>
                <a:schemeClr val="lt1"/>
              </a:buClr>
              <a:buSzPts val="2600"/>
              <a:buNone/>
              <a:defRPr sz="2600">
                <a:solidFill>
                  <a:schemeClr val="lt1"/>
                </a:solidFill>
              </a:defRPr>
            </a:lvl8pPr>
            <a:lvl9pPr lvl="8" algn="ctr">
              <a:spcBef>
                <a:spcPts val="0"/>
              </a:spcBef>
              <a:spcAft>
                <a:spcPts val="0"/>
              </a:spcAft>
              <a:buClr>
                <a:schemeClr val="lt1"/>
              </a:buClr>
              <a:buSzPts val="2600"/>
              <a:buNone/>
              <a:defRPr sz="2600">
                <a:solidFill>
                  <a:schemeClr val="lt1"/>
                </a:solidFill>
              </a:defRPr>
            </a:lvl9pPr>
          </a:lstStyle>
          <a:p/>
        </p:txBody>
      </p:sp>
      <p:sp>
        <p:nvSpPr>
          <p:cNvPr id="79" name="Google Shape;79;p11"/>
          <p:cNvSpPr txBox="1"/>
          <p:nvPr>
            <p:ph idx="2" type="body"/>
          </p:nvPr>
        </p:nvSpPr>
        <p:spPr>
          <a:xfrm>
            <a:off x="328425" y="3652575"/>
            <a:ext cx="2715600" cy="926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Char char="●"/>
              <a:defRPr>
                <a:solidFill>
                  <a:schemeClr val="lt1"/>
                </a:solidFill>
              </a:defRPr>
            </a:lvl1pPr>
            <a:lvl2pPr indent="-292100" lvl="1" marL="914400">
              <a:spcBef>
                <a:spcPts val="0"/>
              </a:spcBef>
              <a:spcAft>
                <a:spcPts val="0"/>
              </a:spcAft>
              <a:buClr>
                <a:schemeClr val="lt1"/>
              </a:buClr>
              <a:buSzPts val="1000"/>
              <a:buChar char="○"/>
              <a:defRPr>
                <a:solidFill>
                  <a:schemeClr val="lt1"/>
                </a:solidFill>
              </a:defRPr>
            </a:lvl2pPr>
            <a:lvl3pPr indent="-292100" lvl="2" marL="1371600">
              <a:spcBef>
                <a:spcPts val="0"/>
              </a:spcBef>
              <a:spcAft>
                <a:spcPts val="0"/>
              </a:spcAft>
              <a:buClr>
                <a:schemeClr val="lt1"/>
              </a:buClr>
              <a:buSzPts val="1000"/>
              <a:buChar char="■"/>
              <a:defRPr>
                <a:solidFill>
                  <a:schemeClr val="lt1"/>
                </a:solidFill>
              </a:defRPr>
            </a:lvl3pPr>
            <a:lvl4pPr indent="-292100" lvl="3" marL="1828800">
              <a:spcBef>
                <a:spcPts val="0"/>
              </a:spcBef>
              <a:spcAft>
                <a:spcPts val="0"/>
              </a:spcAft>
              <a:buClr>
                <a:schemeClr val="lt1"/>
              </a:buClr>
              <a:buSzPts val="1000"/>
              <a:buChar char="●"/>
              <a:defRPr>
                <a:solidFill>
                  <a:schemeClr val="lt1"/>
                </a:solidFill>
              </a:defRPr>
            </a:lvl4pPr>
            <a:lvl5pPr indent="-292100" lvl="4" marL="2286000">
              <a:spcBef>
                <a:spcPts val="0"/>
              </a:spcBef>
              <a:spcAft>
                <a:spcPts val="0"/>
              </a:spcAft>
              <a:buClr>
                <a:schemeClr val="lt1"/>
              </a:buClr>
              <a:buSzPts val="1000"/>
              <a:buChar char="○"/>
              <a:defRPr>
                <a:solidFill>
                  <a:schemeClr val="lt1"/>
                </a:solidFill>
              </a:defRPr>
            </a:lvl5pPr>
            <a:lvl6pPr indent="-292100" lvl="5" marL="2743200">
              <a:spcBef>
                <a:spcPts val="0"/>
              </a:spcBef>
              <a:spcAft>
                <a:spcPts val="0"/>
              </a:spcAft>
              <a:buClr>
                <a:schemeClr val="lt1"/>
              </a:buClr>
              <a:buSzPts val="1000"/>
              <a:buChar char="■"/>
              <a:defRPr>
                <a:solidFill>
                  <a:schemeClr val="lt1"/>
                </a:solidFill>
              </a:defRPr>
            </a:lvl6pPr>
            <a:lvl7pPr indent="-292100" lvl="6" marL="3200400">
              <a:spcBef>
                <a:spcPts val="0"/>
              </a:spcBef>
              <a:spcAft>
                <a:spcPts val="0"/>
              </a:spcAft>
              <a:buClr>
                <a:schemeClr val="lt1"/>
              </a:buClr>
              <a:buSzPts val="1000"/>
              <a:buChar char="●"/>
              <a:defRPr>
                <a:solidFill>
                  <a:schemeClr val="lt1"/>
                </a:solidFill>
              </a:defRPr>
            </a:lvl7pPr>
            <a:lvl8pPr indent="-292100" lvl="7" marL="3657600">
              <a:spcBef>
                <a:spcPts val="0"/>
              </a:spcBef>
              <a:spcAft>
                <a:spcPts val="0"/>
              </a:spcAft>
              <a:buClr>
                <a:schemeClr val="lt1"/>
              </a:buClr>
              <a:buSzPts val="1000"/>
              <a:buChar char="○"/>
              <a:defRPr>
                <a:solidFill>
                  <a:schemeClr val="lt1"/>
                </a:solidFill>
              </a:defRPr>
            </a:lvl8pPr>
            <a:lvl9pPr indent="-292100" lvl="8" marL="4114800">
              <a:spcBef>
                <a:spcPts val="0"/>
              </a:spcBef>
              <a:spcAft>
                <a:spcPts val="0"/>
              </a:spcAft>
              <a:buClr>
                <a:schemeClr val="lt1"/>
              </a:buClr>
              <a:buSzPts val="1000"/>
              <a:buChar char="■"/>
              <a:defRPr>
                <a:solidFill>
                  <a:schemeClr val="lt1"/>
                </a:solidFill>
              </a:defRPr>
            </a:lvl9pPr>
          </a:lstStyle>
          <a:p/>
        </p:txBody>
      </p:sp>
      <p:sp>
        <p:nvSpPr>
          <p:cNvPr id="80" name="Google Shape;80;p11"/>
          <p:cNvSpPr/>
          <p:nvPr>
            <p:ph idx="3" type="pic"/>
          </p:nvPr>
        </p:nvSpPr>
        <p:spPr>
          <a:xfrm>
            <a:off x="328275" y="2172225"/>
            <a:ext cx="2715600" cy="1464600"/>
          </a:xfrm>
          <a:prstGeom prst="rect">
            <a:avLst/>
          </a:prstGeom>
          <a:noFill/>
          <a:ln>
            <a:noFill/>
          </a:ln>
        </p:spPr>
      </p:sp>
      <p:sp>
        <p:nvSpPr>
          <p:cNvPr id="81" name="Google Shape;81;p11"/>
          <p:cNvSpPr txBox="1"/>
          <p:nvPr>
            <p:ph idx="4" type="subTitle"/>
          </p:nvPr>
        </p:nvSpPr>
        <p:spPr>
          <a:xfrm>
            <a:off x="3200050" y="1423725"/>
            <a:ext cx="2715600" cy="748500"/>
          </a:xfrm>
          <a:prstGeom prst="rect">
            <a:avLst/>
          </a:prstGeom>
          <a:ln>
            <a:noFill/>
          </a:ln>
        </p:spPr>
        <p:txBody>
          <a:bodyPr anchorCtr="0" anchor="t" bIns="91425" lIns="91425" spcFirstLastPara="1" rIns="91425" wrap="square" tIns="91425">
            <a:noAutofit/>
          </a:bodyPr>
          <a:lstStyle>
            <a:lvl1pPr lvl="0">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2600"/>
              <a:buNone/>
              <a:defRPr sz="2600">
                <a:solidFill>
                  <a:schemeClr val="lt1"/>
                </a:solidFill>
              </a:defRPr>
            </a:lvl2pPr>
            <a:lvl3pPr lvl="2" algn="ctr">
              <a:spcBef>
                <a:spcPts val="0"/>
              </a:spcBef>
              <a:spcAft>
                <a:spcPts val="0"/>
              </a:spcAft>
              <a:buClr>
                <a:schemeClr val="lt1"/>
              </a:buClr>
              <a:buSzPts val="2600"/>
              <a:buNone/>
              <a:defRPr sz="2600">
                <a:solidFill>
                  <a:schemeClr val="lt1"/>
                </a:solidFill>
              </a:defRPr>
            </a:lvl3pPr>
            <a:lvl4pPr lvl="3" algn="ctr">
              <a:spcBef>
                <a:spcPts val="0"/>
              </a:spcBef>
              <a:spcAft>
                <a:spcPts val="0"/>
              </a:spcAft>
              <a:buClr>
                <a:schemeClr val="lt1"/>
              </a:buClr>
              <a:buSzPts val="2600"/>
              <a:buNone/>
              <a:defRPr sz="2600">
                <a:solidFill>
                  <a:schemeClr val="lt1"/>
                </a:solidFill>
              </a:defRPr>
            </a:lvl4pPr>
            <a:lvl5pPr lvl="4" algn="ctr">
              <a:spcBef>
                <a:spcPts val="0"/>
              </a:spcBef>
              <a:spcAft>
                <a:spcPts val="0"/>
              </a:spcAft>
              <a:buClr>
                <a:schemeClr val="lt1"/>
              </a:buClr>
              <a:buSzPts val="2600"/>
              <a:buNone/>
              <a:defRPr sz="2600">
                <a:solidFill>
                  <a:schemeClr val="lt1"/>
                </a:solidFill>
              </a:defRPr>
            </a:lvl5pPr>
            <a:lvl6pPr lvl="5" algn="ctr">
              <a:spcBef>
                <a:spcPts val="0"/>
              </a:spcBef>
              <a:spcAft>
                <a:spcPts val="0"/>
              </a:spcAft>
              <a:buClr>
                <a:schemeClr val="lt1"/>
              </a:buClr>
              <a:buSzPts val="2600"/>
              <a:buNone/>
              <a:defRPr sz="2600">
                <a:solidFill>
                  <a:schemeClr val="lt1"/>
                </a:solidFill>
              </a:defRPr>
            </a:lvl6pPr>
            <a:lvl7pPr lvl="6" algn="ctr">
              <a:spcBef>
                <a:spcPts val="0"/>
              </a:spcBef>
              <a:spcAft>
                <a:spcPts val="0"/>
              </a:spcAft>
              <a:buClr>
                <a:schemeClr val="lt1"/>
              </a:buClr>
              <a:buSzPts val="2600"/>
              <a:buNone/>
              <a:defRPr sz="2600">
                <a:solidFill>
                  <a:schemeClr val="lt1"/>
                </a:solidFill>
              </a:defRPr>
            </a:lvl7pPr>
            <a:lvl8pPr lvl="7" algn="ctr">
              <a:spcBef>
                <a:spcPts val="0"/>
              </a:spcBef>
              <a:spcAft>
                <a:spcPts val="0"/>
              </a:spcAft>
              <a:buClr>
                <a:schemeClr val="lt1"/>
              </a:buClr>
              <a:buSzPts val="2600"/>
              <a:buNone/>
              <a:defRPr sz="2600">
                <a:solidFill>
                  <a:schemeClr val="lt1"/>
                </a:solidFill>
              </a:defRPr>
            </a:lvl8pPr>
            <a:lvl9pPr lvl="8" algn="ctr">
              <a:spcBef>
                <a:spcPts val="0"/>
              </a:spcBef>
              <a:spcAft>
                <a:spcPts val="0"/>
              </a:spcAft>
              <a:buClr>
                <a:schemeClr val="lt1"/>
              </a:buClr>
              <a:buSzPts val="2600"/>
              <a:buNone/>
              <a:defRPr sz="2600">
                <a:solidFill>
                  <a:schemeClr val="lt1"/>
                </a:solidFill>
              </a:defRPr>
            </a:lvl9pPr>
          </a:lstStyle>
          <a:p/>
        </p:txBody>
      </p:sp>
      <p:sp>
        <p:nvSpPr>
          <p:cNvPr id="82" name="Google Shape;82;p11"/>
          <p:cNvSpPr txBox="1"/>
          <p:nvPr>
            <p:ph idx="5" type="body"/>
          </p:nvPr>
        </p:nvSpPr>
        <p:spPr>
          <a:xfrm>
            <a:off x="3200125" y="3652575"/>
            <a:ext cx="2715600" cy="926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Char char="●"/>
              <a:defRPr>
                <a:solidFill>
                  <a:schemeClr val="lt1"/>
                </a:solidFill>
              </a:defRPr>
            </a:lvl1pPr>
            <a:lvl2pPr indent="-292100" lvl="1" marL="914400">
              <a:spcBef>
                <a:spcPts val="0"/>
              </a:spcBef>
              <a:spcAft>
                <a:spcPts val="0"/>
              </a:spcAft>
              <a:buClr>
                <a:schemeClr val="lt1"/>
              </a:buClr>
              <a:buSzPts val="1000"/>
              <a:buChar char="○"/>
              <a:defRPr>
                <a:solidFill>
                  <a:schemeClr val="lt1"/>
                </a:solidFill>
              </a:defRPr>
            </a:lvl2pPr>
            <a:lvl3pPr indent="-292100" lvl="2" marL="1371600">
              <a:spcBef>
                <a:spcPts val="0"/>
              </a:spcBef>
              <a:spcAft>
                <a:spcPts val="0"/>
              </a:spcAft>
              <a:buClr>
                <a:schemeClr val="lt1"/>
              </a:buClr>
              <a:buSzPts val="1000"/>
              <a:buChar char="■"/>
              <a:defRPr>
                <a:solidFill>
                  <a:schemeClr val="lt1"/>
                </a:solidFill>
              </a:defRPr>
            </a:lvl3pPr>
            <a:lvl4pPr indent="-292100" lvl="3" marL="1828800">
              <a:spcBef>
                <a:spcPts val="0"/>
              </a:spcBef>
              <a:spcAft>
                <a:spcPts val="0"/>
              </a:spcAft>
              <a:buClr>
                <a:schemeClr val="lt1"/>
              </a:buClr>
              <a:buSzPts val="1000"/>
              <a:buChar char="●"/>
              <a:defRPr>
                <a:solidFill>
                  <a:schemeClr val="lt1"/>
                </a:solidFill>
              </a:defRPr>
            </a:lvl4pPr>
            <a:lvl5pPr indent="-292100" lvl="4" marL="2286000">
              <a:spcBef>
                <a:spcPts val="0"/>
              </a:spcBef>
              <a:spcAft>
                <a:spcPts val="0"/>
              </a:spcAft>
              <a:buClr>
                <a:schemeClr val="lt1"/>
              </a:buClr>
              <a:buSzPts val="1000"/>
              <a:buChar char="○"/>
              <a:defRPr>
                <a:solidFill>
                  <a:schemeClr val="lt1"/>
                </a:solidFill>
              </a:defRPr>
            </a:lvl5pPr>
            <a:lvl6pPr indent="-292100" lvl="5" marL="2743200">
              <a:spcBef>
                <a:spcPts val="0"/>
              </a:spcBef>
              <a:spcAft>
                <a:spcPts val="0"/>
              </a:spcAft>
              <a:buClr>
                <a:schemeClr val="lt1"/>
              </a:buClr>
              <a:buSzPts val="1000"/>
              <a:buChar char="■"/>
              <a:defRPr>
                <a:solidFill>
                  <a:schemeClr val="lt1"/>
                </a:solidFill>
              </a:defRPr>
            </a:lvl6pPr>
            <a:lvl7pPr indent="-292100" lvl="6" marL="3200400">
              <a:spcBef>
                <a:spcPts val="0"/>
              </a:spcBef>
              <a:spcAft>
                <a:spcPts val="0"/>
              </a:spcAft>
              <a:buClr>
                <a:schemeClr val="lt1"/>
              </a:buClr>
              <a:buSzPts val="1000"/>
              <a:buChar char="●"/>
              <a:defRPr>
                <a:solidFill>
                  <a:schemeClr val="lt1"/>
                </a:solidFill>
              </a:defRPr>
            </a:lvl7pPr>
            <a:lvl8pPr indent="-292100" lvl="7" marL="3657600">
              <a:spcBef>
                <a:spcPts val="0"/>
              </a:spcBef>
              <a:spcAft>
                <a:spcPts val="0"/>
              </a:spcAft>
              <a:buClr>
                <a:schemeClr val="lt1"/>
              </a:buClr>
              <a:buSzPts val="1000"/>
              <a:buChar char="○"/>
              <a:defRPr>
                <a:solidFill>
                  <a:schemeClr val="lt1"/>
                </a:solidFill>
              </a:defRPr>
            </a:lvl8pPr>
            <a:lvl9pPr indent="-292100" lvl="8" marL="4114800">
              <a:spcBef>
                <a:spcPts val="0"/>
              </a:spcBef>
              <a:spcAft>
                <a:spcPts val="0"/>
              </a:spcAft>
              <a:buClr>
                <a:schemeClr val="lt1"/>
              </a:buClr>
              <a:buSzPts val="1000"/>
              <a:buChar char="■"/>
              <a:defRPr>
                <a:solidFill>
                  <a:schemeClr val="lt1"/>
                </a:solidFill>
              </a:defRPr>
            </a:lvl9pPr>
          </a:lstStyle>
          <a:p/>
        </p:txBody>
      </p:sp>
      <p:sp>
        <p:nvSpPr>
          <p:cNvPr id="83" name="Google Shape;83;p11"/>
          <p:cNvSpPr/>
          <p:nvPr>
            <p:ph idx="6" type="pic"/>
          </p:nvPr>
        </p:nvSpPr>
        <p:spPr>
          <a:xfrm>
            <a:off x="3199975" y="2172225"/>
            <a:ext cx="2715600" cy="1464600"/>
          </a:xfrm>
          <a:prstGeom prst="rect">
            <a:avLst/>
          </a:prstGeom>
          <a:noFill/>
          <a:ln>
            <a:noFill/>
          </a:ln>
        </p:spPr>
      </p:sp>
      <p:sp>
        <p:nvSpPr>
          <p:cNvPr id="84" name="Google Shape;84;p11"/>
          <p:cNvSpPr txBox="1"/>
          <p:nvPr>
            <p:ph idx="7" type="subTitle"/>
          </p:nvPr>
        </p:nvSpPr>
        <p:spPr>
          <a:xfrm>
            <a:off x="6071900" y="1423725"/>
            <a:ext cx="2715600" cy="748500"/>
          </a:xfrm>
          <a:prstGeom prst="rect">
            <a:avLst/>
          </a:prstGeom>
          <a:ln>
            <a:noFill/>
          </a:ln>
        </p:spPr>
        <p:txBody>
          <a:bodyPr anchorCtr="0" anchor="t" bIns="91425" lIns="91425" spcFirstLastPara="1" rIns="91425" wrap="square" tIns="91425">
            <a:noAutofit/>
          </a:bodyPr>
          <a:lstStyle>
            <a:lvl1pPr lvl="0">
              <a:spcBef>
                <a:spcPts val="0"/>
              </a:spcBef>
              <a:spcAft>
                <a:spcPts val="0"/>
              </a:spcAft>
              <a:buClr>
                <a:schemeClr val="lt1"/>
              </a:buClr>
              <a:buSzPts val="2000"/>
              <a:buNone/>
              <a:defRPr sz="2000">
                <a:solidFill>
                  <a:schemeClr val="lt1"/>
                </a:solidFill>
              </a:defRPr>
            </a:lvl1pPr>
            <a:lvl2pPr lvl="1" algn="ctr">
              <a:spcBef>
                <a:spcPts val="0"/>
              </a:spcBef>
              <a:spcAft>
                <a:spcPts val="0"/>
              </a:spcAft>
              <a:buClr>
                <a:schemeClr val="lt1"/>
              </a:buClr>
              <a:buSzPts val="2600"/>
              <a:buNone/>
              <a:defRPr sz="2600">
                <a:solidFill>
                  <a:schemeClr val="lt1"/>
                </a:solidFill>
              </a:defRPr>
            </a:lvl2pPr>
            <a:lvl3pPr lvl="2" algn="ctr">
              <a:spcBef>
                <a:spcPts val="0"/>
              </a:spcBef>
              <a:spcAft>
                <a:spcPts val="0"/>
              </a:spcAft>
              <a:buClr>
                <a:schemeClr val="lt1"/>
              </a:buClr>
              <a:buSzPts val="2600"/>
              <a:buNone/>
              <a:defRPr sz="2600">
                <a:solidFill>
                  <a:schemeClr val="lt1"/>
                </a:solidFill>
              </a:defRPr>
            </a:lvl3pPr>
            <a:lvl4pPr lvl="3" algn="ctr">
              <a:spcBef>
                <a:spcPts val="0"/>
              </a:spcBef>
              <a:spcAft>
                <a:spcPts val="0"/>
              </a:spcAft>
              <a:buClr>
                <a:schemeClr val="lt1"/>
              </a:buClr>
              <a:buSzPts val="2600"/>
              <a:buNone/>
              <a:defRPr sz="2600">
                <a:solidFill>
                  <a:schemeClr val="lt1"/>
                </a:solidFill>
              </a:defRPr>
            </a:lvl4pPr>
            <a:lvl5pPr lvl="4" algn="ctr">
              <a:spcBef>
                <a:spcPts val="0"/>
              </a:spcBef>
              <a:spcAft>
                <a:spcPts val="0"/>
              </a:spcAft>
              <a:buClr>
                <a:schemeClr val="lt1"/>
              </a:buClr>
              <a:buSzPts val="2600"/>
              <a:buNone/>
              <a:defRPr sz="2600">
                <a:solidFill>
                  <a:schemeClr val="lt1"/>
                </a:solidFill>
              </a:defRPr>
            </a:lvl5pPr>
            <a:lvl6pPr lvl="5" algn="ctr">
              <a:spcBef>
                <a:spcPts val="0"/>
              </a:spcBef>
              <a:spcAft>
                <a:spcPts val="0"/>
              </a:spcAft>
              <a:buClr>
                <a:schemeClr val="lt1"/>
              </a:buClr>
              <a:buSzPts val="2600"/>
              <a:buNone/>
              <a:defRPr sz="2600">
                <a:solidFill>
                  <a:schemeClr val="lt1"/>
                </a:solidFill>
              </a:defRPr>
            </a:lvl6pPr>
            <a:lvl7pPr lvl="6" algn="ctr">
              <a:spcBef>
                <a:spcPts val="0"/>
              </a:spcBef>
              <a:spcAft>
                <a:spcPts val="0"/>
              </a:spcAft>
              <a:buClr>
                <a:schemeClr val="lt1"/>
              </a:buClr>
              <a:buSzPts val="2600"/>
              <a:buNone/>
              <a:defRPr sz="2600">
                <a:solidFill>
                  <a:schemeClr val="lt1"/>
                </a:solidFill>
              </a:defRPr>
            </a:lvl7pPr>
            <a:lvl8pPr lvl="7" algn="ctr">
              <a:spcBef>
                <a:spcPts val="0"/>
              </a:spcBef>
              <a:spcAft>
                <a:spcPts val="0"/>
              </a:spcAft>
              <a:buClr>
                <a:schemeClr val="lt1"/>
              </a:buClr>
              <a:buSzPts val="2600"/>
              <a:buNone/>
              <a:defRPr sz="2600">
                <a:solidFill>
                  <a:schemeClr val="lt1"/>
                </a:solidFill>
              </a:defRPr>
            </a:lvl8pPr>
            <a:lvl9pPr lvl="8" algn="ctr">
              <a:spcBef>
                <a:spcPts val="0"/>
              </a:spcBef>
              <a:spcAft>
                <a:spcPts val="0"/>
              </a:spcAft>
              <a:buClr>
                <a:schemeClr val="lt1"/>
              </a:buClr>
              <a:buSzPts val="2600"/>
              <a:buNone/>
              <a:defRPr sz="2600">
                <a:solidFill>
                  <a:schemeClr val="lt1"/>
                </a:solidFill>
              </a:defRPr>
            </a:lvl9pPr>
          </a:lstStyle>
          <a:p/>
        </p:txBody>
      </p:sp>
      <p:sp>
        <p:nvSpPr>
          <p:cNvPr id="85" name="Google Shape;85;p11"/>
          <p:cNvSpPr txBox="1"/>
          <p:nvPr>
            <p:ph idx="8" type="body"/>
          </p:nvPr>
        </p:nvSpPr>
        <p:spPr>
          <a:xfrm>
            <a:off x="6071975" y="3652575"/>
            <a:ext cx="2715600" cy="926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Char char="●"/>
              <a:defRPr>
                <a:solidFill>
                  <a:schemeClr val="lt1"/>
                </a:solidFill>
              </a:defRPr>
            </a:lvl1pPr>
            <a:lvl2pPr indent="-292100" lvl="1" marL="914400">
              <a:spcBef>
                <a:spcPts val="0"/>
              </a:spcBef>
              <a:spcAft>
                <a:spcPts val="0"/>
              </a:spcAft>
              <a:buClr>
                <a:schemeClr val="lt1"/>
              </a:buClr>
              <a:buSzPts val="1000"/>
              <a:buChar char="○"/>
              <a:defRPr>
                <a:solidFill>
                  <a:schemeClr val="lt1"/>
                </a:solidFill>
              </a:defRPr>
            </a:lvl2pPr>
            <a:lvl3pPr indent="-292100" lvl="2" marL="1371600">
              <a:spcBef>
                <a:spcPts val="0"/>
              </a:spcBef>
              <a:spcAft>
                <a:spcPts val="0"/>
              </a:spcAft>
              <a:buClr>
                <a:schemeClr val="lt1"/>
              </a:buClr>
              <a:buSzPts val="1000"/>
              <a:buChar char="■"/>
              <a:defRPr>
                <a:solidFill>
                  <a:schemeClr val="lt1"/>
                </a:solidFill>
              </a:defRPr>
            </a:lvl3pPr>
            <a:lvl4pPr indent="-292100" lvl="3" marL="1828800">
              <a:spcBef>
                <a:spcPts val="0"/>
              </a:spcBef>
              <a:spcAft>
                <a:spcPts val="0"/>
              </a:spcAft>
              <a:buClr>
                <a:schemeClr val="lt1"/>
              </a:buClr>
              <a:buSzPts val="1000"/>
              <a:buChar char="●"/>
              <a:defRPr>
                <a:solidFill>
                  <a:schemeClr val="lt1"/>
                </a:solidFill>
              </a:defRPr>
            </a:lvl4pPr>
            <a:lvl5pPr indent="-292100" lvl="4" marL="2286000">
              <a:spcBef>
                <a:spcPts val="0"/>
              </a:spcBef>
              <a:spcAft>
                <a:spcPts val="0"/>
              </a:spcAft>
              <a:buClr>
                <a:schemeClr val="lt1"/>
              </a:buClr>
              <a:buSzPts val="1000"/>
              <a:buChar char="○"/>
              <a:defRPr>
                <a:solidFill>
                  <a:schemeClr val="lt1"/>
                </a:solidFill>
              </a:defRPr>
            </a:lvl5pPr>
            <a:lvl6pPr indent="-292100" lvl="5" marL="2743200">
              <a:spcBef>
                <a:spcPts val="0"/>
              </a:spcBef>
              <a:spcAft>
                <a:spcPts val="0"/>
              </a:spcAft>
              <a:buClr>
                <a:schemeClr val="lt1"/>
              </a:buClr>
              <a:buSzPts val="1000"/>
              <a:buChar char="■"/>
              <a:defRPr>
                <a:solidFill>
                  <a:schemeClr val="lt1"/>
                </a:solidFill>
              </a:defRPr>
            </a:lvl6pPr>
            <a:lvl7pPr indent="-292100" lvl="6" marL="3200400">
              <a:spcBef>
                <a:spcPts val="0"/>
              </a:spcBef>
              <a:spcAft>
                <a:spcPts val="0"/>
              </a:spcAft>
              <a:buClr>
                <a:schemeClr val="lt1"/>
              </a:buClr>
              <a:buSzPts val="1000"/>
              <a:buChar char="●"/>
              <a:defRPr>
                <a:solidFill>
                  <a:schemeClr val="lt1"/>
                </a:solidFill>
              </a:defRPr>
            </a:lvl7pPr>
            <a:lvl8pPr indent="-292100" lvl="7" marL="3657600">
              <a:spcBef>
                <a:spcPts val="0"/>
              </a:spcBef>
              <a:spcAft>
                <a:spcPts val="0"/>
              </a:spcAft>
              <a:buClr>
                <a:schemeClr val="lt1"/>
              </a:buClr>
              <a:buSzPts val="1000"/>
              <a:buChar char="○"/>
              <a:defRPr>
                <a:solidFill>
                  <a:schemeClr val="lt1"/>
                </a:solidFill>
              </a:defRPr>
            </a:lvl8pPr>
            <a:lvl9pPr indent="-292100" lvl="8" marL="4114800">
              <a:spcBef>
                <a:spcPts val="0"/>
              </a:spcBef>
              <a:spcAft>
                <a:spcPts val="0"/>
              </a:spcAft>
              <a:buClr>
                <a:schemeClr val="lt1"/>
              </a:buClr>
              <a:buSzPts val="1000"/>
              <a:buChar char="■"/>
              <a:defRPr>
                <a:solidFill>
                  <a:schemeClr val="lt1"/>
                </a:solidFill>
              </a:defRPr>
            </a:lvl9pPr>
          </a:lstStyle>
          <a:p/>
        </p:txBody>
      </p:sp>
      <p:sp>
        <p:nvSpPr>
          <p:cNvPr id="86" name="Google Shape;86;p11"/>
          <p:cNvSpPr/>
          <p:nvPr>
            <p:ph idx="9" type="pic"/>
          </p:nvPr>
        </p:nvSpPr>
        <p:spPr>
          <a:xfrm>
            <a:off x="6071825" y="2172225"/>
            <a:ext cx="2715600" cy="14646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SECTION_HEADER_1_1_1_1_1">
    <p:bg>
      <p:bgPr>
        <a:solidFill>
          <a:schemeClr val="accent2"/>
        </a:solidFill>
      </p:bgPr>
    </p:bg>
    <p:spTree>
      <p:nvGrpSpPr>
        <p:cNvPr id="87" name="Shape 87"/>
        <p:cNvGrpSpPr/>
        <p:nvPr/>
      </p:nvGrpSpPr>
      <p:grpSpPr>
        <a:xfrm>
          <a:off x="0" y="0"/>
          <a:ext cx="0" cy="0"/>
          <a:chOff x="0" y="0"/>
          <a:chExt cx="0" cy="0"/>
        </a:xfrm>
      </p:grpSpPr>
      <p:sp>
        <p:nvSpPr>
          <p:cNvPr id="88" name="Google Shape;88;p12"/>
          <p:cNvSpPr txBox="1"/>
          <p:nvPr>
            <p:ph type="title"/>
          </p:nvPr>
        </p:nvSpPr>
        <p:spPr>
          <a:xfrm>
            <a:off x="447800" y="391333"/>
            <a:ext cx="8243700" cy="1139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accent3"/>
              </a:buClr>
              <a:buSzPts val="5400"/>
              <a:buNone/>
              <a:defRPr sz="5400">
                <a:solidFill>
                  <a:schemeClr val="accent3"/>
                </a:solidFill>
              </a:defRPr>
            </a:lvl1pPr>
            <a:lvl2pPr lvl="1">
              <a:lnSpc>
                <a:spcPct val="80000"/>
              </a:lnSpc>
              <a:spcBef>
                <a:spcPts val="0"/>
              </a:spcBef>
              <a:spcAft>
                <a:spcPts val="0"/>
              </a:spcAft>
              <a:buClr>
                <a:schemeClr val="accent3"/>
              </a:buClr>
              <a:buSzPts val="5400"/>
              <a:buNone/>
              <a:defRPr sz="5400">
                <a:solidFill>
                  <a:schemeClr val="accent3"/>
                </a:solidFill>
              </a:defRPr>
            </a:lvl2pPr>
            <a:lvl3pPr lvl="2">
              <a:lnSpc>
                <a:spcPct val="80000"/>
              </a:lnSpc>
              <a:spcBef>
                <a:spcPts val="0"/>
              </a:spcBef>
              <a:spcAft>
                <a:spcPts val="0"/>
              </a:spcAft>
              <a:buClr>
                <a:schemeClr val="accent3"/>
              </a:buClr>
              <a:buSzPts val="5400"/>
              <a:buNone/>
              <a:defRPr sz="5400">
                <a:solidFill>
                  <a:schemeClr val="accent3"/>
                </a:solidFill>
              </a:defRPr>
            </a:lvl3pPr>
            <a:lvl4pPr lvl="3">
              <a:lnSpc>
                <a:spcPct val="80000"/>
              </a:lnSpc>
              <a:spcBef>
                <a:spcPts val="0"/>
              </a:spcBef>
              <a:spcAft>
                <a:spcPts val="0"/>
              </a:spcAft>
              <a:buClr>
                <a:schemeClr val="accent3"/>
              </a:buClr>
              <a:buSzPts val="5400"/>
              <a:buNone/>
              <a:defRPr sz="5400">
                <a:solidFill>
                  <a:schemeClr val="accent3"/>
                </a:solidFill>
              </a:defRPr>
            </a:lvl4pPr>
            <a:lvl5pPr lvl="4">
              <a:lnSpc>
                <a:spcPct val="80000"/>
              </a:lnSpc>
              <a:spcBef>
                <a:spcPts val="0"/>
              </a:spcBef>
              <a:spcAft>
                <a:spcPts val="0"/>
              </a:spcAft>
              <a:buClr>
                <a:schemeClr val="accent3"/>
              </a:buClr>
              <a:buSzPts val="5400"/>
              <a:buNone/>
              <a:defRPr sz="5400">
                <a:solidFill>
                  <a:schemeClr val="accent3"/>
                </a:solidFill>
              </a:defRPr>
            </a:lvl5pPr>
            <a:lvl6pPr lvl="5">
              <a:lnSpc>
                <a:spcPct val="80000"/>
              </a:lnSpc>
              <a:spcBef>
                <a:spcPts val="0"/>
              </a:spcBef>
              <a:spcAft>
                <a:spcPts val="0"/>
              </a:spcAft>
              <a:buClr>
                <a:schemeClr val="accent3"/>
              </a:buClr>
              <a:buSzPts val="5400"/>
              <a:buNone/>
              <a:defRPr sz="5400">
                <a:solidFill>
                  <a:schemeClr val="accent3"/>
                </a:solidFill>
              </a:defRPr>
            </a:lvl6pPr>
            <a:lvl7pPr lvl="6">
              <a:lnSpc>
                <a:spcPct val="80000"/>
              </a:lnSpc>
              <a:spcBef>
                <a:spcPts val="0"/>
              </a:spcBef>
              <a:spcAft>
                <a:spcPts val="0"/>
              </a:spcAft>
              <a:buClr>
                <a:schemeClr val="accent3"/>
              </a:buClr>
              <a:buSzPts val="5400"/>
              <a:buNone/>
              <a:defRPr sz="5400">
                <a:solidFill>
                  <a:schemeClr val="accent3"/>
                </a:solidFill>
              </a:defRPr>
            </a:lvl7pPr>
            <a:lvl8pPr lvl="7">
              <a:lnSpc>
                <a:spcPct val="80000"/>
              </a:lnSpc>
              <a:spcBef>
                <a:spcPts val="0"/>
              </a:spcBef>
              <a:spcAft>
                <a:spcPts val="0"/>
              </a:spcAft>
              <a:buClr>
                <a:schemeClr val="accent3"/>
              </a:buClr>
              <a:buSzPts val="5400"/>
              <a:buNone/>
              <a:defRPr sz="5400">
                <a:solidFill>
                  <a:schemeClr val="accent3"/>
                </a:solidFill>
              </a:defRPr>
            </a:lvl8pPr>
            <a:lvl9pPr lvl="8">
              <a:lnSpc>
                <a:spcPct val="80000"/>
              </a:lnSpc>
              <a:spcBef>
                <a:spcPts val="0"/>
              </a:spcBef>
              <a:spcAft>
                <a:spcPts val="0"/>
              </a:spcAft>
              <a:buClr>
                <a:schemeClr val="accent3"/>
              </a:buClr>
              <a:buSzPts val="5400"/>
              <a:buNone/>
              <a:defRPr sz="5400">
                <a:solidFill>
                  <a:schemeClr val="accent3"/>
                </a:solidFill>
              </a:defRPr>
            </a:lvl9pPr>
          </a:lstStyle>
          <a:p/>
        </p:txBody>
      </p:sp>
      <p:sp>
        <p:nvSpPr>
          <p:cNvPr id="89" name="Google Shape;89;p12"/>
          <p:cNvSpPr txBox="1"/>
          <p:nvPr>
            <p:ph idx="1" type="subTitle"/>
          </p:nvPr>
        </p:nvSpPr>
        <p:spPr>
          <a:xfrm>
            <a:off x="1048484" y="1423725"/>
            <a:ext cx="3062100" cy="748500"/>
          </a:xfrm>
          <a:prstGeom prst="rect">
            <a:avLst/>
          </a:prstGeom>
          <a:ln>
            <a:noFill/>
          </a:ln>
        </p:spPr>
        <p:txBody>
          <a:bodyPr anchorCtr="0" anchor="t" bIns="91425" lIns="91425" spcFirstLastPara="1" rIns="91425" wrap="square" tIns="91425">
            <a:noAutofit/>
          </a:bodyPr>
          <a:lstStyle>
            <a:lvl1pPr lvl="0">
              <a:spcBef>
                <a:spcPts val="0"/>
              </a:spcBef>
              <a:spcAft>
                <a:spcPts val="0"/>
              </a:spcAft>
              <a:buClr>
                <a:schemeClr val="accent3"/>
              </a:buClr>
              <a:buSzPts val="2000"/>
              <a:buNone/>
              <a:defRPr sz="2000">
                <a:solidFill>
                  <a:schemeClr val="accent3"/>
                </a:solidFill>
              </a:defRPr>
            </a:lvl1pPr>
            <a:lvl2pPr lvl="1" algn="ctr">
              <a:spcBef>
                <a:spcPts val="0"/>
              </a:spcBef>
              <a:spcAft>
                <a:spcPts val="0"/>
              </a:spcAft>
              <a:buClr>
                <a:schemeClr val="accent3"/>
              </a:buClr>
              <a:buSzPts val="2600"/>
              <a:buNone/>
              <a:defRPr sz="2600">
                <a:solidFill>
                  <a:schemeClr val="accent3"/>
                </a:solidFill>
              </a:defRPr>
            </a:lvl2pPr>
            <a:lvl3pPr lvl="2" algn="ctr">
              <a:spcBef>
                <a:spcPts val="0"/>
              </a:spcBef>
              <a:spcAft>
                <a:spcPts val="0"/>
              </a:spcAft>
              <a:buClr>
                <a:schemeClr val="accent3"/>
              </a:buClr>
              <a:buSzPts val="2600"/>
              <a:buNone/>
              <a:defRPr sz="2600">
                <a:solidFill>
                  <a:schemeClr val="accent3"/>
                </a:solidFill>
              </a:defRPr>
            </a:lvl3pPr>
            <a:lvl4pPr lvl="3" algn="ctr">
              <a:spcBef>
                <a:spcPts val="0"/>
              </a:spcBef>
              <a:spcAft>
                <a:spcPts val="0"/>
              </a:spcAft>
              <a:buClr>
                <a:schemeClr val="accent3"/>
              </a:buClr>
              <a:buSzPts val="2600"/>
              <a:buNone/>
              <a:defRPr sz="2600">
                <a:solidFill>
                  <a:schemeClr val="accent3"/>
                </a:solidFill>
              </a:defRPr>
            </a:lvl4pPr>
            <a:lvl5pPr lvl="4" algn="ctr">
              <a:spcBef>
                <a:spcPts val="0"/>
              </a:spcBef>
              <a:spcAft>
                <a:spcPts val="0"/>
              </a:spcAft>
              <a:buClr>
                <a:schemeClr val="accent3"/>
              </a:buClr>
              <a:buSzPts val="2600"/>
              <a:buNone/>
              <a:defRPr sz="2600">
                <a:solidFill>
                  <a:schemeClr val="accent3"/>
                </a:solidFill>
              </a:defRPr>
            </a:lvl5pPr>
            <a:lvl6pPr lvl="5" algn="ctr">
              <a:spcBef>
                <a:spcPts val="0"/>
              </a:spcBef>
              <a:spcAft>
                <a:spcPts val="0"/>
              </a:spcAft>
              <a:buClr>
                <a:schemeClr val="accent3"/>
              </a:buClr>
              <a:buSzPts val="2600"/>
              <a:buNone/>
              <a:defRPr sz="2600">
                <a:solidFill>
                  <a:schemeClr val="accent3"/>
                </a:solidFill>
              </a:defRPr>
            </a:lvl6pPr>
            <a:lvl7pPr lvl="6" algn="ctr">
              <a:spcBef>
                <a:spcPts val="0"/>
              </a:spcBef>
              <a:spcAft>
                <a:spcPts val="0"/>
              </a:spcAft>
              <a:buClr>
                <a:schemeClr val="accent3"/>
              </a:buClr>
              <a:buSzPts val="2600"/>
              <a:buNone/>
              <a:defRPr sz="2600">
                <a:solidFill>
                  <a:schemeClr val="accent3"/>
                </a:solidFill>
              </a:defRPr>
            </a:lvl7pPr>
            <a:lvl8pPr lvl="7" algn="ctr">
              <a:spcBef>
                <a:spcPts val="0"/>
              </a:spcBef>
              <a:spcAft>
                <a:spcPts val="0"/>
              </a:spcAft>
              <a:buClr>
                <a:schemeClr val="accent3"/>
              </a:buClr>
              <a:buSzPts val="2600"/>
              <a:buNone/>
              <a:defRPr sz="2600">
                <a:solidFill>
                  <a:schemeClr val="accent3"/>
                </a:solidFill>
              </a:defRPr>
            </a:lvl8pPr>
            <a:lvl9pPr lvl="8" algn="ctr">
              <a:spcBef>
                <a:spcPts val="0"/>
              </a:spcBef>
              <a:spcAft>
                <a:spcPts val="0"/>
              </a:spcAft>
              <a:buClr>
                <a:schemeClr val="accent3"/>
              </a:buClr>
              <a:buSzPts val="2600"/>
              <a:buNone/>
              <a:defRPr sz="2600">
                <a:solidFill>
                  <a:schemeClr val="accent3"/>
                </a:solidFill>
              </a:defRPr>
            </a:lvl9pPr>
          </a:lstStyle>
          <a:p/>
        </p:txBody>
      </p:sp>
      <p:sp>
        <p:nvSpPr>
          <p:cNvPr id="90" name="Google Shape;90;p12"/>
          <p:cNvSpPr txBox="1"/>
          <p:nvPr>
            <p:ph idx="2" type="body"/>
          </p:nvPr>
        </p:nvSpPr>
        <p:spPr>
          <a:xfrm>
            <a:off x="1048569" y="3652575"/>
            <a:ext cx="3062100" cy="926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Char char="●"/>
              <a:defRPr>
                <a:solidFill>
                  <a:schemeClr val="accent3"/>
                </a:solidFill>
              </a:defRPr>
            </a:lvl1pPr>
            <a:lvl2pPr indent="-292100" lvl="1" marL="914400">
              <a:spcBef>
                <a:spcPts val="0"/>
              </a:spcBef>
              <a:spcAft>
                <a:spcPts val="0"/>
              </a:spcAft>
              <a:buClr>
                <a:schemeClr val="accent3"/>
              </a:buClr>
              <a:buSzPts val="1000"/>
              <a:buChar char="○"/>
              <a:defRPr>
                <a:solidFill>
                  <a:schemeClr val="accent3"/>
                </a:solidFill>
              </a:defRPr>
            </a:lvl2pPr>
            <a:lvl3pPr indent="-292100" lvl="2" marL="1371600">
              <a:spcBef>
                <a:spcPts val="0"/>
              </a:spcBef>
              <a:spcAft>
                <a:spcPts val="0"/>
              </a:spcAft>
              <a:buClr>
                <a:schemeClr val="accent3"/>
              </a:buClr>
              <a:buSzPts val="1000"/>
              <a:buChar char="■"/>
              <a:defRPr>
                <a:solidFill>
                  <a:schemeClr val="accent3"/>
                </a:solidFill>
              </a:defRPr>
            </a:lvl3pPr>
            <a:lvl4pPr indent="-292100" lvl="3" marL="1828800">
              <a:spcBef>
                <a:spcPts val="0"/>
              </a:spcBef>
              <a:spcAft>
                <a:spcPts val="0"/>
              </a:spcAft>
              <a:buClr>
                <a:schemeClr val="accent3"/>
              </a:buClr>
              <a:buSzPts val="1000"/>
              <a:buChar char="●"/>
              <a:defRPr>
                <a:solidFill>
                  <a:schemeClr val="accent3"/>
                </a:solidFill>
              </a:defRPr>
            </a:lvl4pPr>
            <a:lvl5pPr indent="-292100" lvl="4" marL="2286000">
              <a:spcBef>
                <a:spcPts val="0"/>
              </a:spcBef>
              <a:spcAft>
                <a:spcPts val="0"/>
              </a:spcAft>
              <a:buClr>
                <a:schemeClr val="accent3"/>
              </a:buClr>
              <a:buSzPts val="1000"/>
              <a:buChar char="○"/>
              <a:defRPr>
                <a:solidFill>
                  <a:schemeClr val="accent3"/>
                </a:solidFill>
              </a:defRPr>
            </a:lvl5pPr>
            <a:lvl6pPr indent="-292100" lvl="5" marL="2743200">
              <a:spcBef>
                <a:spcPts val="0"/>
              </a:spcBef>
              <a:spcAft>
                <a:spcPts val="0"/>
              </a:spcAft>
              <a:buClr>
                <a:schemeClr val="accent3"/>
              </a:buClr>
              <a:buSzPts val="1000"/>
              <a:buChar char="■"/>
              <a:defRPr>
                <a:solidFill>
                  <a:schemeClr val="accent3"/>
                </a:solidFill>
              </a:defRPr>
            </a:lvl6pPr>
            <a:lvl7pPr indent="-292100" lvl="6" marL="3200400">
              <a:spcBef>
                <a:spcPts val="0"/>
              </a:spcBef>
              <a:spcAft>
                <a:spcPts val="0"/>
              </a:spcAft>
              <a:buClr>
                <a:schemeClr val="accent3"/>
              </a:buClr>
              <a:buSzPts val="1000"/>
              <a:buChar char="●"/>
              <a:defRPr>
                <a:solidFill>
                  <a:schemeClr val="accent3"/>
                </a:solidFill>
              </a:defRPr>
            </a:lvl7pPr>
            <a:lvl8pPr indent="-292100" lvl="7" marL="3657600">
              <a:spcBef>
                <a:spcPts val="0"/>
              </a:spcBef>
              <a:spcAft>
                <a:spcPts val="0"/>
              </a:spcAft>
              <a:buClr>
                <a:schemeClr val="accent3"/>
              </a:buClr>
              <a:buSzPts val="1000"/>
              <a:buChar char="○"/>
              <a:defRPr>
                <a:solidFill>
                  <a:schemeClr val="accent3"/>
                </a:solidFill>
              </a:defRPr>
            </a:lvl8pPr>
            <a:lvl9pPr indent="-292100" lvl="8" marL="4114800">
              <a:spcBef>
                <a:spcPts val="0"/>
              </a:spcBef>
              <a:spcAft>
                <a:spcPts val="0"/>
              </a:spcAft>
              <a:buClr>
                <a:schemeClr val="accent3"/>
              </a:buClr>
              <a:buSzPts val="1000"/>
              <a:buChar char="■"/>
              <a:defRPr>
                <a:solidFill>
                  <a:schemeClr val="accent3"/>
                </a:solidFill>
              </a:defRPr>
            </a:lvl9pPr>
          </a:lstStyle>
          <a:p/>
        </p:txBody>
      </p:sp>
      <p:sp>
        <p:nvSpPr>
          <p:cNvPr id="91" name="Google Shape;91;p12"/>
          <p:cNvSpPr/>
          <p:nvPr>
            <p:ph idx="3" type="pic"/>
          </p:nvPr>
        </p:nvSpPr>
        <p:spPr>
          <a:xfrm>
            <a:off x="1048399" y="2172225"/>
            <a:ext cx="3062100" cy="1464600"/>
          </a:xfrm>
          <a:prstGeom prst="rect">
            <a:avLst/>
          </a:prstGeom>
          <a:noFill/>
          <a:ln>
            <a:noFill/>
          </a:ln>
        </p:spPr>
      </p:sp>
      <p:sp>
        <p:nvSpPr>
          <p:cNvPr id="92" name="Google Shape;92;p12"/>
          <p:cNvSpPr txBox="1"/>
          <p:nvPr>
            <p:ph idx="4" type="subTitle"/>
          </p:nvPr>
        </p:nvSpPr>
        <p:spPr>
          <a:xfrm>
            <a:off x="5033560" y="1423725"/>
            <a:ext cx="3061800" cy="748500"/>
          </a:xfrm>
          <a:prstGeom prst="rect">
            <a:avLst/>
          </a:prstGeom>
          <a:ln>
            <a:noFill/>
          </a:ln>
        </p:spPr>
        <p:txBody>
          <a:bodyPr anchorCtr="0" anchor="t" bIns="91425" lIns="91425" spcFirstLastPara="1" rIns="91425" wrap="square" tIns="91425">
            <a:noAutofit/>
          </a:bodyPr>
          <a:lstStyle>
            <a:lvl1pPr lvl="0">
              <a:spcBef>
                <a:spcPts val="0"/>
              </a:spcBef>
              <a:spcAft>
                <a:spcPts val="0"/>
              </a:spcAft>
              <a:buClr>
                <a:schemeClr val="accent3"/>
              </a:buClr>
              <a:buSzPts val="2000"/>
              <a:buNone/>
              <a:defRPr sz="2000">
                <a:solidFill>
                  <a:schemeClr val="accent3"/>
                </a:solidFill>
              </a:defRPr>
            </a:lvl1pPr>
            <a:lvl2pPr lvl="1" algn="ctr">
              <a:spcBef>
                <a:spcPts val="0"/>
              </a:spcBef>
              <a:spcAft>
                <a:spcPts val="0"/>
              </a:spcAft>
              <a:buClr>
                <a:schemeClr val="accent3"/>
              </a:buClr>
              <a:buSzPts val="2600"/>
              <a:buNone/>
              <a:defRPr sz="2600">
                <a:solidFill>
                  <a:schemeClr val="accent3"/>
                </a:solidFill>
              </a:defRPr>
            </a:lvl2pPr>
            <a:lvl3pPr lvl="2" algn="ctr">
              <a:spcBef>
                <a:spcPts val="0"/>
              </a:spcBef>
              <a:spcAft>
                <a:spcPts val="0"/>
              </a:spcAft>
              <a:buClr>
                <a:schemeClr val="accent3"/>
              </a:buClr>
              <a:buSzPts val="2600"/>
              <a:buNone/>
              <a:defRPr sz="2600">
                <a:solidFill>
                  <a:schemeClr val="accent3"/>
                </a:solidFill>
              </a:defRPr>
            </a:lvl3pPr>
            <a:lvl4pPr lvl="3" algn="ctr">
              <a:spcBef>
                <a:spcPts val="0"/>
              </a:spcBef>
              <a:spcAft>
                <a:spcPts val="0"/>
              </a:spcAft>
              <a:buClr>
                <a:schemeClr val="accent3"/>
              </a:buClr>
              <a:buSzPts val="2600"/>
              <a:buNone/>
              <a:defRPr sz="2600">
                <a:solidFill>
                  <a:schemeClr val="accent3"/>
                </a:solidFill>
              </a:defRPr>
            </a:lvl4pPr>
            <a:lvl5pPr lvl="4" algn="ctr">
              <a:spcBef>
                <a:spcPts val="0"/>
              </a:spcBef>
              <a:spcAft>
                <a:spcPts val="0"/>
              </a:spcAft>
              <a:buClr>
                <a:schemeClr val="accent3"/>
              </a:buClr>
              <a:buSzPts val="2600"/>
              <a:buNone/>
              <a:defRPr sz="2600">
                <a:solidFill>
                  <a:schemeClr val="accent3"/>
                </a:solidFill>
              </a:defRPr>
            </a:lvl5pPr>
            <a:lvl6pPr lvl="5" algn="ctr">
              <a:spcBef>
                <a:spcPts val="0"/>
              </a:spcBef>
              <a:spcAft>
                <a:spcPts val="0"/>
              </a:spcAft>
              <a:buClr>
                <a:schemeClr val="accent3"/>
              </a:buClr>
              <a:buSzPts val="2600"/>
              <a:buNone/>
              <a:defRPr sz="2600">
                <a:solidFill>
                  <a:schemeClr val="accent3"/>
                </a:solidFill>
              </a:defRPr>
            </a:lvl6pPr>
            <a:lvl7pPr lvl="6" algn="ctr">
              <a:spcBef>
                <a:spcPts val="0"/>
              </a:spcBef>
              <a:spcAft>
                <a:spcPts val="0"/>
              </a:spcAft>
              <a:buClr>
                <a:schemeClr val="accent3"/>
              </a:buClr>
              <a:buSzPts val="2600"/>
              <a:buNone/>
              <a:defRPr sz="2600">
                <a:solidFill>
                  <a:schemeClr val="accent3"/>
                </a:solidFill>
              </a:defRPr>
            </a:lvl7pPr>
            <a:lvl8pPr lvl="7" algn="ctr">
              <a:spcBef>
                <a:spcPts val="0"/>
              </a:spcBef>
              <a:spcAft>
                <a:spcPts val="0"/>
              </a:spcAft>
              <a:buClr>
                <a:schemeClr val="accent3"/>
              </a:buClr>
              <a:buSzPts val="2600"/>
              <a:buNone/>
              <a:defRPr sz="2600">
                <a:solidFill>
                  <a:schemeClr val="accent3"/>
                </a:solidFill>
              </a:defRPr>
            </a:lvl8pPr>
            <a:lvl9pPr lvl="8" algn="ctr">
              <a:spcBef>
                <a:spcPts val="0"/>
              </a:spcBef>
              <a:spcAft>
                <a:spcPts val="0"/>
              </a:spcAft>
              <a:buClr>
                <a:schemeClr val="accent3"/>
              </a:buClr>
              <a:buSzPts val="2600"/>
              <a:buNone/>
              <a:defRPr sz="2600">
                <a:solidFill>
                  <a:schemeClr val="accent3"/>
                </a:solidFill>
              </a:defRPr>
            </a:lvl9pPr>
          </a:lstStyle>
          <a:p/>
        </p:txBody>
      </p:sp>
      <p:sp>
        <p:nvSpPr>
          <p:cNvPr id="93" name="Google Shape;93;p12"/>
          <p:cNvSpPr txBox="1"/>
          <p:nvPr>
            <p:ph idx="5" type="body"/>
          </p:nvPr>
        </p:nvSpPr>
        <p:spPr>
          <a:xfrm>
            <a:off x="5033644" y="3652575"/>
            <a:ext cx="3061800" cy="926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Char char="●"/>
              <a:defRPr>
                <a:solidFill>
                  <a:schemeClr val="accent3"/>
                </a:solidFill>
              </a:defRPr>
            </a:lvl1pPr>
            <a:lvl2pPr indent="-292100" lvl="1" marL="914400">
              <a:spcBef>
                <a:spcPts val="0"/>
              </a:spcBef>
              <a:spcAft>
                <a:spcPts val="0"/>
              </a:spcAft>
              <a:buClr>
                <a:schemeClr val="accent3"/>
              </a:buClr>
              <a:buSzPts val="1000"/>
              <a:buChar char="○"/>
              <a:defRPr>
                <a:solidFill>
                  <a:schemeClr val="accent3"/>
                </a:solidFill>
              </a:defRPr>
            </a:lvl2pPr>
            <a:lvl3pPr indent="-292100" lvl="2" marL="1371600">
              <a:spcBef>
                <a:spcPts val="0"/>
              </a:spcBef>
              <a:spcAft>
                <a:spcPts val="0"/>
              </a:spcAft>
              <a:buClr>
                <a:schemeClr val="accent3"/>
              </a:buClr>
              <a:buSzPts val="1000"/>
              <a:buChar char="■"/>
              <a:defRPr>
                <a:solidFill>
                  <a:schemeClr val="accent3"/>
                </a:solidFill>
              </a:defRPr>
            </a:lvl3pPr>
            <a:lvl4pPr indent="-292100" lvl="3" marL="1828800">
              <a:spcBef>
                <a:spcPts val="0"/>
              </a:spcBef>
              <a:spcAft>
                <a:spcPts val="0"/>
              </a:spcAft>
              <a:buClr>
                <a:schemeClr val="accent3"/>
              </a:buClr>
              <a:buSzPts val="1000"/>
              <a:buChar char="●"/>
              <a:defRPr>
                <a:solidFill>
                  <a:schemeClr val="accent3"/>
                </a:solidFill>
              </a:defRPr>
            </a:lvl4pPr>
            <a:lvl5pPr indent="-292100" lvl="4" marL="2286000">
              <a:spcBef>
                <a:spcPts val="0"/>
              </a:spcBef>
              <a:spcAft>
                <a:spcPts val="0"/>
              </a:spcAft>
              <a:buClr>
                <a:schemeClr val="accent3"/>
              </a:buClr>
              <a:buSzPts val="1000"/>
              <a:buChar char="○"/>
              <a:defRPr>
                <a:solidFill>
                  <a:schemeClr val="accent3"/>
                </a:solidFill>
              </a:defRPr>
            </a:lvl5pPr>
            <a:lvl6pPr indent="-292100" lvl="5" marL="2743200">
              <a:spcBef>
                <a:spcPts val="0"/>
              </a:spcBef>
              <a:spcAft>
                <a:spcPts val="0"/>
              </a:spcAft>
              <a:buClr>
                <a:schemeClr val="accent3"/>
              </a:buClr>
              <a:buSzPts val="1000"/>
              <a:buChar char="■"/>
              <a:defRPr>
                <a:solidFill>
                  <a:schemeClr val="accent3"/>
                </a:solidFill>
              </a:defRPr>
            </a:lvl6pPr>
            <a:lvl7pPr indent="-292100" lvl="6" marL="3200400">
              <a:spcBef>
                <a:spcPts val="0"/>
              </a:spcBef>
              <a:spcAft>
                <a:spcPts val="0"/>
              </a:spcAft>
              <a:buClr>
                <a:schemeClr val="accent3"/>
              </a:buClr>
              <a:buSzPts val="1000"/>
              <a:buChar char="●"/>
              <a:defRPr>
                <a:solidFill>
                  <a:schemeClr val="accent3"/>
                </a:solidFill>
              </a:defRPr>
            </a:lvl7pPr>
            <a:lvl8pPr indent="-292100" lvl="7" marL="3657600">
              <a:spcBef>
                <a:spcPts val="0"/>
              </a:spcBef>
              <a:spcAft>
                <a:spcPts val="0"/>
              </a:spcAft>
              <a:buClr>
                <a:schemeClr val="accent3"/>
              </a:buClr>
              <a:buSzPts val="1000"/>
              <a:buChar char="○"/>
              <a:defRPr>
                <a:solidFill>
                  <a:schemeClr val="accent3"/>
                </a:solidFill>
              </a:defRPr>
            </a:lvl8pPr>
            <a:lvl9pPr indent="-292100" lvl="8" marL="4114800">
              <a:spcBef>
                <a:spcPts val="0"/>
              </a:spcBef>
              <a:spcAft>
                <a:spcPts val="0"/>
              </a:spcAft>
              <a:buClr>
                <a:schemeClr val="accent3"/>
              </a:buClr>
              <a:buSzPts val="1000"/>
              <a:buChar char="■"/>
              <a:defRPr>
                <a:solidFill>
                  <a:schemeClr val="accent3"/>
                </a:solidFill>
              </a:defRPr>
            </a:lvl9pPr>
          </a:lstStyle>
          <a:p/>
        </p:txBody>
      </p:sp>
      <p:sp>
        <p:nvSpPr>
          <p:cNvPr id="94" name="Google Shape;94;p12"/>
          <p:cNvSpPr/>
          <p:nvPr>
            <p:ph idx="6" type="pic"/>
          </p:nvPr>
        </p:nvSpPr>
        <p:spPr>
          <a:xfrm>
            <a:off x="5033475" y="2172225"/>
            <a:ext cx="3061800" cy="14646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Does It Do?" type="tx">
  <p:cSld name="TITLE_AND_BODY">
    <p:bg>
      <p:bgPr>
        <a:solidFill>
          <a:schemeClr val="dk2"/>
        </a:solidFill>
      </p:bgPr>
    </p:bg>
    <p:spTree>
      <p:nvGrpSpPr>
        <p:cNvPr id="95" name="Shape 95"/>
        <p:cNvGrpSpPr/>
        <p:nvPr/>
      </p:nvGrpSpPr>
      <p:grpSpPr>
        <a:xfrm>
          <a:off x="0" y="0"/>
          <a:ext cx="0" cy="0"/>
          <a:chOff x="0" y="0"/>
          <a:chExt cx="0" cy="0"/>
        </a:xfrm>
      </p:grpSpPr>
      <p:sp>
        <p:nvSpPr>
          <p:cNvPr id="96" name="Google Shape;96;p13"/>
          <p:cNvSpPr/>
          <p:nvPr>
            <p:ph idx="2" type="pic"/>
          </p:nvPr>
        </p:nvSpPr>
        <p:spPr>
          <a:xfrm>
            <a:off x="5154300" y="0"/>
            <a:ext cx="3989700" cy="5143500"/>
          </a:xfrm>
          <a:prstGeom prst="rect">
            <a:avLst/>
          </a:prstGeom>
          <a:noFill/>
          <a:ln>
            <a:noFill/>
          </a:ln>
        </p:spPr>
      </p:sp>
      <p:sp>
        <p:nvSpPr>
          <p:cNvPr id="97" name="Google Shape;97;p13"/>
          <p:cNvSpPr/>
          <p:nvPr/>
        </p:nvSpPr>
        <p:spPr>
          <a:xfrm>
            <a:off x="245600" y="205150"/>
            <a:ext cx="4662600" cy="47151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8" name="Google Shape;98;p13"/>
          <p:cNvSpPr/>
          <p:nvPr/>
        </p:nvSpPr>
        <p:spPr>
          <a:xfrm>
            <a:off x="328850" y="279550"/>
            <a:ext cx="4496100" cy="45663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9" name="Google Shape;99;p13"/>
          <p:cNvSpPr txBox="1"/>
          <p:nvPr>
            <p:ph type="title"/>
          </p:nvPr>
        </p:nvSpPr>
        <p:spPr>
          <a:xfrm>
            <a:off x="447800" y="391325"/>
            <a:ext cx="4250100" cy="20940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5400"/>
              <a:buNone/>
              <a:defRPr sz="5400">
                <a:solidFill>
                  <a:schemeClr val="lt1"/>
                </a:solidFill>
              </a:defRPr>
            </a:lvl1pPr>
            <a:lvl2pPr lvl="1">
              <a:lnSpc>
                <a:spcPct val="80000"/>
              </a:lnSpc>
              <a:spcBef>
                <a:spcPts val="0"/>
              </a:spcBef>
              <a:spcAft>
                <a:spcPts val="0"/>
              </a:spcAft>
              <a:buClr>
                <a:schemeClr val="lt1"/>
              </a:buClr>
              <a:buSzPts val="5400"/>
              <a:buNone/>
              <a:defRPr sz="5400">
                <a:solidFill>
                  <a:schemeClr val="lt1"/>
                </a:solidFill>
              </a:defRPr>
            </a:lvl2pPr>
            <a:lvl3pPr lvl="2">
              <a:lnSpc>
                <a:spcPct val="80000"/>
              </a:lnSpc>
              <a:spcBef>
                <a:spcPts val="0"/>
              </a:spcBef>
              <a:spcAft>
                <a:spcPts val="0"/>
              </a:spcAft>
              <a:buClr>
                <a:schemeClr val="lt1"/>
              </a:buClr>
              <a:buSzPts val="5400"/>
              <a:buNone/>
              <a:defRPr sz="5400">
                <a:solidFill>
                  <a:schemeClr val="lt1"/>
                </a:solidFill>
              </a:defRPr>
            </a:lvl3pPr>
            <a:lvl4pPr lvl="3">
              <a:lnSpc>
                <a:spcPct val="80000"/>
              </a:lnSpc>
              <a:spcBef>
                <a:spcPts val="0"/>
              </a:spcBef>
              <a:spcAft>
                <a:spcPts val="0"/>
              </a:spcAft>
              <a:buClr>
                <a:schemeClr val="lt1"/>
              </a:buClr>
              <a:buSzPts val="5400"/>
              <a:buNone/>
              <a:defRPr sz="5400">
                <a:solidFill>
                  <a:schemeClr val="lt1"/>
                </a:solidFill>
              </a:defRPr>
            </a:lvl4pPr>
            <a:lvl5pPr lvl="4">
              <a:lnSpc>
                <a:spcPct val="80000"/>
              </a:lnSpc>
              <a:spcBef>
                <a:spcPts val="0"/>
              </a:spcBef>
              <a:spcAft>
                <a:spcPts val="0"/>
              </a:spcAft>
              <a:buClr>
                <a:schemeClr val="lt1"/>
              </a:buClr>
              <a:buSzPts val="5400"/>
              <a:buNone/>
              <a:defRPr sz="5400">
                <a:solidFill>
                  <a:schemeClr val="lt1"/>
                </a:solidFill>
              </a:defRPr>
            </a:lvl5pPr>
            <a:lvl6pPr lvl="5">
              <a:lnSpc>
                <a:spcPct val="80000"/>
              </a:lnSpc>
              <a:spcBef>
                <a:spcPts val="0"/>
              </a:spcBef>
              <a:spcAft>
                <a:spcPts val="0"/>
              </a:spcAft>
              <a:buClr>
                <a:schemeClr val="lt1"/>
              </a:buClr>
              <a:buSzPts val="5400"/>
              <a:buNone/>
              <a:defRPr sz="5400">
                <a:solidFill>
                  <a:schemeClr val="lt1"/>
                </a:solidFill>
              </a:defRPr>
            </a:lvl6pPr>
            <a:lvl7pPr lvl="6">
              <a:lnSpc>
                <a:spcPct val="80000"/>
              </a:lnSpc>
              <a:spcBef>
                <a:spcPts val="0"/>
              </a:spcBef>
              <a:spcAft>
                <a:spcPts val="0"/>
              </a:spcAft>
              <a:buClr>
                <a:schemeClr val="lt1"/>
              </a:buClr>
              <a:buSzPts val="5400"/>
              <a:buNone/>
              <a:defRPr sz="5400">
                <a:solidFill>
                  <a:schemeClr val="lt1"/>
                </a:solidFill>
              </a:defRPr>
            </a:lvl7pPr>
            <a:lvl8pPr lvl="7">
              <a:lnSpc>
                <a:spcPct val="80000"/>
              </a:lnSpc>
              <a:spcBef>
                <a:spcPts val="0"/>
              </a:spcBef>
              <a:spcAft>
                <a:spcPts val="0"/>
              </a:spcAft>
              <a:buClr>
                <a:schemeClr val="lt1"/>
              </a:buClr>
              <a:buSzPts val="5400"/>
              <a:buNone/>
              <a:defRPr sz="5400">
                <a:solidFill>
                  <a:schemeClr val="lt1"/>
                </a:solidFill>
              </a:defRPr>
            </a:lvl8pPr>
            <a:lvl9pPr lvl="8">
              <a:lnSpc>
                <a:spcPct val="80000"/>
              </a:lnSpc>
              <a:spcBef>
                <a:spcPts val="0"/>
              </a:spcBef>
              <a:spcAft>
                <a:spcPts val="0"/>
              </a:spcAft>
              <a:buClr>
                <a:schemeClr val="lt1"/>
              </a:buClr>
              <a:buSzPts val="5400"/>
              <a:buNone/>
              <a:defRPr sz="5400">
                <a:solidFill>
                  <a:schemeClr val="lt1"/>
                </a:solidFill>
              </a:defRPr>
            </a:lvl9pPr>
          </a:lstStyle>
          <a:p/>
        </p:txBody>
      </p:sp>
      <p:sp>
        <p:nvSpPr>
          <p:cNvPr id="100" name="Google Shape;100;p13"/>
          <p:cNvSpPr txBox="1"/>
          <p:nvPr>
            <p:ph idx="1" type="subTitle"/>
          </p:nvPr>
        </p:nvSpPr>
        <p:spPr>
          <a:xfrm>
            <a:off x="450150" y="2405400"/>
            <a:ext cx="4250100" cy="2320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600"/>
              <a:buNone/>
              <a:defRPr sz="2600">
                <a:solidFill>
                  <a:schemeClr val="lt1"/>
                </a:solidFill>
              </a:defRPr>
            </a:lvl1pPr>
            <a:lvl2pPr lvl="1">
              <a:spcBef>
                <a:spcPts val="0"/>
              </a:spcBef>
              <a:spcAft>
                <a:spcPts val="0"/>
              </a:spcAft>
              <a:buClr>
                <a:schemeClr val="lt1"/>
              </a:buClr>
              <a:buSzPts val="2000"/>
              <a:buNone/>
              <a:defRPr sz="2000">
                <a:solidFill>
                  <a:schemeClr val="lt1"/>
                </a:solidFill>
              </a:defRPr>
            </a:lvl2pPr>
            <a:lvl3pPr lvl="2">
              <a:spcBef>
                <a:spcPts val="0"/>
              </a:spcBef>
              <a:spcAft>
                <a:spcPts val="0"/>
              </a:spcAft>
              <a:buClr>
                <a:schemeClr val="lt1"/>
              </a:buClr>
              <a:buSzPts val="2000"/>
              <a:buNone/>
              <a:defRPr sz="2000">
                <a:solidFill>
                  <a:schemeClr val="lt1"/>
                </a:solidFill>
              </a:defRPr>
            </a:lvl3pPr>
            <a:lvl4pPr lvl="3">
              <a:spcBef>
                <a:spcPts val="0"/>
              </a:spcBef>
              <a:spcAft>
                <a:spcPts val="0"/>
              </a:spcAft>
              <a:buClr>
                <a:schemeClr val="lt1"/>
              </a:buClr>
              <a:buSzPts val="2000"/>
              <a:buNone/>
              <a:defRPr sz="2000">
                <a:solidFill>
                  <a:schemeClr val="lt1"/>
                </a:solidFill>
              </a:defRPr>
            </a:lvl4pPr>
            <a:lvl5pPr lvl="4">
              <a:spcBef>
                <a:spcPts val="0"/>
              </a:spcBef>
              <a:spcAft>
                <a:spcPts val="0"/>
              </a:spcAft>
              <a:buClr>
                <a:schemeClr val="lt1"/>
              </a:buClr>
              <a:buSzPts val="2000"/>
              <a:buNone/>
              <a:defRPr sz="2000">
                <a:solidFill>
                  <a:schemeClr val="lt1"/>
                </a:solidFill>
              </a:defRPr>
            </a:lvl5pPr>
            <a:lvl6pPr lvl="5">
              <a:spcBef>
                <a:spcPts val="0"/>
              </a:spcBef>
              <a:spcAft>
                <a:spcPts val="0"/>
              </a:spcAft>
              <a:buClr>
                <a:schemeClr val="lt1"/>
              </a:buClr>
              <a:buSzPts val="2000"/>
              <a:buNone/>
              <a:defRPr sz="2000">
                <a:solidFill>
                  <a:schemeClr val="lt1"/>
                </a:solidFill>
              </a:defRPr>
            </a:lvl6pPr>
            <a:lvl7pPr lvl="6">
              <a:spcBef>
                <a:spcPts val="0"/>
              </a:spcBef>
              <a:spcAft>
                <a:spcPts val="0"/>
              </a:spcAft>
              <a:buClr>
                <a:schemeClr val="lt1"/>
              </a:buClr>
              <a:buSzPts val="2000"/>
              <a:buNone/>
              <a:defRPr sz="2000">
                <a:solidFill>
                  <a:schemeClr val="lt1"/>
                </a:solidFill>
              </a:defRPr>
            </a:lvl7pPr>
            <a:lvl8pPr lvl="7">
              <a:spcBef>
                <a:spcPts val="0"/>
              </a:spcBef>
              <a:spcAft>
                <a:spcPts val="0"/>
              </a:spcAft>
              <a:buClr>
                <a:schemeClr val="lt1"/>
              </a:buClr>
              <a:buSzPts val="2000"/>
              <a:buNone/>
              <a:defRPr sz="2000">
                <a:solidFill>
                  <a:schemeClr val="lt1"/>
                </a:solidFill>
              </a:defRPr>
            </a:lvl8pPr>
            <a:lvl9pPr lvl="8">
              <a:spcBef>
                <a:spcPts val="0"/>
              </a:spcBef>
              <a:spcAft>
                <a:spcPts val="0"/>
              </a:spcAft>
              <a:buClr>
                <a:schemeClr val="lt1"/>
              </a:buClr>
              <a:buSzPts val="2000"/>
              <a:buNone/>
              <a:defRPr sz="2000">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TITLE_AND_BODY_3">
    <p:bg>
      <p:bgPr>
        <a:solidFill>
          <a:schemeClr val="accent4"/>
        </a:solidFill>
      </p:bgPr>
    </p:bg>
    <p:spTree>
      <p:nvGrpSpPr>
        <p:cNvPr id="101" name="Shape 101"/>
        <p:cNvGrpSpPr/>
        <p:nvPr/>
      </p:nvGrpSpPr>
      <p:grpSpPr>
        <a:xfrm>
          <a:off x="0" y="0"/>
          <a:ext cx="0" cy="0"/>
          <a:chOff x="0" y="0"/>
          <a:chExt cx="0" cy="0"/>
        </a:xfrm>
      </p:grpSpPr>
      <p:sp>
        <p:nvSpPr>
          <p:cNvPr id="102" name="Google Shape;102;p14"/>
          <p:cNvSpPr/>
          <p:nvPr/>
        </p:nvSpPr>
        <p:spPr>
          <a:xfrm>
            <a:off x="245600" y="205150"/>
            <a:ext cx="3483900" cy="47151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3" name="Google Shape;103;p14"/>
          <p:cNvSpPr/>
          <p:nvPr/>
        </p:nvSpPr>
        <p:spPr>
          <a:xfrm>
            <a:off x="328850" y="279550"/>
            <a:ext cx="3317400" cy="45663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4" name="Google Shape;104;p14"/>
          <p:cNvSpPr txBox="1"/>
          <p:nvPr>
            <p:ph type="title"/>
          </p:nvPr>
        </p:nvSpPr>
        <p:spPr>
          <a:xfrm>
            <a:off x="447800" y="391325"/>
            <a:ext cx="3071400" cy="20940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accent6"/>
              </a:buClr>
              <a:buSzPts val="5400"/>
              <a:buNone/>
              <a:defRPr sz="5400">
                <a:solidFill>
                  <a:schemeClr val="accent6"/>
                </a:solidFill>
              </a:defRPr>
            </a:lvl1pPr>
            <a:lvl2pPr lvl="1">
              <a:lnSpc>
                <a:spcPct val="80000"/>
              </a:lnSpc>
              <a:spcBef>
                <a:spcPts val="0"/>
              </a:spcBef>
              <a:spcAft>
                <a:spcPts val="0"/>
              </a:spcAft>
              <a:buClr>
                <a:schemeClr val="accent6"/>
              </a:buClr>
              <a:buSzPts val="5400"/>
              <a:buNone/>
              <a:defRPr sz="5400">
                <a:solidFill>
                  <a:schemeClr val="accent6"/>
                </a:solidFill>
              </a:defRPr>
            </a:lvl2pPr>
            <a:lvl3pPr lvl="2">
              <a:lnSpc>
                <a:spcPct val="80000"/>
              </a:lnSpc>
              <a:spcBef>
                <a:spcPts val="0"/>
              </a:spcBef>
              <a:spcAft>
                <a:spcPts val="0"/>
              </a:spcAft>
              <a:buClr>
                <a:schemeClr val="accent6"/>
              </a:buClr>
              <a:buSzPts val="5400"/>
              <a:buNone/>
              <a:defRPr sz="5400">
                <a:solidFill>
                  <a:schemeClr val="accent6"/>
                </a:solidFill>
              </a:defRPr>
            </a:lvl3pPr>
            <a:lvl4pPr lvl="3">
              <a:lnSpc>
                <a:spcPct val="80000"/>
              </a:lnSpc>
              <a:spcBef>
                <a:spcPts val="0"/>
              </a:spcBef>
              <a:spcAft>
                <a:spcPts val="0"/>
              </a:spcAft>
              <a:buClr>
                <a:schemeClr val="accent6"/>
              </a:buClr>
              <a:buSzPts val="5400"/>
              <a:buNone/>
              <a:defRPr sz="5400">
                <a:solidFill>
                  <a:schemeClr val="accent6"/>
                </a:solidFill>
              </a:defRPr>
            </a:lvl4pPr>
            <a:lvl5pPr lvl="4">
              <a:lnSpc>
                <a:spcPct val="80000"/>
              </a:lnSpc>
              <a:spcBef>
                <a:spcPts val="0"/>
              </a:spcBef>
              <a:spcAft>
                <a:spcPts val="0"/>
              </a:spcAft>
              <a:buClr>
                <a:schemeClr val="accent6"/>
              </a:buClr>
              <a:buSzPts val="5400"/>
              <a:buNone/>
              <a:defRPr sz="5400">
                <a:solidFill>
                  <a:schemeClr val="accent6"/>
                </a:solidFill>
              </a:defRPr>
            </a:lvl5pPr>
            <a:lvl6pPr lvl="5">
              <a:lnSpc>
                <a:spcPct val="80000"/>
              </a:lnSpc>
              <a:spcBef>
                <a:spcPts val="0"/>
              </a:spcBef>
              <a:spcAft>
                <a:spcPts val="0"/>
              </a:spcAft>
              <a:buClr>
                <a:schemeClr val="accent6"/>
              </a:buClr>
              <a:buSzPts val="5400"/>
              <a:buNone/>
              <a:defRPr sz="5400">
                <a:solidFill>
                  <a:schemeClr val="accent6"/>
                </a:solidFill>
              </a:defRPr>
            </a:lvl6pPr>
            <a:lvl7pPr lvl="6">
              <a:lnSpc>
                <a:spcPct val="80000"/>
              </a:lnSpc>
              <a:spcBef>
                <a:spcPts val="0"/>
              </a:spcBef>
              <a:spcAft>
                <a:spcPts val="0"/>
              </a:spcAft>
              <a:buClr>
                <a:schemeClr val="accent6"/>
              </a:buClr>
              <a:buSzPts val="5400"/>
              <a:buNone/>
              <a:defRPr sz="5400">
                <a:solidFill>
                  <a:schemeClr val="accent6"/>
                </a:solidFill>
              </a:defRPr>
            </a:lvl7pPr>
            <a:lvl8pPr lvl="7">
              <a:lnSpc>
                <a:spcPct val="80000"/>
              </a:lnSpc>
              <a:spcBef>
                <a:spcPts val="0"/>
              </a:spcBef>
              <a:spcAft>
                <a:spcPts val="0"/>
              </a:spcAft>
              <a:buClr>
                <a:schemeClr val="accent6"/>
              </a:buClr>
              <a:buSzPts val="5400"/>
              <a:buNone/>
              <a:defRPr sz="5400">
                <a:solidFill>
                  <a:schemeClr val="accent6"/>
                </a:solidFill>
              </a:defRPr>
            </a:lvl8pPr>
            <a:lvl9pPr lvl="8">
              <a:lnSpc>
                <a:spcPct val="80000"/>
              </a:lnSpc>
              <a:spcBef>
                <a:spcPts val="0"/>
              </a:spcBef>
              <a:spcAft>
                <a:spcPts val="0"/>
              </a:spcAft>
              <a:buClr>
                <a:schemeClr val="accent6"/>
              </a:buClr>
              <a:buSzPts val="5400"/>
              <a:buNone/>
              <a:defRPr sz="5400">
                <a:solidFill>
                  <a:schemeClr val="accent6"/>
                </a:solidFill>
              </a:defRPr>
            </a:lvl9pPr>
          </a:lstStyle>
          <a:p/>
        </p:txBody>
      </p:sp>
      <p:sp>
        <p:nvSpPr>
          <p:cNvPr id="105" name="Google Shape;105;p14"/>
          <p:cNvSpPr/>
          <p:nvPr>
            <p:ph idx="2" type="pic"/>
          </p:nvPr>
        </p:nvSpPr>
        <p:spPr>
          <a:xfrm>
            <a:off x="7425556" y="0"/>
            <a:ext cx="1718400" cy="1718400"/>
          </a:xfrm>
          <a:prstGeom prst="rect">
            <a:avLst/>
          </a:prstGeom>
          <a:noFill/>
          <a:ln>
            <a:noFill/>
          </a:ln>
        </p:spPr>
      </p:sp>
      <p:sp>
        <p:nvSpPr>
          <p:cNvPr id="106" name="Google Shape;106;p14"/>
          <p:cNvSpPr/>
          <p:nvPr>
            <p:ph idx="3" type="pic"/>
          </p:nvPr>
        </p:nvSpPr>
        <p:spPr>
          <a:xfrm>
            <a:off x="7425556" y="1716137"/>
            <a:ext cx="1718400" cy="1718400"/>
          </a:xfrm>
          <a:prstGeom prst="rect">
            <a:avLst/>
          </a:prstGeom>
          <a:noFill/>
          <a:ln>
            <a:noFill/>
          </a:ln>
        </p:spPr>
      </p:sp>
      <p:sp>
        <p:nvSpPr>
          <p:cNvPr id="107" name="Google Shape;107;p14"/>
          <p:cNvSpPr/>
          <p:nvPr>
            <p:ph idx="4" type="pic"/>
          </p:nvPr>
        </p:nvSpPr>
        <p:spPr>
          <a:xfrm>
            <a:off x="7425556" y="3425052"/>
            <a:ext cx="1718400" cy="1718400"/>
          </a:xfrm>
          <a:prstGeom prst="rect">
            <a:avLst/>
          </a:prstGeom>
          <a:noFill/>
          <a:ln>
            <a:noFill/>
          </a:ln>
        </p:spPr>
      </p:sp>
      <p:sp>
        <p:nvSpPr>
          <p:cNvPr id="108" name="Google Shape;108;p14"/>
          <p:cNvSpPr/>
          <p:nvPr>
            <p:ph idx="5" type="pic"/>
          </p:nvPr>
        </p:nvSpPr>
        <p:spPr>
          <a:xfrm>
            <a:off x="5714789" y="25"/>
            <a:ext cx="1718400" cy="1718400"/>
          </a:xfrm>
          <a:prstGeom prst="rect">
            <a:avLst/>
          </a:prstGeom>
          <a:noFill/>
          <a:ln>
            <a:noFill/>
          </a:ln>
        </p:spPr>
      </p:sp>
      <p:sp>
        <p:nvSpPr>
          <p:cNvPr id="109" name="Google Shape;109;p14"/>
          <p:cNvSpPr/>
          <p:nvPr>
            <p:ph idx="6" type="pic"/>
          </p:nvPr>
        </p:nvSpPr>
        <p:spPr>
          <a:xfrm>
            <a:off x="5714789" y="1716162"/>
            <a:ext cx="1718400" cy="1718400"/>
          </a:xfrm>
          <a:prstGeom prst="rect">
            <a:avLst/>
          </a:prstGeom>
          <a:noFill/>
          <a:ln>
            <a:noFill/>
          </a:ln>
        </p:spPr>
      </p:sp>
      <p:sp>
        <p:nvSpPr>
          <p:cNvPr id="110" name="Google Shape;110;p14"/>
          <p:cNvSpPr/>
          <p:nvPr>
            <p:ph idx="7" type="pic"/>
          </p:nvPr>
        </p:nvSpPr>
        <p:spPr>
          <a:xfrm>
            <a:off x="5714789" y="3425077"/>
            <a:ext cx="1718400" cy="1718400"/>
          </a:xfrm>
          <a:prstGeom prst="rect">
            <a:avLst/>
          </a:prstGeom>
          <a:noFill/>
          <a:ln>
            <a:noFill/>
          </a:ln>
        </p:spPr>
      </p:sp>
      <p:sp>
        <p:nvSpPr>
          <p:cNvPr id="111" name="Google Shape;111;p14"/>
          <p:cNvSpPr/>
          <p:nvPr>
            <p:ph idx="8" type="pic"/>
          </p:nvPr>
        </p:nvSpPr>
        <p:spPr>
          <a:xfrm>
            <a:off x="3996389" y="25"/>
            <a:ext cx="1718400" cy="1718400"/>
          </a:xfrm>
          <a:prstGeom prst="rect">
            <a:avLst/>
          </a:prstGeom>
          <a:noFill/>
          <a:ln>
            <a:noFill/>
          </a:ln>
        </p:spPr>
      </p:sp>
      <p:sp>
        <p:nvSpPr>
          <p:cNvPr id="112" name="Google Shape;112;p14"/>
          <p:cNvSpPr/>
          <p:nvPr>
            <p:ph idx="9" type="pic"/>
          </p:nvPr>
        </p:nvSpPr>
        <p:spPr>
          <a:xfrm>
            <a:off x="3996389" y="1716162"/>
            <a:ext cx="1718400" cy="1718400"/>
          </a:xfrm>
          <a:prstGeom prst="rect">
            <a:avLst/>
          </a:prstGeom>
          <a:noFill/>
          <a:ln>
            <a:noFill/>
          </a:ln>
        </p:spPr>
      </p:sp>
      <p:sp>
        <p:nvSpPr>
          <p:cNvPr id="113" name="Google Shape;113;p14"/>
          <p:cNvSpPr/>
          <p:nvPr>
            <p:ph idx="13" type="pic"/>
          </p:nvPr>
        </p:nvSpPr>
        <p:spPr>
          <a:xfrm>
            <a:off x="3996389" y="3425077"/>
            <a:ext cx="1718400" cy="17184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_AND_BODY_2">
    <p:bg>
      <p:bgPr>
        <a:solidFill>
          <a:schemeClr val="accent1"/>
        </a:solidFill>
      </p:bgPr>
    </p:bg>
    <p:spTree>
      <p:nvGrpSpPr>
        <p:cNvPr id="114" name="Shape 114"/>
        <p:cNvGrpSpPr/>
        <p:nvPr/>
      </p:nvGrpSpPr>
      <p:grpSpPr>
        <a:xfrm>
          <a:off x="0" y="0"/>
          <a:ext cx="0" cy="0"/>
          <a:chOff x="0" y="0"/>
          <a:chExt cx="0" cy="0"/>
        </a:xfrm>
      </p:grpSpPr>
      <p:sp>
        <p:nvSpPr>
          <p:cNvPr id="115" name="Google Shape;115;p15"/>
          <p:cNvSpPr/>
          <p:nvPr>
            <p:ph idx="2" type="pic"/>
          </p:nvPr>
        </p:nvSpPr>
        <p:spPr>
          <a:xfrm>
            <a:off x="5154300" y="0"/>
            <a:ext cx="3989700" cy="5143500"/>
          </a:xfrm>
          <a:prstGeom prst="rect">
            <a:avLst/>
          </a:prstGeom>
          <a:noFill/>
          <a:ln>
            <a:noFill/>
          </a:ln>
        </p:spPr>
      </p:sp>
      <p:sp>
        <p:nvSpPr>
          <p:cNvPr id="116" name="Google Shape;116;p15"/>
          <p:cNvSpPr/>
          <p:nvPr/>
        </p:nvSpPr>
        <p:spPr>
          <a:xfrm>
            <a:off x="245600" y="205150"/>
            <a:ext cx="4662600" cy="47151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7" name="Google Shape;117;p15"/>
          <p:cNvSpPr/>
          <p:nvPr/>
        </p:nvSpPr>
        <p:spPr>
          <a:xfrm>
            <a:off x="328850" y="279550"/>
            <a:ext cx="4496100" cy="45663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8" name="Google Shape;118;p15"/>
          <p:cNvSpPr txBox="1"/>
          <p:nvPr>
            <p:ph type="title"/>
          </p:nvPr>
        </p:nvSpPr>
        <p:spPr>
          <a:xfrm>
            <a:off x="447800" y="391325"/>
            <a:ext cx="4250100" cy="20940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accent3"/>
              </a:buClr>
              <a:buSzPts val="5400"/>
              <a:buNone/>
              <a:defRPr sz="5400">
                <a:solidFill>
                  <a:schemeClr val="accent3"/>
                </a:solidFill>
              </a:defRPr>
            </a:lvl1pPr>
            <a:lvl2pPr lvl="1">
              <a:lnSpc>
                <a:spcPct val="80000"/>
              </a:lnSpc>
              <a:spcBef>
                <a:spcPts val="0"/>
              </a:spcBef>
              <a:spcAft>
                <a:spcPts val="0"/>
              </a:spcAft>
              <a:buClr>
                <a:schemeClr val="accent3"/>
              </a:buClr>
              <a:buSzPts val="5400"/>
              <a:buNone/>
              <a:defRPr sz="5400">
                <a:solidFill>
                  <a:schemeClr val="accent3"/>
                </a:solidFill>
              </a:defRPr>
            </a:lvl2pPr>
            <a:lvl3pPr lvl="2">
              <a:lnSpc>
                <a:spcPct val="80000"/>
              </a:lnSpc>
              <a:spcBef>
                <a:spcPts val="0"/>
              </a:spcBef>
              <a:spcAft>
                <a:spcPts val="0"/>
              </a:spcAft>
              <a:buClr>
                <a:schemeClr val="accent3"/>
              </a:buClr>
              <a:buSzPts val="5400"/>
              <a:buNone/>
              <a:defRPr sz="5400">
                <a:solidFill>
                  <a:schemeClr val="accent3"/>
                </a:solidFill>
              </a:defRPr>
            </a:lvl3pPr>
            <a:lvl4pPr lvl="3">
              <a:lnSpc>
                <a:spcPct val="80000"/>
              </a:lnSpc>
              <a:spcBef>
                <a:spcPts val="0"/>
              </a:spcBef>
              <a:spcAft>
                <a:spcPts val="0"/>
              </a:spcAft>
              <a:buClr>
                <a:schemeClr val="accent3"/>
              </a:buClr>
              <a:buSzPts val="5400"/>
              <a:buNone/>
              <a:defRPr sz="5400">
                <a:solidFill>
                  <a:schemeClr val="accent3"/>
                </a:solidFill>
              </a:defRPr>
            </a:lvl4pPr>
            <a:lvl5pPr lvl="4">
              <a:lnSpc>
                <a:spcPct val="80000"/>
              </a:lnSpc>
              <a:spcBef>
                <a:spcPts val="0"/>
              </a:spcBef>
              <a:spcAft>
                <a:spcPts val="0"/>
              </a:spcAft>
              <a:buClr>
                <a:schemeClr val="accent3"/>
              </a:buClr>
              <a:buSzPts val="5400"/>
              <a:buNone/>
              <a:defRPr sz="5400">
                <a:solidFill>
                  <a:schemeClr val="accent3"/>
                </a:solidFill>
              </a:defRPr>
            </a:lvl5pPr>
            <a:lvl6pPr lvl="5">
              <a:lnSpc>
                <a:spcPct val="80000"/>
              </a:lnSpc>
              <a:spcBef>
                <a:spcPts val="0"/>
              </a:spcBef>
              <a:spcAft>
                <a:spcPts val="0"/>
              </a:spcAft>
              <a:buClr>
                <a:schemeClr val="accent3"/>
              </a:buClr>
              <a:buSzPts val="5400"/>
              <a:buNone/>
              <a:defRPr sz="5400">
                <a:solidFill>
                  <a:schemeClr val="accent3"/>
                </a:solidFill>
              </a:defRPr>
            </a:lvl6pPr>
            <a:lvl7pPr lvl="6">
              <a:lnSpc>
                <a:spcPct val="80000"/>
              </a:lnSpc>
              <a:spcBef>
                <a:spcPts val="0"/>
              </a:spcBef>
              <a:spcAft>
                <a:spcPts val="0"/>
              </a:spcAft>
              <a:buClr>
                <a:schemeClr val="accent3"/>
              </a:buClr>
              <a:buSzPts val="5400"/>
              <a:buNone/>
              <a:defRPr sz="5400">
                <a:solidFill>
                  <a:schemeClr val="accent3"/>
                </a:solidFill>
              </a:defRPr>
            </a:lvl7pPr>
            <a:lvl8pPr lvl="7">
              <a:lnSpc>
                <a:spcPct val="80000"/>
              </a:lnSpc>
              <a:spcBef>
                <a:spcPts val="0"/>
              </a:spcBef>
              <a:spcAft>
                <a:spcPts val="0"/>
              </a:spcAft>
              <a:buClr>
                <a:schemeClr val="accent3"/>
              </a:buClr>
              <a:buSzPts val="5400"/>
              <a:buNone/>
              <a:defRPr sz="5400">
                <a:solidFill>
                  <a:schemeClr val="accent3"/>
                </a:solidFill>
              </a:defRPr>
            </a:lvl8pPr>
            <a:lvl9pPr lvl="8">
              <a:lnSpc>
                <a:spcPct val="80000"/>
              </a:lnSpc>
              <a:spcBef>
                <a:spcPts val="0"/>
              </a:spcBef>
              <a:spcAft>
                <a:spcPts val="0"/>
              </a:spcAft>
              <a:buClr>
                <a:schemeClr val="accent3"/>
              </a:buClr>
              <a:buSzPts val="5400"/>
              <a:buNone/>
              <a:defRPr sz="5400">
                <a:solidFill>
                  <a:schemeClr val="accent3"/>
                </a:solidFill>
              </a:defRPr>
            </a:lvl9pPr>
          </a:lstStyle>
          <a:p/>
        </p:txBody>
      </p:sp>
      <p:sp>
        <p:nvSpPr>
          <p:cNvPr id="119" name="Google Shape;119;p15"/>
          <p:cNvSpPr txBox="1"/>
          <p:nvPr>
            <p:ph idx="1" type="body"/>
          </p:nvPr>
        </p:nvSpPr>
        <p:spPr>
          <a:xfrm>
            <a:off x="465075" y="2802900"/>
            <a:ext cx="4232700" cy="1555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Char char="●"/>
              <a:defRPr>
                <a:solidFill>
                  <a:schemeClr val="accent3"/>
                </a:solidFill>
              </a:defRPr>
            </a:lvl1pPr>
            <a:lvl2pPr indent="-292100" lvl="1" marL="914400">
              <a:spcBef>
                <a:spcPts val="0"/>
              </a:spcBef>
              <a:spcAft>
                <a:spcPts val="0"/>
              </a:spcAft>
              <a:buClr>
                <a:schemeClr val="accent3"/>
              </a:buClr>
              <a:buSzPts val="1000"/>
              <a:buChar char="○"/>
              <a:defRPr>
                <a:solidFill>
                  <a:schemeClr val="accent3"/>
                </a:solidFill>
              </a:defRPr>
            </a:lvl2pPr>
            <a:lvl3pPr indent="-292100" lvl="2" marL="1371600">
              <a:spcBef>
                <a:spcPts val="0"/>
              </a:spcBef>
              <a:spcAft>
                <a:spcPts val="0"/>
              </a:spcAft>
              <a:buClr>
                <a:schemeClr val="accent3"/>
              </a:buClr>
              <a:buSzPts val="1000"/>
              <a:buChar char="■"/>
              <a:defRPr>
                <a:solidFill>
                  <a:schemeClr val="accent3"/>
                </a:solidFill>
              </a:defRPr>
            </a:lvl3pPr>
            <a:lvl4pPr indent="-292100" lvl="3" marL="1828800">
              <a:spcBef>
                <a:spcPts val="0"/>
              </a:spcBef>
              <a:spcAft>
                <a:spcPts val="0"/>
              </a:spcAft>
              <a:buClr>
                <a:schemeClr val="accent3"/>
              </a:buClr>
              <a:buSzPts val="1000"/>
              <a:buChar char="●"/>
              <a:defRPr>
                <a:solidFill>
                  <a:schemeClr val="accent3"/>
                </a:solidFill>
              </a:defRPr>
            </a:lvl4pPr>
            <a:lvl5pPr indent="-292100" lvl="4" marL="2286000">
              <a:spcBef>
                <a:spcPts val="0"/>
              </a:spcBef>
              <a:spcAft>
                <a:spcPts val="0"/>
              </a:spcAft>
              <a:buClr>
                <a:schemeClr val="accent3"/>
              </a:buClr>
              <a:buSzPts val="1000"/>
              <a:buChar char="○"/>
              <a:defRPr>
                <a:solidFill>
                  <a:schemeClr val="accent3"/>
                </a:solidFill>
              </a:defRPr>
            </a:lvl5pPr>
            <a:lvl6pPr indent="-292100" lvl="5" marL="2743200">
              <a:spcBef>
                <a:spcPts val="0"/>
              </a:spcBef>
              <a:spcAft>
                <a:spcPts val="0"/>
              </a:spcAft>
              <a:buClr>
                <a:schemeClr val="accent3"/>
              </a:buClr>
              <a:buSzPts val="1000"/>
              <a:buChar char="■"/>
              <a:defRPr>
                <a:solidFill>
                  <a:schemeClr val="accent3"/>
                </a:solidFill>
              </a:defRPr>
            </a:lvl6pPr>
            <a:lvl7pPr indent="-292100" lvl="6" marL="3200400">
              <a:spcBef>
                <a:spcPts val="0"/>
              </a:spcBef>
              <a:spcAft>
                <a:spcPts val="0"/>
              </a:spcAft>
              <a:buClr>
                <a:schemeClr val="accent3"/>
              </a:buClr>
              <a:buSzPts val="1000"/>
              <a:buChar char="●"/>
              <a:defRPr>
                <a:solidFill>
                  <a:schemeClr val="accent3"/>
                </a:solidFill>
              </a:defRPr>
            </a:lvl7pPr>
            <a:lvl8pPr indent="-292100" lvl="7" marL="3657600">
              <a:spcBef>
                <a:spcPts val="0"/>
              </a:spcBef>
              <a:spcAft>
                <a:spcPts val="0"/>
              </a:spcAft>
              <a:buClr>
                <a:schemeClr val="accent3"/>
              </a:buClr>
              <a:buSzPts val="1000"/>
              <a:buChar char="○"/>
              <a:defRPr>
                <a:solidFill>
                  <a:schemeClr val="accent3"/>
                </a:solidFill>
              </a:defRPr>
            </a:lvl8pPr>
            <a:lvl9pPr indent="-292100" lvl="8" marL="4114800">
              <a:spcBef>
                <a:spcPts val="0"/>
              </a:spcBef>
              <a:spcAft>
                <a:spcPts val="0"/>
              </a:spcAft>
              <a:buClr>
                <a:schemeClr val="accent3"/>
              </a:buClr>
              <a:buSzPts val="1000"/>
              <a:buChar char="■"/>
              <a:defRPr>
                <a:solidFill>
                  <a:schemeClr val="accent3"/>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AND_BODY_1">
    <p:bg>
      <p:bgPr>
        <a:solidFill>
          <a:schemeClr val="dk2"/>
        </a:solidFill>
      </p:bgPr>
    </p:bg>
    <p:spTree>
      <p:nvGrpSpPr>
        <p:cNvPr id="120" name="Shape 120"/>
        <p:cNvGrpSpPr/>
        <p:nvPr/>
      </p:nvGrpSpPr>
      <p:grpSpPr>
        <a:xfrm>
          <a:off x="0" y="0"/>
          <a:ext cx="0" cy="0"/>
          <a:chOff x="0" y="0"/>
          <a:chExt cx="0" cy="0"/>
        </a:xfrm>
      </p:grpSpPr>
      <p:sp>
        <p:nvSpPr>
          <p:cNvPr id="121" name="Google Shape;121;p16"/>
          <p:cNvSpPr/>
          <p:nvPr>
            <p:ph idx="2" type="pic"/>
          </p:nvPr>
        </p:nvSpPr>
        <p:spPr>
          <a:xfrm>
            <a:off x="5154300" y="0"/>
            <a:ext cx="3989700" cy="5143500"/>
          </a:xfrm>
          <a:prstGeom prst="rect">
            <a:avLst/>
          </a:prstGeom>
          <a:noFill/>
          <a:ln>
            <a:noFill/>
          </a:ln>
        </p:spPr>
      </p:sp>
      <p:sp>
        <p:nvSpPr>
          <p:cNvPr id="122" name="Google Shape;122;p16"/>
          <p:cNvSpPr/>
          <p:nvPr/>
        </p:nvSpPr>
        <p:spPr>
          <a:xfrm>
            <a:off x="245600" y="205150"/>
            <a:ext cx="4662600" cy="47151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3" name="Google Shape;123;p16"/>
          <p:cNvSpPr/>
          <p:nvPr/>
        </p:nvSpPr>
        <p:spPr>
          <a:xfrm>
            <a:off x="328850" y="279550"/>
            <a:ext cx="4496100" cy="45663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4" name="Google Shape;124;p16"/>
          <p:cNvSpPr txBox="1"/>
          <p:nvPr>
            <p:ph type="title"/>
          </p:nvPr>
        </p:nvSpPr>
        <p:spPr>
          <a:xfrm>
            <a:off x="447800" y="391325"/>
            <a:ext cx="4250100" cy="20940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5400"/>
              <a:buNone/>
              <a:defRPr sz="5400">
                <a:solidFill>
                  <a:schemeClr val="lt1"/>
                </a:solidFill>
              </a:defRPr>
            </a:lvl1pPr>
            <a:lvl2pPr lvl="1">
              <a:lnSpc>
                <a:spcPct val="80000"/>
              </a:lnSpc>
              <a:spcBef>
                <a:spcPts val="0"/>
              </a:spcBef>
              <a:spcAft>
                <a:spcPts val="0"/>
              </a:spcAft>
              <a:buClr>
                <a:schemeClr val="lt1"/>
              </a:buClr>
              <a:buSzPts val="5400"/>
              <a:buNone/>
              <a:defRPr sz="5400">
                <a:solidFill>
                  <a:schemeClr val="lt1"/>
                </a:solidFill>
              </a:defRPr>
            </a:lvl2pPr>
            <a:lvl3pPr lvl="2">
              <a:lnSpc>
                <a:spcPct val="80000"/>
              </a:lnSpc>
              <a:spcBef>
                <a:spcPts val="0"/>
              </a:spcBef>
              <a:spcAft>
                <a:spcPts val="0"/>
              </a:spcAft>
              <a:buClr>
                <a:schemeClr val="lt1"/>
              </a:buClr>
              <a:buSzPts val="5400"/>
              <a:buNone/>
              <a:defRPr sz="5400">
                <a:solidFill>
                  <a:schemeClr val="lt1"/>
                </a:solidFill>
              </a:defRPr>
            </a:lvl3pPr>
            <a:lvl4pPr lvl="3">
              <a:lnSpc>
                <a:spcPct val="80000"/>
              </a:lnSpc>
              <a:spcBef>
                <a:spcPts val="0"/>
              </a:spcBef>
              <a:spcAft>
                <a:spcPts val="0"/>
              </a:spcAft>
              <a:buClr>
                <a:schemeClr val="lt1"/>
              </a:buClr>
              <a:buSzPts val="5400"/>
              <a:buNone/>
              <a:defRPr sz="5400">
                <a:solidFill>
                  <a:schemeClr val="lt1"/>
                </a:solidFill>
              </a:defRPr>
            </a:lvl4pPr>
            <a:lvl5pPr lvl="4">
              <a:lnSpc>
                <a:spcPct val="80000"/>
              </a:lnSpc>
              <a:spcBef>
                <a:spcPts val="0"/>
              </a:spcBef>
              <a:spcAft>
                <a:spcPts val="0"/>
              </a:spcAft>
              <a:buClr>
                <a:schemeClr val="lt1"/>
              </a:buClr>
              <a:buSzPts val="5400"/>
              <a:buNone/>
              <a:defRPr sz="5400">
                <a:solidFill>
                  <a:schemeClr val="lt1"/>
                </a:solidFill>
              </a:defRPr>
            </a:lvl5pPr>
            <a:lvl6pPr lvl="5">
              <a:lnSpc>
                <a:spcPct val="80000"/>
              </a:lnSpc>
              <a:spcBef>
                <a:spcPts val="0"/>
              </a:spcBef>
              <a:spcAft>
                <a:spcPts val="0"/>
              </a:spcAft>
              <a:buClr>
                <a:schemeClr val="lt1"/>
              </a:buClr>
              <a:buSzPts val="5400"/>
              <a:buNone/>
              <a:defRPr sz="5400">
                <a:solidFill>
                  <a:schemeClr val="lt1"/>
                </a:solidFill>
              </a:defRPr>
            </a:lvl6pPr>
            <a:lvl7pPr lvl="6">
              <a:lnSpc>
                <a:spcPct val="80000"/>
              </a:lnSpc>
              <a:spcBef>
                <a:spcPts val="0"/>
              </a:spcBef>
              <a:spcAft>
                <a:spcPts val="0"/>
              </a:spcAft>
              <a:buClr>
                <a:schemeClr val="lt1"/>
              </a:buClr>
              <a:buSzPts val="5400"/>
              <a:buNone/>
              <a:defRPr sz="5400">
                <a:solidFill>
                  <a:schemeClr val="lt1"/>
                </a:solidFill>
              </a:defRPr>
            </a:lvl7pPr>
            <a:lvl8pPr lvl="7">
              <a:lnSpc>
                <a:spcPct val="80000"/>
              </a:lnSpc>
              <a:spcBef>
                <a:spcPts val="0"/>
              </a:spcBef>
              <a:spcAft>
                <a:spcPts val="0"/>
              </a:spcAft>
              <a:buClr>
                <a:schemeClr val="lt1"/>
              </a:buClr>
              <a:buSzPts val="5400"/>
              <a:buNone/>
              <a:defRPr sz="5400">
                <a:solidFill>
                  <a:schemeClr val="lt1"/>
                </a:solidFill>
              </a:defRPr>
            </a:lvl8pPr>
            <a:lvl9pPr lvl="8">
              <a:lnSpc>
                <a:spcPct val="80000"/>
              </a:lnSpc>
              <a:spcBef>
                <a:spcPts val="0"/>
              </a:spcBef>
              <a:spcAft>
                <a:spcPts val="0"/>
              </a:spcAft>
              <a:buClr>
                <a:schemeClr val="lt1"/>
              </a:buClr>
              <a:buSzPts val="5400"/>
              <a:buNone/>
              <a:defRPr sz="5400">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ection title and description">
  <p:cSld name="TITLE_AND_TWO_COLUMNS_1_1">
    <p:bg>
      <p:bgPr>
        <a:solidFill>
          <a:schemeClr val="accent4"/>
        </a:solidFill>
      </p:bgPr>
    </p:bg>
    <p:spTree>
      <p:nvGrpSpPr>
        <p:cNvPr id="125" name="Shape 125"/>
        <p:cNvGrpSpPr/>
        <p:nvPr/>
      </p:nvGrpSpPr>
      <p:grpSpPr>
        <a:xfrm>
          <a:off x="0" y="0"/>
          <a:ext cx="0" cy="0"/>
          <a:chOff x="0" y="0"/>
          <a:chExt cx="0" cy="0"/>
        </a:xfrm>
      </p:grpSpPr>
      <p:sp>
        <p:nvSpPr>
          <p:cNvPr id="126" name="Google Shape;126;p17"/>
          <p:cNvSpPr/>
          <p:nvPr/>
        </p:nvSpPr>
        <p:spPr>
          <a:xfrm>
            <a:off x="4572000" y="286475"/>
            <a:ext cx="4243800" cy="45663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7" name="Google Shape;127;p17"/>
          <p:cNvSpPr/>
          <p:nvPr/>
        </p:nvSpPr>
        <p:spPr>
          <a:xfrm>
            <a:off x="245600" y="205147"/>
            <a:ext cx="8648100" cy="4715100"/>
          </a:xfrm>
          <a:prstGeom prst="rect">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8" name="Google Shape;128;p17"/>
          <p:cNvSpPr/>
          <p:nvPr/>
        </p:nvSpPr>
        <p:spPr>
          <a:xfrm>
            <a:off x="323600" y="282875"/>
            <a:ext cx="8492100" cy="45663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9" name="Google Shape;129;p17"/>
          <p:cNvSpPr/>
          <p:nvPr/>
        </p:nvSpPr>
        <p:spPr>
          <a:xfrm rot="518252">
            <a:off x="4911085" y="1325858"/>
            <a:ext cx="1600047" cy="1600047"/>
          </a:xfrm>
          <a:prstGeom prst="rect">
            <a:avLst/>
          </a:prstGeom>
          <a:solidFill>
            <a:schemeClr val="accent6"/>
          </a:solid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0" name="Google Shape;130;p17"/>
          <p:cNvSpPr/>
          <p:nvPr/>
        </p:nvSpPr>
        <p:spPr>
          <a:xfrm rot="-851243">
            <a:off x="7166099" y="3641831"/>
            <a:ext cx="1599795" cy="1599795"/>
          </a:xfrm>
          <a:prstGeom prst="rect">
            <a:avLst/>
          </a:prstGeom>
          <a:solidFill>
            <a:schemeClr val="accent6"/>
          </a:solid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1" name="Google Shape;131;p17"/>
          <p:cNvSpPr/>
          <p:nvPr/>
        </p:nvSpPr>
        <p:spPr>
          <a:xfrm>
            <a:off x="6657033" y="1291522"/>
            <a:ext cx="1599900" cy="1599900"/>
          </a:xfrm>
          <a:prstGeom prst="rect">
            <a:avLst/>
          </a:prstGeom>
          <a:solidFill>
            <a:schemeClr val="accent6"/>
          </a:solid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2" name="Google Shape;132;p17"/>
          <p:cNvSpPr/>
          <p:nvPr/>
        </p:nvSpPr>
        <p:spPr>
          <a:xfrm rot="-916438">
            <a:off x="4414850" y="3361472"/>
            <a:ext cx="1600017" cy="1600017"/>
          </a:xfrm>
          <a:prstGeom prst="rect">
            <a:avLst/>
          </a:prstGeom>
          <a:solidFill>
            <a:schemeClr val="accent6"/>
          </a:solid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3" name="Google Shape;133;p17"/>
          <p:cNvSpPr txBox="1"/>
          <p:nvPr>
            <p:ph idx="12" type="sldNum"/>
          </p:nvPr>
        </p:nvSpPr>
        <p:spPr>
          <a:xfrm>
            <a:off x="7598375" y="3851350"/>
            <a:ext cx="645900" cy="646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34" name="Google Shape;134;p17"/>
          <p:cNvSpPr txBox="1"/>
          <p:nvPr>
            <p:ph type="title"/>
          </p:nvPr>
        </p:nvSpPr>
        <p:spPr>
          <a:xfrm>
            <a:off x="447800" y="391325"/>
            <a:ext cx="4250100" cy="20940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accent6"/>
              </a:buClr>
              <a:buSzPts val="5400"/>
              <a:buNone/>
              <a:defRPr sz="5400">
                <a:solidFill>
                  <a:schemeClr val="accent6"/>
                </a:solidFill>
              </a:defRPr>
            </a:lvl1pPr>
            <a:lvl2pPr lvl="1">
              <a:lnSpc>
                <a:spcPct val="80000"/>
              </a:lnSpc>
              <a:spcBef>
                <a:spcPts val="0"/>
              </a:spcBef>
              <a:spcAft>
                <a:spcPts val="0"/>
              </a:spcAft>
              <a:buClr>
                <a:schemeClr val="accent6"/>
              </a:buClr>
              <a:buSzPts val="5400"/>
              <a:buNone/>
              <a:defRPr sz="5400">
                <a:solidFill>
                  <a:schemeClr val="accent6"/>
                </a:solidFill>
              </a:defRPr>
            </a:lvl2pPr>
            <a:lvl3pPr lvl="2">
              <a:lnSpc>
                <a:spcPct val="80000"/>
              </a:lnSpc>
              <a:spcBef>
                <a:spcPts val="0"/>
              </a:spcBef>
              <a:spcAft>
                <a:spcPts val="0"/>
              </a:spcAft>
              <a:buClr>
                <a:schemeClr val="accent6"/>
              </a:buClr>
              <a:buSzPts val="5400"/>
              <a:buNone/>
              <a:defRPr sz="5400">
                <a:solidFill>
                  <a:schemeClr val="accent6"/>
                </a:solidFill>
              </a:defRPr>
            </a:lvl3pPr>
            <a:lvl4pPr lvl="3">
              <a:lnSpc>
                <a:spcPct val="80000"/>
              </a:lnSpc>
              <a:spcBef>
                <a:spcPts val="0"/>
              </a:spcBef>
              <a:spcAft>
                <a:spcPts val="0"/>
              </a:spcAft>
              <a:buClr>
                <a:schemeClr val="accent6"/>
              </a:buClr>
              <a:buSzPts val="5400"/>
              <a:buNone/>
              <a:defRPr sz="5400">
                <a:solidFill>
                  <a:schemeClr val="accent6"/>
                </a:solidFill>
              </a:defRPr>
            </a:lvl4pPr>
            <a:lvl5pPr lvl="4">
              <a:lnSpc>
                <a:spcPct val="80000"/>
              </a:lnSpc>
              <a:spcBef>
                <a:spcPts val="0"/>
              </a:spcBef>
              <a:spcAft>
                <a:spcPts val="0"/>
              </a:spcAft>
              <a:buClr>
                <a:schemeClr val="accent6"/>
              </a:buClr>
              <a:buSzPts val="5400"/>
              <a:buNone/>
              <a:defRPr sz="5400">
                <a:solidFill>
                  <a:schemeClr val="accent6"/>
                </a:solidFill>
              </a:defRPr>
            </a:lvl5pPr>
            <a:lvl6pPr lvl="5">
              <a:lnSpc>
                <a:spcPct val="80000"/>
              </a:lnSpc>
              <a:spcBef>
                <a:spcPts val="0"/>
              </a:spcBef>
              <a:spcAft>
                <a:spcPts val="0"/>
              </a:spcAft>
              <a:buClr>
                <a:schemeClr val="accent6"/>
              </a:buClr>
              <a:buSzPts val="5400"/>
              <a:buNone/>
              <a:defRPr sz="5400">
                <a:solidFill>
                  <a:schemeClr val="accent6"/>
                </a:solidFill>
              </a:defRPr>
            </a:lvl6pPr>
            <a:lvl7pPr lvl="6">
              <a:lnSpc>
                <a:spcPct val="80000"/>
              </a:lnSpc>
              <a:spcBef>
                <a:spcPts val="0"/>
              </a:spcBef>
              <a:spcAft>
                <a:spcPts val="0"/>
              </a:spcAft>
              <a:buClr>
                <a:schemeClr val="accent6"/>
              </a:buClr>
              <a:buSzPts val="5400"/>
              <a:buNone/>
              <a:defRPr sz="5400">
                <a:solidFill>
                  <a:schemeClr val="accent6"/>
                </a:solidFill>
              </a:defRPr>
            </a:lvl7pPr>
            <a:lvl8pPr lvl="7">
              <a:lnSpc>
                <a:spcPct val="80000"/>
              </a:lnSpc>
              <a:spcBef>
                <a:spcPts val="0"/>
              </a:spcBef>
              <a:spcAft>
                <a:spcPts val="0"/>
              </a:spcAft>
              <a:buClr>
                <a:schemeClr val="accent6"/>
              </a:buClr>
              <a:buSzPts val="5400"/>
              <a:buNone/>
              <a:defRPr sz="5400">
                <a:solidFill>
                  <a:schemeClr val="accent6"/>
                </a:solidFill>
              </a:defRPr>
            </a:lvl8pPr>
            <a:lvl9pPr lvl="8">
              <a:lnSpc>
                <a:spcPct val="80000"/>
              </a:lnSpc>
              <a:spcBef>
                <a:spcPts val="0"/>
              </a:spcBef>
              <a:spcAft>
                <a:spcPts val="0"/>
              </a:spcAft>
              <a:buClr>
                <a:schemeClr val="accent6"/>
              </a:buClr>
              <a:buSzPts val="5400"/>
              <a:buNone/>
              <a:defRPr sz="5400">
                <a:solidFill>
                  <a:schemeClr val="accent6"/>
                </a:solidFill>
              </a:defRPr>
            </a:lvl9pPr>
          </a:lstStyle>
          <a:p/>
        </p:txBody>
      </p:sp>
      <p:sp>
        <p:nvSpPr>
          <p:cNvPr id="135" name="Google Shape;135;p17"/>
          <p:cNvSpPr txBox="1"/>
          <p:nvPr>
            <p:ph idx="1" type="subTitle"/>
          </p:nvPr>
        </p:nvSpPr>
        <p:spPr>
          <a:xfrm>
            <a:off x="450150" y="2405400"/>
            <a:ext cx="4250100" cy="23205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6"/>
              </a:buClr>
              <a:buSzPts val="2600"/>
              <a:buNone/>
              <a:defRPr sz="2600">
                <a:solidFill>
                  <a:schemeClr val="accent6"/>
                </a:solidFill>
              </a:defRPr>
            </a:lvl1pPr>
            <a:lvl2pPr lvl="1">
              <a:spcBef>
                <a:spcPts val="0"/>
              </a:spcBef>
              <a:spcAft>
                <a:spcPts val="0"/>
              </a:spcAft>
              <a:buClr>
                <a:schemeClr val="accent6"/>
              </a:buClr>
              <a:buSzPts val="2000"/>
              <a:buNone/>
              <a:defRPr sz="2000">
                <a:solidFill>
                  <a:schemeClr val="accent6"/>
                </a:solidFill>
              </a:defRPr>
            </a:lvl2pPr>
            <a:lvl3pPr lvl="2">
              <a:spcBef>
                <a:spcPts val="0"/>
              </a:spcBef>
              <a:spcAft>
                <a:spcPts val="0"/>
              </a:spcAft>
              <a:buClr>
                <a:schemeClr val="accent6"/>
              </a:buClr>
              <a:buSzPts val="2000"/>
              <a:buNone/>
              <a:defRPr sz="2000">
                <a:solidFill>
                  <a:schemeClr val="accent6"/>
                </a:solidFill>
              </a:defRPr>
            </a:lvl3pPr>
            <a:lvl4pPr lvl="3">
              <a:spcBef>
                <a:spcPts val="0"/>
              </a:spcBef>
              <a:spcAft>
                <a:spcPts val="0"/>
              </a:spcAft>
              <a:buClr>
                <a:schemeClr val="accent6"/>
              </a:buClr>
              <a:buSzPts val="2000"/>
              <a:buNone/>
              <a:defRPr sz="2000">
                <a:solidFill>
                  <a:schemeClr val="accent6"/>
                </a:solidFill>
              </a:defRPr>
            </a:lvl4pPr>
            <a:lvl5pPr lvl="4">
              <a:spcBef>
                <a:spcPts val="0"/>
              </a:spcBef>
              <a:spcAft>
                <a:spcPts val="0"/>
              </a:spcAft>
              <a:buClr>
                <a:schemeClr val="accent6"/>
              </a:buClr>
              <a:buSzPts val="2000"/>
              <a:buNone/>
              <a:defRPr sz="2000">
                <a:solidFill>
                  <a:schemeClr val="accent6"/>
                </a:solidFill>
              </a:defRPr>
            </a:lvl5pPr>
            <a:lvl6pPr lvl="5">
              <a:spcBef>
                <a:spcPts val="0"/>
              </a:spcBef>
              <a:spcAft>
                <a:spcPts val="0"/>
              </a:spcAft>
              <a:buClr>
                <a:schemeClr val="accent6"/>
              </a:buClr>
              <a:buSzPts val="2000"/>
              <a:buNone/>
              <a:defRPr sz="2000">
                <a:solidFill>
                  <a:schemeClr val="accent6"/>
                </a:solidFill>
              </a:defRPr>
            </a:lvl6pPr>
            <a:lvl7pPr lvl="6">
              <a:spcBef>
                <a:spcPts val="0"/>
              </a:spcBef>
              <a:spcAft>
                <a:spcPts val="0"/>
              </a:spcAft>
              <a:buClr>
                <a:schemeClr val="accent6"/>
              </a:buClr>
              <a:buSzPts val="2000"/>
              <a:buNone/>
              <a:defRPr sz="2000">
                <a:solidFill>
                  <a:schemeClr val="accent6"/>
                </a:solidFill>
              </a:defRPr>
            </a:lvl7pPr>
            <a:lvl8pPr lvl="7">
              <a:spcBef>
                <a:spcPts val="0"/>
              </a:spcBef>
              <a:spcAft>
                <a:spcPts val="0"/>
              </a:spcAft>
              <a:buClr>
                <a:schemeClr val="accent6"/>
              </a:buClr>
              <a:buSzPts val="2000"/>
              <a:buNone/>
              <a:defRPr sz="2000">
                <a:solidFill>
                  <a:schemeClr val="accent6"/>
                </a:solidFill>
              </a:defRPr>
            </a:lvl8pPr>
            <a:lvl9pPr lvl="8">
              <a:spcBef>
                <a:spcPts val="0"/>
              </a:spcBef>
              <a:spcAft>
                <a:spcPts val="0"/>
              </a:spcAft>
              <a:buClr>
                <a:schemeClr val="accent6"/>
              </a:buClr>
              <a:buSzPts val="2000"/>
              <a:buNone/>
              <a:defRPr sz="2000">
                <a:solidFill>
                  <a:schemeClr val="accent6"/>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ONLY_1_2">
    <p:bg>
      <p:bgPr>
        <a:solidFill>
          <a:schemeClr val="accent6"/>
        </a:solidFill>
      </p:bgPr>
    </p:bg>
    <p:spTree>
      <p:nvGrpSpPr>
        <p:cNvPr id="136" name="Shape 136"/>
        <p:cNvGrpSpPr/>
        <p:nvPr/>
      </p:nvGrpSpPr>
      <p:grpSpPr>
        <a:xfrm>
          <a:off x="0" y="0"/>
          <a:ext cx="0" cy="0"/>
          <a:chOff x="0" y="0"/>
          <a:chExt cx="0" cy="0"/>
        </a:xfrm>
      </p:grpSpPr>
      <p:sp>
        <p:nvSpPr>
          <p:cNvPr id="137" name="Google Shape;137;p18"/>
          <p:cNvSpPr/>
          <p:nvPr/>
        </p:nvSpPr>
        <p:spPr>
          <a:xfrm>
            <a:off x="245600" y="205147"/>
            <a:ext cx="8648100" cy="4715100"/>
          </a:xfrm>
          <a:prstGeom prst="rect">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8" name="Google Shape;138;p18"/>
          <p:cNvSpPr/>
          <p:nvPr/>
        </p:nvSpPr>
        <p:spPr>
          <a:xfrm>
            <a:off x="323600" y="282875"/>
            <a:ext cx="8492100" cy="45663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9" name="Google Shape;139;p18"/>
          <p:cNvSpPr/>
          <p:nvPr/>
        </p:nvSpPr>
        <p:spPr>
          <a:xfrm>
            <a:off x="5063775" y="1289756"/>
            <a:ext cx="3199800" cy="3199800"/>
          </a:xfrm>
          <a:prstGeom prst="rect">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0" name="Google Shape;140;p18"/>
          <p:cNvSpPr txBox="1"/>
          <p:nvPr>
            <p:ph idx="12" type="sldNum"/>
          </p:nvPr>
        </p:nvSpPr>
        <p:spPr>
          <a:xfrm>
            <a:off x="8498350" y="4497850"/>
            <a:ext cx="645900" cy="646500"/>
          </a:xfrm>
          <a:prstGeom prst="rect">
            <a:avLst/>
          </a:prstGeom>
          <a:solidFill>
            <a:schemeClr val="accent6"/>
          </a:solidFill>
        </p:spPr>
        <p:txBody>
          <a:bodyPr anchorCtr="0" anchor="ctr" bIns="91425" lIns="91425" spcFirstLastPara="1" rIns="91425" wrap="square" tIns="91425">
            <a:noAutofit/>
          </a:bodyPr>
          <a:lstStyle>
            <a:lvl1pPr lvl="0" rtl="0">
              <a:buNone/>
              <a:defRPr sz="2000">
                <a:solidFill>
                  <a:schemeClr val="accent5"/>
                </a:solidFill>
              </a:defRPr>
            </a:lvl1pPr>
            <a:lvl2pPr lvl="1" rtl="0">
              <a:buNone/>
              <a:defRPr sz="2000">
                <a:solidFill>
                  <a:schemeClr val="accent5"/>
                </a:solidFill>
              </a:defRPr>
            </a:lvl2pPr>
            <a:lvl3pPr lvl="2" rtl="0">
              <a:buNone/>
              <a:defRPr sz="2000">
                <a:solidFill>
                  <a:schemeClr val="accent5"/>
                </a:solidFill>
              </a:defRPr>
            </a:lvl3pPr>
            <a:lvl4pPr lvl="3" rtl="0">
              <a:buNone/>
              <a:defRPr sz="2000">
                <a:solidFill>
                  <a:schemeClr val="accent5"/>
                </a:solidFill>
              </a:defRPr>
            </a:lvl4pPr>
            <a:lvl5pPr lvl="4" rtl="0">
              <a:buNone/>
              <a:defRPr sz="2000">
                <a:solidFill>
                  <a:schemeClr val="accent5"/>
                </a:solidFill>
              </a:defRPr>
            </a:lvl5pPr>
            <a:lvl6pPr lvl="5" rtl="0">
              <a:buNone/>
              <a:defRPr sz="2000">
                <a:solidFill>
                  <a:schemeClr val="accent5"/>
                </a:solidFill>
              </a:defRPr>
            </a:lvl6pPr>
            <a:lvl7pPr lvl="6" rtl="0">
              <a:buNone/>
              <a:defRPr sz="2000">
                <a:solidFill>
                  <a:schemeClr val="accent5"/>
                </a:solidFill>
              </a:defRPr>
            </a:lvl7pPr>
            <a:lvl8pPr lvl="7" rtl="0">
              <a:buNone/>
              <a:defRPr sz="2000">
                <a:solidFill>
                  <a:schemeClr val="accent5"/>
                </a:solidFill>
              </a:defRPr>
            </a:lvl8pPr>
            <a:lvl9pPr lvl="8" rtl="0">
              <a:buNone/>
              <a:defRPr sz="2000">
                <a:solidFill>
                  <a:schemeClr val="accent5"/>
                </a:solidFill>
              </a:defRPr>
            </a:lvl9pPr>
          </a:lstStyle>
          <a:p>
            <a:pPr indent="0" lvl="0" marL="0" rtl="0" algn="ctr">
              <a:spcBef>
                <a:spcPts val="0"/>
              </a:spcBef>
              <a:spcAft>
                <a:spcPts val="0"/>
              </a:spcAft>
              <a:buNone/>
            </a:pPr>
            <a:fld id="{00000000-1234-1234-1234-123412341234}" type="slidenum">
              <a:rPr lang="en"/>
              <a:t>‹#›</a:t>
            </a:fld>
            <a:endParaRPr/>
          </a:p>
        </p:txBody>
      </p:sp>
      <p:sp>
        <p:nvSpPr>
          <p:cNvPr id="141" name="Google Shape;141;p18"/>
          <p:cNvSpPr txBox="1"/>
          <p:nvPr>
            <p:ph idx="1" type="subTitle"/>
          </p:nvPr>
        </p:nvSpPr>
        <p:spPr>
          <a:xfrm>
            <a:off x="464850" y="432024"/>
            <a:ext cx="4209900" cy="15027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chemeClr val="accent5"/>
              </a:buClr>
              <a:buSzPts val="4800"/>
              <a:buNone/>
              <a:defRPr sz="4800">
                <a:solidFill>
                  <a:schemeClr val="accent5"/>
                </a:solidFill>
              </a:defRPr>
            </a:lvl1pPr>
            <a:lvl2pPr lvl="1">
              <a:lnSpc>
                <a:spcPct val="90000"/>
              </a:lnSpc>
              <a:spcBef>
                <a:spcPts val="0"/>
              </a:spcBef>
              <a:spcAft>
                <a:spcPts val="0"/>
              </a:spcAft>
              <a:buClr>
                <a:schemeClr val="accent5"/>
              </a:buClr>
              <a:buSzPts val="4800"/>
              <a:buNone/>
              <a:defRPr sz="4800">
                <a:solidFill>
                  <a:schemeClr val="accent5"/>
                </a:solidFill>
              </a:defRPr>
            </a:lvl2pPr>
            <a:lvl3pPr lvl="2">
              <a:lnSpc>
                <a:spcPct val="90000"/>
              </a:lnSpc>
              <a:spcBef>
                <a:spcPts val="0"/>
              </a:spcBef>
              <a:spcAft>
                <a:spcPts val="0"/>
              </a:spcAft>
              <a:buClr>
                <a:schemeClr val="accent5"/>
              </a:buClr>
              <a:buSzPts val="4800"/>
              <a:buNone/>
              <a:defRPr sz="4800">
                <a:solidFill>
                  <a:schemeClr val="accent5"/>
                </a:solidFill>
              </a:defRPr>
            </a:lvl3pPr>
            <a:lvl4pPr lvl="3">
              <a:lnSpc>
                <a:spcPct val="90000"/>
              </a:lnSpc>
              <a:spcBef>
                <a:spcPts val="0"/>
              </a:spcBef>
              <a:spcAft>
                <a:spcPts val="0"/>
              </a:spcAft>
              <a:buClr>
                <a:schemeClr val="accent5"/>
              </a:buClr>
              <a:buSzPts val="4800"/>
              <a:buNone/>
              <a:defRPr sz="4800">
                <a:solidFill>
                  <a:schemeClr val="accent5"/>
                </a:solidFill>
              </a:defRPr>
            </a:lvl4pPr>
            <a:lvl5pPr lvl="4">
              <a:lnSpc>
                <a:spcPct val="90000"/>
              </a:lnSpc>
              <a:spcBef>
                <a:spcPts val="0"/>
              </a:spcBef>
              <a:spcAft>
                <a:spcPts val="0"/>
              </a:spcAft>
              <a:buClr>
                <a:schemeClr val="accent5"/>
              </a:buClr>
              <a:buSzPts val="4800"/>
              <a:buNone/>
              <a:defRPr sz="4800">
                <a:solidFill>
                  <a:schemeClr val="accent5"/>
                </a:solidFill>
              </a:defRPr>
            </a:lvl5pPr>
            <a:lvl6pPr lvl="5">
              <a:lnSpc>
                <a:spcPct val="90000"/>
              </a:lnSpc>
              <a:spcBef>
                <a:spcPts val="0"/>
              </a:spcBef>
              <a:spcAft>
                <a:spcPts val="0"/>
              </a:spcAft>
              <a:buClr>
                <a:schemeClr val="accent5"/>
              </a:buClr>
              <a:buSzPts val="4800"/>
              <a:buNone/>
              <a:defRPr sz="4800">
                <a:solidFill>
                  <a:schemeClr val="accent5"/>
                </a:solidFill>
              </a:defRPr>
            </a:lvl6pPr>
            <a:lvl7pPr lvl="6">
              <a:lnSpc>
                <a:spcPct val="90000"/>
              </a:lnSpc>
              <a:spcBef>
                <a:spcPts val="0"/>
              </a:spcBef>
              <a:spcAft>
                <a:spcPts val="0"/>
              </a:spcAft>
              <a:buClr>
                <a:schemeClr val="accent5"/>
              </a:buClr>
              <a:buSzPts val="4800"/>
              <a:buNone/>
              <a:defRPr sz="4800">
                <a:solidFill>
                  <a:schemeClr val="accent5"/>
                </a:solidFill>
              </a:defRPr>
            </a:lvl7pPr>
            <a:lvl8pPr lvl="7">
              <a:lnSpc>
                <a:spcPct val="90000"/>
              </a:lnSpc>
              <a:spcBef>
                <a:spcPts val="0"/>
              </a:spcBef>
              <a:spcAft>
                <a:spcPts val="0"/>
              </a:spcAft>
              <a:buClr>
                <a:schemeClr val="accent5"/>
              </a:buClr>
              <a:buSzPts val="4800"/>
              <a:buNone/>
              <a:defRPr sz="4800">
                <a:solidFill>
                  <a:schemeClr val="accent5"/>
                </a:solidFill>
              </a:defRPr>
            </a:lvl8pPr>
            <a:lvl9pPr lvl="8">
              <a:lnSpc>
                <a:spcPct val="90000"/>
              </a:lnSpc>
              <a:spcBef>
                <a:spcPts val="0"/>
              </a:spcBef>
              <a:spcAft>
                <a:spcPts val="0"/>
              </a:spcAft>
              <a:buClr>
                <a:schemeClr val="accent5"/>
              </a:buClr>
              <a:buSzPts val="4800"/>
              <a:buNone/>
              <a:defRPr sz="4800">
                <a:solidFill>
                  <a:schemeClr val="accent5"/>
                </a:solidFill>
              </a:defRPr>
            </a:lvl9pPr>
          </a:lstStyle>
          <a:p/>
        </p:txBody>
      </p:sp>
      <p:sp>
        <p:nvSpPr>
          <p:cNvPr id="142" name="Google Shape;142;p18"/>
          <p:cNvSpPr txBox="1"/>
          <p:nvPr>
            <p:ph idx="2" type="body"/>
          </p:nvPr>
        </p:nvSpPr>
        <p:spPr>
          <a:xfrm>
            <a:off x="464850" y="1918250"/>
            <a:ext cx="3841500" cy="2579700"/>
          </a:xfrm>
          <a:prstGeom prst="rect">
            <a:avLst/>
          </a:prstGeom>
        </p:spPr>
        <p:txBody>
          <a:bodyPr anchorCtr="0" anchor="t" bIns="91425" lIns="91425" spcFirstLastPara="1" rIns="91425" wrap="square" tIns="91425">
            <a:noAutofit/>
          </a:bodyPr>
          <a:lstStyle>
            <a:lvl1pPr indent="-336550" lvl="0" marL="457200">
              <a:lnSpc>
                <a:spcPct val="115000"/>
              </a:lnSpc>
              <a:spcBef>
                <a:spcPts val="0"/>
              </a:spcBef>
              <a:spcAft>
                <a:spcPts val="0"/>
              </a:spcAft>
              <a:buClr>
                <a:schemeClr val="accent5"/>
              </a:buClr>
              <a:buSzPts val="1700"/>
              <a:buChar char="●"/>
              <a:defRPr sz="1700">
                <a:solidFill>
                  <a:schemeClr val="accent5"/>
                </a:solidFill>
              </a:defRPr>
            </a:lvl1pPr>
            <a:lvl2pPr indent="-336550" lvl="1" marL="914400">
              <a:lnSpc>
                <a:spcPct val="115000"/>
              </a:lnSpc>
              <a:spcBef>
                <a:spcPts val="0"/>
              </a:spcBef>
              <a:spcAft>
                <a:spcPts val="0"/>
              </a:spcAft>
              <a:buClr>
                <a:schemeClr val="accent5"/>
              </a:buClr>
              <a:buSzPts val="1700"/>
              <a:buChar char="○"/>
              <a:defRPr sz="1700">
                <a:solidFill>
                  <a:schemeClr val="accent5"/>
                </a:solidFill>
              </a:defRPr>
            </a:lvl2pPr>
            <a:lvl3pPr indent="-336550" lvl="2" marL="1371600">
              <a:lnSpc>
                <a:spcPct val="115000"/>
              </a:lnSpc>
              <a:spcBef>
                <a:spcPts val="0"/>
              </a:spcBef>
              <a:spcAft>
                <a:spcPts val="0"/>
              </a:spcAft>
              <a:buClr>
                <a:schemeClr val="accent5"/>
              </a:buClr>
              <a:buSzPts val="1700"/>
              <a:buChar char="■"/>
              <a:defRPr sz="1700">
                <a:solidFill>
                  <a:schemeClr val="accent5"/>
                </a:solidFill>
              </a:defRPr>
            </a:lvl3pPr>
            <a:lvl4pPr indent="-336550" lvl="3" marL="1828800">
              <a:lnSpc>
                <a:spcPct val="115000"/>
              </a:lnSpc>
              <a:spcBef>
                <a:spcPts val="0"/>
              </a:spcBef>
              <a:spcAft>
                <a:spcPts val="0"/>
              </a:spcAft>
              <a:buClr>
                <a:schemeClr val="accent5"/>
              </a:buClr>
              <a:buSzPts val="1700"/>
              <a:buChar char="●"/>
              <a:defRPr sz="1700">
                <a:solidFill>
                  <a:schemeClr val="accent5"/>
                </a:solidFill>
              </a:defRPr>
            </a:lvl4pPr>
            <a:lvl5pPr indent="-336550" lvl="4" marL="2286000">
              <a:lnSpc>
                <a:spcPct val="115000"/>
              </a:lnSpc>
              <a:spcBef>
                <a:spcPts val="0"/>
              </a:spcBef>
              <a:spcAft>
                <a:spcPts val="0"/>
              </a:spcAft>
              <a:buClr>
                <a:schemeClr val="accent5"/>
              </a:buClr>
              <a:buSzPts val="1700"/>
              <a:buChar char="○"/>
              <a:defRPr sz="1700">
                <a:solidFill>
                  <a:schemeClr val="accent5"/>
                </a:solidFill>
              </a:defRPr>
            </a:lvl5pPr>
            <a:lvl6pPr indent="-336550" lvl="5" marL="2743200">
              <a:lnSpc>
                <a:spcPct val="115000"/>
              </a:lnSpc>
              <a:spcBef>
                <a:spcPts val="0"/>
              </a:spcBef>
              <a:spcAft>
                <a:spcPts val="0"/>
              </a:spcAft>
              <a:buClr>
                <a:schemeClr val="accent5"/>
              </a:buClr>
              <a:buSzPts val="1700"/>
              <a:buChar char="■"/>
              <a:defRPr sz="1700">
                <a:solidFill>
                  <a:schemeClr val="accent5"/>
                </a:solidFill>
              </a:defRPr>
            </a:lvl6pPr>
            <a:lvl7pPr indent="-336550" lvl="6" marL="3200400">
              <a:lnSpc>
                <a:spcPct val="115000"/>
              </a:lnSpc>
              <a:spcBef>
                <a:spcPts val="0"/>
              </a:spcBef>
              <a:spcAft>
                <a:spcPts val="0"/>
              </a:spcAft>
              <a:buClr>
                <a:schemeClr val="accent5"/>
              </a:buClr>
              <a:buSzPts val="1700"/>
              <a:buChar char="●"/>
              <a:defRPr sz="1700">
                <a:solidFill>
                  <a:schemeClr val="accent5"/>
                </a:solidFill>
              </a:defRPr>
            </a:lvl7pPr>
            <a:lvl8pPr indent="-336550" lvl="7" marL="3657600">
              <a:lnSpc>
                <a:spcPct val="115000"/>
              </a:lnSpc>
              <a:spcBef>
                <a:spcPts val="0"/>
              </a:spcBef>
              <a:spcAft>
                <a:spcPts val="0"/>
              </a:spcAft>
              <a:buClr>
                <a:schemeClr val="accent5"/>
              </a:buClr>
              <a:buSzPts val="1700"/>
              <a:buChar char="○"/>
              <a:defRPr sz="1700">
                <a:solidFill>
                  <a:schemeClr val="accent5"/>
                </a:solidFill>
              </a:defRPr>
            </a:lvl8pPr>
            <a:lvl9pPr indent="-336550" lvl="8" marL="4114800">
              <a:lnSpc>
                <a:spcPct val="115000"/>
              </a:lnSpc>
              <a:spcBef>
                <a:spcPts val="0"/>
              </a:spcBef>
              <a:spcAft>
                <a:spcPts val="0"/>
              </a:spcAft>
              <a:buClr>
                <a:schemeClr val="accent5"/>
              </a:buClr>
              <a:buSzPts val="1700"/>
              <a:buChar char="■"/>
              <a:defRPr sz="1700">
                <a:solidFill>
                  <a:schemeClr val="accent5"/>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ONLY_1_1_1">
    <p:bg>
      <p:bgPr>
        <a:solidFill>
          <a:schemeClr val="accent6"/>
        </a:solidFill>
      </p:bgPr>
    </p:bg>
    <p:spTree>
      <p:nvGrpSpPr>
        <p:cNvPr id="143" name="Shape 143"/>
        <p:cNvGrpSpPr/>
        <p:nvPr/>
      </p:nvGrpSpPr>
      <p:grpSpPr>
        <a:xfrm>
          <a:off x="0" y="0"/>
          <a:ext cx="0" cy="0"/>
          <a:chOff x="0" y="0"/>
          <a:chExt cx="0" cy="0"/>
        </a:xfrm>
      </p:grpSpPr>
      <p:sp>
        <p:nvSpPr>
          <p:cNvPr id="144" name="Google Shape;144;p19"/>
          <p:cNvSpPr/>
          <p:nvPr/>
        </p:nvSpPr>
        <p:spPr>
          <a:xfrm>
            <a:off x="245600" y="205147"/>
            <a:ext cx="8648100" cy="4715100"/>
          </a:xfrm>
          <a:prstGeom prst="rect">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5" name="Google Shape;145;p19"/>
          <p:cNvSpPr/>
          <p:nvPr/>
        </p:nvSpPr>
        <p:spPr>
          <a:xfrm>
            <a:off x="323600" y="282875"/>
            <a:ext cx="8492100" cy="45663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6" name="Google Shape;146;p19"/>
          <p:cNvSpPr/>
          <p:nvPr/>
        </p:nvSpPr>
        <p:spPr>
          <a:xfrm>
            <a:off x="5063775" y="2889644"/>
            <a:ext cx="1599900" cy="1599900"/>
          </a:xfrm>
          <a:prstGeom prst="rect">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7" name="Google Shape;147;p19"/>
          <p:cNvSpPr/>
          <p:nvPr/>
        </p:nvSpPr>
        <p:spPr>
          <a:xfrm>
            <a:off x="5063775" y="1289744"/>
            <a:ext cx="1599900" cy="1599900"/>
          </a:xfrm>
          <a:prstGeom prst="rect">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8" name="Google Shape;148;p19"/>
          <p:cNvSpPr/>
          <p:nvPr/>
        </p:nvSpPr>
        <p:spPr>
          <a:xfrm>
            <a:off x="6663675" y="2889494"/>
            <a:ext cx="1599900" cy="1599900"/>
          </a:xfrm>
          <a:prstGeom prst="rect">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9" name="Google Shape;149;p19"/>
          <p:cNvSpPr/>
          <p:nvPr/>
        </p:nvSpPr>
        <p:spPr>
          <a:xfrm>
            <a:off x="6663675" y="1289594"/>
            <a:ext cx="1599900" cy="1599900"/>
          </a:xfrm>
          <a:prstGeom prst="rect">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0" name="Google Shape;150;p19"/>
          <p:cNvSpPr txBox="1"/>
          <p:nvPr>
            <p:ph idx="12" type="sldNum"/>
          </p:nvPr>
        </p:nvSpPr>
        <p:spPr>
          <a:xfrm>
            <a:off x="8498350" y="4497850"/>
            <a:ext cx="645900" cy="646500"/>
          </a:xfrm>
          <a:prstGeom prst="rect">
            <a:avLst/>
          </a:prstGeom>
          <a:solidFill>
            <a:schemeClr val="accent6"/>
          </a:solidFill>
        </p:spPr>
        <p:txBody>
          <a:bodyPr anchorCtr="0" anchor="ctr" bIns="91425" lIns="91425" spcFirstLastPara="1" rIns="91425" wrap="square" tIns="91425">
            <a:noAutofit/>
          </a:bodyPr>
          <a:lstStyle>
            <a:lvl1pPr lvl="0" rtl="0">
              <a:buNone/>
              <a:defRPr sz="2000">
                <a:solidFill>
                  <a:schemeClr val="accent5"/>
                </a:solidFill>
              </a:defRPr>
            </a:lvl1pPr>
            <a:lvl2pPr lvl="1" rtl="0">
              <a:buNone/>
              <a:defRPr sz="2000">
                <a:solidFill>
                  <a:schemeClr val="accent5"/>
                </a:solidFill>
              </a:defRPr>
            </a:lvl2pPr>
            <a:lvl3pPr lvl="2" rtl="0">
              <a:buNone/>
              <a:defRPr sz="2000">
                <a:solidFill>
                  <a:schemeClr val="accent5"/>
                </a:solidFill>
              </a:defRPr>
            </a:lvl3pPr>
            <a:lvl4pPr lvl="3" rtl="0">
              <a:buNone/>
              <a:defRPr sz="2000">
                <a:solidFill>
                  <a:schemeClr val="accent5"/>
                </a:solidFill>
              </a:defRPr>
            </a:lvl4pPr>
            <a:lvl5pPr lvl="4" rtl="0">
              <a:buNone/>
              <a:defRPr sz="2000">
                <a:solidFill>
                  <a:schemeClr val="accent5"/>
                </a:solidFill>
              </a:defRPr>
            </a:lvl5pPr>
            <a:lvl6pPr lvl="5" rtl="0">
              <a:buNone/>
              <a:defRPr sz="2000">
                <a:solidFill>
                  <a:schemeClr val="accent5"/>
                </a:solidFill>
              </a:defRPr>
            </a:lvl6pPr>
            <a:lvl7pPr lvl="6" rtl="0">
              <a:buNone/>
              <a:defRPr sz="2000">
                <a:solidFill>
                  <a:schemeClr val="accent5"/>
                </a:solidFill>
              </a:defRPr>
            </a:lvl7pPr>
            <a:lvl8pPr lvl="7" rtl="0">
              <a:buNone/>
              <a:defRPr sz="2000">
                <a:solidFill>
                  <a:schemeClr val="accent5"/>
                </a:solidFill>
              </a:defRPr>
            </a:lvl8pPr>
            <a:lvl9pPr lvl="8" rtl="0">
              <a:buNone/>
              <a:defRPr sz="2000">
                <a:solidFill>
                  <a:schemeClr val="accent5"/>
                </a:solidFill>
              </a:defRPr>
            </a:lvl9pPr>
          </a:lstStyle>
          <a:p>
            <a:pPr indent="0" lvl="0" marL="0" rtl="0" algn="ctr">
              <a:spcBef>
                <a:spcPts val="0"/>
              </a:spcBef>
              <a:spcAft>
                <a:spcPts val="0"/>
              </a:spcAft>
              <a:buNone/>
            </a:pPr>
            <a:fld id="{00000000-1234-1234-1234-123412341234}" type="slidenum">
              <a:rPr lang="en"/>
              <a:t>‹#›</a:t>
            </a:fld>
            <a:endParaRPr/>
          </a:p>
        </p:txBody>
      </p:sp>
      <p:sp>
        <p:nvSpPr>
          <p:cNvPr id="151" name="Google Shape;151;p19"/>
          <p:cNvSpPr txBox="1"/>
          <p:nvPr>
            <p:ph idx="1" type="subTitle"/>
          </p:nvPr>
        </p:nvSpPr>
        <p:spPr>
          <a:xfrm>
            <a:off x="464850" y="432024"/>
            <a:ext cx="4209900" cy="15027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chemeClr val="accent5"/>
              </a:buClr>
              <a:buSzPts val="4800"/>
              <a:buNone/>
              <a:defRPr sz="4800">
                <a:solidFill>
                  <a:schemeClr val="accent5"/>
                </a:solidFill>
              </a:defRPr>
            </a:lvl1pPr>
            <a:lvl2pPr lvl="1">
              <a:lnSpc>
                <a:spcPct val="90000"/>
              </a:lnSpc>
              <a:spcBef>
                <a:spcPts val="0"/>
              </a:spcBef>
              <a:spcAft>
                <a:spcPts val="0"/>
              </a:spcAft>
              <a:buClr>
                <a:schemeClr val="accent5"/>
              </a:buClr>
              <a:buSzPts val="4800"/>
              <a:buNone/>
              <a:defRPr sz="4800">
                <a:solidFill>
                  <a:schemeClr val="accent5"/>
                </a:solidFill>
              </a:defRPr>
            </a:lvl2pPr>
            <a:lvl3pPr lvl="2">
              <a:lnSpc>
                <a:spcPct val="90000"/>
              </a:lnSpc>
              <a:spcBef>
                <a:spcPts val="0"/>
              </a:spcBef>
              <a:spcAft>
                <a:spcPts val="0"/>
              </a:spcAft>
              <a:buClr>
                <a:schemeClr val="accent5"/>
              </a:buClr>
              <a:buSzPts val="4800"/>
              <a:buNone/>
              <a:defRPr sz="4800">
                <a:solidFill>
                  <a:schemeClr val="accent5"/>
                </a:solidFill>
              </a:defRPr>
            </a:lvl3pPr>
            <a:lvl4pPr lvl="3">
              <a:lnSpc>
                <a:spcPct val="90000"/>
              </a:lnSpc>
              <a:spcBef>
                <a:spcPts val="0"/>
              </a:spcBef>
              <a:spcAft>
                <a:spcPts val="0"/>
              </a:spcAft>
              <a:buClr>
                <a:schemeClr val="accent5"/>
              </a:buClr>
              <a:buSzPts val="4800"/>
              <a:buNone/>
              <a:defRPr sz="4800">
                <a:solidFill>
                  <a:schemeClr val="accent5"/>
                </a:solidFill>
              </a:defRPr>
            </a:lvl4pPr>
            <a:lvl5pPr lvl="4">
              <a:lnSpc>
                <a:spcPct val="90000"/>
              </a:lnSpc>
              <a:spcBef>
                <a:spcPts val="0"/>
              </a:spcBef>
              <a:spcAft>
                <a:spcPts val="0"/>
              </a:spcAft>
              <a:buClr>
                <a:schemeClr val="accent5"/>
              </a:buClr>
              <a:buSzPts val="4800"/>
              <a:buNone/>
              <a:defRPr sz="4800">
                <a:solidFill>
                  <a:schemeClr val="accent5"/>
                </a:solidFill>
              </a:defRPr>
            </a:lvl5pPr>
            <a:lvl6pPr lvl="5">
              <a:lnSpc>
                <a:spcPct val="90000"/>
              </a:lnSpc>
              <a:spcBef>
                <a:spcPts val="0"/>
              </a:spcBef>
              <a:spcAft>
                <a:spcPts val="0"/>
              </a:spcAft>
              <a:buClr>
                <a:schemeClr val="accent5"/>
              </a:buClr>
              <a:buSzPts val="4800"/>
              <a:buNone/>
              <a:defRPr sz="4800">
                <a:solidFill>
                  <a:schemeClr val="accent5"/>
                </a:solidFill>
              </a:defRPr>
            </a:lvl6pPr>
            <a:lvl7pPr lvl="6">
              <a:lnSpc>
                <a:spcPct val="90000"/>
              </a:lnSpc>
              <a:spcBef>
                <a:spcPts val="0"/>
              </a:spcBef>
              <a:spcAft>
                <a:spcPts val="0"/>
              </a:spcAft>
              <a:buClr>
                <a:schemeClr val="accent5"/>
              </a:buClr>
              <a:buSzPts val="4800"/>
              <a:buNone/>
              <a:defRPr sz="4800">
                <a:solidFill>
                  <a:schemeClr val="accent5"/>
                </a:solidFill>
              </a:defRPr>
            </a:lvl7pPr>
            <a:lvl8pPr lvl="7">
              <a:lnSpc>
                <a:spcPct val="90000"/>
              </a:lnSpc>
              <a:spcBef>
                <a:spcPts val="0"/>
              </a:spcBef>
              <a:spcAft>
                <a:spcPts val="0"/>
              </a:spcAft>
              <a:buClr>
                <a:schemeClr val="accent5"/>
              </a:buClr>
              <a:buSzPts val="4800"/>
              <a:buNone/>
              <a:defRPr sz="4800">
                <a:solidFill>
                  <a:schemeClr val="accent5"/>
                </a:solidFill>
              </a:defRPr>
            </a:lvl8pPr>
            <a:lvl9pPr lvl="8">
              <a:lnSpc>
                <a:spcPct val="90000"/>
              </a:lnSpc>
              <a:spcBef>
                <a:spcPts val="0"/>
              </a:spcBef>
              <a:spcAft>
                <a:spcPts val="0"/>
              </a:spcAft>
              <a:buClr>
                <a:schemeClr val="accent5"/>
              </a:buClr>
              <a:buSzPts val="4800"/>
              <a:buNone/>
              <a:defRPr sz="4800">
                <a:solidFill>
                  <a:schemeClr val="accent5"/>
                </a:solidFill>
              </a:defRPr>
            </a:lvl9pPr>
          </a:lstStyle>
          <a:p/>
        </p:txBody>
      </p:sp>
      <p:sp>
        <p:nvSpPr>
          <p:cNvPr id="152" name="Google Shape;152;p19"/>
          <p:cNvSpPr txBox="1"/>
          <p:nvPr>
            <p:ph idx="2" type="body"/>
          </p:nvPr>
        </p:nvSpPr>
        <p:spPr>
          <a:xfrm>
            <a:off x="464850" y="1918250"/>
            <a:ext cx="3841500" cy="2579700"/>
          </a:xfrm>
          <a:prstGeom prst="rect">
            <a:avLst/>
          </a:prstGeom>
        </p:spPr>
        <p:txBody>
          <a:bodyPr anchorCtr="0" anchor="t" bIns="91425" lIns="91425" spcFirstLastPara="1" rIns="91425" wrap="square" tIns="91425">
            <a:noAutofit/>
          </a:bodyPr>
          <a:lstStyle>
            <a:lvl1pPr indent="-336550" lvl="0" marL="457200">
              <a:lnSpc>
                <a:spcPct val="115000"/>
              </a:lnSpc>
              <a:spcBef>
                <a:spcPts val="0"/>
              </a:spcBef>
              <a:spcAft>
                <a:spcPts val="0"/>
              </a:spcAft>
              <a:buClr>
                <a:schemeClr val="accent5"/>
              </a:buClr>
              <a:buSzPts val="1700"/>
              <a:buChar char="●"/>
              <a:defRPr sz="1700">
                <a:solidFill>
                  <a:schemeClr val="accent5"/>
                </a:solidFill>
              </a:defRPr>
            </a:lvl1pPr>
            <a:lvl2pPr indent="-336550" lvl="1" marL="914400">
              <a:lnSpc>
                <a:spcPct val="115000"/>
              </a:lnSpc>
              <a:spcBef>
                <a:spcPts val="0"/>
              </a:spcBef>
              <a:spcAft>
                <a:spcPts val="0"/>
              </a:spcAft>
              <a:buClr>
                <a:schemeClr val="accent5"/>
              </a:buClr>
              <a:buSzPts val="1700"/>
              <a:buChar char="○"/>
              <a:defRPr sz="1700">
                <a:solidFill>
                  <a:schemeClr val="accent5"/>
                </a:solidFill>
              </a:defRPr>
            </a:lvl2pPr>
            <a:lvl3pPr indent="-336550" lvl="2" marL="1371600">
              <a:lnSpc>
                <a:spcPct val="115000"/>
              </a:lnSpc>
              <a:spcBef>
                <a:spcPts val="0"/>
              </a:spcBef>
              <a:spcAft>
                <a:spcPts val="0"/>
              </a:spcAft>
              <a:buClr>
                <a:schemeClr val="accent5"/>
              </a:buClr>
              <a:buSzPts val="1700"/>
              <a:buChar char="■"/>
              <a:defRPr sz="1700">
                <a:solidFill>
                  <a:schemeClr val="accent5"/>
                </a:solidFill>
              </a:defRPr>
            </a:lvl3pPr>
            <a:lvl4pPr indent="-336550" lvl="3" marL="1828800">
              <a:lnSpc>
                <a:spcPct val="115000"/>
              </a:lnSpc>
              <a:spcBef>
                <a:spcPts val="0"/>
              </a:spcBef>
              <a:spcAft>
                <a:spcPts val="0"/>
              </a:spcAft>
              <a:buClr>
                <a:schemeClr val="accent5"/>
              </a:buClr>
              <a:buSzPts val="1700"/>
              <a:buChar char="●"/>
              <a:defRPr sz="1700">
                <a:solidFill>
                  <a:schemeClr val="accent5"/>
                </a:solidFill>
              </a:defRPr>
            </a:lvl4pPr>
            <a:lvl5pPr indent="-336550" lvl="4" marL="2286000">
              <a:lnSpc>
                <a:spcPct val="115000"/>
              </a:lnSpc>
              <a:spcBef>
                <a:spcPts val="0"/>
              </a:spcBef>
              <a:spcAft>
                <a:spcPts val="0"/>
              </a:spcAft>
              <a:buClr>
                <a:schemeClr val="accent5"/>
              </a:buClr>
              <a:buSzPts val="1700"/>
              <a:buChar char="○"/>
              <a:defRPr sz="1700">
                <a:solidFill>
                  <a:schemeClr val="accent5"/>
                </a:solidFill>
              </a:defRPr>
            </a:lvl5pPr>
            <a:lvl6pPr indent="-336550" lvl="5" marL="2743200">
              <a:lnSpc>
                <a:spcPct val="115000"/>
              </a:lnSpc>
              <a:spcBef>
                <a:spcPts val="0"/>
              </a:spcBef>
              <a:spcAft>
                <a:spcPts val="0"/>
              </a:spcAft>
              <a:buClr>
                <a:schemeClr val="accent5"/>
              </a:buClr>
              <a:buSzPts val="1700"/>
              <a:buChar char="■"/>
              <a:defRPr sz="1700">
                <a:solidFill>
                  <a:schemeClr val="accent5"/>
                </a:solidFill>
              </a:defRPr>
            </a:lvl6pPr>
            <a:lvl7pPr indent="-336550" lvl="6" marL="3200400">
              <a:lnSpc>
                <a:spcPct val="115000"/>
              </a:lnSpc>
              <a:spcBef>
                <a:spcPts val="0"/>
              </a:spcBef>
              <a:spcAft>
                <a:spcPts val="0"/>
              </a:spcAft>
              <a:buClr>
                <a:schemeClr val="accent5"/>
              </a:buClr>
              <a:buSzPts val="1700"/>
              <a:buChar char="●"/>
              <a:defRPr sz="1700">
                <a:solidFill>
                  <a:schemeClr val="accent5"/>
                </a:solidFill>
              </a:defRPr>
            </a:lvl7pPr>
            <a:lvl8pPr indent="-336550" lvl="7" marL="3657600">
              <a:lnSpc>
                <a:spcPct val="115000"/>
              </a:lnSpc>
              <a:spcBef>
                <a:spcPts val="0"/>
              </a:spcBef>
              <a:spcAft>
                <a:spcPts val="0"/>
              </a:spcAft>
              <a:buClr>
                <a:schemeClr val="accent5"/>
              </a:buClr>
              <a:buSzPts val="1700"/>
              <a:buChar char="○"/>
              <a:defRPr sz="1700">
                <a:solidFill>
                  <a:schemeClr val="accent5"/>
                </a:solidFill>
              </a:defRPr>
            </a:lvl8pPr>
            <a:lvl9pPr indent="-336550" lvl="8" marL="4114800">
              <a:lnSpc>
                <a:spcPct val="115000"/>
              </a:lnSpc>
              <a:spcBef>
                <a:spcPts val="0"/>
              </a:spcBef>
              <a:spcAft>
                <a:spcPts val="0"/>
              </a:spcAft>
              <a:buClr>
                <a:schemeClr val="accent5"/>
              </a:buClr>
              <a:buSzPts val="1700"/>
              <a:buChar char="■"/>
              <a:defRPr sz="1700">
                <a:solidFill>
                  <a:schemeClr val="accent5"/>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ONE_COLUMN_TEXT_1">
    <p:bg>
      <p:bgPr>
        <a:solidFill>
          <a:schemeClr val="accent1"/>
        </a:solidFill>
      </p:bgPr>
    </p:bg>
    <p:spTree>
      <p:nvGrpSpPr>
        <p:cNvPr id="153" name="Shape 153"/>
        <p:cNvGrpSpPr/>
        <p:nvPr/>
      </p:nvGrpSpPr>
      <p:grpSpPr>
        <a:xfrm>
          <a:off x="0" y="0"/>
          <a:ext cx="0" cy="0"/>
          <a:chOff x="0" y="0"/>
          <a:chExt cx="0" cy="0"/>
        </a:xfrm>
      </p:grpSpPr>
      <p:sp>
        <p:nvSpPr>
          <p:cNvPr id="154" name="Google Shape;154;p20"/>
          <p:cNvSpPr/>
          <p:nvPr/>
        </p:nvSpPr>
        <p:spPr>
          <a:xfrm rot="899980">
            <a:off x="2243753" y="243674"/>
            <a:ext cx="4656251" cy="465625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5" name="Google Shape;155;p20"/>
          <p:cNvSpPr/>
          <p:nvPr/>
        </p:nvSpPr>
        <p:spPr>
          <a:xfrm rot="900079">
            <a:off x="2386001" y="385904"/>
            <a:ext cx="4371791" cy="4371791"/>
          </a:xfrm>
          <a:prstGeom prst="rect">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6" name="Google Shape;156;p20"/>
          <p:cNvSpPr/>
          <p:nvPr/>
        </p:nvSpPr>
        <p:spPr>
          <a:xfrm rot="899951">
            <a:off x="2513416" y="513084"/>
            <a:ext cx="4117381" cy="4117381"/>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7" name="Google Shape;157;p20"/>
          <p:cNvSpPr/>
          <p:nvPr/>
        </p:nvSpPr>
        <p:spPr>
          <a:xfrm rot="899898">
            <a:off x="2634988" y="634535"/>
            <a:ext cx="3874180" cy="3874180"/>
          </a:xfrm>
          <a:prstGeom prst="rect">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8" name="Google Shape;158;p20"/>
          <p:cNvSpPr txBox="1"/>
          <p:nvPr>
            <p:ph type="title"/>
          </p:nvPr>
        </p:nvSpPr>
        <p:spPr>
          <a:xfrm>
            <a:off x="2446825" y="1524800"/>
            <a:ext cx="4250100" cy="20940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Clr>
                <a:schemeClr val="accent3"/>
              </a:buClr>
              <a:buSzPts val="4200"/>
              <a:buNone/>
              <a:defRPr sz="4200">
                <a:solidFill>
                  <a:schemeClr val="accent3"/>
                </a:solidFill>
              </a:defRPr>
            </a:lvl1pPr>
            <a:lvl2pPr lvl="1" algn="ctr">
              <a:lnSpc>
                <a:spcPct val="80000"/>
              </a:lnSpc>
              <a:spcBef>
                <a:spcPts val="0"/>
              </a:spcBef>
              <a:spcAft>
                <a:spcPts val="0"/>
              </a:spcAft>
              <a:buClr>
                <a:schemeClr val="accent3"/>
              </a:buClr>
              <a:buSzPts val="4200"/>
              <a:buNone/>
              <a:defRPr sz="4200">
                <a:solidFill>
                  <a:schemeClr val="accent3"/>
                </a:solidFill>
              </a:defRPr>
            </a:lvl2pPr>
            <a:lvl3pPr lvl="2" algn="ctr">
              <a:lnSpc>
                <a:spcPct val="80000"/>
              </a:lnSpc>
              <a:spcBef>
                <a:spcPts val="0"/>
              </a:spcBef>
              <a:spcAft>
                <a:spcPts val="0"/>
              </a:spcAft>
              <a:buClr>
                <a:schemeClr val="accent3"/>
              </a:buClr>
              <a:buSzPts val="4200"/>
              <a:buNone/>
              <a:defRPr sz="4200">
                <a:solidFill>
                  <a:schemeClr val="accent3"/>
                </a:solidFill>
              </a:defRPr>
            </a:lvl3pPr>
            <a:lvl4pPr lvl="3" algn="ctr">
              <a:lnSpc>
                <a:spcPct val="80000"/>
              </a:lnSpc>
              <a:spcBef>
                <a:spcPts val="0"/>
              </a:spcBef>
              <a:spcAft>
                <a:spcPts val="0"/>
              </a:spcAft>
              <a:buClr>
                <a:schemeClr val="accent3"/>
              </a:buClr>
              <a:buSzPts val="4200"/>
              <a:buNone/>
              <a:defRPr sz="4200">
                <a:solidFill>
                  <a:schemeClr val="accent3"/>
                </a:solidFill>
              </a:defRPr>
            </a:lvl4pPr>
            <a:lvl5pPr lvl="4" algn="ctr">
              <a:lnSpc>
                <a:spcPct val="80000"/>
              </a:lnSpc>
              <a:spcBef>
                <a:spcPts val="0"/>
              </a:spcBef>
              <a:spcAft>
                <a:spcPts val="0"/>
              </a:spcAft>
              <a:buClr>
                <a:schemeClr val="accent3"/>
              </a:buClr>
              <a:buSzPts val="4200"/>
              <a:buNone/>
              <a:defRPr sz="4200">
                <a:solidFill>
                  <a:schemeClr val="accent3"/>
                </a:solidFill>
              </a:defRPr>
            </a:lvl5pPr>
            <a:lvl6pPr lvl="5" algn="ctr">
              <a:lnSpc>
                <a:spcPct val="80000"/>
              </a:lnSpc>
              <a:spcBef>
                <a:spcPts val="0"/>
              </a:spcBef>
              <a:spcAft>
                <a:spcPts val="0"/>
              </a:spcAft>
              <a:buClr>
                <a:schemeClr val="accent3"/>
              </a:buClr>
              <a:buSzPts val="4200"/>
              <a:buNone/>
              <a:defRPr sz="4200">
                <a:solidFill>
                  <a:schemeClr val="accent3"/>
                </a:solidFill>
              </a:defRPr>
            </a:lvl6pPr>
            <a:lvl7pPr lvl="6" algn="ctr">
              <a:lnSpc>
                <a:spcPct val="80000"/>
              </a:lnSpc>
              <a:spcBef>
                <a:spcPts val="0"/>
              </a:spcBef>
              <a:spcAft>
                <a:spcPts val="0"/>
              </a:spcAft>
              <a:buClr>
                <a:schemeClr val="accent3"/>
              </a:buClr>
              <a:buSzPts val="4200"/>
              <a:buNone/>
              <a:defRPr sz="4200">
                <a:solidFill>
                  <a:schemeClr val="accent3"/>
                </a:solidFill>
              </a:defRPr>
            </a:lvl7pPr>
            <a:lvl8pPr lvl="7" algn="ctr">
              <a:lnSpc>
                <a:spcPct val="80000"/>
              </a:lnSpc>
              <a:spcBef>
                <a:spcPts val="0"/>
              </a:spcBef>
              <a:spcAft>
                <a:spcPts val="0"/>
              </a:spcAft>
              <a:buClr>
                <a:schemeClr val="accent3"/>
              </a:buClr>
              <a:buSzPts val="4200"/>
              <a:buNone/>
              <a:defRPr sz="4200">
                <a:solidFill>
                  <a:schemeClr val="accent3"/>
                </a:solidFill>
              </a:defRPr>
            </a:lvl8pPr>
            <a:lvl9pPr lvl="8" algn="ctr">
              <a:lnSpc>
                <a:spcPct val="80000"/>
              </a:lnSpc>
              <a:spcBef>
                <a:spcPts val="0"/>
              </a:spcBef>
              <a:spcAft>
                <a:spcPts val="0"/>
              </a:spcAft>
              <a:buClr>
                <a:schemeClr val="accent3"/>
              </a:buClr>
              <a:buSzPts val="4200"/>
              <a:buNone/>
              <a:defRPr sz="4200">
                <a:solidFill>
                  <a:schemeClr val="accent3"/>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_1">
    <p:spTree>
      <p:nvGrpSpPr>
        <p:cNvPr id="19" name="Shape 19"/>
        <p:cNvGrpSpPr/>
        <p:nvPr/>
      </p:nvGrpSpPr>
      <p:grpSpPr>
        <a:xfrm>
          <a:off x="0" y="0"/>
          <a:ext cx="0" cy="0"/>
          <a:chOff x="0" y="0"/>
          <a:chExt cx="0" cy="0"/>
        </a:xfrm>
      </p:grpSpPr>
      <p:sp>
        <p:nvSpPr>
          <p:cNvPr id="20" name="Google Shape;20;p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p:txBody>
      </p:sp>
      <p:sp>
        <p:nvSpPr>
          <p:cNvPr id="21" name="Google Shape;21;p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2" name="Google Shape;22;p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ONE_COLUMN_TEXT_1_1">
    <p:bg>
      <p:bgPr>
        <a:solidFill>
          <a:schemeClr val="dk2"/>
        </a:solidFill>
      </p:bgPr>
    </p:bg>
    <p:spTree>
      <p:nvGrpSpPr>
        <p:cNvPr id="159" name="Shape 159"/>
        <p:cNvGrpSpPr/>
        <p:nvPr/>
      </p:nvGrpSpPr>
      <p:grpSpPr>
        <a:xfrm>
          <a:off x="0" y="0"/>
          <a:ext cx="0" cy="0"/>
          <a:chOff x="0" y="0"/>
          <a:chExt cx="0" cy="0"/>
        </a:xfrm>
      </p:grpSpPr>
      <p:sp>
        <p:nvSpPr>
          <p:cNvPr id="160" name="Google Shape;160;p21"/>
          <p:cNvSpPr/>
          <p:nvPr/>
        </p:nvSpPr>
        <p:spPr>
          <a:xfrm>
            <a:off x="245600" y="205147"/>
            <a:ext cx="8648100" cy="47151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1" name="Google Shape;161;p21"/>
          <p:cNvSpPr/>
          <p:nvPr/>
        </p:nvSpPr>
        <p:spPr>
          <a:xfrm>
            <a:off x="323600" y="282875"/>
            <a:ext cx="8492100" cy="45663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2" name="Google Shape;162;p21"/>
          <p:cNvSpPr txBox="1"/>
          <p:nvPr>
            <p:ph type="title"/>
          </p:nvPr>
        </p:nvSpPr>
        <p:spPr>
          <a:xfrm>
            <a:off x="2446825" y="1524800"/>
            <a:ext cx="4250100" cy="20940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Clr>
                <a:schemeClr val="lt1"/>
              </a:buClr>
              <a:buSzPts val="4200"/>
              <a:buNone/>
              <a:defRPr sz="4200">
                <a:solidFill>
                  <a:schemeClr val="lt1"/>
                </a:solidFill>
              </a:defRPr>
            </a:lvl1pPr>
            <a:lvl2pPr lvl="1" algn="ctr">
              <a:lnSpc>
                <a:spcPct val="80000"/>
              </a:lnSpc>
              <a:spcBef>
                <a:spcPts val="0"/>
              </a:spcBef>
              <a:spcAft>
                <a:spcPts val="0"/>
              </a:spcAft>
              <a:buClr>
                <a:schemeClr val="lt1"/>
              </a:buClr>
              <a:buSzPts val="4200"/>
              <a:buNone/>
              <a:defRPr sz="4200">
                <a:solidFill>
                  <a:schemeClr val="lt1"/>
                </a:solidFill>
              </a:defRPr>
            </a:lvl2pPr>
            <a:lvl3pPr lvl="2" algn="ctr">
              <a:lnSpc>
                <a:spcPct val="80000"/>
              </a:lnSpc>
              <a:spcBef>
                <a:spcPts val="0"/>
              </a:spcBef>
              <a:spcAft>
                <a:spcPts val="0"/>
              </a:spcAft>
              <a:buClr>
                <a:schemeClr val="lt1"/>
              </a:buClr>
              <a:buSzPts val="4200"/>
              <a:buNone/>
              <a:defRPr sz="4200">
                <a:solidFill>
                  <a:schemeClr val="lt1"/>
                </a:solidFill>
              </a:defRPr>
            </a:lvl3pPr>
            <a:lvl4pPr lvl="3" algn="ctr">
              <a:lnSpc>
                <a:spcPct val="80000"/>
              </a:lnSpc>
              <a:spcBef>
                <a:spcPts val="0"/>
              </a:spcBef>
              <a:spcAft>
                <a:spcPts val="0"/>
              </a:spcAft>
              <a:buClr>
                <a:schemeClr val="lt1"/>
              </a:buClr>
              <a:buSzPts val="4200"/>
              <a:buNone/>
              <a:defRPr sz="4200">
                <a:solidFill>
                  <a:schemeClr val="lt1"/>
                </a:solidFill>
              </a:defRPr>
            </a:lvl4pPr>
            <a:lvl5pPr lvl="4" algn="ctr">
              <a:lnSpc>
                <a:spcPct val="80000"/>
              </a:lnSpc>
              <a:spcBef>
                <a:spcPts val="0"/>
              </a:spcBef>
              <a:spcAft>
                <a:spcPts val="0"/>
              </a:spcAft>
              <a:buClr>
                <a:schemeClr val="lt1"/>
              </a:buClr>
              <a:buSzPts val="4200"/>
              <a:buNone/>
              <a:defRPr sz="4200">
                <a:solidFill>
                  <a:schemeClr val="lt1"/>
                </a:solidFill>
              </a:defRPr>
            </a:lvl5pPr>
            <a:lvl6pPr lvl="5" algn="ctr">
              <a:lnSpc>
                <a:spcPct val="80000"/>
              </a:lnSpc>
              <a:spcBef>
                <a:spcPts val="0"/>
              </a:spcBef>
              <a:spcAft>
                <a:spcPts val="0"/>
              </a:spcAft>
              <a:buClr>
                <a:schemeClr val="lt1"/>
              </a:buClr>
              <a:buSzPts val="4200"/>
              <a:buNone/>
              <a:defRPr sz="4200">
                <a:solidFill>
                  <a:schemeClr val="lt1"/>
                </a:solidFill>
              </a:defRPr>
            </a:lvl6pPr>
            <a:lvl7pPr lvl="6" algn="ctr">
              <a:lnSpc>
                <a:spcPct val="80000"/>
              </a:lnSpc>
              <a:spcBef>
                <a:spcPts val="0"/>
              </a:spcBef>
              <a:spcAft>
                <a:spcPts val="0"/>
              </a:spcAft>
              <a:buClr>
                <a:schemeClr val="lt1"/>
              </a:buClr>
              <a:buSzPts val="4200"/>
              <a:buNone/>
              <a:defRPr sz="4200">
                <a:solidFill>
                  <a:schemeClr val="lt1"/>
                </a:solidFill>
              </a:defRPr>
            </a:lvl7pPr>
            <a:lvl8pPr lvl="7" algn="ctr">
              <a:lnSpc>
                <a:spcPct val="80000"/>
              </a:lnSpc>
              <a:spcBef>
                <a:spcPts val="0"/>
              </a:spcBef>
              <a:spcAft>
                <a:spcPts val="0"/>
              </a:spcAft>
              <a:buClr>
                <a:schemeClr val="lt1"/>
              </a:buClr>
              <a:buSzPts val="4200"/>
              <a:buNone/>
              <a:defRPr sz="4200">
                <a:solidFill>
                  <a:schemeClr val="lt1"/>
                </a:solidFill>
              </a:defRPr>
            </a:lvl8pPr>
            <a:lvl9pPr lvl="8" algn="ctr">
              <a:lnSpc>
                <a:spcPct val="80000"/>
              </a:lnSpc>
              <a:spcBef>
                <a:spcPts val="0"/>
              </a:spcBef>
              <a:spcAft>
                <a:spcPts val="0"/>
              </a:spcAft>
              <a:buClr>
                <a:schemeClr val="lt1"/>
              </a:buClr>
              <a:buSzPts val="4200"/>
              <a:buNone/>
              <a:defRPr sz="4200">
                <a:solidFill>
                  <a:schemeClr val="lt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ONE_COLUMN_TEXT_1_1_1">
    <p:bg>
      <p:bgPr>
        <a:solidFill>
          <a:schemeClr val="accent4"/>
        </a:solidFill>
      </p:bgPr>
    </p:bg>
    <p:spTree>
      <p:nvGrpSpPr>
        <p:cNvPr id="163" name="Shape 163"/>
        <p:cNvGrpSpPr/>
        <p:nvPr/>
      </p:nvGrpSpPr>
      <p:grpSpPr>
        <a:xfrm>
          <a:off x="0" y="0"/>
          <a:ext cx="0" cy="0"/>
          <a:chOff x="0" y="0"/>
          <a:chExt cx="0" cy="0"/>
        </a:xfrm>
      </p:grpSpPr>
      <p:sp>
        <p:nvSpPr>
          <p:cNvPr id="164" name="Google Shape;164;p22"/>
          <p:cNvSpPr/>
          <p:nvPr/>
        </p:nvSpPr>
        <p:spPr>
          <a:xfrm>
            <a:off x="245600" y="205147"/>
            <a:ext cx="8648100" cy="4715100"/>
          </a:xfrm>
          <a:prstGeom prst="rect">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5" name="Google Shape;165;p22"/>
          <p:cNvSpPr/>
          <p:nvPr/>
        </p:nvSpPr>
        <p:spPr>
          <a:xfrm>
            <a:off x="323600" y="282875"/>
            <a:ext cx="8492100" cy="4566300"/>
          </a:xfrm>
          <a:prstGeom prst="rect">
            <a:avLst/>
          </a:prstGeom>
          <a:solidFill>
            <a:schemeClr val="accent6"/>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6" name="Google Shape;166;p22"/>
          <p:cNvSpPr txBox="1"/>
          <p:nvPr>
            <p:ph idx="1" type="body"/>
          </p:nvPr>
        </p:nvSpPr>
        <p:spPr>
          <a:xfrm>
            <a:off x="464850" y="1272850"/>
            <a:ext cx="8205000" cy="2579700"/>
          </a:xfrm>
          <a:prstGeom prst="rect">
            <a:avLst/>
          </a:prstGeom>
        </p:spPr>
        <p:txBody>
          <a:bodyPr anchorCtr="0" anchor="ctr" bIns="91425" lIns="91425" spcFirstLastPara="1" rIns="91425" wrap="square" tIns="91425">
            <a:noAutofit/>
          </a:bodyPr>
          <a:lstStyle>
            <a:lvl1pPr indent="-406400" lvl="0" marL="457200">
              <a:lnSpc>
                <a:spcPct val="115000"/>
              </a:lnSpc>
              <a:spcBef>
                <a:spcPts val="0"/>
              </a:spcBef>
              <a:spcAft>
                <a:spcPts val="0"/>
              </a:spcAft>
              <a:buClr>
                <a:schemeClr val="accent4"/>
              </a:buClr>
              <a:buSzPts val="2800"/>
              <a:buChar char="●"/>
              <a:defRPr sz="2800">
                <a:solidFill>
                  <a:schemeClr val="accent4"/>
                </a:solidFill>
              </a:defRPr>
            </a:lvl1pPr>
            <a:lvl2pPr indent="-406400" lvl="1" marL="914400">
              <a:lnSpc>
                <a:spcPct val="115000"/>
              </a:lnSpc>
              <a:spcBef>
                <a:spcPts val="0"/>
              </a:spcBef>
              <a:spcAft>
                <a:spcPts val="0"/>
              </a:spcAft>
              <a:buClr>
                <a:schemeClr val="accent4"/>
              </a:buClr>
              <a:buSzPts val="2800"/>
              <a:buChar char="○"/>
              <a:defRPr sz="2800">
                <a:solidFill>
                  <a:schemeClr val="accent4"/>
                </a:solidFill>
              </a:defRPr>
            </a:lvl2pPr>
            <a:lvl3pPr indent="-406400" lvl="2" marL="1371600">
              <a:lnSpc>
                <a:spcPct val="115000"/>
              </a:lnSpc>
              <a:spcBef>
                <a:spcPts val="0"/>
              </a:spcBef>
              <a:spcAft>
                <a:spcPts val="0"/>
              </a:spcAft>
              <a:buClr>
                <a:schemeClr val="accent4"/>
              </a:buClr>
              <a:buSzPts val="2800"/>
              <a:buChar char="■"/>
              <a:defRPr sz="2800">
                <a:solidFill>
                  <a:schemeClr val="accent4"/>
                </a:solidFill>
              </a:defRPr>
            </a:lvl3pPr>
            <a:lvl4pPr indent="-406400" lvl="3" marL="1828800">
              <a:lnSpc>
                <a:spcPct val="115000"/>
              </a:lnSpc>
              <a:spcBef>
                <a:spcPts val="0"/>
              </a:spcBef>
              <a:spcAft>
                <a:spcPts val="0"/>
              </a:spcAft>
              <a:buClr>
                <a:schemeClr val="accent4"/>
              </a:buClr>
              <a:buSzPts val="2800"/>
              <a:buChar char="●"/>
              <a:defRPr sz="2800">
                <a:solidFill>
                  <a:schemeClr val="accent4"/>
                </a:solidFill>
              </a:defRPr>
            </a:lvl4pPr>
            <a:lvl5pPr indent="-406400" lvl="4" marL="2286000">
              <a:lnSpc>
                <a:spcPct val="115000"/>
              </a:lnSpc>
              <a:spcBef>
                <a:spcPts val="0"/>
              </a:spcBef>
              <a:spcAft>
                <a:spcPts val="0"/>
              </a:spcAft>
              <a:buClr>
                <a:schemeClr val="accent4"/>
              </a:buClr>
              <a:buSzPts val="2800"/>
              <a:buChar char="○"/>
              <a:defRPr sz="2800">
                <a:solidFill>
                  <a:schemeClr val="accent4"/>
                </a:solidFill>
              </a:defRPr>
            </a:lvl5pPr>
            <a:lvl6pPr indent="-406400" lvl="5" marL="2743200">
              <a:lnSpc>
                <a:spcPct val="115000"/>
              </a:lnSpc>
              <a:spcBef>
                <a:spcPts val="0"/>
              </a:spcBef>
              <a:spcAft>
                <a:spcPts val="0"/>
              </a:spcAft>
              <a:buClr>
                <a:schemeClr val="accent4"/>
              </a:buClr>
              <a:buSzPts val="2800"/>
              <a:buChar char="■"/>
              <a:defRPr sz="2800">
                <a:solidFill>
                  <a:schemeClr val="accent4"/>
                </a:solidFill>
              </a:defRPr>
            </a:lvl6pPr>
            <a:lvl7pPr indent="-406400" lvl="6" marL="3200400">
              <a:lnSpc>
                <a:spcPct val="115000"/>
              </a:lnSpc>
              <a:spcBef>
                <a:spcPts val="0"/>
              </a:spcBef>
              <a:spcAft>
                <a:spcPts val="0"/>
              </a:spcAft>
              <a:buClr>
                <a:schemeClr val="accent4"/>
              </a:buClr>
              <a:buSzPts val="2800"/>
              <a:buChar char="●"/>
              <a:defRPr sz="2800">
                <a:solidFill>
                  <a:schemeClr val="accent4"/>
                </a:solidFill>
              </a:defRPr>
            </a:lvl7pPr>
            <a:lvl8pPr indent="-406400" lvl="7" marL="3657600">
              <a:lnSpc>
                <a:spcPct val="115000"/>
              </a:lnSpc>
              <a:spcBef>
                <a:spcPts val="0"/>
              </a:spcBef>
              <a:spcAft>
                <a:spcPts val="0"/>
              </a:spcAft>
              <a:buClr>
                <a:schemeClr val="accent4"/>
              </a:buClr>
              <a:buSzPts val="2800"/>
              <a:buChar char="○"/>
              <a:defRPr sz="2800">
                <a:solidFill>
                  <a:schemeClr val="accent4"/>
                </a:solidFill>
              </a:defRPr>
            </a:lvl8pPr>
            <a:lvl9pPr indent="-406400" lvl="8" marL="4114800">
              <a:lnSpc>
                <a:spcPct val="115000"/>
              </a:lnSpc>
              <a:spcBef>
                <a:spcPts val="0"/>
              </a:spcBef>
              <a:spcAft>
                <a:spcPts val="0"/>
              </a:spcAft>
              <a:buClr>
                <a:schemeClr val="accent4"/>
              </a:buClr>
              <a:buSzPts val="2800"/>
              <a:buChar char="■"/>
              <a:defRPr sz="2800">
                <a:solidFill>
                  <a:schemeClr val="accent4"/>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ONE_COLUMN_TEXT_1_1_1_1">
    <p:bg>
      <p:bgPr>
        <a:solidFill>
          <a:schemeClr val="accent3"/>
        </a:solidFill>
      </p:bgPr>
    </p:bg>
    <p:spTree>
      <p:nvGrpSpPr>
        <p:cNvPr id="167" name="Shape 167"/>
        <p:cNvGrpSpPr/>
        <p:nvPr/>
      </p:nvGrpSpPr>
      <p:grpSpPr>
        <a:xfrm>
          <a:off x="0" y="0"/>
          <a:ext cx="0" cy="0"/>
          <a:chOff x="0" y="0"/>
          <a:chExt cx="0" cy="0"/>
        </a:xfrm>
      </p:grpSpPr>
      <p:sp>
        <p:nvSpPr>
          <p:cNvPr id="168" name="Google Shape;168;p23"/>
          <p:cNvSpPr/>
          <p:nvPr/>
        </p:nvSpPr>
        <p:spPr>
          <a:xfrm>
            <a:off x="5063775" y="2889644"/>
            <a:ext cx="1599900" cy="15999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2"/>
              </a:solidFill>
              <a:latin typeface="Roboto"/>
              <a:ea typeface="Roboto"/>
              <a:cs typeface="Roboto"/>
              <a:sym typeface="Roboto"/>
            </a:endParaRPr>
          </a:p>
        </p:txBody>
      </p:sp>
      <p:sp>
        <p:nvSpPr>
          <p:cNvPr id="169" name="Google Shape;169;p23"/>
          <p:cNvSpPr/>
          <p:nvPr/>
        </p:nvSpPr>
        <p:spPr>
          <a:xfrm>
            <a:off x="5063775" y="1289744"/>
            <a:ext cx="1599900" cy="15999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2"/>
              </a:solidFill>
              <a:latin typeface="Roboto"/>
              <a:ea typeface="Roboto"/>
              <a:cs typeface="Roboto"/>
              <a:sym typeface="Roboto"/>
            </a:endParaRPr>
          </a:p>
        </p:txBody>
      </p:sp>
      <p:sp>
        <p:nvSpPr>
          <p:cNvPr id="170" name="Google Shape;170;p23"/>
          <p:cNvSpPr/>
          <p:nvPr/>
        </p:nvSpPr>
        <p:spPr>
          <a:xfrm>
            <a:off x="6663675" y="2889494"/>
            <a:ext cx="1599900" cy="15999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2"/>
              </a:solidFill>
              <a:latin typeface="Roboto"/>
              <a:ea typeface="Roboto"/>
              <a:cs typeface="Roboto"/>
              <a:sym typeface="Roboto"/>
            </a:endParaRPr>
          </a:p>
        </p:txBody>
      </p:sp>
      <p:sp>
        <p:nvSpPr>
          <p:cNvPr id="171" name="Google Shape;171;p23"/>
          <p:cNvSpPr/>
          <p:nvPr/>
        </p:nvSpPr>
        <p:spPr>
          <a:xfrm>
            <a:off x="6663675" y="1289594"/>
            <a:ext cx="1599900" cy="15999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2"/>
              </a:solidFill>
              <a:latin typeface="Roboto"/>
              <a:ea typeface="Roboto"/>
              <a:cs typeface="Roboto"/>
              <a:sym typeface="Roboto"/>
            </a:endParaRPr>
          </a:p>
        </p:txBody>
      </p:sp>
      <p:sp>
        <p:nvSpPr>
          <p:cNvPr id="172" name="Google Shape;172;p23"/>
          <p:cNvSpPr/>
          <p:nvPr/>
        </p:nvSpPr>
        <p:spPr>
          <a:xfrm>
            <a:off x="245600" y="205147"/>
            <a:ext cx="8648100" cy="47151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3" name="Google Shape;173;p23"/>
          <p:cNvSpPr/>
          <p:nvPr/>
        </p:nvSpPr>
        <p:spPr>
          <a:xfrm>
            <a:off x="323600" y="282875"/>
            <a:ext cx="8492100" cy="45663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4" name="Google Shape;174;p23"/>
          <p:cNvSpPr txBox="1"/>
          <p:nvPr>
            <p:ph idx="12" type="sldNum"/>
          </p:nvPr>
        </p:nvSpPr>
        <p:spPr>
          <a:xfrm>
            <a:off x="8498350" y="4497850"/>
            <a:ext cx="645900" cy="646500"/>
          </a:xfrm>
          <a:prstGeom prst="rect">
            <a:avLst/>
          </a:prstGeom>
          <a:solidFill>
            <a:schemeClr val="accent3"/>
          </a:solidFill>
        </p:spPr>
        <p:txBody>
          <a:bodyPr anchorCtr="0" anchor="ctr" bIns="91425" lIns="91425" spcFirstLastPara="1" rIns="91425" wrap="square" tIns="91425">
            <a:noAutofit/>
          </a:bodyPr>
          <a:lstStyle>
            <a:lvl1pPr lvl="0" rtl="0">
              <a:buNone/>
              <a:defRPr sz="2000">
                <a:solidFill>
                  <a:schemeClr val="accent2"/>
                </a:solidFill>
              </a:defRPr>
            </a:lvl1pPr>
            <a:lvl2pPr lvl="1" rtl="0">
              <a:buNone/>
              <a:defRPr sz="2000">
                <a:solidFill>
                  <a:schemeClr val="accent2"/>
                </a:solidFill>
              </a:defRPr>
            </a:lvl2pPr>
            <a:lvl3pPr lvl="2" rtl="0">
              <a:buNone/>
              <a:defRPr sz="2000">
                <a:solidFill>
                  <a:schemeClr val="accent2"/>
                </a:solidFill>
              </a:defRPr>
            </a:lvl3pPr>
            <a:lvl4pPr lvl="3" rtl="0">
              <a:buNone/>
              <a:defRPr sz="2000">
                <a:solidFill>
                  <a:schemeClr val="accent2"/>
                </a:solidFill>
              </a:defRPr>
            </a:lvl4pPr>
            <a:lvl5pPr lvl="4" rtl="0">
              <a:buNone/>
              <a:defRPr sz="2000">
                <a:solidFill>
                  <a:schemeClr val="accent2"/>
                </a:solidFill>
              </a:defRPr>
            </a:lvl5pPr>
            <a:lvl6pPr lvl="5" rtl="0">
              <a:buNone/>
              <a:defRPr sz="2000">
                <a:solidFill>
                  <a:schemeClr val="accent2"/>
                </a:solidFill>
              </a:defRPr>
            </a:lvl6pPr>
            <a:lvl7pPr lvl="6" rtl="0">
              <a:buNone/>
              <a:defRPr sz="2000">
                <a:solidFill>
                  <a:schemeClr val="accent2"/>
                </a:solidFill>
              </a:defRPr>
            </a:lvl7pPr>
            <a:lvl8pPr lvl="7" rtl="0">
              <a:buNone/>
              <a:defRPr sz="2000">
                <a:solidFill>
                  <a:schemeClr val="accent2"/>
                </a:solidFill>
              </a:defRPr>
            </a:lvl8pPr>
            <a:lvl9pPr lvl="8" rtl="0">
              <a:buNone/>
              <a:defRPr sz="2000">
                <a:solidFill>
                  <a:schemeClr val="accent2"/>
                </a:solidFill>
              </a:defRPr>
            </a:lvl9pPr>
          </a:lstStyle>
          <a:p>
            <a:pPr indent="0" lvl="0" marL="0" rtl="0" algn="ctr">
              <a:spcBef>
                <a:spcPts val="0"/>
              </a:spcBef>
              <a:spcAft>
                <a:spcPts val="0"/>
              </a:spcAft>
              <a:buNone/>
            </a:pPr>
            <a:fld id="{00000000-1234-1234-1234-123412341234}" type="slidenum">
              <a:rPr lang="en"/>
              <a:t>‹#›</a:t>
            </a:fld>
            <a:endParaRPr/>
          </a:p>
        </p:txBody>
      </p:sp>
      <p:sp>
        <p:nvSpPr>
          <p:cNvPr id="175" name="Google Shape;175;p23"/>
          <p:cNvSpPr txBox="1"/>
          <p:nvPr>
            <p:ph idx="1" type="subTitle"/>
          </p:nvPr>
        </p:nvSpPr>
        <p:spPr>
          <a:xfrm>
            <a:off x="464850" y="432024"/>
            <a:ext cx="4209900" cy="15027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chemeClr val="accent2"/>
              </a:buClr>
              <a:buSzPts val="4800"/>
              <a:buNone/>
              <a:defRPr sz="4800">
                <a:solidFill>
                  <a:schemeClr val="accent2"/>
                </a:solidFill>
              </a:defRPr>
            </a:lvl1pPr>
            <a:lvl2pPr lvl="1">
              <a:lnSpc>
                <a:spcPct val="90000"/>
              </a:lnSpc>
              <a:spcBef>
                <a:spcPts val="0"/>
              </a:spcBef>
              <a:spcAft>
                <a:spcPts val="0"/>
              </a:spcAft>
              <a:buClr>
                <a:schemeClr val="accent2"/>
              </a:buClr>
              <a:buSzPts val="4800"/>
              <a:buNone/>
              <a:defRPr sz="4800">
                <a:solidFill>
                  <a:schemeClr val="accent2"/>
                </a:solidFill>
              </a:defRPr>
            </a:lvl2pPr>
            <a:lvl3pPr lvl="2">
              <a:lnSpc>
                <a:spcPct val="90000"/>
              </a:lnSpc>
              <a:spcBef>
                <a:spcPts val="0"/>
              </a:spcBef>
              <a:spcAft>
                <a:spcPts val="0"/>
              </a:spcAft>
              <a:buClr>
                <a:schemeClr val="accent2"/>
              </a:buClr>
              <a:buSzPts val="4800"/>
              <a:buNone/>
              <a:defRPr sz="4800">
                <a:solidFill>
                  <a:schemeClr val="accent2"/>
                </a:solidFill>
              </a:defRPr>
            </a:lvl3pPr>
            <a:lvl4pPr lvl="3">
              <a:lnSpc>
                <a:spcPct val="90000"/>
              </a:lnSpc>
              <a:spcBef>
                <a:spcPts val="0"/>
              </a:spcBef>
              <a:spcAft>
                <a:spcPts val="0"/>
              </a:spcAft>
              <a:buClr>
                <a:schemeClr val="accent2"/>
              </a:buClr>
              <a:buSzPts val="4800"/>
              <a:buNone/>
              <a:defRPr sz="4800">
                <a:solidFill>
                  <a:schemeClr val="accent2"/>
                </a:solidFill>
              </a:defRPr>
            </a:lvl4pPr>
            <a:lvl5pPr lvl="4">
              <a:lnSpc>
                <a:spcPct val="90000"/>
              </a:lnSpc>
              <a:spcBef>
                <a:spcPts val="0"/>
              </a:spcBef>
              <a:spcAft>
                <a:spcPts val="0"/>
              </a:spcAft>
              <a:buClr>
                <a:schemeClr val="accent2"/>
              </a:buClr>
              <a:buSzPts val="4800"/>
              <a:buNone/>
              <a:defRPr sz="4800">
                <a:solidFill>
                  <a:schemeClr val="accent2"/>
                </a:solidFill>
              </a:defRPr>
            </a:lvl5pPr>
            <a:lvl6pPr lvl="5">
              <a:lnSpc>
                <a:spcPct val="90000"/>
              </a:lnSpc>
              <a:spcBef>
                <a:spcPts val="0"/>
              </a:spcBef>
              <a:spcAft>
                <a:spcPts val="0"/>
              </a:spcAft>
              <a:buClr>
                <a:schemeClr val="accent2"/>
              </a:buClr>
              <a:buSzPts val="4800"/>
              <a:buNone/>
              <a:defRPr sz="4800">
                <a:solidFill>
                  <a:schemeClr val="accent2"/>
                </a:solidFill>
              </a:defRPr>
            </a:lvl6pPr>
            <a:lvl7pPr lvl="6">
              <a:lnSpc>
                <a:spcPct val="90000"/>
              </a:lnSpc>
              <a:spcBef>
                <a:spcPts val="0"/>
              </a:spcBef>
              <a:spcAft>
                <a:spcPts val="0"/>
              </a:spcAft>
              <a:buClr>
                <a:schemeClr val="accent2"/>
              </a:buClr>
              <a:buSzPts val="4800"/>
              <a:buNone/>
              <a:defRPr sz="4800">
                <a:solidFill>
                  <a:schemeClr val="accent2"/>
                </a:solidFill>
              </a:defRPr>
            </a:lvl7pPr>
            <a:lvl8pPr lvl="7">
              <a:lnSpc>
                <a:spcPct val="90000"/>
              </a:lnSpc>
              <a:spcBef>
                <a:spcPts val="0"/>
              </a:spcBef>
              <a:spcAft>
                <a:spcPts val="0"/>
              </a:spcAft>
              <a:buClr>
                <a:schemeClr val="accent2"/>
              </a:buClr>
              <a:buSzPts val="4800"/>
              <a:buNone/>
              <a:defRPr sz="4800">
                <a:solidFill>
                  <a:schemeClr val="accent2"/>
                </a:solidFill>
              </a:defRPr>
            </a:lvl8pPr>
            <a:lvl9pPr lvl="8">
              <a:lnSpc>
                <a:spcPct val="90000"/>
              </a:lnSpc>
              <a:spcBef>
                <a:spcPts val="0"/>
              </a:spcBef>
              <a:spcAft>
                <a:spcPts val="0"/>
              </a:spcAft>
              <a:buClr>
                <a:schemeClr val="accent2"/>
              </a:buClr>
              <a:buSzPts val="4800"/>
              <a:buNone/>
              <a:defRPr sz="4800">
                <a:solidFill>
                  <a:schemeClr val="accent2"/>
                </a:solidFill>
              </a:defRPr>
            </a:lvl9pPr>
          </a:lstStyle>
          <a:p/>
        </p:txBody>
      </p:sp>
      <p:sp>
        <p:nvSpPr>
          <p:cNvPr id="176" name="Google Shape;176;p23"/>
          <p:cNvSpPr txBox="1"/>
          <p:nvPr>
            <p:ph idx="2" type="body"/>
          </p:nvPr>
        </p:nvSpPr>
        <p:spPr>
          <a:xfrm>
            <a:off x="464850" y="1918250"/>
            <a:ext cx="3833400" cy="2579700"/>
          </a:xfrm>
          <a:prstGeom prst="rect">
            <a:avLst/>
          </a:prstGeom>
        </p:spPr>
        <p:txBody>
          <a:bodyPr anchorCtr="0" anchor="t" bIns="91425" lIns="91425" spcFirstLastPara="1" rIns="91425" wrap="square" tIns="91425">
            <a:noAutofit/>
          </a:bodyPr>
          <a:lstStyle>
            <a:lvl1pPr indent="-336550" lvl="0" marL="457200">
              <a:lnSpc>
                <a:spcPct val="115000"/>
              </a:lnSpc>
              <a:spcBef>
                <a:spcPts val="0"/>
              </a:spcBef>
              <a:spcAft>
                <a:spcPts val="0"/>
              </a:spcAft>
              <a:buClr>
                <a:schemeClr val="accent2"/>
              </a:buClr>
              <a:buSzPts val="1700"/>
              <a:buChar char="●"/>
              <a:defRPr sz="1700">
                <a:solidFill>
                  <a:schemeClr val="accent2"/>
                </a:solidFill>
              </a:defRPr>
            </a:lvl1pPr>
            <a:lvl2pPr indent="-336550" lvl="1" marL="914400">
              <a:lnSpc>
                <a:spcPct val="115000"/>
              </a:lnSpc>
              <a:spcBef>
                <a:spcPts val="0"/>
              </a:spcBef>
              <a:spcAft>
                <a:spcPts val="0"/>
              </a:spcAft>
              <a:buClr>
                <a:schemeClr val="accent2"/>
              </a:buClr>
              <a:buSzPts val="1700"/>
              <a:buChar char="○"/>
              <a:defRPr sz="1700">
                <a:solidFill>
                  <a:schemeClr val="accent2"/>
                </a:solidFill>
              </a:defRPr>
            </a:lvl2pPr>
            <a:lvl3pPr indent="-336550" lvl="2" marL="1371600">
              <a:lnSpc>
                <a:spcPct val="115000"/>
              </a:lnSpc>
              <a:spcBef>
                <a:spcPts val="0"/>
              </a:spcBef>
              <a:spcAft>
                <a:spcPts val="0"/>
              </a:spcAft>
              <a:buClr>
                <a:schemeClr val="accent2"/>
              </a:buClr>
              <a:buSzPts val="1700"/>
              <a:buChar char="■"/>
              <a:defRPr sz="1700">
                <a:solidFill>
                  <a:schemeClr val="accent2"/>
                </a:solidFill>
              </a:defRPr>
            </a:lvl3pPr>
            <a:lvl4pPr indent="-336550" lvl="3" marL="1828800">
              <a:lnSpc>
                <a:spcPct val="115000"/>
              </a:lnSpc>
              <a:spcBef>
                <a:spcPts val="0"/>
              </a:spcBef>
              <a:spcAft>
                <a:spcPts val="0"/>
              </a:spcAft>
              <a:buClr>
                <a:schemeClr val="accent2"/>
              </a:buClr>
              <a:buSzPts val="1700"/>
              <a:buChar char="●"/>
              <a:defRPr sz="1700">
                <a:solidFill>
                  <a:schemeClr val="accent2"/>
                </a:solidFill>
              </a:defRPr>
            </a:lvl4pPr>
            <a:lvl5pPr indent="-336550" lvl="4" marL="2286000">
              <a:lnSpc>
                <a:spcPct val="115000"/>
              </a:lnSpc>
              <a:spcBef>
                <a:spcPts val="0"/>
              </a:spcBef>
              <a:spcAft>
                <a:spcPts val="0"/>
              </a:spcAft>
              <a:buClr>
                <a:schemeClr val="accent2"/>
              </a:buClr>
              <a:buSzPts val="1700"/>
              <a:buChar char="○"/>
              <a:defRPr sz="1700">
                <a:solidFill>
                  <a:schemeClr val="accent2"/>
                </a:solidFill>
              </a:defRPr>
            </a:lvl5pPr>
            <a:lvl6pPr indent="-336550" lvl="5" marL="2743200">
              <a:lnSpc>
                <a:spcPct val="115000"/>
              </a:lnSpc>
              <a:spcBef>
                <a:spcPts val="0"/>
              </a:spcBef>
              <a:spcAft>
                <a:spcPts val="0"/>
              </a:spcAft>
              <a:buClr>
                <a:schemeClr val="accent2"/>
              </a:buClr>
              <a:buSzPts val="1700"/>
              <a:buChar char="■"/>
              <a:defRPr sz="1700">
                <a:solidFill>
                  <a:schemeClr val="accent2"/>
                </a:solidFill>
              </a:defRPr>
            </a:lvl6pPr>
            <a:lvl7pPr indent="-336550" lvl="6" marL="3200400">
              <a:lnSpc>
                <a:spcPct val="115000"/>
              </a:lnSpc>
              <a:spcBef>
                <a:spcPts val="0"/>
              </a:spcBef>
              <a:spcAft>
                <a:spcPts val="0"/>
              </a:spcAft>
              <a:buClr>
                <a:schemeClr val="accent2"/>
              </a:buClr>
              <a:buSzPts val="1700"/>
              <a:buChar char="●"/>
              <a:defRPr sz="1700">
                <a:solidFill>
                  <a:schemeClr val="accent2"/>
                </a:solidFill>
              </a:defRPr>
            </a:lvl7pPr>
            <a:lvl8pPr indent="-336550" lvl="7" marL="3657600">
              <a:lnSpc>
                <a:spcPct val="115000"/>
              </a:lnSpc>
              <a:spcBef>
                <a:spcPts val="0"/>
              </a:spcBef>
              <a:spcAft>
                <a:spcPts val="0"/>
              </a:spcAft>
              <a:buClr>
                <a:schemeClr val="accent2"/>
              </a:buClr>
              <a:buSzPts val="1700"/>
              <a:buChar char="○"/>
              <a:defRPr sz="1700">
                <a:solidFill>
                  <a:schemeClr val="accent2"/>
                </a:solidFill>
              </a:defRPr>
            </a:lvl8pPr>
            <a:lvl9pPr indent="-336550" lvl="8" marL="4114800">
              <a:lnSpc>
                <a:spcPct val="115000"/>
              </a:lnSpc>
              <a:spcBef>
                <a:spcPts val="0"/>
              </a:spcBef>
              <a:spcAft>
                <a:spcPts val="0"/>
              </a:spcAft>
              <a:buClr>
                <a:schemeClr val="accent2"/>
              </a:buClr>
              <a:buSzPts val="1700"/>
              <a:buChar char="■"/>
              <a:defRPr sz="1700">
                <a:solidFill>
                  <a:schemeClr val="accent2"/>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ONE_COLUMN_TEXT_1_1_1_1_1">
    <p:bg>
      <p:bgPr>
        <a:solidFill>
          <a:schemeClr val="accent3"/>
        </a:solidFill>
      </p:bgPr>
    </p:bg>
    <p:spTree>
      <p:nvGrpSpPr>
        <p:cNvPr id="177" name="Shape 177"/>
        <p:cNvGrpSpPr/>
        <p:nvPr/>
      </p:nvGrpSpPr>
      <p:grpSpPr>
        <a:xfrm>
          <a:off x="0" y="0"/>
          <a:ext cx="0" cy="0"/>
          <a:chOff x="0" y="0"/>
          <a:chExt cx="0" cy="0"/>
        </a:xfrm>
      </p:grpSpPr>
      <p:sp>
        <p:nvSpPr>
          <p:cNvPr id="178" name="Google Shape;178;p24"/>
          <p:cNvSpPr/>
          <p:nvPr/>
        </p:nvSpPr>
        <p:spPr>
          <a:xfrm>
            <a:off x="245600" y="205147"/>
            <a:ext cx="8648100" cy="47151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9" name="Google Shape;179;p24"/>
          <p:cNvSpPr/>
          <p:nvPr>
            <p:ph idx="2" type="pic"/>
          </p:nvPr>
        </p:nvSpPr>
        <p:spPr>
          <a:xfrm>
            <a:off x="351175" y="307450"/>
            <a:ext cx="8445600" cy="4513500"/>
          </a:xfrm>
          <a:prstGeom prst="rect">
            <a:avLst/>
          </a:prstGeom>
          <a:noFill/>
          <a:ln cap="flat" cmpd="sng" w="9525">
            <a:solidFill>
              <a:schemeClr val="accent2"/>
            </a:solidFill>
            <a:prstDash val="solid"/>
            <a:round/>
            <a:headEnd len="sm" w="sm" type="none"/>
            <a:tailEnd len="sm" w="sm" type="none"/>
          </a:ln>
        </p:spPr>
      </p:sp>
      <p:sp>
        <p:nvSpPr>
          <p:cNvPr id="180" name="Google Shape;180;p24"/>
          <p:cNvSpPr txBox="1"/>
          <p:nvPr>
            <p:ph idx="12" type="sldNum"/>
          </p:nvPr>
        </p:nvSpPr>
        <p:spPr>
          <a:xfrm>
            <a:off x="8498350" y="4497850"/>
            <a:ext cx="645900" cy="646500"/>
          </a:xfrm>
          <a:prstGeom prst="rect">
            <a:avLst/>
          </a:prstGeom>
          <a:solidFill>
            <a:schemeClr val="accent3"/>
          </a:solidFill>
        </p:spPr>
        <p:txBody>
          <a:bodyPr anchorCtr="0" anchor="ctr" bIns="91425" lIns="91425" spcFirstLastPara="1" rIns="91425" wrap="square" tIns="91425">
            <a:noAutofit/>
          </a:bodyPr>
          <a:lstStyle>
            <a:lvl1pPr lvl="0" rtl="0">
              <a:buNone/>
              <a:defRPr sz="2000">
                <a:solidFill>
                  <a:schemeClr val="accent2"/>
                </a:solidFill>
              </a:defRPr>
            </a:lvl1pPr>
            <a:lvl2pPr lvl="1" rtl="0">
              <a:buNone/>
              <a:defRPr sz="2000">
                <a:solidFill>
                  <a:schemeClr val="accent2"/>
                </a:solidFill>
              </a:defRPr>
            </a:lvl2pPr>
            <a:lvl3pPr lvl="2" rtl="0">
              <a:buNone/>
              <a:defRPr sz="2000">
                <a:solidFill>
                  <a:schemeClr val="accent2"/>
                </a:solidFill>
              </a:defRPr>
            </a:lvl3pPr>
            <a:lvl4pPr lvl="3" rtl="0">
              <a:buNone/>
              <a:defRPr sz="2000">
                <a:solidFill>
                  <a:schemeClr val="accent2"/>
                </a:solidFill>
              </a:defRPr>
            </a:lvl4pPr>
            <a:lvl5pPr lvl="4" rtl="0">
              <a:buNone/>
              <a:defRPr sz="2000">
                <a:solidFill>
                  <a:schemeClr val="accent2"/>
                </a:solidFill>
              </a:defRPr>
            </a:lvl5pPr>
            <a:lvl6pPr lvl="5" rtl="0">
              <a:buNone/>
              <a:defRPr sz="2000">
                <a:solidFill>
                  <a:schemeClr val="accent2"/>
                </a:solidFill>
              </a:defRPr>
            </a:lvl6pPr>
            <a:lvl7pPr lvl="6" rtl="0">
              <a:buNone/>
              <a:defRPr sz="2000">
                <a:solidFill>
                  <a:schemeClr val="accent2"/>
                </a:solidFill>
              </a:defRPr>
            </a:lvl7pPr>
            <a:lvl8pPr lvl="7" rtl="0">
              <a:buNone/>
              <a:defRPr sz="2000">
                <a:solidFill>
                  <a:schemeClr val="accent2"/>
                </a:solidFill>
              </a:defRPr>
            </a:lvl8pPr>
            <a:lvl9pPr lvl="8" rtl="0">
              <a:buNone/>
              <a:defRPr sz="2000">
                <a:solidFill>
                  <a:schemeClr val="accent2"/>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CUSTOM_7">
    <p:spTree>
      <p:nvGrpSpPr>
        <p:cNvPr id="181" name="Shape 181"/>
        <p:cNvGrpSpPr/>
        <p:nvPr/>
      </p:nvGrpSpPr>
      <p:grpSpPr>
        <a:xfrm>
          <a:off x="0" y="0"/>
          <a:ext cx="0" cy="0"/>
          <a:chOff x="0" y="0"/>
          <a:chExt cx="0" cy="0"/>
        </a:xfrm>
      </p:grpSpPr>
      <p:sp>
        <p:nvSpPr>
          <p:cNvPr id="182" name="Google Shape;182;p25"/>
          <p:cNvSpPr/>
          <p:nvPr/>
        </p:nvSpPr>
        <p:spPr>
          <a:xfrm>
            <a:off x="6080450" y="1890000"/>
            <a:ext cx="3063300" cy="325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3" name="Google Shape;183;p25"/>
          <p:cNvSpPr/>
          <p:nvPr/>
        </p:nvSpPr>
        <p:spPr>
          <a:xfrm>
            <a:off x="3044700" y="1890000"/>
            <a:ext cx="3045000" cy="3253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4" name="Google Shape;184;p25"/>
          <p:cNvSpPr/>
          <p:nvPr/>
        </p:nvSpPr>
        <p:spPr>
          <a:xfrm>
            <a:off x="0" y="0"/>
            <a:ext cx="9144000" cy="189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5" name="Google Shape;185;p25"/>
          <p:cNvSpPr/>
          <p:nvPr/>
        </p:nvSpPr>
        <p:spPr>
          <a:xfrm>
            <a:off x="6335500" y="2145155"/>
            <a:ext cx="2553300" cy="27819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6" name="Google Shape;186;p25"/>
          <p:cNvSpPr/>
          <p:nvPr/>
        </p:nvSpPr>
        <p:spPr>
          <a:xfrm>
            <a:off x="6413500" y="2217769"/>
            <a:ext cx="2397300" cy="26382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7" name="Google Shape;187;p25"/>
          <p:cNvSpPr/>
          <p:nvPr/>
        </p:nvSpPr>
        <p:spPr>
          <a:xfrm>
            <a:off x="3295350" y="2145155"/>
            <a:ext cx="2553300" cy="2781900"/>
          </a:xfrm>
          <a:prstGeom prst="rect">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8" name="Google Shape;188;p25"/>
          <p:cNvSpPr/>
          <p:nvPr/>
        </p:nvSpPr>
        <p:spPr>
          <a:xfrm>
            <a:off x="3373350" y="2217769"/>
            <a:ext cx="2397300" cy="2638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9" name="Google Shape;189;p25"/>
          <p:cNvSpPr/>
          <p:nvPr/>
        </p:nvSpPr>
        <p:spPr>
          <a:xfrm>
            <a:off x="245600" y="2138075"/>
            <a:ext cx="2553300" cy="2781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0" name="Google Shape;190;p25"/>
          <p:cNvSpPr/>
          <p:nvPr/>
        </p:nvSpPr>
        <p:spPr>
          <a:xfrm>
            <a:off x="323600" y="2210650"/>
            <a:ext cx="2397300" cy="2638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1" name="Google Shape;191;p25"/>
          <p:cNvSpPr txBox="1"/>
          <p:nvPr>
            <p:ph idx="1" type="subTitle"/>
          </p:nvPr>
        </p:nvSpPr>
        <p:spPr>
          <a:xfrm>
            <a:off x="450150" y="1036475"/>
            <a:ext cx="8243700" cy="845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000"/>
              <a:buNone/>
              <a:defRPr sz="2000">
                <a:solidFill>
                  <a:schemeClr val="lt1"/>
                </a:solidFill>
              </a:defRPr>
            </a:lvl1pPr>
            <a:lvl2pPr lvl="1">
              <a:spcBef>
                <a:spcPts val="0"/>
              </a:spcBef>
              <a:spcAft>
                <a:spcPts val="0"/>
              </a:spcAft>
              <a:buClr>
                <a:schemeClr val="lt1"/>
              </a:buClr>
              <a:buSzPts val="2000"/>
              <a:buNone/>
              <a:defRPr sz="2000">
                <a:solidFill>
                  <a:schemeClr val="lt1"/>
                </a:solidFill>
              </a:defRPr>
            </a:lvl2pPr>
            <a:lvl3pPr lvl="2">
              <a:spcBef>
                <a:spcPts val="0"/>
              </a:spcBef>
              <a:spcAft>
                <a:spcPts val="0"/>
              </a:spcAft>
              <a:buClr>
                <a:schemeClr val="lt1"/>
              </a:buClr>
              <a:buSzPts val="2000"/>
              <a:buNone/>
              <a:defRPr sz="2000">
                <a:solidFill>
                  <a:schemeClr val="lt1"/>
                </a:solidFill>
              </a:defRPr>
            </a:lvl3pPr>
            <a:lvl4pPr lvl="3">
              <a:spcBef>
                <a:spcPts val="0"/>
              </a:spcBef>
              <a:spcAft>
                <a:spcPts val="0"/>
              </a:spcAft>
              <a:buClr>
                <a:schemeClr val="lt1"/>
              </a:buClr>
              <a:buSzPts val="2000"/>
              <a:buNone/>
              <a:defRPr sz="2000">
                <a:solidFill>
                  <a:schemeClr val="lt1"/>
                </a:solidFill>
              </a:defRPr>
            </a:lvl4pPr>
            <a:lvl5pPr lvl="4">
              <a:spcBef>
                <a:spcPts val="0"/>
              </a:spcBef>
              <a:spcAft>
                <a:spcPts val="0"/>
              </a:spcAft>
              <a:buClr>
                <a:schemeClr val="lt1"/>
              </a:buClr>
              <a:buSzPts val="2000"/>
              <a:buNone/>
              <a:defRPr sz="2000">
                <a:solidFill>
                  <a:schemeClr val="lt1"/>
                </a:solidFill>
              </a:defRPr>
            </a:lvl5pPr>
            <a:lvl6pPr lvl="5">
              <a:spcBef>
                <a:spcPts val="0"/>
              </a:spcBef>
              <a:spcAft>
                <a:spcPts val="0"/>
              </a:spcAft>
              <a:buClr>
                <a:schemeClr val="lt1"/>
              </a:buClr>
              <a:buSzPts val="2000"/>
              <a:buNone/>
              <a:defRPr sz="2000">
                <a:solidFill>
                  <a:schemeClr val="lt1"/>
                </a:solidFill>
              </a:defRPr>
            </a:lvl6pPr>
            <a:lvl7pPr lvl="6">
              <a:spcBef>
                <a:spcPts val="0"/>
              </a:spcBef>
              <a:spcAft>
                <a:spcPts val="0"/>
              </a:spcAft>
              <a:buClr>
                <a:schemeClr val="lt1"/>
              </a:buClr>
              <a:buSzPts val="2000"/>
              <a:buNone/>
              <a:defRPr sz="2000">
                <a:solidFill>
                  <a:schemeClr val="lt1"/>
                </a:solidFill>
              </a:defRPr>
            </a:lvl7pPr>
            <a:lvl8pPr lvl="7">
              <a:spcBef>
                <a:spcPts val="0"/>
              </a:spcBef>
              <a:spcAft>
                <a:spcPts val="0"/>
              </a:spcAft>
              <a:buClr>
                <a:schemeClr val="lt1"/>
              </a:buClr>
              <a:buSzPts val="2000"/>
              <a:buNone/>
              <a:defRPr sz="2000">
                <a:solidFill>
                  <a:schemeClr val="lt1"/>
                </a:solidFill>
              </a:defRPr>
            </a:lvl8pPr>
            <a:lvl9pPr lvl="8">
              <a:spcBef>
                <a:spcPts val="0"/>
              </a:spcBef>
              <a:spcAft>
                <a:spcPts val="0"/>
              </a:spcAft>
              <a:buClr>
                <a:schemeClr val="lt1"/>
              </a:buClr>
              <a:buSzPts val="2000"/>
              <a:buNone/>
              <a:defRPr sz="2000">
                <a:solidFill>
                  <a:schemeClr val="lt1"/>
                </a:solidFill>
              </a:defRPr>
            </a:lvl9pPr>
          </a:lstStyle>
          <a:p/>
        </p:txBody>
      </p:sp>
      <p:sp>
        <p:nvSpPr>
          <p:cNvPr id="192" name="Google Shape;192;p25"/>
          <p:cNvSpPr txBox="1"/>
          <p:nvPr>
            <p:ph type="title"/>
          </p:nvPr>
        </p:nvSpPr>
        <p:spPr>
          <a:xfrm>
            <a:off x="447800" y="391333"/>
            <a:ext cx="8243700" cy="1139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5400"/>
              <a:buNone/>
              <a:defRPr sz="5400">
                <a:solidFill>
                  <a:schemeClr val="lt1"/>
                </a:solidFill>
              </a:defRPr>
            </a:lvl1pPr>
            <a:lvl2pPr lvl="1">
              <a:lnSpc>
                <a:spcPct val="80000"/>
              </a:lnSpc>
              <a:spcBef>
                <a:spcPts val="0"/>
              </a:spcBef>
              <a:spcAft>
                <a:spcPts val="0"/>
              </a:spcAft>
              <a:buClr>
                <a:schemeClr val="lt1"/>
              </a:buClr>
              <a:buSzPts val="5400"/>
              <a:buNone/>
              <a:defRPr sz="5400">
                <a:solidFill>
                  <a:schemeClr val="lt1"/>
                </a:solidFill>
              </a:defRPr>
            </a:lvl2pPr>
            <a:lvl3pPr lvl="2">
              <a:lnSpc>
                <a:spcPct val="80000"/>
              </a:lnSpc>
              <a:spcBef>
                <a:spcPts val="0"/>
              </a:spcBef>
              <a:spcAft>
                <a:spcPts val="0"/>
              </a:spcAft>
              <a:buClr>
                <a:schemeClr val="lt1"/>
              </a:buClr>
              <a:buSzPts val="5400"/>
              <a:buNone/>
              <a:defRPr sz="5400">
                <a:solidFill>
                  <a:schemeClr val="lt1"/>
                </a:solidFill>
              </a:defRPr>
            </a:lvl3pPr>
            <a:lvl4pPr lvl="3">
              <a:lnSpc>
                <a:spcPct val="80000"/>
              </a:lnSpc>
              <a:spcBef>
                <a:spcPts val="0"/>
              </a:spcBef>
              <a:spcAft>
                <a:spcPts val="0"/>
              </a:spcAft>
              <a:buClr>
                <a:schemeClr val="lt1"/>
              </a:buClr>
              <a:buSzPts val="5400"/>
              <a:buNone/>
              <a:defRPr sz="5400">
                <a:solidFill>
                  <a:schemeClr val="lt1"/>
                </a:solidFill>
              </a:defRPr>
            </a:lvl4pPr>
            <a:lvl5pPr lvl="4">
              <a:lnSpc>
                <a:spcPct val="80000"/>
              </a:lnSpc>
              <a:spcBef>
                <a:spcPts val="0"/>
              </a:spcBef>
              <a:spcAft>
                <a:spcPts val="0"/>
              </a:spcAft>
              <a:buClr>
                <a:schemeClr val="lt1"/>
              </a:buClr>
              <a:buSzPts val="5400"/>
              <a:buNone/>
              <a:defRPr sz="5400">
                <a:solidFill>
                  <a:schemeClr val="lt1"/>
                </a:solidFill>
              </a:defRPr>
            </a:lvl5pPr>
            <a:lvl6pPr lvl="5">
              <a:lnSpc>
                <a:spcPct val="80000"/>
              </a:lnSpc>
              <a:spcBef>
                <a:spcPts val="0"/>
              </a:spcBef>
              <a:spcAft>
                <a:spcPts val="0"/>
              </a:spcAft>
              <a:buClr>
                <a:schemeClr val="lt1"/>
              </a:buClr>
              <a:buSzPts val="5400"/>
              <a:buNone/>
              <a:defRPr sz="5400">
                <a:solidFill>
                  <a:schemeClr val="lt1"/>
                </a:solidFill>
              </a:defRPr>
            </a:lvl6pPr>
            <a:lvl7pPr lvl="6">
              <a:lnSpc>
                <a:spcPct val="80000"/>
              </a:lnSpc>
              <a:spcBef>
                <a:spcPts val="0"/>
              </a:spcBef>
              <a:spcAft>
                <a:spcPts val="0"/>
              </a:spcAft>
              <a:buClr>
                <a:schemeClr val="lt1"/>
              </a:buClr>
              <a:buSzPts val="5400"/>
              <a:buNone/>
              <a:defRPr sz="5400">
                <a:solidFill>
                  <a:schemeClr val="lt1"/>
                </a:solidFill>
              </a:defRPr>
            </a:lvl7pPr>
            <a:lvl8pPr lvl="7">
              <a:lnSpc>
                <a:spcPct val="80000"/>
              </a:lnSpc>
              <a:spcBef>
                <a:spcPts val="0"/>
              </a:spcBef>
              <a:spcAft>
                <a:spcPts val="0"/>
              </a:spcAft>
              <a:buClr>
                <a:schemeClr val="lt1"/>
              </a:buClr>
              <a:buSzPts val="5400"/>
              <a:buNone/>
              <a:defRPr sz="5400">
                <a:solidFill>
                  <a:schemeClr val="lt1"/>
                </a:solidFill>
              </a:defRPr>
            </a:lvl8pPr>
            <a:lvl9pPr lvl="8">
              <a:lnSpc>
                <a:spcPct val="80000"/>
              </a:lnSpc>
              <a:spcBef>
                <a:spcPts val="0"/>
              </a:spcBef>
              <a:spcAft>
                <a:spcPts val="0"/>
              </a:spcAft>
              <a:buClr>
                <a:schemeClr val="lt1"/>
              </a:buClr>
              <a:buSzPts val="5400"/>
              <a:buNone/>
              <a:defRPr sz="5400">
                <a:solidFill>
                  <a:schemeClr val="lt1"/>
                </a:solidFill>
              </a:defRPr>
            </a:lvl9pPr>
          </a:lstStyle>
          <a:p/>
        </p:txBody>
      </p:sp>
      <p:sp>
        <p:nvSpPr>
          <p:cNvPr id="193" name="Google Shape;193;p25"/>
          <p:cNvSpPr txBox="1"/>
          <p:nvPr>
            <p:ph idx="2" type="subTitle"/>
          </p:nvPr>
        </p:nvSpPr>
        <p:spPr>
          <a:xfrm>
            <a:off x="525100" y="2390475"/>
            <a:ext cx="592500" cy="592500"/>
          </a:xfrm>
          <a:prstGeom prst="rect">
            <a:avLst/>
          </a:prstGeom>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Clr>
                <a:schemeClr val="lt2"/>
              </a:buClr>
              <a:buSzPts val="4000"/>
              <a:buNone/>
              <a:defRPr sz="4000">
                <a:solidFill>
                  <a:schemeClr val="lt2"/>
                </a:solidFill>
              </a:defRPr>
            </a:lvl1pPr>
            <a:lvl2pPr lvl="1" algn="ctr">
              <a:spcBef>
                <a:spcPts val="0"/>
              </a:spcBef>
              <a:spcAft>
                <a:spcPts val="0"/>
              </a:spcAft>
              <a:buClr>
                <a:schemeClr val="lt2"/>
              </a:buClr>
              <a:buSzPts val="4000"/>
              <a:buNone/>
              <a:defRPr sz="4000">
                <a:solidFill>
                  <a:schemeClr val="lt2"/>
                </a:solidFill>
              </a:defRPr>
            </a:lvl2pPr>
            <a:lvl3pPr lvl="2" algn="ctr">
              <a:spcBef>
                <a:spcPts val="0"/>
              </a:spcBef>
              <a:spcAft>
                <a:spcPts val="0"/>
              </a:spcAft>
              <a:buClr>
                <a:schemeClr val="lt2"/>
              </a:buClr>
              <a:buSzPts val="4000"/>
              <a:buNone/>
              <a:defRPr sz="4000">
                <a:solidFill>
                  <a:schemeClr val="lt2"/>
                </a:solidFill>
              </a:defRPr>
            </a:lvl3pPr>
            <a:lvl4pPr lvl="3" algn="ctr">
              <a:spcBef>
                <a:spcPts val="0"/>
              </a:spcBef>
              <a:spcAft>
                <a:spcPts val="0"/>
              </a:spcAft>
              <a:buClr>
                <a:schemeClr val="lt2"/>
              </a:buClr>
              <a:buSzPts val="4000"/>
              <a:buNone/>
              <a:defRPr sz="4000">
                <a:solidFill>
                  <a:schemeClr val="lt2"/>
                </a:solidFill>
              </a:defRPr>
            </a:lvl4pPr>
            <a:lvl5pPr lvl="4" algn="ctr">
              <a:spcBef>
                <a:spcPts val="0"/>
              </a:spcBef>
              <a:spcAft>
                <a:spcPts val="0"/>
              </a:spcAft>
              <a:buClr>
                <a:schemeClr val="lt2"/>
              </a:buClr>
              <a:buSzPts val="4000"/>
              <a:buNone/>
              <a:defRPr sz="4000">
                <a:solidFill>
                  <a:schemeClr val="lt2"/>
                </a:solidFill>
              </a:defRPr>
            </a:lvl5pPr>
            <a:lvl6pPr lvl="5" algn="ctr">
              <a:spcBef>
                <a:spcPts val="0"/>
              </a:spcBef>
              <a:spcAft>
                <a:spcPts val="0"/>
              </a:spcAft>
              <a:buClr>
                <a:schemeClr val="lt2"/>
              </a:buClr>
              <a:buSzPts val="4000"/>
              <a:buNone/>
              <a:defRPr sz="4000">
                <a:solidFill>
                  <a:schemeClr val="lt2"/>
                </a:solidFill>
              </a:defRPr>
            </a:lvl6pPr>
            <a:lvl7pPr lvl="6" algn="ctr">
              <a:spcBef>
                <a:spcPts val="0"/>
              </a:spcBef>
              <a:spcAft>
                <a:spcPts val="0"/>
              </a:spcAft>
              <a:buClr>
                <a:schemeClr val="lt2"/>
              </a:buClr>
              <a:buSzPts val="4000"/>
              <a:buNone/>
              <a:defRPr sz="4000">
                <a:solidFill>
                  <a:schemeClr val="lt2"/>
                </a:solidFill>
              </a:defRPr>
            </a:lvl7pPr>
            <a:lvl8pPr lvl="7" algn="ctr">
              <a:spcBef>
                <a:spcPts val="0"/>
              </a:spcBef>
              <a:spcAft>
                <a:spcPts val="0"/>
              </a:spcAft>
              <a:buClr>
                <a:schemeClr val="lt2"/>
              </a:buClr>
              <a:buSzPts val="4000"/>
              <a:buNone/>
              <a:defRPr sz="4000">
                <a:solidFill>
                  <a:schemeClr val="lt2"/>
                </a:solidFill>
              </a:defRPr>
            </a:lvl8pPr>
            <a:lvl9pPr lvl="8" algn="ctr">
              <a:spcBef>
                <a:spcPts val="0"/>
              </a:spcBef>
              <a:spcAft>
                <a:spcPts val="0"/>
              </a:spcAft>
              <a:buClr>
                <a:schemeClr val="lt2"/>
              </a:buClr>
              <a:buSzPts val="4000"/>
              <a:buNone/>
              <a:defRPr sz="4000">
                <a:solidFill>
                  <a:schemeClr val="lt2"/>
                </a:solidFill>
              </a:defRPr>
            </a:lvl9pPr>
          </a:lstStyle>
          <a:p/>
        </p:txBody>
      </p:sp>
      <p:sp>
        <p:nvSpPr>
          <p:cNvPr id="194" name="Google Shape;194;p25"/>
          <p:cNvSpPr txBox="1"/>
          <p:nvPr>
            <p:ph idx="3" type="subTitle"/>
          </p:nvPr>
        </p:nvSpPr>
        <p:spPr>
          <a:xfrm>
            <a:off x="3583975" y="2390125"/>
            <a:ext cx="592500" cy="592500"/>
          </a:xfrm>
          <a:prstGeom prst="rect">
            <a:avLst/>
          </a:prstGeom>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Clr>
                <a:schemeClr val="accent5"/>
              </a:buClr>
              <a:buSzPts val="4000"/>
              <a:buNone/>
              <a:defRPr sz="4000">
                <a:solidFill>
                  <a:schemeClr val="accent5"/>
                </a:solidFill>
              </a:defRPr>
            </a:lvl1pPr>
            <a:lvl2pPr lvl="1" algn="ctr">
              <a:spcBef>
                <a:spcPts val="0"/>
              </a:spcBef>
              <a:spcAft>
                <a:spcPts val="0"/>
              </a:spcAft>
              <a:buClr>
                <a:schemeClr val="accent5"/>
              </a:buClr>
              <a:buSzPts val="4000"/>
              <a:buNone/>
              <a:defRPr sz="4000">
                <a:solidFill>
                  <a:schemeClr val="accent5"/>
                </a:solidFill>
              </a:defRPr>
            </a:lvl2pPr>
            <a:lvl3pPr lvl="2" algn="ctr">
              <a:spcBef>
                <a:spcPts val="0"/>
              </a:spcBef>
              <a:spcAft>
                <a:spcPts val="0"/>
              </a:spcAft>
              <a:buClr>
                <a:schemeClr val="accent5"/>
              </a:buClr>
              <a:buSzPts val="4000"/>
              <a:buNone/>
              <a:defRPr sz="4000">
                <a:solidFill>
                  <a:schemeClr val="accent5"/>
                </a:solidFill>
              </a:defRPr>
            </a:lvl3pPr>
            <a:lvl4pPr lvl="3" algn="ctr">
              <a:spcBef>
                <a:spcPts val="0"/>
              </a:spcBef>
              <a:spcAft>
                <a:spcPts val="0"/>
              </a:spcAft>
              <a:buClr>
                <a:schemeClr val="accent5"/>
              </a:buClr>
              <a:buSzPts val="4000"/>
              <a:buNone/>
              <a:defRPr sz="4000">
                <a:solidFill>
                  <a:schemeClr val="accent5"/>
                </a:solidFill>
              </a:defRPr>
            </a:lvl4pPr>
            <a:lvl5pPr lvl="4" algn="ctr">
              <a:spcBef>
                <a:spcPts val="0"/>
              </a:spcBef>
              <a:spcAft>
                <a:spcPts val="0"/>
              </a:spcAft>
              <a:buClr>
                <a:schemeClr val="accent5"/>
              </a:buClr>
              <a:buSzPts val="4000"/>
              <a:buNone/>
              <a:defRPr sz="4000">
                <a:solidFill>
                  <a:schemeClr val="accent5"/>
                </a:solidFill>
              </a:defRPr>
            </a:lvl5pPr>
            <a:lvl6pPr lvl="5" algn="ctr">
              <a:spcBef>
                <a:spcPts val="0"/>
              </a:spcBef>
              <a:spcAft>
                <a:spcPts val="0"/>
              </a:spcAft>
              <a:buClr>
                <a:schemeClr val="accent5"/>
              </a:buClr>
              <a:buSzPts val="4000"/>
              <a:buNone/>
              <a:defRPr sz="4000">
                <a:solidFill>
                  <a:schemeClr val="accent5"/>
                </a:solidFill>
              </a:defRPr>
            </a:lvl6pPr>
            <a:lvl7pPr lvl="6" algn="ctr">
              <a:spcBef>
                <a:spcPts val="0"/>
              </a:spcBef>
              <a:spcAft>
                <a:spcPts val="0"/>
              </a:spcAft>
              <a:buClr>
                <a:schemeClr val="accent5"/>
              </a:buClr>
              <a:buSzPts val="4000"/>
              <a:buNone/>
              <a:defRPr sz="4000">
                <a:solidFill>
                  <a:schemeClr val="accent5"/>
                </a:solidFill>
              </a:defRPr>
            </a:lvl7pPr>
            <a:lvl8pPr lvl="7" algn="ctr">
              <a:spcBef>
                <a:spcPts val="0"/>
              </a:spcBef>
              <a:spcAft>
                <a:spcPts val="0"/>
              </a:spcAft>
              <a:buClr>
                <a:schemeClr val="accent5"/>
              </a:buClr>
              <a:buSzPts val="4000"/>
              <a:buNone/>
              <a:defRPr sz="4000">
                <a:solidFill>
                  <a:schemeClr val="accent5"/>
                </a:solidFill>
              </a:defRPr>
            </a:lvl8pPr>
            <a:lvl9pPr lvl="8" algn="ctr">
              <a:spcBef>
                <a:spcPts val="0"/>
              </a:spcBef>
              <a:spcAft>
                <a:spcPts val="0"/>
              </a:spcAft>
              <a:buClr>
                <a:schemeClr val="accent5"/>
              </a:buClr>
              <a:buSzPts val="4000"/>
              <a:buNone/>
              <a:defRPr sz="4000">
                <a:solidFill>
                  <a:schemeClr val="accent5"/>
                </a:solidFill>
              </a:defRPr>
            </a:lvl9pPr>
          </a:lstStyle>
          <a:p/>
        </p:txBody>
      </p:sp>
      <p:sp>
        <p:nvSpPr>
          <p:cNvPr id="195" name="Google Shape;195;p25"/>
          <p:cNvSpPr txBox="1"/>
          <p:nvPr>
            <p:ph idx="4" type="subTitle"/>
          </p:nvPr>
        </p:nvSpPr>
        <p:spPr>
          <a:xfrm>
            <a:off x="6595775" y="2390125"/>
            <a:ext cx="592500" cy="592500"/>
          </a:xfrm>
          <a:prstGeom prst="rect">
            <a:avLst/>
          </a:prstGeom>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Clr>
                <a:schemeClr val="accent2"/>
              </a:buClr>
              <a:buSzPts val="4000"/>
              <a:buNone/>
              <a:defRPr sz="4000">
                <a:solidFill>
                  <a:schemeClr val="accent2"/>
                </a:solidFill>
              </a:defRPr>
            </a:lvl1pPr>
            <a:lvl2pPr lvl="1" algn="ctr">
              <a:spcBef>
                <a:spcPts val="0"/>
              </a:spcBef>
              <a:spcAft>
                <a:spcPts val="0"/>
              </a:spcAft>
              <a:buClr>
                <a:schemeClr val="accent2"/>
              </a:buClr>
              <a:buSzPts val="4000"/>
              <a:buNone/>
              <a:defRPr sz="4000">
                <a:solidFill>
                  <a:schemeClr val="accent2"/>
                </a:solidFill>
              </a:defRPr>
            </a:lvl2pPr>
            <a:lvl3pPr lvl="2" algn="ctr">
              <a:spcBef>
                <a:spcPts val="0"/>
              </a:spcBef>
              <a:spcAft>
                <a:spcPts val="0"/>
              </a:spcAft>
              <a:buClr>
                <a:schemeClr val="accent2"/>
              </a:buClr>
              <a:buSzPts val="4000"/>
              <a:buNone/>
              <a:defRPr sz="4000">
                <a:solidFill>
                  <a:schemeClr val="accent2"/>
                </a:solidFill>
              </a:defRPr>
            </a:lvl3pPr>
            <a:lvl4pPr lvl="3" algn="ctr">
              <a:spcBef>
                <a:spcPts val="0"/>
              </a:spcBef>
              <a:spcAft>
                <a:spcPts val="0"/>
              </a:spcAft>
              <a:buClr>
                <a:schemeClr val="accent2"/>
              </a:buClr>
              <a:buSzPts val="4000"/>
              <a:buNone/>
              <a:defRPr sz="4000">
                <a:solidFill>
                  <a:schemeClr val="accent2"/>
                </a:solidFill>
              </a:defRPr>
            </a:lvl4pPr>
            <a:lvl5pPr lvl="4" algn="ctr">
              <a:spcBef>
                <a:spcPts val="0"/>
              </a:spcBef>
              <a:spcAft>
                <a:spcPts val="0"/>
              </a:spcAft>
              <a:buClr>
                <a:schemeClr val="accent2"/>
              </a:buClr>
              <a:buSzPts val="4000"/>
              <a:buNone/>
              <a:defRPr sz="4000">
                <a:solidFill>
                  <a:schemeClr val="accent2"/>
                </a:solidFill>
              </a:defRPr>
            </a:lvl5pPr>
            <a:lvl6pPr lvl="5" algn="ctr">
              <a:spcBef>
                <a:spcPts val="0"/>
              </a:spcBef>
              <a:spcAft>
                <a:spcPts val="0"/>
              </a:spcAft>
              <a:buClr>
                <a:schemeClr val="accent2"/>
              </a:buClr>
              <a:buSzPts val="4000"/>
              <a:buNone/>
              <a:defRPr sz="4000">
                <a:solidFill>
                  <a:schemeClr val="accent2"/>
                </a:solidFill>
              </a:defRPr>
            </a:lvl6pPr>
            <a:lvl7pPr lvl="6" algn="ctr">
              <a:spcBef>
                <a:spcPts val="0"/>
              </a:spcBef>
              <a:spcAft>
                <a:spcPts val="0"/>
              </a:spcAft>
              <a:buClr>
                <a:schemeClr val="accent2"/>
              </a:buClr>
              <a:buSzPts val="4000"/>
              <a:buNone/>
              <a:defRPr sz="4000">
                <a:solidFill>
                  <a:schemeClr val="accent2"/>
                </a:solidFill>
              </a:defRPr>
            </a:lvl7pPr>
            <a:lvl8pPr lvl="7" algn="ctr">
              <a:spcBef>
                <a:spcPts val="0"/>
              </a:spcBef>
              <a:spcAft>
                <a:spcPts val="0"/>
              </a:spcAft>
              <a:buClr>
                <a:schemeClr val="accent2"/>
              </a:buClr>
              <a:buSzPts val="4000"/>
              <a:buNone/>
              <a:defRPr sz="4000">
                <a:solidFill>
                  <a:schemeClr val="accent2"/>
                </a:solidFill>
              </a:defRPr>
            </a:lvl8pPr>
            <a:lvl9pPr lvl="8" algn="ctr">
              <a:spcBef>
                <a:spcPts val="0"/>
              </a:spcBef>
              <a:spcAft>
                <a:spcPts val="0"/>
              </a:spcAft>
              <a:buClr>
                <a:schemeClr val="accent2"/>
              </a:buClr>
              <a:buSzPts val="4000"/>
              <a:buNone/>
              <a:defRPr sz="4000">
                <a:solidFill>
                  <a:schemeClr val="accent2"/>
                </a:solidFill>
              </a:defRPr>
            </a:lvl9pPr>
          </a:lstStyle>
          <a:p/>
        </p:txBody>
      </p:sp>
      <p:sp>
        <p:nvSpPr>
          <p:cNvPr id="196" name="Google Shape;196;p25"/>
          <p:cNvSpPr txBox="1"/>
          <p:nvPr>
            <p:ph idx="5" type="body"/>
          </p:nvPr>
        </p:nvSpPr>
        <p:spPr>
          <a:xfrm>
            <a:off x="6494200" y="3026475"/>
            <a:ext cx="2240400" cy="17442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2"/>
              </a:buClr>
              <a:buSzPts val="1000"/>
              <a:buChar char="●"/>
              <a:defRPr>
                <a:solidFill>
                  <a:schemeClr val="accent2"/>
                </a:solidFill>
              </a:defRPr>
            </a:lvl1pPr>
            <a:lvl2pPr indent="-292100" lvl="1" marL="914400">
              <a:spcBef>
                <a:spcPts val="0"/>
              </a:spcBef>
              <a:spcAft>
                <a:spcPts val="0"/>
              </a:spcAft>
              <a:buClr>
                <a:schemeClr val="accent2"/>
              </a:buClr>
              <a:buSzPts val="1000"/>
              <a:buChar char="○"/>
              <a:defRPr>
                <a:solidFill>
                  <a:schemeClr val="accent2"/>
                </a:solidFill>
              </a:defRPr>
            </a:lvl2pPr>
            <a:lvl3pPr indent="-292100" lvl="2" marL="1371600">
              <a:spcBef>
                <a:spcPts val="0"/>
              </a:spcBef>
              <a:spcAft>
                <a:spcPts val="0"/>
              </a:spcAft>
              <a:buClr>
                <a:schemeClr val="accent2"/>
              </a:buClr>
              <a:buSzPts val="1000"/>
              <a:buChar char="■"/>
              <a:defRPr>
                <a:solidFill>
                  <a:schemeClr val="accent2"/>
                </a:solidFill>
              </a:defRPr>
            </a:lvl3pPr>
            <a:lvl4pPr indent="-292100" lvl="3" marL="1828800">
              <a:spcBef>
                <a:spcPts val="0"/>
              </a:spcBef>
              <a:spcAft>
                <a:spcPts val="0"/>
              </a:spcAft>
              <a:buClr>
                <a:schemeClr val="accent2"/>
              </a:buClr>
              <a:buSzPts val="1000"/>
              <a:buChar char="●"/>
              <a:defRPr>
                <a:solidFill>
                  <a:schemeClr val="accent2"/>
                </a:solidFill>
              </a:defRPr>
            </a:lvl4pPr>
            <a:lvl5pPr indent="-292100" lvl="4" marL="2286000">
              <a:spcBef>
                <a:spcPts val="0"/>
              </a:spcBef>
              <a:spcAft>
                <a:spcPts val="0"/>
              </a:spcAft>
              <a:buClr>
                <a:schemeClr val="accent2"/>
              </a:buClr>
              <a:buSzPts val="1000"/>
              <a:buChar char="○"/>
              <a:defRPr>
                <a:solidFill>
                  <a:schemeClr val="accent2"/>
                </a:solidFill>
              </a:defRPr>
            </a:lvl5pPr>
            <a:lvl6pPr indent="-292100" lvl="5" marL="2743200">
              <a:spcBef>
                <a:spcPts val="0"/>
              </a:spcBef>
              <a:spcAft>
                <a:spcPts val="0"/>
              </a:spcAft>
              <a:buClr>
                <a:schemeClr val="accent2"/>
              </a:buClr>
              <a:buSzPts val="1000"/>
              <a:buChar char="■"/>
              <a:defRPr>
                <a:solidFill>
                  <a:schemeClr val="accent2"/>
                </a:solidFill>
              </a:defRPr>
            </a:lvl6pPr>
            <a:lvl7pPr indent="-292100" lvl="6" marL="3200400">
              <a:spcBef>
                <a:spcPts val="0"/>
              </a:spcBef>
              <a:spcAft>
                <a:spcPts val="0"/>
              </a:spcAft>
              <a:buClr>
                <a:schemeClr val="accent2"/>
              </a:buClr>
              <a:buSzPts val="1000"/>
              <a:buChar char="●"/>
              <a:defRPr>
                <a:solidFill>
                  <a:schemeClr val="accent2"/>
                </a:solidFill>
              </a:defRPr>
            </a:lvl7pPr>
            <a:lvl8pPr indent="-292100" lvl="7" marL="3657600">
              <a:spcBef>
                <a:spcPts val="0"/>
              </a:spcBef>
              <a:spcAft>
                <a:spcPts val="0"/>
              </a:spcAft>
              <a:buClr>
                <a:schemeClr val="accent2"/>
              </a:buClr>
              <a:buSzPts val="1000"/>
              <a:buChar char="○"/>
              <a:defRPr>
                <a:solidFill>
                  <a:schemeClr val="accent2"/>
                </a:solidFill>
              </a:defRPr>
            </a:lvl8pPr>
            <a:lvl9pPr indent="-292100" lvl="8" marL="4114800">
              <a:spcBef>
                <a:spcPts val="0"/>
              </a:spcBef>
              <a:spcAft>
                <a:spcPts val="0"/>
              </a:spcAft>
              <a:buClr>
                <a:schemeClr val="accent2"/>
              </a:buClr>
              <a:buSzPts val="1000"/>
              <a:buChar char="■"/>
              <a:defRPr>
                <a:solidFill>
                  <a:schemeClr val="accent2"/>
                </a:solidFill>
              </a:defRPr>
            </a:lvl9pPr>
          </a:lstStyle>
          <a:p/>
        </p:txBody>
      </p:sp>
      <p:sp>
        <p:nvSpPr>
          <p:cNvPr id="197" name="Google Shape;197;p25"/>
          <p:cNvSpPr txBox="1"/>
          <p:nvPr>
            <p:ph idx="12" type="sldNum"/>
          </p:nvPr>
        </p:nvSpPr>
        <p:spPr>
          <a:xfrm>
            <a:off x="8498350" y="4497850"/>
            <a:ext cx="645900" cy="646500"/>
          </a:xfrm>
          <a:prstGeom prst="rect">
            <a:avLst/>
          </a:prstGeom>
          <a:solidFill>
            <a:schemeClr val="accent3"/>
          </a:solidFill>
        </p:spPr>
        <p:txBody>
          <a:bodyPr anchorCtr="0" anchor="ctr" bIns="91425" lIns="91425" spcFirstLastPara="1" rIns="91425" wrap="square" tIns="91425">
            <a:noAutofit/>
          </a:bodyPr>
          <a:lstStyle>
            <a:lvl1pPr lvl="0" rtl="0">
              <a:buNone/>
              <a:defRPr sz="2000">
                <a:solidFill>
                  <a:schemeClr val="accent2"/>
                </a:solidFill>
              </a:defRPr>
            </a:lvl1pPr>
            <a:lvl2pPr lvl="1" rtl="0">
              <a:buNone/>
              <a:defRPr sz="2000">
                <a:solidFill>
                  <a:schemeClr val="accent2"/>
                </a:solidFill>
              </a:defRPr>
            </a:lvl2pPr>
            <a:lvl3pPr lvl="2" rtl="0">
              <a:buNone/>
              <a:defRPr sz="2000">
                <a:solidFill>
                  <a:schemeClr val="accent2"/>
                </a:solidFill>
              </a:defRPr>
            </a:lvl3pPr>
            <a:lvl4pPr lvl="3" rtl="0">
              <a:buNone/>
              <a:defRPr sz="2000">
                <a:solidFill>
                  <a:schemeClr val="accent2"/>
                </a:solidFill>
              </a:defRPr>
            </a:lvl4pPr>
            <a:lvl5pPr lvl="4" rtl="0">
              <a:buNone/>
              <a:defRPr sz="2000">
                <a:solidFill>
                  <a:schemeClr val="accent2"/>
                </a:solidFill>
              </a:defRPr>
            </a:lvl5pPr>
            <a:lvl6pPr lvl="5" rtl="0">
              <a:buNone/>
              <a:defRPr sz="2000">
                <a:solidFill>
                  <a:schemeClr val="accent2"/>
                </a:solidFill>
              </a:defRPr>
            </a:lvl6pPr>
            <a:lvl7pPr lvl="6" rtl="0">
              <a:buNone/>
              <a:defRPr sz="2000">
                <a:solidFill>
                  <a:schemeClr val="accent2"/>
                </a:solidFill>
              </a:defRPr>
            </a:lvl7pPr>
            <a:lvl8pPr lvl="7" rtl="0">
              <a:buNone/>
              <a:defRPr sz="2000">
                <a:solidFill>
                  <a:schemeClr val="accent2"/>
                </a:solidFill>
              </a:defRPr>
            </a:lvl8pPr>
            <a:lvl9pPr lvl="8" rtl="0">
              <a:buNone/>
              <a:defRPr sz="2000">
                <a:solidFill>
                  <a:schemeClr val="accent2"/>
                </a:solidFill>
              </a:defRPr>
            </a:lvl9pPr>
          </a:lstStyle>
          <a:p>
            <a:pPr indent="0" lvl="0" marL="0" rtl="0" algn="ctr">
              <a:spcBef>
                <a:spcPts val="0"/>
              </a:spcBef>
              <a:spcAft>
                <a:spcPts val="0"/>
              </a:spcAft>
              <a:buNone/>
            </a:pPr>
            <a:fld id="{00000000-1234-1234-1234-123412341234}" type="slidenum">
              <a:rPr lang="en"/>
              <a:t>‹#›</a:t>
            </a:fld>
            <a:endParaRPr/>
          </a:p>
        </p:txBody>
      </p:sp>
      <p:sp>
        <p:nvSpPr>
          <p:cNvPr id="198" name="Google Shape;198;p25"/>
          <p:cNvSpPr txBox="1"/>
          <p:nvPr>
            <p:ph idx="6" type="body"/>
          </p:nvPr>
        </p:nvSpPr>
        <p:spPr>
          <a:xfrm>
            <a:off x="399800" y="3026475"/>
            <a:ext cx="2240400" cy="17442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99" name="Google Shape;199;p25"/>
          <p:cNvSpPr txBox="1"/>
          <p:nvPr>
            <p:ph idx="7" type="body"/>
          </p:nvPr>
        </p:nvSpPr>
        <p:spPr>
          <a:xfrm>
            <a:off x="3451800" y="3026475"/>
            <a:ext cx="2240400" cy="17442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5"/>
              </a:buClr>
              <a:buSzPts val="1000"/>
              <a:buChar char="●"/>
              <a:defRPr>
                <a:solidFill>
                  <a:schemeClr val="accent5"/>
                </a:solidFill>
              </a:defRPr>
            </a:lvl1pPr>
            <a:lvl2pPr indent="-292100" lvl="1" marL="914400">
              <a:spcBef>
                <a:spcPts val="0"/>
              </a:spcBef>
              <a:spcAft>
                <a:spcPts val="0"/>
              </a:spcAft>
              <a:buClr>
                <a:schemeClr val="accent5"/>
              </a:buClr>
              <a:buSzPts val="1000"/>
              <a:buChar char="○"/>
              <a:defRPr>
                <a:solidFill>
                  <a:schemeClr val="accent5"/>
                </a:solidFill>
              </a:defRPr>
            </a:lvl2pPr>
            <a:lvl3pPr indent="-292100" lvl="2" marL="1371600">
              <a:spcBef>
                <a:spcPts val="0"/>
              </a:spcBef>
              <a:spcAft>
                <a:spcPts val="0"/>
              </a:spcAft>
              <a:buClr>
                <a:schemeClr val="accent5"/>
              </a:buClr>
              <a:buSzPts val="1000"/>
              <a:buChar char="■"/>
              <a:defRPr>
                <a:solidFill>
                  <a:schemeClr val="accent5"/>
                </a:solidFill>
              </a:defRPr>
            </a:lvl3pPr>
            <a:lvl4pPr indent="-292100" lvl="3" marL="1828800">
              <a:spcBef>
                <a:spcPts val="0"/>
              </a:spcBef>
              <a:spcAft>
                <a:spcPts val="0"/>
              </a:spcAft>
              <a:buClr>
                <a:schemeClr val="accent5"/>
              </a:buClr>
              <a:buSzPts val="1000"/>
              <a:buChar char="●"/>
              <a:defRPr>
                <a:solidFill>
                  <a:schemeClr val="accent5"/>
                </a:solidFill>
              </a:defRPr>
            </a:lvl4pPr>
            <a:lvl5pPr indent="-292100" lvl="4" marL="2286000">
              <a:spcBef>
                <a:spcPts val="0"/>
              </a:spcBef>
              <a:spcAft>
                <a:spcPts val="0"/>
              </a:spcAft>
              <a:buClr>
                <a:schemeClr val="accent5"/>
              </a:buClr>
              <a:buSzPts val="1000"/>
              <a:buChar char="○"/>
              <a:defRPr>
                <a:solidFill>
                  <a:schemeClr val="accent5"/>
                </a:solidFill>
              </a:defRPr>
            </a:lvl5pPr>
            <a:lvl6pPr indent="-292100" lvl="5" marL="2743200">
              <a:spcBef>
                <a:spcPts val="0"/>
              </a:spcBef>
              <a:spcAft>
                <a:spcPts val="0"/>
              </a:spcAft>
              <a:buClr>
                <a:schemeClr val="accent5"/>
              </a:buClr>
              <a:buSzPts val="1000"/>
              <a:buChar char="■"/>
              <a:defRPr>
                <a:solidFill>
                  <a:schemeClr val="accent5"/>
                </a:solidFill>
              </a:defRPr>
            </a:lvl6pPr>
            <a:lvl7pPr indent="-292100" lvl="6" marL="3200400">
              <a:spcBef>
                <a:spcPts val="0"/>
              </a:spcBef>
              <a:spcAft>
                <a:spcPts val="0"/>
              </a:spcAft>
              <a:buClr>
                <a:schemeClr val="accent5"/>
              </a:buClr>
              <a:buSzPts val="1000"/>
              <a:buChar char="●"/>
              <a:defRPr>
                <a:solidFill>
                  <a:schemeClr val="accent5"/>
                </a:solidFill>
              </a:defRPr>
            </a:lvl7pPr>
            <a:lvl8pPr indent="-292100" lvl="7" marL="3657600">
              <a:spcBef>
                <a:spcPts val="0"/>
              </a:spcBef>
              <a:spcAft>
                <a:spcPts val="0"/>
              </a:spcAft>
              <a:buClr>
                <a:schemeClr val="accent5"/>
              </a:buClr>
              <a:buSzPts val="1000"/>
              <a:buChar char="○"/>
              <a:defRPr>
                <a:solidFill>
                  <a:schemeClr val="accent5"/>
                </a:solidFill>
              </a:defRPr>
            </a:lvl8pPr>
            <a:lvl9pPr indent="-292100" lvl="8" marL="4114800">
              <a:spcBef>
                <a:spcPts val="0"/>
              </a:spcBef>
              <a:spcAft>
                <a:spcPts val="0"/>
              </a:spcAft>
              <a:buClr>
                <a:schemeClr val="accent5"/>
              </a:buClr>
              <a:buSzPts val="1000"/>
              <a:buChar char="■"/>
              <a:defRPr>
                <a:solidFill>
                  <a:schemeClr val="accent5"/>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7_2">
    <p:spTree>
      <p:nvGrpSpPr>
        <p:cNvPr id="200" name="Shape 200"/>
        <p:cNvGrpSpPr/>
        <p:nvPr/>
      </p:nvGrpSpPr>
      <p:grpSpPr>
        <a:xfrm>
          <a:off x="0" y="0"/>
          <a:ext cx="0" cy="0"/>
          <a:chOff x="0" y="0"/>
          <a:chExt cx="0" cy="0"/>
        </a:xfrm>
      </p:grpSpPr>
      <p:sp>
        <p:nvSpPr>
          <p:cNvPr id="201" name="Google Shape;201;p26"/>
          <p:cNvSpPr/>
          <p:nvPr/>
        </p:nvSpPr>
        <p:spPr>
          <a:xfrm>
            <a:off x="6882100" y="1890000"/>
            <a:ext cx="2286000" cy="325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02" name="Google Shape;202;p26"/>
          <p:cNvSpPr/>
          <p:nvPr/>
        </p:nvSpPr>
        <p:spPr>
          <a:xfrm>
            <a:off x="7132750" y="2145150"/>
            <a:ext cx="1787400" cy="27819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03" name="Google Shape;203;p26"/>
          <p:cNvSpPr/>
          <p:nvPr/>
        </p:nvSpPr>
        <p:spPr>
          <a:xfrm>
            <a:off x="7210750" y="2217775"/>
            <a:ext cx="1631400" cy="26382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04" name="Google Shape;204;p26"/>
          <p:cNvSpPr txBox="1"/>
          <p:nvPr>
            <p:ph idx="1" type="subTitle"/>
          </p:nvPr>
        </p:nvSpPr>
        <p:spPr>
          <a:xfrm>
            <a:off x="7409469" y="2390125"/>
            <a:ext cx="592500" cy="592500"/>
          </a:xfrm>
          <a:prstGeom prst="rect">
            <a:avLst/>
          </a:prstGeom>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Clr>
                <a:schemeClr val="accent2"/>
              </a:buClr>
              <a:buSzPts val="4000"/>
              <a:buNone/>
              <a:defRPr sz="4000">
                <a:solidFill>
                  <a:schemeClr val="accent2"/>
                </a:solidFill>
              </a:defRPr>
            </a:lvl1pPr>
            <a:lvl2pPr lvl="1" algn="ctr">
              <a:spcBef>
                <a:spcPts val="0"/>
              </a:spcBef>
              <a:spcAft>
                <a:spcPts val="0"/>
              </a:spcAft>
              <a:buClr>
                <a:schemeClr val="accent2"/>
              </a:buClr>
              <a:buSzPts val="4000"/>
              <a:buNone/>
              <a:defRPr sz="4000">
                <a:solidFill>
                  <a:schemeClr val="accent2"/>
                </a:solidFill>
              </a:defRPr>
            </a:lvl2pPr>
            <a:lvl3pPr lvl="2" algn="ctr">
              <a:spcBef>
                <a:spcPts val="0"/>
              </a:spcBef>
              <a:spcAft>
                <a:spcPts val="0"/>
              </a:spcAft>
              <a:buClr>
                <a:schemeClr val="accent2"/>
              </a:buClr>
              <a:buSzPts val="4000"/>
              <a:buNone/>
              <a:defRPr sz="4000">
                <a:solidFill>
                  <a:schemeClr val="accent2"/>
                </a:solidFill>
              </a:defRPr>
            </a:lvl3pPr>
            <a:lvl4pPr lvl="3" algn="ctr">
              <a:spcBef>
                <a:spcPts val="0"/>
              </a:spcBef>
              <a:spcAft>
                <a:spcPts val="0"/>
              </a:spcAft>
              <a:buClr>
                <a:schemeClr val="accent2"/>
              </a:buClr>
              <a:buSzPts val="4000"/>
              <a:buNone/>
              <a:defRPr sz="4000">
                <a:solidFill>
                  <a:schemeClr val="accent2"/>
                </a:solidFill>
              </a:defRPr>
            </a:lvl4pPr>
            <a:lvl5pPr lvl="4" algn="ctr">
              <a:spcBef>
                <a:spcPts val="0"/>
              </a:spcBef>
              <a:spcAft>
                <a:spcPts val="0"/>
              </a:spcAft>
              <a:buClr>
                <a:schemeClr val="accent2"/>
              </a:buClr>
              <a:buSzPts val="4000"/>
              <a:buNone/>
              <a:defRPr sz="4000">
                <a:solidFill>
                  <a:schemeClr val="accent2"/>
                </a:solidFill>
              </a:defRPr>
            </a:lvl5pPr>
            <a:lvl6pPr lvl="5" algn="ctr">
              <a:spcBef>
                <a:spcPts val="0"/>
              </a:spcBef>
              <a:spcAft>
                <a:spcPts val="0"/>
              </a:spcAft>
              <a:buClr>
                <a:schemeClr val="accent2"/>
              </a:buClr>
              <a:buSzPts val="4000"/>
              <a:buNone/>
              <a:defRPr sz="4000">
                <a:solidFill>
                  <a:schemeClr val="accent2"/>
                </a:solidFill>
              </a:defRPr>
            </a:lvl6pPr>
            <a:lvl7pPr lvl="6" algn="ctr">
              <a:spcBef>
                <a:spcPts val="0"/>
              </a:spcBef>
              <a:spcAft>
                <a:spcPts val="0"/>
              </a:spcAft>
              <a:buClr>
                <a:schemeClr val="accent2"/>
              </a:buClr>
              <a:buSzPts val="4000"/>
              <a:buNone/>
              <a:defRPr sz="4000">
                <a:solidFill>
                  <a:schemeClr val="accent2"/>
                </a:solidFill>
              </a:defRPr>
            </a:lvl7pPr>
            <a:lvl8pPr lvl="7" algn="ctr">
              <a:spcBef>
                <a:spcPts val="0"/>
              </a:spcBef>
              <a:spcAft>
                <a:spcPts val="0"/>
              </a:spcAft>
              <a:buClr>
                <a:schemeClr val="accent2"/>
              </a:buClr>
              <a:buSzPts val="4000"/>
              <a:buNone/>
              <a:defRPr sz="4000">
                <a:solidFill>
                  <a:schemeClr val="accent2"/>
                </a:solidFill>
              </a:defRPr>
            </a:lvl8pPr>
            <a:lvl9pPr lvl="8" algn="ctr">
              <a:spcBef>
                <a:spcPts val="0"/>
              </a:spcBef>
              <a:spcAft>
                <a:spcPts val="0"/>
              </a:spcAft>
              <a:buClr>
                <a:schemeClr val="accent2"/>
              </a:buClr>
              <a:buSzPts val="4000"/>
              <a:buNone/>
              <a:defRPr sz="4000">
                <a:solidFill>
                  <a:schemeClr val="accent2"/>
                </a:solidFill>
              </a:defRPr>
            </a:lvl9pPr>
          </a:lstStyle>
          <a:p/>
        </p:txBody>
      </p:sp>
      <p:sp>
        <p:nvSpPr>
          <p:cNvPr id="205" name="Google Shape;205;p26"/>
          <p:cNvSpPr txBox="1"/>
          <p:nvPr>
            <p:ph idx="2" type="body"/>
          </p:nvPr>
        </p:nvSpPr>
        <p:spPr>
          <a:xfrm>
            <a:off x="7289200" y="3026475"/>
            <a:ext cx="1481700" cy="17442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2"/>
              </a:buClr>
              <a:buSzPts val="1000"/>
              <a:buChar char="●"/>
              <a:defRPr>
                <a:solidFill>
                  <a:schemeClr val="accent2"/>
                </a:solidFill>
              </a:defRPr>
            </a:lvl1pPr>
            <a:lvl2pPr indent="-292100" lvl="1" marL="914400">
              <a:spcBef>
                <a:spcPts val="0"/>
              </a:spcBef>
              <a:spcAft>
                <a:spcPts val="0"/>
              </a:spcAft>
              <a:buClr>
                <a:schemeClr val="accent2"/>
              </a:buClr>
              <a:buSzPts val="1000"/>
              <a:buChar char="○"/>
              <a:defRPr>
                <a:solidFill>
                  <a:schemeClr val="accent2"/>
                </a:solidFill>
              </a:defRPr>
            </a:lvl2pPr>
            <a:lvl3pPr indent="-292100" lvl="2" marL="1371600">
              <a:spcBef>
                <a:spcPts val="0"/>
              </a:spcBef>
              <a:spcAft>
                <a:spcPts val="0"/>
              </a:spcAft>
              <a:buClr>
                <a:schemeClr val="accent2"/>
              </a:buClr>
              <a:buSzPts val="1000"/>
              <a:buChar char="■"/>
              <a:defRPr>
                <a:solidFill>
                  <a:schemeClr val="accent2"/>
                </a:solidFill>
              </a:defRPr>
            </a:lvl3pPr>
            <a:lvl4pPr indent="-292100" lvl="3" marL="1828800">
              <a:spcBef>
                <a:spcPts val="0"/>
              </a:spcBef>
              <a:spcAft>
                <a:spcPts val="0"/>
              </a:spcAft>
              <a:buClr>
                <a:schemeClr val="accent2"/>
              </a:buClr>
              <a:buSzPts val="1000"/>
              <a:buChar char="●"/>
              <a:defRPr>
                <a:solidFill>
                  <a:schemeClr val="accent2"/>
                </a:solidFill>
              </a:defRPr>
            </a:lvl4pPr>
            <a:lvl5pPr indent="-292100" lvl="4" marL="2286000">
              <a:spcBef>
                <a:spcPts val="0"/>
              </a:spcBef>
              <a:spcAft>
                <a:spcPts val="0"/>
              </a:spcAft>
              <a:buClr>
                <a:schemeClr val="accent2"/>
              </a:buClr>
              <a:buSzPts val="1000"/>
              <a:buChar char="○"/>
              <a:defRPr>
                <a:solidFill>
                  <a:schemeClr val="accent2"/>
                </a:solidFill>
              </a:defRPr>
            </a:lvl5pPr>
            <a:lvl6pPr indent="-292100" lvl="5" marL="2743200">
              <a:spcBef>
                <a:spcPts val="0"/>
              </a:spcBef>
              <a:spcAft>
                <a:spcPts val="0"/>
              </a:spcAft>
              <a:buClr>
                <a:schemeClr val="accent2"/>
              </a:buClr>
              <a:buSzPts val="1000"/>
              <a:buChar char="■"/>
              <a:defRPr>
                <a:solidFill>
                  <a:schemeClr val="accent2"/>
                </a:solidFill>
              </a:defRPr>
            </a:lvl6pPr>
            <a:lvl7pPr indent="-292100" lvl="6" marL="3200400">
              <a:spcBef>
                <a:spcPts val="0"/>
              </a:spcBef>
              <a:spcAft>
                <a:spcPts val="0"/>
              </a:spcAft>
              <a:buClr>
                <a:schemeClr val="accent2"/>
              </a:buClr>
              <a:buSzPts val="1000"/>
              <a:buChar char="●"/>
              <a:defRPr>
                <a:solidFill>
                  <a:schemeClr val="accent2"/>
                </a:solidFill>
              </a:defRPr>
            </a:lvl7pPr>
            <a:lvl8pPr indent="-292100" lvl="7" marL="3657600">
              <a:spcBef>
                <a:spcPts val="0"/>
              </a:spcBef>
              <a:spcAft>
                <a:spcPts val="0"/>
              </a:spcAft>
              <a:buClr>
                <a:schemeClr val="accent2"/>
              </a:buClr>
              <a:buSzPts val="1000"/>
              <a:buChar char="○"/>
              <a:defRPr>
                <a:solidFill>
                  <a:schemeClr val="accent2"/>
                </a:solidFill>
              </a:defRPr>
            </a:lvl8pPr>
            <a:lvl9pPr indent="-292100" lvl="8" marL="4114800">
              <a:spcBef>
                <a:spcPts val="0"/>
              </a:spcBef>
              <a:spcAft>
                <a:spcPts val="0"/>
              </a:spcAft>
              <a:buClr>
                <a:schemeClr val="accent2"/>
              </a:buClr>
              <a:buSzPts val="1000"/>
              <a:buChar char="■"/>
              <a:defRPr>
                <a:solidFill>
                  <a:schemeClr val="accent2"/>
                </a:solidFill>
              </a:defRPr>
            </a:lvl9pPr>
          </a:lstStyle>
          <a:p/>
        </p:txBody>
      </p:sp>
      <p:sp>
        <p:nvSpPr>
          <p:cNvPr id="206" name="Google Shape;206;p26"/>
          <p:cNvSpPr/>
          <p:nvPr/>
        </p:nvSpPr>
        <p:spPr>
          <a:xfrm>
            <a:off x="0" y="1890000"/>
            <a:ext cx="2286000" cy="325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07" name="Google Shape;207;p26"/>
          <p:cNvSpPr/>
          <p:nvPr/>
        </p:nvSpPr>
        <p:spPr>
          <a:xfrm>
            <a:off x="0" y="0"/>
            <a:ext cx="9144000" cy="1890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08" name="Google Shape;208;p26"/>
          <p:cNvSpPr/>
          <p:nvPr/>
        </p:nvSpPr>
        <p:spPr>
          <a:xfrm>
            <a:off x="250650" y="2145150"/>
            <a:ext cx="1787400" cy="27819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09" name="Google Shape;209;p26"/>
          <p:cNvSpPr/>
          <p:nvPr/>
        </p:nvSpPr>
        <p:spPr>
          <a:xfrm>
            <a:off x="328650" y="2217775"/>
            <a:ext cx="1631400" cy="26382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10" name="Google Shape;210;p26"/>
          <p:cNvSpPr txBox="1"/>
          <p:nvPr>
            <p:ph type="title"/>
          </p:nvPr>
        </p:nvSpPr>
        <p:spPr>
          <a:xfrm>
            <a:off x="447800" y="391333"/>
            <a:ext cx="8243700" cy="1139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accent6"/>
              </a:buClr>
              <a:buSzPts val="5400"/>
              <a:buNone/>
              <a:defRPr sz="5400">
                <a:solidFill>
                  <a:schemeClr val="accent6"/>
                </a:solidFill>
              </a:defRPr>
            </a:lvl1pPr>
            <a:lvl2pPr lvl="1">
              <a:lnSpc>
                <a:spcPct val="80000"/>
              </a:lnSpc>
              <a:spcBef>
                <a:spcPts val="0"/>
              </a:spcBef>
              <a:spcAft>
                <a:spcPts val="0"/>
              </a:spcAft>
              <a:buClr>
                <a:schemeClr val="accent6"/>
              </a:buClr>
              <a:buSzPts val="5400"/>
              <a:buNone/>
              <a:defRPr sz="5400">
                <a:solidFill>
                  <a:schemeClr val="accent6"/>
                </a:solidFill>
              </a:defRPr>
            </a:lvl2pPr>
            <a:lvl3pPr lvl="2">
              <a:lnSpc>
                <a:spcPct val="80000"/>
              </a:lnSpc>
              <a:spcBef>
                <a:spcPts val="0"/>
              </a:spcBef>
              <a:spcAft>
                <a:spcPts val="0"/>
              </a:spcAft>
              <a:buClr>
                <a:schemeClr val="accent6"/>
              </a:buClr>
              <a:buSzPts val="5400"/>
              <a:buNone/>
              <a:defRPr sz="5400">
                <a:solidFill>
                  <a:schemeClr val="accent6"/>
                </a:solidFill>
              </a:defRPr>
            </a:lvl3pPr>
            <a:lvl4pPr lvl="3">
              <a:lnSpc>
                <a:spcPct val="80000"/>
              </a:lnSpc>
              <a:spcBef>
                <a:spcPts val="0"/>
              </a:spcBef>
              <a:spcAft>
                <a:spcPts val="0"/>
              </a:spcAft>
              <a:buClr>
                <a:schemeClr val="accent6"/>
              </a:buClr>
              <a:buSzPts val="5400"/>
              <a:buNone/>
              <a:defRPr sz="5400">
                <a:solidFill>
                  <a:schemeClr val="accent6"/>
                </a:solidFill>
              </a:defRPr>
            </a:lvl4pPr>
            <a:lvl5pPr lvl="4">
              <a:lnSpc>
                <a:spcPct val="80000"/>
              </a:lnSpc>
              <a:spcBef>
                <a:spcPts val="0"/>
              </a:spcBef>
              <a:spcAft>
                <a:spcPts val="0"/>
              </a:spcAft>
              <a:buClr>
                <a:schemeClr val="accent6"/>
              </a:buClr>
              <a:buSzPts val="5400"/>
              <a:buNone/>
              <a:defRPr sz="5400">
                <a:solidFill>
                  <a:schemeClr val="accent6"/>
                </a:solidFill>
              </a:defRPr>
            </a:lvl5pPr>
            <a:lvl6pPr lvl="5">
              <a:lnSpc>
                <a:spcPct val="80000"/>
              </a:lnSpc>
              <a:spcBef>
                <a:spcPts val="0"/>
              </a:spcBef>
              <a:spcAft>
                <a:spcPts val="0"/>
              </a:spcAft>
              <a:buClr>
                <a:schemeClr val="accent6"/>
              </a:buClr>
              <a:buSzPts val="5400"/>
              <a:buNone/>
              <a:defRPr sz="5400">
                <a:solidFill>
                  <a:schemeClr val="accent6"/>
                </a:solidFill>
              </a:defRPr>
            </a:lvl6pPr>
            <a:lvl7pPr lvl="6">
              <a:lnSpc>
                <a:spcPct val="80000"/>
              </a:lnSpc>
              <a:spcBef>
                <a:spcPts val="0"/>
              </a:spcBef>
              <a:spcAft>
                <a:spcPts val="0"/>
              </a:spcAft>
              <a:buClr>
                <a:schemeClr val="accent6"/>
              </a:buClr>
              <a:buSzPts val="5400"/>
              <a:buNone/>
              <a:defRPr sz="5400">
                <a:solidFill>
                  <a:schemeClr val="accent6"/>
                </a:solidFill>
              </a:defRPr>
            </a:lvl7pPr>
            <a:lvl8pPr lvl="7">
              <a:lnSpc>
                <a:spcPct val="80000"/>
              </a:lnSpc>
              <a:spcBef>
                <a:spcPts val="0"/>
              </a:spcBef>
              <a:spcAft>
                <a:spcPts val="0"/>
              </a:spcAft>
              <a:buClr>
                <a:schemeClr val="accent6"/>
              </a:buClr>
              <a:buSzPts val="5400"/>
              <a:buNone/>
              <a:defRPr sz="5400">
                <a:solidFill>
                  <a:schemeClr val="accent6"/>
                </a:solidFill>
              </a:defRPr>
            </a:lvl8pPr>
            <a:lvl9pPr lvl="8">
              <a:lnSpc>
                <a:spcPct val="80000"/>
              </a:lnSpc>
              <a:spcBef>
                <a:spcPts val="0"/>
              </a:spcBef>
              <a:spcAft>
                <a:spcPts val="0"/>
              </a:spcAft>
              <a:buClr>
                <a:schemeClr val="accent6"/>
              </a:buClr>
              <a:buSzPts val="5400"/>
              <a:buNone/>
              <a:defRPr sz="5400">
                <a:solidFill>
                  <a:schemeClr val="accent6"/>
                </a:solidFill>
              </a:defRPr>
            </a:lvl9pPr>
          </a:lstStyle>
          <a:p/>
        </p:txBody>
      </p:sp>
      <p:sp>
        <p:nvSpPr>
          <p:cNvPr id="211" name="Google Shape;211;p26"/>
          <p:cNvSpPr txBox="1"/>
          <p:nvPr>
            <p:ph idx="3" type="subTitle"/>
          </p:nvPr>
        </p:nvSpPr>
        <p:spPr>
          <a:xfrm>
            <a:off x="527369" y="2390125"/>
            <a:ext cx="592500" cy="592500"/>
          </a:xfrm>
          <a:prstGeom prst="rect">
            <a:avLst/>
          </a:prstGeom>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Clr>
                <a:schemeClr val="accent2"/>
              </a:buClr>
              <a:buSzPts val="4000"/>
              <a:buNone/>
              <a:defRPr sz="4000">
                <a:solidFill>
                  <a:schemeClr val="accent2"/>
                </a:solidFill>
              </a:defRPr>
            </a:lvl1pPr>
            <a:lvl2pPr lvl="1" algn="ctr">
              <a:spcBef>
                <a:spcPts val="0"/>
              </a:spcBef>
              <a:spcAft>
                <a:spcPts val="0"/>
              </a:spcAft>
              <a:buClr>
                <a:schemeClr val="accent2"/>
              </a:buClr>
              <a:buSzPts val="4000"/>
              <a:buNone/>
              <a:defRPr sz="4000">
                <a:solidFill>
                  <a:schemeClr val="accent2"/>
                </a:solidFill>
              </a:defRPr>
            </a:lvl2pPr>
            <a:lvl3pPr lvl="2" algn="ctr">
              <a:spcBef>
                <a:spcPts val="0"/>
              </a:spcBef>
              <a:spcAft>
                <a:spcPts val="0"/>
              </a:spcAft>
              <a:buClr>
                <a:schemeClr val="accent2"/>
              </a:buClr>
              <a:buSzPts val="4000"/>
              <a:buNone/>
              <a:defRPr sz="4000">
                <a:solidFill>
                  <a:schemeClr val="accent2"/>
                </a:solidFill>
              </a:defRPr>
            </a:lvl3pPr>
            <a:lvl4pPr lvl="3" algn="ctr">
              <a:spcBef>
                <a:spcPts val="0"/>
              </a:spcBef>
              <a:spcAft>
                <a:spcPts val="0"/>
              </a:spcAft>
              <a:buClr>
                <a:schemeClr val="accent2"/>
              </a:buClr>
              <a:buSzPts val="4000"/>
              <a:buNone/>
              <a:defRPr sz="4000">
                <a:solidFill>
                  <a:schemeClr val="accent2"/>
                </a:solidFill>
              </a:defRPr>
            </a:lvl4pPr>
            <a:lvl5pPr lvl="4" algn="ctr">
              <a:spcBef>
                <a:spcPts val="0"/>
              </a:spcBef>
              <a:spcAft>
                <a:spcPts val="0"/>
              </a:spcAft>
              <a:buClr>
                <a:schemeClr val="accent2"/>
              </a:buClr>
              <a:buSzPts val="4000"/>
              <a:buNone/>
              <a:defRPr sz="4000">
                <a:solidFill>
                  <a:schemeClr val="accent2"/>
                </a:solidFill>
              </a:defRPr>
            </a:lvl5pPr>
            <a:lvl6pPr lvl="5" algn="ctr">
              <a:spcBef>
                <a:spcPts val="0"/>
              </a:spcBef>
              <a:spcAft>
                <a:spcPts val="0"/>
              </a:spcAft>
              <a:buClr>
                <a:schemeClr val="accent2"/>
              </a:buClr>
              <a:buSzPts val="4000"/>
              <a:buNone/>
              <a:defRPr sz="4000">
                <a:solidFill>
                  <a:schemeClr val="accent2"/>
                </a:solidFill>
              </a:defRPr>
            </a:lvl6pPr>
            <a:lvl7pPr lvl="6" algn="ctr">
              <a:spcBef>
                <a:spcPts val="0"/>
              </a:spcBef>
              <a:spcAft>
                <a:spcPts val="0"/>
              </a:spcAft>
              <a:buClr>
                <a:schemeClr val="accent2"/>
              </a:buClr>
              <a:buSzPts val="4000"/>
              <a:buNone/>
              <a:defRPr sz="4000">
                <a:solidFill>
                  <a:schemeClr val="accent2"/>
                </a:solidFill>
              </a:defRPr>
            </a:lvl7pPr>
            <a:lvl8pPr lvl="7" algn="ctr">
              <a:spcBef>
                <a:spcPts val="0"/>
              </a:spcBef>
              <a:spcAft>
                <a:spcPts val="0"/>
              </a:spcAft>
              <a:buClr>
                <a:schemeClr val="accent2"/>
              </a:buClr>
              <a:buSzPts val="4000"/>
              <a:buNone/>
              <a:defRPr sz="4000">
                <a:solidFill>
                  <a:schemeClr val="accent2"/>
                </a:solidFill>
              </a:defRPr>
            </a:lvl8pPr>
            <a:lvl9pPr lvl="8" algn="ctr">
              <a:spcBef>
                <a:spcPts val="0"/>
              </a:spcBef>
              <a:spcAft>
                <a:spcPts val="0"/>
              </a:spcAft>
              <a:buClr>
                <a:schemeClr val="accent2"/>
              </a:buClr>
              <a:buSzPts val="4000"/>
              <a:buNone/>
              <a:defRPr sz="4000">
                <a:solidFill>
                  <a:schemeClr val="accent2"/>
                </a:solidFill>
              </a:defRPr>
            </a:lvl9pPr>
          </a:lstStyle>
          <a:p/>
        </p:txBody>
      </p:sp>
      <p:sp>
        <p:nvSpPr>
          <p:cNvPr id="212" name="Google Shape;212;p26"/>
          <p:cNvSpPr txBox="1"/>
          <p:nvPr>
            <p:ph idx="12" type="sldNum"/>
          </p:nvPr>
        </p:nvSpPr>
        <p:spPr>
          <a:xfrm>
            <a:off x="8498350" y="4497850"/>
            <a:ext cx="645900" cy="646500"/>
          </a:xfrm>
          <a:prstGeom prst="rect">
            <a:avLst/>
          </a:prstGeom>
          <a:solidFill>
            <a:schemeClr val="accent3"/>
          </a:solidFill>
        </p:spPr>
        <p:txBody>
          <a:bodyPr anchorCtr="0" anchor="ctr" bIns="91425" lIns="91425" spcFirstLastPara="1" rIns="91425" wrap="square" tIns="91425">
            <a:noAutofit/>
          </a:bodyPr>
          <a:lstStyle>
            <a:lvl1pPr lvl="0" rtl="0">
              <a:buNone/>
              <a:defRPr sz="2000">
                <a:solidFill>
                  <a:schemeClr val="accent2"/>
                </a:solidFill>
              </a:defRPr>
            </a:lvl1pPr>
            <a:lvl2pPr lvl="1" rtl="0">
              <a:buNone/>
              <a:defRPr sz="2000">
                <a:solidFill>
                  <a:schemeClr val="accent2"/>
                </a:solidFill>
              </a:defRPr>
            </a:lvl2pPr>
            <a:lvl3pPr lvl="2" rtl="0">
              <a:buNone/>
              <a:defRPr sz="2000">
                <a:solidFill>
                  <a:schemeClr val="accent2"/>
                </a:solidFill>
              </a:defRPr>
            </a:lvl3pPr>
            <a:lvl4pPr lvl="3" rtl="0">
              <a:buNone/>
              <a:defRPr sz="2000">
                <a:solidFill>
                  <a:schemeClr val="accent2"/>
                </a:solidFill>
              </a:defRPr>
            </a:lvl4pPr>
            <a:lvl5pPr lvl="4" rtl="0">
              <a:buNone/>
              <a:defRPr sz="2000">
                <a:solidFill>
                  <a:schemeClr val="accent2"/>
                </a:solidFill>
              </a:defRPr>
            </a:lvl5pPr>
            <a:lvl6pPr lvl="5" rtl="0">
              <a:buNone/>
              <a:defRPr sz="2000">
                <a:solidFill>
                  <a:schemeClr val="accent2"/>
                </a:solidFill>
              </a:defRPr>
            </a:lvl6pPr>
            <a:lvl7pPr lvl="6" rtl="0">
              <a:buNone/>
              <a:defRPr sz="2000">
                <a:solidFill>
                  <a:schemeClr val="accent2"/>
                </a:solidFill>
              </a:defRPr>
            </a:lvl7pPr>
            <a:lvl8pPr lvl="7" rtl="0">
              <a:buNone/>
              <a:defRPr sz="2000">
                <a:solidFill>
                  <a:schemeClr val="accent2"/>
                </a:solidFill>
              </a:defRPr>
            </a:lvl8pPr>
            <a:lvl9pPr lvl="8" rtl="0">
              <a:buNone/>
              <a:defRPr sz="2000">
                <a:solidFill>
                  <a:schemeClr val="accent2"/>
                </a:solidFill>
              </a:defRPr>
            </a:lvl9pPr>
          </a:lstStyle>
          <a:p>
            <a:pPr indent="0" lvl="0" marL="0" rtl="0" algn="ctr">
              <a:spcBef>
                <a:spcPts val="0"/>
              </a:spcBef>
              <a:spcAft>
                <a:spcPts val="0"/>
              </a:spcAft>
              <a:buNone/>
            </a:pPr>
            <a:fld id="{00000000-1234-1234-1234-123412341234}" type="slidenum">
              <a:rPr lang="en"/>
              <a:t>‹#›</a:t>
            </a:fld>
            <a:endParaRPr/>
          </a:p>
        </p:txBody>
      </p:sp>
      <p:sp>
        <p:nvSpPr>
          <p:cNvPr id="213" name="Google Shape;213;p26"/>
          <p:cNvSpPr txBox="1"/>
          <p:nvPr>
            <p:ph idx="4" type="body"/>
          </p:nvPr>
        </p:nvSpPr>
        <p:spPr>
          <a:xfrm>
            <a:off x="407100" y="3026475"/>
            <a:ext cx="1481700" cy="17442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2"/>
              </a:buClr>
              <a:buSzPts val="1000"/>
              <a:buChar char="●"/>
              <a:defRPr>
                <a:solidFill>
                  <a:schemeClr val="accent2"/>
                </a:solidFill>
              </a:defRPr>
            </a:lvl1pPr>
            <a:lvl2pPr indent="-292100" lvl="1" marL="914400">
              <a:spcBef>
                <a:spcPts val="0"/>
              </a:spcBef>
              <a:spcAft>
                <a:spcPts val="0"/>
              </a:spcAft>
              <a:buClr>
                <a:schemeClr val="accent2"/>
              </a:buClr>
              <a:buSzPts val="1000"/>
              <a:buChar char="○"/>
              <a:defRPr>
                <a:solidFill>
                  <a:schemeClr val="accent2"/>
                </a:solidFill>
              </a:defRPr>
            </a:lvl2pPr>
            <a:lvl3pPr indent="-292100" lvl="2" marL="1371600">
              <a:spcBef>
                <a:spcPts val="0"/>
              </a:spcBef>
              <a:spcAft>
                <a:spcPts val="0"/>
              </a:spcAft>
              <a:buClr>
                <a:schemeClr val="accent2"/>
              </a:buClr>
              <a:buSzPts val="1000"/>
              <a:buChar char="■"/>
              <a:defRPr>
                <a:solidFill>
                  <a:schemeClr val="accent2"/>
                </a:solidFill>
              </a:defRPr>
            </a:lvl3pPr>
            <a:lvl4pPr indent="-292100" lvl="3" marL="1828800">
              <a:spcBef>
                <a:spcPts val="0"/>
              </a:spcBef>
              <a:spcAft>
                <a:spcPts val="0"/>
              </a:spcAft>
              <a:buClr>
                <a:schemeClr val="accent2"/>
              </a:buClr>
              <a:buSzPts val="1000"/>
              <a:buChar char="●"/>
              <a:defRPr>
                <a:solidFill>
                  <a:schemeClr val="accent2"/>
                </a:solidFill>
              </a:defRPr>
            </a:lvl4pPr>
            <a:lvl5pPr indent="-292100" lvl="4" marL="2286000">
              <a:spcBef>
                <a:spcPts val="0"/>
              </a:spcBef>
              <a:spcAft>
                <a:spcPts val="0"/>
              </a:spcAft>
              <a:buClr>
                <a:schemeClr val="accent2"/>
              </a:buClr>
              <a:buSzPts val="1000"/>
              <a:buChar char="○"/>
              <a:defRPr>
                <a:solidFill>
                  <a:schemeClr val="accent2"/>
                </a:solidFill>
              </a:defRPr>
            </a:lvl5pPr>
            <a:lvl6pPr indent="-292100" lvl="5" marL="2743200">
              <a:spcBef>
                <a:spcPts val="0"/>
              </a:spcBef>
              <a:spcAft>
                <a:spcPts val="0"/>
              </a:spcAft>
              <a:buClr>
                <a:schemeClr val="accent2"/>
              </a:buClr>
              <a:buSzPts val="1000"/>
              <a:buChar char="■"/>
              <a:defRPr>
                <a:solidFill>
                  <a:schemeClr val="accent2"/>
                </a:solidFill>
              </a:defRPr>
            </a:lvl6pPr>
            <a:lvl7pPr indent="-292100" lvl="6" marL="3200400">
              <a:spcBef>
                <a:spcPts val="0"/>
              </a:spcBef>
              <a:spcAft>
                <a:spcPts val="0"/>
              </a:spcAft>
              <a:buClr>
                <a:schemeClr val="accent2"/>
              </a:buClr>
              <a:buSzPts val="1000"/>
              <a:buChar char="●"/>
              <a:defRPr>
                <a:solidFill>
                  <a:schemeClr val="accent2"/>
                </a:solidFill>
              </a:defRPr>
            </a:lvl7pPr>
            <a:lvl8pPr indent="-292100" lvl="7" marL="3657600">
              <a:spcBef>
                <a:spcPts val="0"/>
              </a:spcBef>
              <a:spcAft>
                <a:spcPts val="0"/>
              </a:spcAft>
              <a:buClr>
                <a:schemeClr val="accent2"/>
              </a:buClr>
              <a:buSzPts val="1000"/>
              <a:buChar char="○"/>
              <a:defRPr>
                <a:solidFill>
                  <a:schemeClr val="accent2"/>
                </a:solidFill>
              </a:defRPr>
            </a:lvl8pPr>
            <a:lvl9pPr indent="-292100" lvl="8" marL="4114800">
              <a:spcBef>
                <a:spcPts val="0"/>
              </a:spcBef>
              <a:spcAft>
                <a:spcPts val="0"/>
              </a:spcAft>
              <a:buClr>
                <a:schemeClr val="accent2"/>
              </a:buClr>
              <a:buSzPts val="1000"/>
              <a:buChar char="■"/>
              <a:defRPr>
                <a:solidFill>
                  <a:schemeClr val="accent2"/>
                </a:solidFill>
              </a:defRPr>
            </a:lvl9pPr>
          </a:lstStyle>
          <a:p/>
        </p:txBody>
      </p:sp>
      <p:sp>
        <p:nvSpPr>
          <p:cNvPr id="214" name="Google Shape;214;p26"/>
          <p:cNvSpPr/>
          <p:nvPr/>
        </p:nvSpPr>
        <p:spPr>
          <a:xfrm>
            <a:off x="2296700" y="1890000"/>
            <a:ext cx="2286000" cy="325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15" name="Google Shape;215;p26"/>
          <p:cNvSpPr/>
          <p:nvPr/>
        </p:nvSpPr>
        <p:spPr>
          <a:xfrm>
            <a:off x="2547350" y="2145150"/>
            <a:ext cx="1787400" cy="2781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16" name="Google Shape;216;p26"/>
          <p:cNvSpPr/>
          <p:nvPr/>
        </p:nvSpPr>
        <p:spPr>
          <a:xfrm>
            <a:off x="2625350" y="2217775"/>
            <a:ext cx="1631400" cy="26382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17" name="Google Shape;217;p26"/>
          <p:cNvSpPr txBox="1"/>
          <p:nvPr>
            <p:ph idx="5" type="subTitle"/>
          </p:nvPr>
        </p:nvSpPr>
        <p:spPr>
          <a:xfrm>
            <a:off x="2824069" y="2390125"/>
            <a:ext cx="592500" cy="592500"/>
          </a:xfrm>
          <a:prstGeom prst="rect">
            <a:avLst/>
          </a:prstGeom>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218" name="Google Shape;218;p26"/>
          <p:cNvSpPr txBox="1"/>
          <p:nvPr>
            <p:ph idx="6" type="body"/>
          </p:nvPr>
        </p:nvSpPr>
        <p:spPr>
          <a:xfrm>
            <a:off x="2703800" y="3026475"/>
            <a:ext cx="1481700" cy="17442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19" name="Google Shape;219;p26"/>
          <p:cNvSpPr/>
          <p:nvPr/>
        </p:nvSpPr>
        <p:spPr>
          <a:xfrm>
            <a:off x="4596100" y="1890000"/>
            <a:ext cx="2286000" cy="3253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0" name="Google Shape;220;p26"/>
          <p:cNvSpPr/>
          <p:nvPr/>
        </p:nvSpPr>
        <p:spPr>
          <a:xfrm>
            <a:off x="4846750" y="2145150"/>
            <a:ext cx="1787400" cy="2781900"/>
          </a:xfrm>
          <a:prstGeom prst="rect">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1" name="Google Shape;221;p26"/>
          <p:cNvSpPr/>
          <p:nvPr/>
        </p:nvSpPr>
        <p:spPr>
          <a:xfrm>
            <a:off x="4924750" y="2217775"/>
            <a:ext cx="1631400" cy="2638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2" name="Google Shape;222;p26"/>
          <p:cNvSpPr txBox="1"/>
          <p:nvPr>
            <p:ph idx="7" type="subTitle"/>
          </p:nvPr>
        </p:nvSpPr>
        <p:spPr>
          <a:xfrm>
            <a:off x="5123469" y="2390125"/>
            <a:ext cx="592500" cy="592500"/>
          </a:xfrm>
          <a:prstGeom prst="rect">
            <a:avLst/>
          </a:prstGeom>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Clr>
                <a:schemeClr val="accent5"/>
              </a:buClr>
              <a:buSzPts val="4000"/>
              <a:buNone/>
              <a:defRPr sz="4000">
                <a:solidFill>
                  <a:schemeClr val="accent5"/>
                </a:solidFill>
              </a:defRPr>
            </a:lvl1pPr>
            <a:lvl2pPr lvl="1" algn="ctr">
              <a:spcBef>
                <a:spcPts val="0"/>
              </a:spcBef>
              <a:spcAft>
                <a:spcPts val="0"/>
              </a:spcAft>
              <a:buClr>
                <a:schemeClr val="accent5"/>
              </a:buClr>
              <a:buSzPts val="4000"/>
              <a:buNone/>
              <a:defRPr sz="4000">
                <a:solidFill>
                  <a:schemeClr val="accent5"/>
                </a:solidFill>
              </a:defRPr>
            </a:lvl2pPr>
            <a:lvl3pPr lvl="2" algn="ctr">
              <a:spcBef>
                <a:spcPts val="0"/>
              </a:spcBef>
              <a:spcAft>
                <a:spcPts val="0"/>
              </a:spcAft>
              <a:buClr>
                <a:schemeClr val="accent5"/>
              </a:buClr>
              <a:buSzPts val="4000"/>
              <a:buNone/>
              <a:defRPr sz="4000">
                <a:solidFill>
                  <a:schemeClr val="accent5"/>
                </a:solidFill>
              </a:defRPr>
            </a:lvl3pPr>
            <a:lvl4pPr lvl="3" algn="ctr">
              <a:spcBef>
                <a:spcPts val="0"/>
              </a:spcBef>
              <a:spcAft>
                <a:spcPts val="0"/>
              </a:spcAft>
              <a:buClr>
                <a:schemeClr val="accent5"/>
              </a:buClr>
              <a:buSzPts val="4000"/>
              <a:buNone/>
              <a:defRPr sz="4000">
                <a:solidFill>
                  <a:schemeClr val="accent5"/>
                </a:solidFill>
              </a:defRPr>
            </a:lvl4pPr>
            <a:lvl5pPr lvl="4" algn="ctr">
              <a:spcBef>
                <a:spcPts val="0"/>
              </a:spcBef>
              <a:spcAft>
                <a:spcPts val="0"/>
              </a:spcAft>
              <a:buClr>
                <a:schemeClr val="accent5"/>
              </a:buClr>
              <a:buSzPts val="4000"/>
              <a:buNone/>
              <a:defRPr sz="4000">
                <a:solidFill>
                  <a:schemeClr val="accent5"/>
                </a:solidFill>
              </a:defRPr>
            </a:lvl5pPr>
            <a:lvl6pPr lvl="5" algn="ctr">
              <a:spcBef>
                <a:spcPts val="0"/>
              </a:spcBef>
              <a:spcAft>
                <a:spcPts val="0"/>
              </a:spcAft>
              <a:buClr>
                <a:schemeClr val="accent5"/>
              </a:buClr>
              <a:buSzPts val="4000"/>
              <a:buNone/>
              <a:defRPr sz="4000">
                <a:solidFill>
                  <a:schemeClr val="accent5"/>
                </a:solidFill>
              </a:defRPr>
            </a:lvl6pPr>
            <a:lvl7pPr lvl="6" algn="ctr">
              <a:spcBef>
                <a:spcPts val="0"/>
              </a:spcBef>
              <a:spcAft>
                <a:spcPts val="0"/>
              </a:spcAft>
              <a:buClr>
                <a:schemeClr val="accent5"/>
              </a:buClr>
              <a:buSzPts val="4000"/>
              <a:buNone/>
              <a:defRPr sz="4000">
                <a:solidFill>
                  <a:schemeClr val="accent5"/>
                </a:solidFill>
              </a:defRPr>
            </a:lvl7pPr>
            <a:lvl8pPr lvl="7" algn="ctr">
              <a:spcBef>
                <a:spcPts val="0"/>
              </a:spcBef>
              <a:spcAft>
                <a:spcPts val="0"/>
              </a:spcAft>
              <a:buClr>
                <a:schemeClr val="accent5"/>
              </a:buClr>
              <a:buSzPts val="4000"/>
              <a:buNone/>
              <a:defRPr sz="4000">
                <a:solidFill>
                  <a:schemeClr val="accent5"/>
                </a:solidFill>
              </a:defRPr>
            </a:lvl8pPr>
            <a:lvl9pPr lvl="8" algn="ctr">
              <a:spcBef>
                <a:spcPts val="0"/>
              </a:spcBef>
              <a:spcAft>
                <a:spcPts val="0"/>
              </a:spcAft>
              <a:buClr>
                <a:schemeClr val="accent5"/>
              </a:buClr>
              <a:buSzPts val="4000"/>
              <a:buNone/>
              <a:defRPr sz="4000">
                <a:solidFill>
                  <a:schemeClr val="accent5"/>
                </a:solidFill>
              </a:defRPr>
            </a:lvl9pPr>
          </a:lstStyle>
          <a:p/>
        </p:txBody>
      </p:sp>
      <p:sp>
        <p:nvSpPr>
          <p:cNvPr id="223" name="Google Shape;223;p26"/>
          <p:cNvSpPr txBox="1"/>
          <p:nvPr>
            <p:ph idx="8" type="body"/>
          </p:nvPr>
        </p:nvSpPr>
        <p:spPr>
          <a:xfrm>
            <a:off x="5003200" y="3026475"/>
            <a:ext cx="1481700" cy="17442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5"/>
              </a:buClr>
              <a:buSzPts val="1000"/>
              <a:buChar char="●"/>
              <a:defRPr>
                <a:solidFill>
                  <a:schemeClr val="accent5"/>
                </a:solidFill>
              </a:defRPr>
            </a:lvl1pPr>
            <a:lvl2pPr indent="-292100" lvl="1" marL="914400">
              <a:spcBef>
                <a:spcPts val="0"/>
              </a:spcBef>
              <a:spcAft>
                <a:spcPts val="0"/>
              </a:spcAft>
              <a:buClr>
                <a:schemeClr val="accent5"/>
              </a:buClr>
              <a:buSzPts val="1000"/>
              <a:buChar char="○"/>
              <a:defRPr>
                <a:solidFill>
                  <a:schemeClr val="accent5"/>
                </a:solidFill>
              </a:defRPr>
            </a:lvl2pPr>
            <a:lvl3pPr indent="-292100" lvl="2" marL="1371600">
              <a:spcBef>
                <a:spcPts val="0"/>
              </a:spcBef>
              <a:spcAft>
                <a:spcPts val="0"/>
              </a:spcAft>
              <a:buClr>
                <a:schemeClr val="accent5"/>
              </a:buClr>
              <a:buSzPts val="1000"/>
              <a:buChar char="■"/>
              <a:defRPr>
                <a:solidFill>
                  <a:schemeClr val="accent5"/>
                </a:solidFill>
              </a:defRPr>
            </a:lvl3pPr>
            <a:lvl4pPr indent="-292100" lvl="3" marL="1828800">
              <a:spcBef>
                <a:spcPts val="0"/>
              </a:spcBef>
              <a:spcAft>
                <a:spcPts val="0"/>
              </a:spcAft>
              <a:buClr>
                <a:schemeClr val="accent5"/>
              </a:buClr>
              <a:buSzPts val="1000"/>
              <a:buChar char="●"/>
              <a:defRPr>
                <a:solidFill>
                  <a:schemeClr val="accent5"/>
                </a:solidFill>
              </a:defRPr>
            </a:lvl4pPr>
            <a:lvl5pPr indent="-292100" lvl="4" marL="2286000">
              <a:spcBef>
                <a:spcPts val="0"/>
              </a:spcBef>
              <a:spcAft>
                <a:spcPts val="0"/>
              </a:spcAft>
              <a:buClr>
                <a:schemeClr val="accent5"/>
              </a:buClr>
              <a:buSzPts val="1000"/>
              <a:buChar char="○"/>
              <a:defRPr>
                <a:solidFill>
                  <a:schemeClr val="accent5"/>
                </a:solidFill>
              </a:defRPr>
            </a:lvl5pPr>
            <a:lvl6pPr indent="-292100" lvl="5" marL="2743200">
              <a:spcBef>
                <a:spcPts val="0"/>
              </a:spcBef>
              <a:spcAft>
                <a:spcPts val="0"/>
              </a:spcAft>
              <a:buClr>
                <a:schemeClr val="accent5"/>
              </a:buClr>
              <a:buSzPts val="1000"/>
              <a:buChar char="■"/>
              <a:defRPr>
                <a:solidFill>
                  <a:schemeClr val="accent5"/>
                </a:solidFill>
              </a:defRPr>
            </a:lvl6pPr>
            <a:lvl7pPr indent="-292100" lvl="6" marL="3200400">
              <a:spcBef>
                <a:spcPts val="0"/>
              </a:spcBef>
              <a:spcAft>
                <a:spcPts val="0"/>
              </a:spcAft>
              <a:buClr>
                <a:schemeClr val="accent5"/>
              </a:buClr>
              <a:buSzPts val="1000"/>
              <a:buChar char="●"/>
              <a:defRPr>
                <a:solidFill>
                  <a:schemeClr val="accent5"/>
                </a:solidFill>
              </a:defRPr>
            </a:lvl7pPr>
            <a:lvl8pPr indent="-292100" lvl="7" marL="3657600">
              <a:spcBef>
                <a:spcPts val="0"/>
              </a:spcBef>
              <a:spcAft>
                <a:spcPts val="0"/>
              </a:spcAft>
              <a:buClr>
                <a:schemeClr val="accent5"/>
              </a:buClr>
              <a:buSzPts val="1000"/>
              <a:buChar char="○"/>
              <a:defRPr>
                <a:solidFill>
                  <a:schemeClr val="accent5"/>
                </a:solidFill>
              </a:defRPr>
            </a:lvl8pPr>
            <a:lvl9pPr indent="-292100" lvl="8" marL="4114800">
              <a:spcBef>
                <a:spcPts val="0"/>
              </a:spcBef>
              <a:spcAft>
                <a:spcPts val="0"/>
              </a:spcAft>
              <a:buClr>
                <a:schemeClr val="accent5"/>
              </a:buClr>
              <a:buSzPts val="1000"/>
              <a:buChar char="■"/>
              <a:defRPr>
                <a:solidFill>
                  <a:schemeClr val="accent5"/>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7_1">
    <p:spTree>
      <p:nvGrpSpPr>
        <p:cNvPr id="224" name="Shape 224"/>
        <p:cNvGrpSpPr/>
        <p:nvPr/>
      </p:nvGrpSpPr>
      <p:grpSpPr>
        <a:xfrm>
          <a:off x="0" y="0"/>
          <a:ext cx="0" cy="0"/>
          <a:chOff x="0" y="0"/>
          <a:chExt cx="0" cy="0"/>
        </a:xfrm>
      </p:grpSpPr>
      <p:sp>
        <p:nvSpPr>
          <p:cNvPr id="225" name="Google Shape;225;p27"/>
          <p:cNvSpPr/>
          <p:nvPr/>
        </p:nvSpPr>
        <p:spPr>
          <a:xfrm>
            <a:off x="6080450" y="1890000"/>
            <a:ext cx="3063300" cy="325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6" name="Google Shape;226;p27"/>
          <p:cNvSpPr/>
          <p:nvPr/>
        </p:nvSpPr>
        <p:spPr>
          <a:xfrm>
            <a:off x="3044700" y="1890000"/>
            <a:ext cx="3045000" cy="3253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7" name="Google Shape;227;p27"/>
          <p:cNvSpPr/>
          <p:nvPr/>
        </p:nvSpPr>
        <p:spPr>
          <a:xfrm>
            <a:off x="0" y="0"/>
            <a:ext cx="9144000" cy="189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8" name="Google Shape;228;p27"/>
          <p:cNvSpPr/>
          <p:nvPr/>
        </p:nvSpPr>
        <p:spPr>
          <a:xfrm>
            <a:off x="6335500" y="2145155"/>
            <a:ext cx="2553300" cy="27819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9" name="Google Shape;229;p27"/>
          <p:cNvSpPr/>
          <p:nvPr/>
        </p:nvSpPr>
        <p:spPr>
          <a:xfrm>
            <a:off x="6413500" y="2217769"/>
            <a:ext cx="2397300" cy="26382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0" name="Google Shape;230;p27"/>
          <p:cNvSpPr/>
          <p:nvPr/>
        </p:nvSpPr>
        <p:spPr>
          <a:xfrm>
            <a:off x="3295350" y="2145155"/>
            <a:ext cx="2553300" cy="2781900"/>
          </a:xfrm>
          <a:prstGeom prst="rect">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1" name="Google Shape;231;p27"/>
          <p:cNvSpPr/>
          <p:nvPr/>
        </p:nvSpPr>
        <p:spPr>
          <a:xfrm>
            <a:off x="3373350" y="2217769"/>
            <a:ext cx="2397300" cy="2638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2" name="Google Shape;232;p27"/>
          <p:cNvSpPr/>
          <p:nvPr/>
        </p:nvSpPr>
        <p:spPr>
          <a:xfrm>
            <a:off x="245600" y="2138075"/>
            <a:ext cx="2553300" cy="2781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3" name="Google Shape;233;p27"/>
          <p:cNvSpPr/>
          <p:nvPr/>
        </p:nvSpPr>
        <p:spPr>
          <a:xfrm>
            <a:off x="323600" y="2210650"/>
            <a:ext cx="2397300" cy="2638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4" name="Google Shape;234;p27"/>
          <p:cNvSpPr txBox="1"/>
          <p:nvPr>
            <p:ph type="title"/>
          </p:nvPr>
        </p:nvSpPr>
        <p:spPr>
          <a:xfrm>
            <a:off x="447800" y="391333"/>
            <a:ext cx="8243700" cy="1139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5400"/>
              <a:buNone/>
              <a:defRPr sz="5400">
                <a:solidFill>
                  <a:schemeClr val="lt1"/>
                </a:solidFill>
              </a:defRPr>
            </a:lvl1pPr>
            <a:lvl2pPr lvl="1">
              <a:lnSpc>
                <a:spcPct val="80000"/>
              </a:lnSpc>
              <a:spcBef>
                <a:spcPts val="0"/>
              </a:spcBef>
              <a:spcAft>
                <a:spcPts val="0"/>
              </a:spcAft>
              <a:buClr>
                <a:schemeClr val="lt1"/>
              </a:buClr>
              <a:buSzPts val="5400"/>
              <a:buNone/>
              <a:defRPr sz="5400">
                <a:solidFill>
                  <a:schemeClr val="lt1"/>
                </a:solidFill>
              </a:defRPr>
            </a:lvl2pPr>
            <a:lvl3pPr lvl="2">
              <a:lnSpc>
                <a:spcPct val="80000"/>
              </a:lnSpc>
              <a:spcBef>
                <a:spcPts val="0"/>
              </a:spcBef>
              <a:spcAft>
                <a:spcPts val="0"/>
              </a:spcAft>
              <a:buClr>
                <a:schemeClr val="lt1"/>
              </a:buClr>
              <a:buSzPts val="5400"/>
              <a:buNone/>
              <a:defRPr sz="5400">
                <a:solidFill>
                  <a:schemeClr val="lt1"/>
                </a:solidFill>
              </a:defRPr>
            </a:lvl3pPr>
            <a:lvl4pPr lvl="3">
              <a:lnSpc>
                <a:spcPct val="80000"/>
              </a:lnSpc>
              <a:spcBef>
                <a:spcPts val="0"/>
              </a:spcBef>
              <a:spcAft>
                <a:spcPts val="0"/>
              </a:spcAft>
              <a:buClr>
                <a:schemeClr val="lt1"/>
              </a:buClr>
              <a:buSzPts val="5400"/>
              <a:buNone/>
              <a:defRPr sz="5400">
                <a:solidFill>
                  <a:schemeClr val="lt1"/>
                </a:solidFill>
              </a:defRPr>
            </a:lvl4pPr>
            <a:lvl5pPr lvl="4">
              <a:lnSpc>
                <a:spcPct val="80000"/>
              </a:lnSpc>
              <a:spcBef>
                <a:spcPts val="0"/>
              </a:spcBef>
              <a:spcAft>
                <a:spcPts val="0"/>
              </a:spcAft>
              <a:buClr>
                <a:schemeClr val="lt1"/>
              </a:buClr>
              <a:buSzPts val="5400"/>
              <a:buNone/>
              <a:defRPr sz="5400">
                <a:solidFill>
                  <a:schemeClr val="lt1"/>
                </a:solidFill>
              </a:defRPr>
            </a:lvl5pPr>
            <a:lvl6pPr lvl="5">
              <a:lnSpc>
                <a:spcPct val="80000"/>
              </a:lnSpc>
              <a:spcBef>
                <a:spcPts val="0"/>
              </a:spcBef>
              <a:spcAft>
                <a:spcPts val="0"/>
              </a:spcAft>
              <a:buClr>
                <a:schemeClr val="lt1"/>
              </a:buClr>
              <a:buSzPts val="5400"/>
              <a:buNone/>
              <a:defRPr sz="5400">
                <a:solidFill>
                  <a:schemeClr val="lt1"/>
                </a:solidFill>
              </a:defRPr>
            </a:lvl6pPr>
            <a:lvl7pPr lvl="6">
              <a:lnSpc>
                <a:spcPct val="80000"/>
              </a:lnSpc>
              <a:spcBef>
                <a:spcPts val="0"/>
              </a:spcBef>
              <a:spcAft>
                <a:spcPts val="0"/>
              </a:spcAft>
              <a:buClr>
                <a:schemeClr val="lt1"/>
              </a:buClr>
              <a:buSzPts val="5400"/>
              <a:buNone/>
              <a:defRPr sz="5400">
                <a:solidFill>
                  <a:schemeClr val="lt1"/>
                </a:solidFill>
              </a:defRPr>
            </a:lvl7pPr>
            <a:lvl8pPr lvl="7">
              <a:lnSpc>
                <a:spcPct val="80000"/>
              </a:lnSpc>
              <a:spcBef>
                <a:spcPts val="0"/>
              </a:spcBef>
              <a:spcAft>
                <a:spcPts val="0"/>
              </a:spcAft>
              <a:buClr>
                <a:schemeClr val="lt1"/>
              </a:buClr>
              <a:buSzPts val="5400"/>
              <a:buNone/>
              <a:defRPr sz="5400">
                <a:solidFill>
                  <a:schemeClr val="lt1"/>
                </a:solidFill>
              </a:defRPr>
            </a:lvl8pPr>
            <a:lvl9pPr lvl="8">
              <a:lnSpc>
                <a:spcPct val="80000"/>
              </a:lnSpc>
              <a:spcBef>
                <a:spcPts val="0"/>
              </a:spcBef>
              <a:spcAft>
                <a:spcPts val="0"/>
              </a:spcAft>
              <a:buClr>
                <a:schemeClr val="lt1"/>
              </a:buClr>
              <a:buSzPts val="5400"/>
              <a:buNone/>
              <a:defRPr sz="5400">
                <a:solidFill>
                  <a:schemeClr val="lt1"/>
                </a:solidFill>
              </a:defRPr>
            </a:lvl9pPr>
          </a:lstStyle>
          <a:p/>
        </p:txBody>
      </p:sp>
      <p:sp>
        <p:nvSpPr>
          <p:cNvPr id="235" name="Google Shape;235;p27"/>
          <p:cNvSpPr txBox="1"/>
          <p:nvPr>
            <p:ph idx="1" type="subTitle"/>
          </p:nvPr>
        </p:nvSpPr>
        <p:spPr>
          <a:xfrm>
            <a:off x="525100" y="2390475"/>
            <a:ext cx="592500" cy="592500"/>
          </a:xfrm>
          <a:prstGeom prst="rect">
            <a:avLst/>
          </a:prstGeom>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Clr>
                <a:schemeClr val="lt2"/>
              </a:buClr>
              <a:buSzPts val="4000"/>
              <a:buNone/>
              <a:defRPr sz="4000">
                <a:solidFill>
                  <a:schemeClr val="lt2"/>
                </a:solidFill>
              </a:defRPr>
            </a:lvl1pPr>
            <a:lvl2pPr lvl="1" algn="ctr">
              <a:spcBef>
                <a:spcPts val="0"/>
              </a:spcBef>
              <a:spcAft>
                <a:spcPts val="0"/>
              </a:spcAft>
              <a:buClr>
                <a:schemeClr val="lt2"/>
              </a:buClr>
              <a:buSzPts val="4000"/>
              <a:buNone/>
              <a:defRPr sz="4000">
                <a:solidFill>
                  <a:schemeClr val="lt2"/>
                </a:solidFill>
              </a:defRPr>
            </a:lvl2pPr>
            <a:lvl3pPr lvl="2" algn="ctr">
              <a:spcBef>
                <a:spcPts val="0"/>
              </a:spcBef>
              <a:spcAft>
                <a:spcPts val="0"/>
              </a:spcAft>
              <a:buClr>
                <a:schemeClr val="lt2"/>
              </a:buClr>
              <a:buSzPts val="4000"/>
              <a:buNone/>
              <a:defRPr sz="4000">
                <a:solidFill>
                  <a:schemeClr val="lt2"/>
                </a:solidFill>
              </a:defRPr>
            </a:lvl3pPr>
            <a:lvl4pPr lvl="3" algn="ctr">
              <a:spcBef>
                <a:spcPts val="0"/>
              </a:spcBef>
              <a:spcAft>
                <a:spcPts val="0"/>
              </a:spcAft>
              <a:buClr>
                <a:schemeClr val="lt2"/>
              </a:buClr>
              <a:buSzPts val="4000"/>
              <a:buNone/>
              <a:defRPr sz="4000">
                <a:solidFill>
                  <a:schemeClr val="lt2"/>
                </a:solidFill>
              </a:defRPr>
            </a:lvl4pPr>
            <a:lvl5pPr lvl="4" algn="ctr">
              <a:spcBef>
                <a:spcPts val="0"/>
              </a:spcBef>
              <a:spcAft>
                <a:spcPts val="0"/>
              </a:spcAft>
              <a:buClr>
                <a:schemeClr val="lt2"/>
              </a:buClr>
              <a:buSzPts val="4000"/>
              <a:buNone/>
              <a:defRPr sz="4000">
                <a:solidFill>
                  <a:schemeClr val="lt2"/>
                </a:solidFill>
              </a:defRPr>
            </a:lvl5pPr>
            <a:lvl6pPr lvl="5" algn="ctr">
              <a:spcBef>
                <a:spcPts val="0"/>
              </a:spcBef>
              <a:spcAft>
                <a:spcPts val="0"/>
              </a:spcAft>
              <a:buClr>
                <a:schemeClr val="lt2"/>
              </a:buClr>
              <a:buSzPts val="4000"/>
              <a:buNone/>
              <a:defRPr sz="4000">
                <a:solidFill>
                  <a:schemeClr val="lt2"/>
                </a:solidFill>
              </a:defRPr>
            </a:lvl6pPr>
            <a:lvl7pPr lvl="6" algn="ctr">
              <a:spcBef>
                <a:spcPts val="0"/>
              </a:spcBef>
              <a:spcAft>
                <a:spcPts val="0"/>
              </a:spcAft>
              <a:buClr>
                <a:schemeClr val="lt2"/>
              </a:buClr>
              <a:buSzPts val="4000"/>
              <a:buNone/>
              <a:defRPr sz="4000">
                <a:solidFill>
                  <a:schemeClr val="lt2"/>
                </a:solidFill>
              </a:defRPr>
            </a:lvl7pPr>
            <a:lvl8pPr lvl="7" algn="ctr">
              <a:spcBef>
                <a:spcPts val="0"/>
              </a:spcBef>
              <a:spcAft>
                <a:spcPts val="0"/>
              </a:spcAft>
              <a:buClr>
                <a:schemeClr val="lt2"/>
              </a:buClr>
              <a:buSzPts val="4000"/>
              <a:buNone/>
              <a:defRPr sz="4000">
                <a:solidFill>
                  <a:schemeClr val="lt2"/>
                </a:solidFill>
              </a:defRPr>
            </a:lvl8pPr>
            <a:lvl9pPr lvl="8" algn="ctr">
              <a:spcBef>
                <a:spcPts val="0"/>
              </a:spcBef>
              <a:spcAft>
                <a:spcPts val="0"/>
              </a:spcAft>
              <a:buClr>
                <a:schemeClr val="lt2"/>
              </a:buClr>
              <a:buSzPts val="4000"/>
              <a:buNone/>
              <a:defRPr sz="4000">
                <a:solidFill>
                  <a:schemeClr val="lt2"/>
                </a:solidFill>
              </a:defRPr>
            </a:lvl9pPr>
          </a:lstStyle>
          <a:p/>
        </p:txBody>
      </p:sp>
      <p:sp>
        <p:nvSpPr>
          <p:cNvPr id="236" name="Google Shape;236;p27"/>
          <p:cNvSpPr txBox="1"/>
          <p:nvPr>
            <p:ph idx="2" type="subTitle"/>
          </p:nvPr>
        </p:nvSpPr>
        <p:spPr>
          <a:xfrm>
            <a:off x="3583975" y="2390125"/>
            <a:ext cx="592500" cy="592500"/>
          </a:xfrm>
          <a:prstGeom prst="rect">
            <a:avLst/>
          </a:prstGeom>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Clr>
                <a:schemeClr val="accent5"/>
              </a:buClr>
              <a:buSzPts val="4000"/>
              <a:buNone/>
              <a:defRPr sz="4000">
                <a:solidFill>
                  <a:schemeClr val="accent5"/>
                </a:solidFill>
              </a:defRPr>
            </a:lvl1pPr>
            <a:lvl2pPr lvl="1" algn="ctr">
              <a:spcBef>
                <a:spcPts val="0"/>
              </a:spcBef>
              <a:spcAft>
                <a:spcPts val="0"/>
              </a:spcAft>
              <a:buClr>
                <a:schemeClr val="accent5"/>
              </a:buClr>
              <a:buSzPts val="4000"/>
              <a:buNone/>
              <a:defRPr sz="4000">
                <a:solidFill>
                  <a:schemeClr val="accent5"/>
                </a:solidFill>
              </a:defRPr>
            </a:lvl2pPr>
            <a:lvl3pPr lvl="2" algn="ctr">
              <a:spcBef>
                <a:spcPts val="0"/>
              </a:spcBef>
              <a:spcAft>
                <a:spcPts val="0"/>
              </a:spcAft>
              <a:buClr>
                <a:schemeClr val="accent5"/>
              </a:buClr>
              <a:buSzPts val="4000"/>
              <a:buNone/>
              <a:defRPr sz="4000">
                <a:solidFill>
                  <a:schemeClr val="accent5"/>
                </a:solidFill>
              </a:defRPr>
            </a:lvl3pPr>
            <a:lvl4pPr lvl="3" algn="ctr">
              <a:spcBef>
                <a:spcPts val="0"/>
              </a:spcBef>
              <a:spcAft>
                <a:spcPts val="0"/>
              </a:spcAft>
              <a:buClr>
                <a:schemeClr val="accent5"/>
              </a:buClr>
              <a:buSzPts val="4000"/>
              <a:buNone/>
              <a:defRPr sz="4000">
                <a:solidFill>
                  <a:schemeClr val="accent5"/>
                </a:solidFill>
              </a:defRPr>
            </a:lvl4pPr>
            <a:lvl5pPr lvl="4" algn="ctr">
              <a:spcBef>
                <a:spcPts val="0"/>
              </a:spcBef>
              <a:spcAft>
                <a:spcPts val="0"/>
              </a:spcAft>
              <a:buClr>
                <a:schemeClr val="accent5"/>
              </a:buClr>
              <a:buSzPts val="4000"/>
              <a:buNone/>
              <a:defRPr sz="4000">
                <a:solidFill>
                  <a:schemeClr val="accent5"/>
                </a:solidFill>
              </a:defRPr>
            </a:lvl5pPr>
            <a:lvl6pPr lvl="5" algn="ctr">
              <a:spcBef>
                <a:spcPts val="0"/>
              </a:spcBef>
              <a:spcAft>
                <a:spcPts val="0"/>
              </a:spcAft>
              <a:buClr>
                <a:schemeClr val="accent5"/>
              </a:buClr>
              <a:buSzPts val="4000"/>
              <a:buNone/>
              <a:defRPr sz="4000">
                <a:solidFill>
                  <a:schemeClr val="accent5"/>
                </a:solidFill>
              </a:defRPr>
            </a:lvl6pPr>
            <a:lvl7pPr lvl="6" algn="ctr">
              <a:spcBef>
                <a:spcPts val="0"/>
              </a:spcBef>
              <a:spcAft>
                <a:spcPts val="0"/>
              </a:spcAft>
              <a:buClr>
                <a:schemeClr val="accent5"/>
              </a:buClr>
              <a:buSzPts val="4000"/>
              <a:buNone/>
              <a:defRPr sz="4000">
                <a:solidFill>
                  <a:schemeClr val="accent5"/>
                </a:solidFill>
              </a:defRPr>
            </a:lvl7pPr>
            <a:lvl8pPr lvl="7" algn="ctr">
              <a:spcBef>
                <a:spcPts val="0"/>
              </a:spcBef>
              <a:spcAft>
                <a:spcPts val="0"/>
              </a:spcAft>
              <a:buClr>
                <a:schemeClr val="accent5"/>
              </a:buClr>
              <a:buSzPts val="4000"/>
              <a:buNone/>
              <a:defRPr sz="4000">
                <a:solidFill>
                  <a:schemeClr val="accent5"/>
                </a:solidFill>
              </a:defRPr>
            </a:lvl8pPr>
            <a:lvl9pPr lvl="8" algn="ctr">
              <a:spcBef>
                <a:spcPts val="0"/>
              </a:spcBef>
              <a:spcAft>
                <a:spcPts val="0"/>
              </a:spcAft>
              <a:buClr>
                <a:schemeClr val="accent5"/>
              </a:buClr>
              <a:buSzPts val="4000"/>
              <a:buNone/>
              <a:defRPr sz="4000">
                <a:solidFill>
                  <a:schemeClr val="accent5"/>
                </a:solidFill>
              </a:defRPr>
            </a:lvl9pPr>
          </a:lstStyle>
          <a:p/>
        </p:txBody>
      </p:sp>
      <p:sp>
        <p:nvSpPr>
          <p:cNvPr id="237" name="Google Shape;237;p27"/>
          <p:cNvSpPr txBox="1"/>
          <p:nvPr>
            <p:ph idx="3" type="subTitle"/>
          </p:nvPr>
        </p:nvSpPr>
        <p:spPr>
          <a:xfrm>
            <a:off x="6595775" y="2390125"/>
            <a:ext cx="592500" cy="592500"/>
          </a:xfrm>
          <a:prstGeom prst="rect">
            <a:avLst/>
          </a:prstGeom>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Clr>
                <a:schemeClr val="accent2"/>
              </a:buClr>
              <a:buSzPts val="4000"/>
              <a:buNone/>
              <a:defRPr sz="4000">
                <a:solidFill>
                  <a:schemeClr val="accent2"/>
                </a:solidFill>
              </a:defRPr>
            </a:lvl1pPr>
            <a:lvl2pPr lvl="1" algn="ctr">
              <a:spcBef>
                <a:spcPts val="0"/>
              </a:spcBef>
              <a:spcAft>
                <a:spcPts val="0"/>
              </a:spcAft>
              <a:buClr>
                <a:schemeClr val="accent2"/>
              </a:buClr>
              <a:buSzPts val="4000"/>
              <a:buNone/>
              <a:defRPr sz="4000">
                <a:solidFill>
                  <a:schemeClr val="accent2"/>
                </a:solidFill>
              </a:defRPr>
            </a:lvl2pPr>
            <a:lvl3pPr lvl="2" algn="ctr">
              <a:spcBef>
                <a:spcPts val="0"/>
              </a:spcBef>
              <a:spcAft>
                <a:spcPts val="0"/>
              </a:spcAft>
              <a:buClr>
                <a:schemeClr val="accent2"/>
              </a:buClr>
              <a:buSzPts val="4000"/>
              <a:buNone/>
              <a:defRPr sz="4000">
                <a:solidFill>
                  <a:schemeClr val="accent2"/>
                </a:solidFill>
              </a:defRPr>
            </a:lvl3pPr>
            <a:lvl4pPr lvl="3" algn="ctr">
              <a:spcBef>
                <a:spcPts val="0"/>
              </a:spcBef>
              <a:spcAft>
                <a:spcPts val="0"/>
              </a:spcAft>
              <a:buClr>
                <a:schemeClr val="accent2"/>
              </a:buClr>
              <a:buSzPts val="4000"/>
              <a:buNone/>
              <a:defRPr sz="4000">
                <a:solidFill>
                  <a:schemeClr val="accent2"/>
                </a:solidFill>
              </a:defRPr>
            </a:lvl4pPr>
            <a:lvl5pPr lvl="4" algn="ctr">
              <a:spcBef>
                <a:spcPts val="0"/>
              </a:spcBef>
              <a:spcAft>
                <a:spcPts val="0"/>
              </a:spcAft>
              <a:buClr>
                <a:schemeClr val="accent2"/>
              </a:buClr>
              <a:buSzPts val="4000"/>
              <a:buNone/>
              <a:defRPr sz="4000">
                <a:solidFill>
                  <a:schemeClr val="accent2"/>
                </a:solidFill>
              </a:defRPr>
            </a:lvl5pPr>
            <a:lvl6pPr lvl="5" algn="ctr">
              <a:spcBef>
                <a:spcPts val="0"/>
              </a:spcBef>
              <a:spcAft>
                <a:spcPts val="0"/>
              </a:spcAft>
              <a:buClr>
                <a:schemeClr val="accent2"/>
              </a:buClr>
              <a:buSzPts val="4000"/>
              <a:buNone/>
              <a:defRPr sz="4000">
                <a:solidFill>
                  <a:schemeClr val="accent2"/>
                </a:solidFill>
              </a:defRPr>
            </a:lvl6pPr>
            <a:lvl7pPr lvl="6" algn="ctr">
              <a:spcBef>
                <a:spcPts val="0"/>
              </a:spcBef>
              <a:spcAft>
                <a:spcPts val="0"/>
              </a:spcAft>
              <a:buClr>
                <a:schemeClr val="accent2"/>
              </a:buClr>
              <a:buSzPts val="4000"/>
              <a:buNone/>
              <a:defRPr sz="4000">
                <a:solidFill>
                  <a:schemeClr val="accent2"/>
                </a:solidFill>
              </a:defRPr>
            </a:lvl7pPr>
            <a:lvl8pPr lvl="7" algn="ctr">
              <a:spcBef>
                <a:spcPts val="0"/>
              </a:spcBef>
              <a:spcAft>
                <a:spcPts val="0"/>
              </a:spcAft>
              <a:buClr>
                <a:schemeClr val="accent2"/>
              </a:buClr>
              <a:buSzPts val="4000"/>
              <a:buNone/>
              <a:defRPr sz="4000">
                <a:solidFill>
                  <a:schemeClr val="accent2"/>
                </a:solidFill>
              </a:defRPr>
            </a:lvl8pPr>
            <a:lvl9pPr lvl="8" algn="ctr">
              <a:spcBef>
                <a:spcPts val="0"/>
              </a:spcBef>
              <a:spcAft>
                <a:spcPts val="0"/>
              </a:spcAft>
              <a:buClr>
                <a:schemeClr val="accent2"/>
              </a:buClr>
              <a:buSzPts val="4000"/>
              <a:buNone/>
              <a:defRPr sz="4000">
                <a:solidFill>
                  <a:schemeClr val="accent2"/>
                </a:solidFill>
              </a:defRPr>
            </a:lvl9pPr>
          </a:lstStyle>
          <a:p/>
        </p:txBody>
      </p:sp>
      <p:sp>
        <p:nvSpPr>
          <p:cNvPr id="238" name="Google Shape;238;p27"/>
          <p:cNvSpPr txBox="1"/>
          <p:nvPr>
            <p:ph idx="4" type="body"/>
          </p:nvPr>
        </p:nvSpPr>
        <p:spPr>
          <a:xfrm>
            <a:off x="6494200" y="3026475"/>
            <a:ext cx="2240400" cy="17442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2"/>
              </a:buClr>
              <a:buSzPts val="1000"/>
              <a:buChar char="●"/>
              <a:defRPr>
                <a:solidFill>
                  <a:schemeClr val="accent2"/>
                </a:solidFill>
              </a:defRPr>
            </a:lvl1pPr>
            <a:lvl2pPr indent="-292100" lvl="1" marL="914400">
              <a:spcBef>
                <a:spcPts val="0"/>
              </a:spcBef>
              <a:spcAft>
                <a:spcPts val="0"/>
              </a:spcAft>
              <a:buClr>
                <a:schemeClr val="accent2"/>
              </a:buClr>
              <a:buSzPts val="1000"/>
              <a:buChar char="○"/>
              <a:defRPr>
                <a:solidFill>
                  <a:schemeClr val="accent2"/>
                </a:solidFill>
              </a:defRPr>
            </a:lvl2pPr>
            <a:lvl3pPr indent="-292100" lvl="2" marL="1371600">
              <a:spcBef>
                <a:spcPts val="0"/>
              </a:spcBef>
              <a:spcAft>
                <a:spcPts val="0"/>
              </a:spcAft>
              <a:buClr>
                <a:schemeClr val="accent2"/>
              </a:buClr>
              <a:buSzPts val="1000"/>
              <a:buChar char="■"/>
              <a:defRPr>
                <a:solidFill>
                  <a:schemeClr val="accent2"/>
                </a:solidFill>
              </a:defRPr>
            </a:lvl3pPr>
            <a:lvl4pPr indent="-292100" lvl="3" marL="1828800">
              <a:spcBef>
                <a:spcPts val="0"/>
              </a:spcBef>
              <a:spcAft>
                <a:spcPts val="0"/>
              </a:spcAft>
              <a:buClr>
                <a:schemeClr val="accent2"/>
              </a:buClr>
              <a:buSzPts val="1000"/>
              <a:buChar char="●"/>
              <a:defRPr>
                <a:solidFill>
                  <a:schemeClr val="accent2"/>
                </a:solidFill>
              </a:defRPr>
            </a:lvl4pPr>
            <a:lvl5pPr indent="-292100" lvl="4" marL="2286000">
              <a:spcBef>
                <a:spcPts val="0"/>
              </a:spcBef>
              <a:spcAft>
                <a:spcPts val="0"/>
              </a:spcAft>
              <a:buClr>
                <a:schemeClr val="accent2"/>
              </a:buClr>
              <a:buSzPts val="1000"/>
              <a:buChar char="○"/>
              <a:defRPr>
                <a:solidFill>
                  <a:schemeClr val="accent2"/>
                </a:solidFill>
              </a:defRPr>
            </a:lvl5pPr>
            <a:lvl6pPr indent="-292100" lvl="5" marL="2743200">
              <a:spcBef>
                <a:spcPts val="0"/>
              </a:spcBef>
              <a:spcAft>
                <a:spcPts val="0"/>
              </a:spcAft>
              <a:buClr>
                <a:schemeClr val="accent2"/>
              </a:buClr>
              <a:buSzPts val="1000"/>
              <a:buChar char="■"/>
              <a:defRPr>
                <a:solidFill>
                  <a:schemeClr val="accent2"/>
                </a:solidFill>
              </a:defRPr>
            </a:lvl6pPr>
            <a:lvl7pPr indent="-292100" lvl="6" marL="3200400">
              <a:spcBef>
                <a:spcPts val="0"/>
              </a:spcBef>
              <a:spcAft>
                <a:spcPts val="0"/>
              </a:spcAft>
              <a:buClr>
                <a:schemeClr val="accent2"/>
              </a:buClr>
              <a:buSzPts val="1000"/>
              <a:buChar char="●"/>
              <a:defRPr>
                <a:solidFill>
                  <a:schemeClr val="accent2"/>
                </a:solidFill>
              </a:defRPr>
            </a:lvl7pPr>
            <a:lvl8pPr indent="-292100" lvl="7" marL="3657600">
              <a:spcBef>
                <a:spcPts val="0"/>
              </a:spcBef>
              <a:spcAft>
                <a:spcPts val="0"/>
              </a:spcAft>
              <a:buClr>
                <a:schemeClr val="accent2"/>
              </a:buClr>
              <a:buSzPts val="1000"/>
              <a:buChar char="○"/>
              <a:defRPr>
                <a:solidFill>
                  <a:schemeClr val="accent2"/>
                </a:solidFill>
              </a:defRPr>
            </a:lvl8pPr>
            <a:lvl9pPr indent="-292100" lvl="8" marL="4114800">
              <a:spcBef>
                <a:spcPts val="0"/>
              </a:spcBef>
              <a:spcAft>
                <a:spcPts val="0"/>
              </a:spcAft>
              <a:buClr>
                <a:schemeClr val="accent2"/>
              </a:buClr>
              <a:buSzPts val="1000"/>
              <a:buChar char="■"/>
              <a:defRPr>
                <a:solidFill>
                  <a:schemeClr val="accent2"/>
                </a:solidFill>
              </a:defRPr>
            </a:lvl9pPr>
          </a:lstStyle>
          <a:p/>
        </p:txBody>
      </p:sp>
      <p:sp>
        <p:nvSpPr>
          <p:cNvPr id="239" name="Google Shape;239;p27"/>
          <p:cNvSpPr txBox="1"/>
          <p:nvPr>
            <p:ph idx="12" type="sldNum"/>
          </p:nvPr>
        </p:nvSpPr>
        <p:spPr>
          <a:xfrm>
            <a:off x="8498350" y="4497850"/>
            <a:ext cx="645900" cy="646500"/>
          </a:xfrm>
          <a:prstGeom prst="rect">
            <a:avLst/>
          </a:prstGeom>
          <a:solidFill>
            <a:schemeClr val="accent3"/>
          </a:solidFill>
        </p:spPr>
        <p:txBody>
          <a:bodyPr anchorCtr="0" anchor="ctr" bIns="91425" lIns="91425" spcFirstLastPara="1" rIns="91425" wrap="square" tIns="91425">
            <a:noAutofit/>
          </a:bodyPr>
          <a:lstStyle>
            <a:lvl1pPr lvl="0" rtl="0">
              <a:buNone/>
              <a:defRPr sz="2000">
                <a:solidFill>
                  <a:schemeClr val="accent2"/>
                </a:solidFill>
              </a:defRPr>
            </a:lvl1pPr>
            <a:lvl2pPr lvl="1" rtl="0">
              <a:buNone/>
              <a:defRPr sz="2000">
                <a:solidFill>
                  <a:schemeClr val="accent2"/>
                </a:solidFill>
              </a:defRPr>
            </a:lvl2pPr>
            <a:lvl3pPr lvl="2" rtl="0">
              <a:buNone/>
              <a:defRPr sz="2000">
                <a:solidFill>
                  <a:schemeClr val="accent2"/>
                </a:solidFill>
              </a:defRPr>
            </a:lvl3pPr>
            <a:lvl4pPr lvl="3" rtl="0">
              <a:buNone/>
              <a:defRPr sz="2000">
                <a:solidFill>
                  <a:schemeClr val="accent2"/>
                </a:solidFill>
              </a:defRPr>
            </a:lvl4pPr>
            <a:lvl5pPr lvl="4" rtl="0">
              <a:buNone/>
              <a:defRPr sz="2000">
                <a:solidFill>
                  <a:schemeClr val="accent2"/>
                </a:solidFill>
              </a:defRPr>
            </a:lvl5pPr>
            <a:lvl6pPr lvl="5" rtl="0">
              <a:buNone/>
              <a:defRPr sz="2000">
                <a:solidFill>
                  <a:schemeClr val="accent2"/>
                </a:solidFill>
              </a:defRPr>
            </a:lvl6pPr>
            <a:lvl7pPr lvl="6" rtl="0">
              <a:buNone/>
              <a:defRPr sz="2000">
                <a:solidFill>
                  <a:schemeClr val="accent2"/>
                </a:solidFill>
              </a:defRPr>
            </a:lvl7pPr>
            <a:lvl8pPr lvl="7" rtl="0">
              <a:buNone/>
              <a:defRPr sz="2000">
                <a:solidFill>
                  <a:schemeClr val="accent2"/>
                </a:solidFill>
              </a:defRPr>
            </a:lvl8pPr>
            <a:lvl9pPr lvl="8" rtl="0">
              <a:buNone/>
              <a:defRPr sz="2000">
                <a:solidFill>
                  <a:schemeClr val="accent2"/>
                </a:solidFill>
              </a:defRPr>
            </a:lvl9pPr>
          </a:lstStyle>
          <a:p>
            <a:pPr indent="0" lvl="0" marL="0" rtl="0" algn="ctr">
              <a:spcBef>
                <a:spcPts val="0"/>
              </a:spcBef>
              <a:spcAft>
                <a:spcPts val="0"/>
              </a:spcAft>
              <a:buNone/>
            </a:pPr>
            <a:fld id="{00000000-1234-1234-1234-123412341234}" type="slidenum">
              <a:rPr lang="en"/>
              <a:t>‹#›</a:t>
            </a:fld>
            <a:endParaRPr/>
          </a:p>
        </p:txBody>
      </p:sp>
      <p:sp>
        <p:nvSpPr>
          <p:cNvPr id="240" name="Google Shape;240;p27"/>
          <p:cNvSpPr txBox="1"/>
          <p:nvPr>
            <p:ph idx="5" type="body"/>
          </p:nvPr>
        </p:nvSpPr>
        <p:spPr>
          <a:xfrm>
            <a:off x="399800" y="3026475"/>
            <a:ext cx="2240400" cy="17442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41" name="Google Shape;241;p27"/>
          <p:cNvSpPr txBox="1"/>
          <p:nvPr>
            <p:ph idx="6" type="body"/>
          </p:nvPr>
        </p:nvSpPr>
        <p:spPr>
          <a:xfrm>
            <a:off x="3451800" y="3026475"/>
            <a:ext cx="2240400" cy="17442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5"/>
              </a:buClr>
              <a:buSzPts val="1000"/>
              <a:buChar char="●"/>
              <a:defRPr>
                <a:solidFill>
                  <a:schemeClr val="accent5"/>
                </a:solidFill>
              </a:defRPr>
            </a:lvl1pPr>
            <a:lvl2pPr indent="-292100" lvl="1" marL="914400">
              <a:spcBef>
                <a:spcPts val="0"/>
              </a:spcBef>
              <a:spcAft>
                <a:spcPts val="0"/>
              </a:spcAft>
              <a:buClr>
                <a:schemeClr val="accent5"/>
              </a:buClr>
              <a:buSzPts val="1000"/>
              <a:buChar char="○"/>
              <a:defRPr>
                <a:solidFill>
                  <a:schemeClr val="accent5"/>
                </a:solidFill>
              </a:defRPr>
            </a:lvl2pPr>
            <a:lvl3pPr indent="-292100" lvl="2" marL="1371600">
              <a:spcBef>
                <a:spcPts val="0"/>
              </a:spcBef>
              <a:spcAft>
                <a:spcPts val="0"/>
              </a:spcAft>
              <a:buClr>
                <a:schemeClr val="accent5"/>
              </a:buClr>
              <a:buSzPts val="1000"/>
              <a:buChar char="■"/>
              <a:defRPr>
                <a:solidFill>
                  <a:schemeClr val="accent5"/>
                </a:solidFill>
              </a:defRPr>
            </a:lvl3pPr>
            <a:lvl4pPr indent="-292100" lvl="3" marL="1828800">
              <a:spcBef>
                <a:spcPts val="0"/>
              </a:spcBef>
              <a:spcAft>
                <a:spcPts val="0"/>
              </a:spcAft>
              <a:buClr>
                <a:schemeClr val="accent5"/>
              </a:buClr>
              <a:buSzPts val="1000"/>
              <a:buChar char="●"/>
              <a:defRPr>
                <a:solidFill>
                  <a:schemeClr val="accent5"/>
                </a:solidFill>
              </a:defRPr>
            </a:lvl4pPr>
            <a:lvl5pPr indent="-292100" lvl="4" marL="2286000">
              <a:spcBef>
                <a:spcPts val="0"/>
              </a:spcBef>
              <a:spcAft>
                <a:spcPts val="0"/>
              </a:spcAft>
              <a:buClr>
                <a:schemeClr val="accent5"/>
              </a:buClr>
              <a:buSzPts val="1000"/>
              <a:buChar char="○"/>
              <a:defRPr>
                <a:solidFill>
                  <a:schemeClr val="accent5"/>
                </a:solidFill>
              </a:defRPr>
            </a:lvl5pPr>
            <a:lvl6pPr indent="-292100" lvl="5" marL="2743200">
              <a:spcBef>
                <a:spcPts val="0"/>
              </a:spcBef>
              <a:spcAft>
                <a:spcPts val="0"/>
              </a:spcAft>
              <a:buClr>
                <a:schemeClr val="accent5"/>
              </a:buClr>
              <a:buSzPts val="1000"/>
              <a:buChar char="■"/>
              <a:defRPr>
                <a:solidFill>
                  <a:schemeClr val="accent5"/>
                </a:solidFill>
              </a:defRPr>
            </a:lvl6pPr>
            <a:lvl7pPr indent="-292100" lvl="6" marL="3200400">
              <a:spcBef>
                <a:spcPts val="0"/>
              </a:spcBef>
              <a:spcAft>
                <a:spcPts val="0"/>
              </a:spcAft>
              <a:buClr>
                <a:schemeClr val="accent5"/>
              </a:buClr>
              <a:buSzPts val="1000"/>
              <a:buChar char="●"/>
              <a:defRPr>
                <a:solidFill>
                  <a:schemeClr val="accent5"/>
                </a:solidFill>
              </a:defRPr>
            </a:lvl7pPr>
            <a:lvl8pPr indent="-292100" lvl="7" marL="3657600">
              <a:spcBef>
                <a:spcPts val="0"/>
              </a:spcBef>
              <a:spcAft>
                <a:spcPts val="0"/>
              </a:spcAft>
              <a:buClr>
                <a:schemeClr val="accent5"/>
              </a:buClr>
              <a:buSzPts val="1000"/>
              <a:buChar char="○"/>
              <a:defRPr>
                <a:solidFill>
                  <a:schemeClr val="accent5"/>
                </a:solidFill>
              </a:defRPr>
            </a:lvl8pPr>
            <a:lvl9pPr indent="-292100" lvl="8" marL="4114800">
              <a:spcBef>
                <a:spcPts val="0"/>
              </a:spcBef>
              <a:spcAft>
                <a:spcPts val="0"/>
              </a:spcAft>
              <a:buClr>
                <a:schemeClr val="accent5"/>
              </a:buClr>
              <a:buSzPts val="1000"/>
              <a:buChar char="■"/>
              <a:defRPr>
                <a:solidFill>
                  <a:schemeClr val="accent5"/>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7_1_1">
    <p:spTree>
      <p:nvGrpSpPr>
        <p:cNvPr id="242" name="Shape 242"/>
        <p:cNvGrpSpPr/>
        <p:nvPr/>
      </p:nvGrpSpPr>
      <p:grpSpPr>
        <a:xfrm>
          <a:off x="0" y="0"/>
          <a:ext cx="0" cy="0"/>
          <a:chOff x="0" y="0"/>
          <a:chExt cx="0" cy="0"/>
        </a:xfrm>
      </p:grpSpPr>
      <p:sp>
        <p:nvSpPr>
          <p:cNvPr id="243" name="Google Shape;243;p28"/>
          <p:cNvSpPr/>
          <p:nvPr/>
        </p:nvSpPr>
        <p:spPr>
          <a:xfrm>
            <a:off x="4559150" y="1890000"/>
            <a:ext cx="4572000" cy="3253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44" name="Google Shape;244;p28"/>
          <p:cNvSpPr/>
          <p:nvPr/>
        </p:nvSpPr>
        <p:spPr>
          <a:xfrm>
            <a:off x="0" y="0"/>
            <a:ext cx="9144000" cy="189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45" name="Google Shape;245;p28"/>
          <p:cNvSpPr/>
          <p:nvPr/>
        </p:nvSpPr>
        <p:spPr>
          <a:xfrm>
            <a:off x="4809800" y="2145150"/>
            <a:ext cx="4080300" cy="2781900"/>
          </a:xfrm>
          <a:prstGeom prst="rect">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46" name="Google Shape;246;p28"/>
          <p:cNvSpPr/>
          <p:nvPr/>
        </p:nvSpPr>
        <p:spPr>
          <a:xfrm>
            <a:off x="4887800" y="2217775"/>
            <a:ext cx="3924300" cy="2638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47" name="Google Shape;247;p28"/>
          <p:cNvSpPr/>
          <p:nvPr/>
        </p:nvSpPr>
        <p:spPr>
          <a:xfrm>
            <a:off x="245600" y="2138075"/>
            <a:ext cx="4080300" cy="2781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48" name="Google Shape;248;p28"/>
          <p:cNvSpPr/>
          <p:nvPr/>
        </p:nvSpPr>
        <p:spPr>
          <a:xfrm>
            <a:off x="323600" y="2210650"/>
            <a:ext cx="3924300" cy="2638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49" name="Google Shape;249;p28"/>
          <p:cNvSpPr txBox="1"/>
          <p:nvPr>
            <p:ph type="title"/>
          </p:nvPr>
        </p:nvSpPr>
        <p:spPr>
          <a:xfrm>
            <a:off x="447800" y="391333"/>
            <a:ext cx="8243700" cy="1139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accent3"/>
              </a:buClr>
              <a:buSzPts val="5400"/>
              <a:buNone/>
              <a:defRPr sz="5400">
                <a:solidFill>
                  <a:schemeClr val="accent3"/>
                </a:solidFill>
              </a:defRPr>
            </a:lvl1pPr>
            <a:lvl2pPr lvl="1">
              <a:lnSpc>
                <a:spcPct val="80000"/>
              </a:lnSpc>
              <a:spcBef>
                <a:spcPts val="0"/>
              </a:spcBef>
              <a:spcAft>
                <a:spcPts val="0"/>
              </a:spcAft>
              <a:buClr>
                <a:schemeClr val="accent3"/>
              </a:buClr>
              <a:buSzPts val="5400"/>
              <a:buNone/>
              <a:defRPr sz="5400">
                <a:solidFill>
                  <a:schemeClr val="accent3"/>
                </a:solidFill>
              </a:defRPr>
            </a:lvl2pPr>
            <a:lvl3pPr lvl="2">
              <a:lnSpc>
                <a:spcPct val="80000"/>
              </a:lnSpc>
              <a:spcBef>
                <a:spcPts val="0"/>
              </a:spcBef>
              <a:spcAft>
                <a:spcPts val="0"/>
              </a:spcAft>
              <a:buClr>
                <a:schemeClr val="accent3"/>
              </a:buClr>
              <a:buSzPts val="5400"/>
              <a:buNone/>
              <a:defRPr sz="5400">
                <a:solidFill>
                  <a:schemeClr val="accent3"/>
                </a:solidFill>
              </a:defRPr>
            </a:lvl3pPr>
            <a:lvl4pPr lvl="3">
              <a:lnSpc>
                <a:spcPct val="80000"/>
              </a:lnSpc>
              <a:spcBef>
                <a:spcPts val="0"/>
              </a:spcBef>
              <a:spcAft>
                <a:spcPts val="0"/>
              </a:spcAft>
              <a:buClr>
                <a:schemeClr val="accent3"/>
              </a:buClr>
              <a:buSzPts val="5400"/>
              <a:buNone/>
              <a:defRPr sz="5400">
                <a:solidFill>
                  <a:schemeClr val="accent3"/>
                </a:solidFill>
              </a:defRPr>
            </a:lvl4pPr>
            <a:lvl5pPr lvl="4">
              <a:lnSpc>
                <a:spcPct val="80000"/>
              </a:lnSpc>
              <a:spcBef>
                <a:spcPts val="0"/>
              </a:spcBef>
              <a:spcAft>
                <a:spcPts val="0"/>
              </a:spcAft>
              <a:buClr>
                <a:schemeClr val="accent3"/>
              </a:buClr>
              <a:buSzPts val="5400"/>
              <a:buNone/>
              <a:defRPr sz="5400">
                <a:solidFill>
                  <a:schemeClr val="accent3"/>
                </a:solidFill>
              </a:defRPr>
            </a:lvl5pPr>
            <a:lvl6pPr lvl="5">
              <a:lnSpc>
                <a:spcPct val="80000"/>
              </a:lnSpc>
              <a:spcBef>
                <a:spcPts val="0"/>
              </a:spcBef>
              <a:spcAft>
                <a:spcPts val="0"/>
              </a:spcAft>
              <a:buClr>
                <a:schemeClr val="accent3"/>
              </a:buClr>
              <a:buSzPts val="5400"/>
              <a:buNone/>
              <a:defRPr sz="5400">
                <a:solidFill>
                  <a:schemeClr val="accent3"/>
                </a:solidFill>
              </a:defRPr>
            </a:lvl6pPr>
            <a:lvl7pPr lvl="6">
              <a:lnSpc>
                <a:spcPct val="80000"/>
              </a:lnSpc>
              <a:spcBef>
                <a:spcPts val="0"/>
              </a:spcBef>
              <a:spcAft>
                <a:spcPts val="0"/>
              </a:spcAft>
              <a:buClr>
                <a:schemeClr val="accent3"/>
              </a:buClr>
              <a:buSzPts val="5400"/>
              <a:buNone/>
              <a:defRPr sz="5400">
                <a:solidFill>
                  <a:schemeClr val="accent3"/>
                </a:solidFill>
              </a:defRPr>
            </a:lvl7pPr>
            <a:lvl8pPr lvl="7">
              <a:lnSpc>
                <a:spcPct val="80000"/>
              </a:lnSpc>
              <a:spcBef>
                <a:spcPts val="0"/>
              </a:spcBef>
              <a:spcAft>
                <a:spcPts val="0"/>
              </a:spcAft>
              <a:buClr>
                <a:schemeClr val="accent3"/>
              </a:buClr>
              <a:buSzPts val="5400"/>
              <a:buNone/>
              <a:defRPr sz="5400">
                <a:solidFill>
                  <a:schemeClr val="accent3"/>
                </a:solidFill>
              </a:defRPr>
            </a:lvl8pPr>
            <a:lvl9pPr lvl="8">
              <a:lnSpc>
                <a:spcPct val="80000"/>
              </a:lnSpc>
              <a:spcBef>
                <a:spcPts val="0"/>
              </a:spcBef>
              <a:spcAft>
                <a:spcPts val="0"/>
              </a:spcAft>
              <a:buClr>
                <a:schemeClr val="accent3"/>
              </a:buClr>
              <a:buSzPts val="5400"/>
              <a:buNone/>
              <a:defRPr sz="5400">
                <a:solidFill>
                  <a:schemeClr val="accent3"/>
                </a:solidFill>
              </a:defRPr>
            </a:lvl9pPr>
          </a:lstStyle>
          <a:p/>
        </p:txBody>
      </p:sp>
      <p:sp>
        <p:nvSpPr>
          <p:cNvPr id="250" name="Google Shape;250;p28"/>
          <p:cNvSpPr txBox="1"/>
          <p:nvPr>
            <p:ph idx="1" type="subTitle"/>
          </p:nvPr>
        </p:nvSpPr>
        <p:spPr>
          <a:xfrm>
            <a:off x="525100" y="2390475"/>
            <a:ext cx="592500" cy="592500"/>
          </a:xfrm>
          <a:prstGeom prst="rect">
            <a:avLst/>
          </a:prstGeom>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Clr>
                <a:schemeClr val="lt2"/>
              </a:buClr>
              <a:buSzPts val="4000"/>
              <a:buNone/>
              <a:defRPr sz="4000">
                <a:solidFill>
                  <a:schemeClr val="lt2"/>
                </a:solidFill>
              </a:defRPr>
            </a:lvl1pPr>
            <a:lvl2pPr lvl="1" algn="ctr">
              <a:spcBef>
                <a:spcPts val="0"/>
              </a:spcBef>
              <a:spcAft>
                <a:spcPts val="0"/>
              </a:spcAft>
              <a:buClr>
                <a:schemeClr val="lt2"/>
              </a:buClr>
              <a:buSzPts val="4000"/>
              <a:buNone/>
              <a:defRPr sz="4000">
                <a:solidFill>
                  <a:schemeClr val="lt2"/>
                </a:solidFill>
              </a:defRPr>
            </a:lvl2pPr>
            <a:lvl3pPr lvl="2" algn="ctr">
              <a:spcBef>
                <a:spcPts val="0"/>
              </a:spcBef>
              <a:spcAft>
                <a:spcPts val="0"/>
              </a:spcAft>
              <a:buClr>
                <a:schemeClr val="lt2"/>
              </a:buClr>
              <a:buSzPts val="4000"/>
              <a:buNone/>
              <a:defRPr sz="4000">
                <a:solidFill>
                  <a:schemeClr val="lt2"/>
                </a:solidFill>
              </a:defRPr>
            </a:lvl3pPr>
            <a:lvl4pPr lvl="3" algn="ctr">
              <a:spcBef>
                <a:spcPts val="0"/>
              </a:spcBef>
              <a:spcAft>
                <a:spcPts val="0"/>
              </a:spcAft>
              <a:buClr>
                <a:schemeClr val="lt2"/>
              </a:buClr>
              <a:buSzPts val="4000"/>
              <a:buNone/>
              <a:defRPr sz="4000">
                <a:solidFill>
                  <a:schemeClr val="lt2"/>
                </a:solidFill>
              </a:defRPr>
            </a:lvl4pPr>
            <a:lvl5pPr lvl="4" algn="ctr">
              <a:spcBef>
                <a:spcPts val="0"/>
              </a:spcBef>
              <a:spcAft>
                <a:spcPts val="0"/>
              </a:spcAft>
              <a:buClr>
                <a:schemeClr val="lt2"/>
              </a:buClr>
              <a:buSzPts val="4000"/>
              <a:buNone/>
              <a:defRPr sz="4000">
                <a:solidFill>
                  <a:schemeClr val="lt2"/>
                </a:solidFill>
              </a:defRPr>
            </a:lvl5pPr>
            <a:lvl6pPr lvl="5" algn="ctr">
              <a:spcBef>
                <a:spcPts val="0"/>
              </a:spcBef>
              <a:spcAft>
                <a:spcPts val="0"/>
              </a:spcAft>
              <a:buClr>
                <a:schemeClr val="lt2"/>
              </a:buClr>
              <a:buSzPts val="4000"/>
              <a:buNone/>
              <a:defRPr sz="4000">
                <a:solidFill>
                  <a:schemeClr val="lt2"/>
                </a:solidFill>
              </a:defRPr>
            </a:lvl6pPr>
            <a:lvl7pPr lvl="6" algn="ctr">
              <a:spcBef>
                <a:spcPts val="0"/>
              </a:spcBef>
              <a:spcAft>
                <a:spcPts val="0"/>
              </a:spcAft>
              <a:buClr>
                <a:schemeClr val="lt2"/>
              </a:buClr>
              <a:buSzPts val="4000"/>
              <a:buNone/>
              <a:defRPr sz="4000">
                <a:solidFill>
                  <a:schemeClr val="lt2"/>
                </a:solidFill>
              </a:defRPr>
            </a:lvl7pPr>
            <a:lvl8pPr lvl="7" algn="ctr">
              <a:spcBef>
                <a:spcPts val="0"/>
              </a:spcBef>
              <a:spcAft>
                <a:spcPts val="0"/>
              </a:spcAft>
              <a:buClr>
                <a:schemeClr val="lt2"/>
              </a:buClr>
              <a:buSzPts val="4000"/>
              <a:buNone/>
              <a:defRPr sz="4000">
                <a:solidFill>
                  <a:schemeClr val="lt2"/>
                </a:solidFill>
              </a:defRPr>
            </a:lvl8pPr>
            <a:lvl9pPr lvl="8" algn="ctr">
              <a:spcBef>
                <a:spcPts val="0"/>
              </a:spcBef>
              <a:spcAft>
                <a:spcPts val="0"/>
              </a:spcAft>
              <a:buClr>
                <a:schemeClr val="lt2"/>
              </a:buClr>
              <a:buSzPts val="4000"/>
              <a:buNone/>
              <a:defRPr sz="4000">
                <a:solidFill>
                  <a:schemeClr val="lt2"/>
                </a:solidFill>
              </a:defRPr>
            </a:lvl9pPr>
          </a:lstStyle>
          <a:p/>
        </p:txBody>
      </p:sp>
      <p:sp>
        <p:nvSpPr>
          <p:cNvPr id="251" name="Google Shape;251;p28"/>
          <p:cNvSpPr txBox="1"/>
          <p:nvPr>
            <p:ph idx="2" type="subTitle"/>
          </p:nvPr>
        </p:nvSpPr>
        <p:spPr>
          <a:xfrm>
            <a:off x="5098425" y="2390125"/>
            <a:ext cx="592500" cy="592500"/>
          </a:xfrm>
          <a:prstGeom prst="rect">
            <a:avLst/>
          </a:prstGeom>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Clr>
                <a:schemeClr val="accent5"/>
              </a:buClr>
              <a:buSzPts val="4000"/>
              <a:buNone/>
              <a:defRPr sz="4000">
                <a:solidFill>
                  <a:schemeClr val="accent5"/>
                </a:solidFill>
              </a:defRPr>
            </a:lvl1pPr>
            <a:lvl2pPr lvl="1" algn="ctr">
              <a:spcBef>
                <a:spcPts val="0"/>
              </a:spcBef>
              <a:spcAft>
                <a:spcPts val="0"/>
              </a:spcAft>
              <a:buClr>
                <a:schemeClr val="accent5"/>
              </a:buClr>
              <a:buSzPts val="4000"/>
              <a:buNone/>
              <a:defRPr sz="4000">
                <a:solidFill>
                  <a:schemeClr val="accent5"/>
                </a:solidFill>
              </a:defRPr>
            </a:lvl2pPr>
            <a:lvl3pPr lvl="2" algn="ctr">
              <a:spcBef>
                <a:spcPts val="0"/>
              </a:spcBef>
              <a:spcAft>
                <a:spcPts val="0"/>
              </a:spcAft>
              <a:buClr>
                <a:schemeClr val="accent5"/>
              </a:buClr>
              <a:buSzPts val="4000"/>
              <a:buNone/>
              <a:defRPr sz="4000">
                <a:solidFill>
                  <a:schemeClr val="accent5"/>
                </a:solidFill>
              </a:defRPr>
            </a:lvl3pPr>
            <a:lvl4pPr lvl="3" algn="ctr">
              <a:spcBef>
                <a:spcPts val="0"/>
              </a:spcBef>
              <a:spcAft>
                <a:spcPts val="0"/>
              </a:spcAft>
              <a:buClr>
                <a:schemeClr val="accent5"/>
              </a:buClr>
              <a:buSzPts val="4000"/>
              <a:buNone/>
              <a:defRPr sz="4000">
                <a:solidFill>
                  <a:schemeClr val="accent5"/>
                </a:solidFill>
              </a:defRPr>
            </a:lvl4pPr>
            <a:lvl5pPr lvl="4" algn="ctr">
              <a:spcBef>
                <a:spcPts val="0"/>
              </a:spcBef>
              <a:spcAft>
                <a:spcPts val="0"/>
              </a:spcAft>
              <a:buClr>
                <a:schemeClr val="accent5"/>
              </a:buClr>
              <a:buSzPts val="4000"/>
              <a:buNone/>
              <a:defRPr sz="4000">
                <a:solidFill>
                  <a:schemeClr val="accent5"/>
                </a:solidFill>
              </a:defRPr>
            </a:lvl5pPr>
            <a:lvl6pPr lvl="5" algn="ctr">
              <a:spcBef>
                <a:spcPts val="0"/>
              </a:spcBef>
              <a:spcAft>
                <a:spcPts val="0"/>
              </a:spcAft>
              <a:buClr>
                <a:schemeClr val="accent5"/>
              </a:buClr>
              <a:buSzPts val="4000"/>
              <a:buNone/>
              <a:defRPr sz="4000">
                <a:solidFill>
                  <a:schemeClr val="accent5"/>
                </a:solidFill>
              </a:defRPr>
            </a:lvl6pPr>
            <a:lvl7pPr lvl="6" algn="ctr">
              <a:spcBef>
                <a:spcPts val="0"/>
              </a:spcBef>
              <a:spcAft>
                <a:spcPts val="0"/>
              </a:spcAft>
              <a:buClr>
                <a:schemeClr val="accent5"/>
              </a:buClr>
              <a:buSzPts val="4000"/>
              <a:buNone/>
              <a:defRPr sz="4000">
                <a:solidFill>
                  <a:schemeClr val="accent5"/>
                </a:solidFill>
              </a:defRPr>
            </a:lvl7pPr>
            <a:lvl8pPr lvl="7" algn="ctr">
              <a:spcBef>
                <a:spcPts val="0"/>
              </a:spcBef>
              <a:spcAft>
                <a:spcPts val="0"/>
              </a:spcAft>
              <a:buClr>
                <a:schemeClr val="accent5"/>
              </a:buClr>
              <a:buSzPts val="4000"/>
              <a:buNone/>
              <a:defRPr sz="4000">
                <a:solidFill>
                  <a:schemeClr val="accent5"/>
                </a:solidFill>
              </a:defRPr>
            </a:lvl8pPr>
            <a:lvl9pPr lvl="8" algn="ctr">
              <a:spcBef>
                <a:spcPts val="0"/>
              </a:spcBef>
              <a:spcAft>
                <a:spcPts val="0"/>
              </a:spcAft>
              <a:buClr>
                <a:schemeClr val="accent5"/>
              </a:buClr>
              <a:buSzPts val="4000"/>
              <a:buNone/>
              <a:defRPr sz="4000">
                <a:solidFill>
                  <a:schemeClr val="accent5"/>
                </a:solidFill>
              </a:defRPr>
            </a:lvl9pPr>
          </a:lstStyle>
          <a:p/>
        </p:txBody>
      </p:sp>
      <p:sp>
        <p:nvSpPr>
          <p:cNvPr id="252" name="Google Shape;252;p28"/>
          <p:cNvSpPr txBox="1"/>
          <p:nvPr>
            <p:ph idx="3" type="body"/>
          </p:nvPr>
        </p:nvSpPr>
        <p:spPr>
          <a:xfrm>
            <a:off x="399800" y="3026475"/>
            <a:ext cx="2240400" cy="17442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53" name="Google Shape;253;p28"/>
          <p:cNvSpPr txBox="1"/>
          <p:nvPr>
            <p:ph idx="4" type="body"/>
          </p:nvPr>
        </p:nvSpPr>
        <p:spPr>
          <a:xfrm>
            <a:off x="4966250" y="3026475"/>
            <a:ext cx="3779400" cy="17442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5"/>
              </a:buClr>
              <a:buSzPts val="1000"/>
              <a:buChar char="●"/>
              <a:defRPr>
                <a:solidFill>
                  <a:schemeClr val="accent5"/>
                </a:solidFill>
              </a:defRPr>
            </a:lvl1pPr>
            <a:lvl2pPr indent="-292100" lvl="1" marL="914400">
              <a:spcBef>
                <a:spcPts val="0"/>
              </a:spcBef>
              <a:spcAft>
                <a:spcPts val="0"/>
              </a:spcAft>
              <a:buClr>
                <a:schemeClr val="accent5"/>
              </a:buClr>
              <a:buSzPts val="1000"/>
              <a:buChar char="○"/>
              <a:defRPr>
                <a:solidFill>
                  <a:schemeClr val="accent5"/>
                </a:solidFill>
              </a:defRPr>
            </a:lvl2pPr>
            <a:lvl3pPr indent="-292100" lvl="2" marL="1371600">
              <a:spcBef>
                <a:spcPts val="0"/>
              </a:spcBef>
              <a:spcAft>
                <a:spcPts val="0"/>
              </a:spcAft>
              <a:buClr>
                <a:schemeClr val="accent5"/>
              </a:buClr>
              <a:buSzPts val="1000"/>
              <a:buChar char="■"/>
              <a:defRPr>
                <a:solidFill>
                  <a:schemeClr val="accent5"/>
                </a:solidFill>
              </a:defRPr>
            </a:lvl3pPr>
            <a:lvl4pPr indent="-292100" lvl="3" marL="1828800">
              <a:spcBef>
                <a:spcPts val="0"/>
              </a:spcBef>
              <a:spcAft>
                <a:spcPts val="0"/>
              </a:spcAft>
              <a:buClr>
                <a:schemeClr val="accent5"/>
              </a:buClr>
              <a:buSzPts val="1000"/>
              <a:buChar char="●"/>
              <a:defRPr>
                <a:solidFill>
                  <a:schemeClr val="accent5"/>
                </a:solidFill>
              </a:defRPr>
            </a:lvl4pPr>
            <a:lvl5pPr indent="-292100" lvl="4" marL="2286000">
              <a:spcBef>
                <a:spcPts val="0"/>
              </a:spcBef>
              <a:spcAft>
                <a:spcPts val="0"/>
              </a:spcAft>
              <a:buClr>
                <a:schemeClr val="accent5"/>
              </a:buClr>
              <a:buSzPts val="1000"/>
              <a:buChar char="○"/>
              <a:defRPr>
                <a:solidFill>
                  <a:schemeClr val="accent5"/>
                </a:solidFill>
              </a:defRPr>
            </a:lvl5pPr>
            <a:lvl6pPr indent="-292100" lvl="5" marL="2743200">
              <a:spcBef>
                <a:spcPts val="0"/>
              </a:spcBef>
              <a:spcAft>
                <a:spcPts val="0"/>
              </a:spcAft>
              <a:buClr>
                <a:schemeClr val="accent5"/>
              </a:buClr>
              <a:buSzPts val="1000"/>
              <a:buChar char="■"/>
              <a:defRPr>
                <a:solidFill>
                  <a:schemeClr val="accent5"/>
                </a:solidFill>
              </a:defRPr>
            </a:lvl6pPr>
            <a:lvl7pPr indent="-292100" lvl="6" marL="3200400">
              <a:spcBef>
                <a:spcPts val="0"/>
              </a:spcBef>
              <a:spcAft>
                <a:spcPts val="0"/>
              </a:spcAft>
              <a:buClr>
                <a:schemeClr val="accent5"/>
              </a:buClr>
              <a:buSzPts val="1000"/>
              <a:buChar char="●"/>
              <a:defRPr>
                <a:solidFill>
                  <a:schemeClr val="accent5"/>
                </a:solidFill>
              </a:defRPr>
            </a:lvl7pPr>
            <a:lvl8pPr indent="-292100" lvl="7" marL="3657600">
              <a:spcBef>
                <a:spcPts val="0"/>
              </a:spcBef>
              <a:spcAft>
                <a:spcPts val="0"/>
              </a:spcAft>
              <a:buClr>
                <a:schemeClr val="accent5"/>
              </a:buClr>
              <a:buSzPts val="1000"/>
              <a:buChar char="○"/>
              <a:defRPr>
                <a:solidFill>
                  <a:schemeClr val="accent5"/>
                </a:solidFill>
              </a:defRPr>
            </a:lvl8pPr>
            <a:lvl9pPr indent="-292100" lvl="8" marL="4114800">
              <a:spcBef>
                <a:spcPts val="0"/>
              </a:spcBef>
              <a:spcAft>
                <a:spcPts val="0"/>
              </a:spcAft>
              <a:buClr>
                <a:schemeClr val="accent5"/>
              </a:buClr>
              <a:buSzPts val="1000"/>
              <a:buChar char="■"/>
              <a:defRPr>
                <a:solidFill>
                  <a:schemeClr val="accent5"/>
                </a:solidFill>
              </a:defRPr>
            </a:lvl9pPr>
          </a:lstStyle>
          <a:p/>
        </p:txBody>
      </p:sp>
      <p:sp>
        <p:nvSpPr>
          <p:cNvPr id="254" name="Google Shape;254;p28"/>
          <p:cNvSpPr txBox="1"/>
          <p:nvPr>
            <p:ph idx="12" type="sldNum"/>
          </p:nvPr>
        </p:nvSpPr>
        <p:spPr>
          <a:xfrm>
            <a:off x="8498350" y="4497850"/>
            <a:ext cx="645900" cy="646500"/>
          </a:xfrm>
          <a:prstGeom prst="rect">
            <a:avLst/>
          </a:prstGeom>
          <a:solidFill>
            <a:schemeClr val="accent6"/>
          </a:solidFill>
        </p:spPr>
        <p:txBody>
          <a:bodyPr anchorCtr="0" anchor="ctr" bIns="91425" lIns="91425" spcFirstLastPara="1" rIns="91425" wrap="square" tIns="91425">
            <a:noAutofit/>
          </a:bodyPr>
          <a:lstStyle>
            <a:lvl1pPr lvl="0" rtl="0">
              <a:buNone/>
              <a:defRPr sz="2000">
                <a:solidFill>
                  <a:schemeClr val="accent5"/>
                </a:solidFill>
              </a:defRPr>
            </a:lvl1pPr>
            <a:lvl2pPr lvl="1" rtl="0">
              <a:buNone/>
              <a:defRPr sz="2000">
                <a:solidFill>
                  <a:schemeClr val="accent5"/>
                </a:solidFill>
              </a:defRPr>
            </a:lvl2pPr>
            <a:lvl3pPr lvl="2" rtl="0">
              <a:buNone/>
              <a:defRPr sz="2000">
                <a:solidFill>
                  <a:schemeClr val="accent5"/>
                </a:solidFill>
              </a:defRPr>
            </a:lvl3pPr>
            <a:lvl4pPr lvl="3" rtl="0">
              <a:buNone/>
              <a:defRPr sz="2000">
                <a:solidFill>
                  <a:schemeClr val="accent5"/>
                </a:solidFill>
              </a:defRPr>
            </a:lvl4pPr>
            <a:lvl5pPr lvl="4" rtl="0">
              <a:buNone/>
              <a:defRPr sz="2000">
                <a:solidFill>
                  <a:schemeClr val="accent5"/>
                </a:solidFill>
              </a:defRPr>
            </a:lvl5pPr>
            <a:lvl6pPr lvl="5" rtl="0">
              <a:buNone/>
              <a:defRPr sz="2000">
                <a:solidFill>
                  <a:schemeClr val="accent5"/>
                </a:solidFill>
              </a:defRPr>
            </a:lvl6pPr>
            <a:lvl7pPr lvl="6" rtl="0">
              <a:buNone/>
              <a:defRPr sz="2000">
                <a:solidFill>
                  <a:schemeClr val="accent5"/>
                </a:solidFill>
              </a:defRPr>
            </a:lvl7pPr>
            <a:lvl8pPr lvl="7" rtl="0">
              <a:buNone/>
              <a:defRPr sz="2000">
                <a:solidFill>
                  <a:schemeClr val="accent5"/>
                </a:solidFill>
              </a:defRPr>
            </a:lvl8pPr>
            <a:lvl9pPr lvl="8" rtl="0">
              <a:buNone/>
              <a:defRPr sz="2000">
                <a:solidFill>
                  <a:schemeClr val="accent5"/>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CUSTOM_5_1">
    <p:bg>
      <p:bgPr>
        <a:solidFill>
          <a:schemeClr val="accent3"/>
        </a:solidFill>
      </p:bgPr>
    </p:bg>
    <p:spTree>
      <p:nvGrpSpPr>
        <p:cNvPr id="255" name="Shape 255"/>
        <p:cNvGrpSpPr/>
        <p:nvPr/>
      </p:nvGrpSpPr>
      <p:grpSpPr>
        <a:xfrm>
          <a:off x="0" y="0"/>
          <a:ext cx="0" cy="0"/>
          <a:chOff x="0" y="0"/>
          <a:chExt cx="0" cy="0"/>
        </a:xfrm>
      </p:grpSpPr>
      <p:sp>
        <p:nvSpPr>
          <p:cNvPr id="256" name="Google Shape;256;p29"/>
          <p:cNvSpPr/>
          <p:nvPr/>
        </p:nvSpPr>
        <p:spPr>
          <a:xfrm>
            <a:off x="-178450" y="407875"/>
            <a:ext cx="6862175" cy="4880700"/>
          </a:xfrm>
          <a:custGeom>
            <a:rect b="b" l="l" r="r" t="t"/>
            <a:pathLst>
              <a:path extrusionOk="0" h="195228" w="274487">
                <a:moveTo>
                  <a:pt x="105679" y="0"/>
                </a:moveTo>
                <a:lnTo>
                  <a:pt x="0" y="107348"/>
                </a:lnTo>
                <a:lnTo>
                  <a:pt x="0" y="195228"/>
                </a:lnTo>
                <a:lnTo>
                  <a:pt x="244730" y="195228"/>
                </a:lnTo>
                <a:lnTo>
                  <a:pt x="274487" y="168530"/>
                </a:lnTo>
                <a:close/>
              </a:path>
            </a:pathLst>
          </a:custGeom>
          <a:solidFill>
            <a:schemeClr val="accent4"/>
          </a:solidFill>
          <a:ln>
            <a:noFill/>
          </a:ln>
        </p:spPr>
      </p:sp>
      <p:sp>
        <p:nvSpPr>
          <p:cNvPr id="257" name="Google Shape;257;p29"/>
          <p:cNvSpPr/>
          <p:nvPr/>
        </p:nvSpPr>
        <p:spPr>
          <a:xfrm>
            <a:off x="2459800" y="407525"/>
            <a:ext cx="4224300" cy="42243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58" name="Google Shape;258;p29"/>
          <p:cNvSpPr/>
          <p:nvPr/>
        </p:nvSpPr>
        <p:spPr>
          <a:xfrm>
            <a:off x="2536250" y="483800"/>
            <a:ext cx="4071600" cy="4071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59" name="Google Shape;259;p29"/>
          <p:cNvSpPr/>
          <p:nvPr/>
        </p:nvSpPr>
        <p:spPr>
          <a:xfrm>
            <a:off x="2620025" y="567700"/>
            <a:ext cx="3903900" cy="39039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60" name="Google Shape;260;p29"/>
          <p:cNvSpPr/>
          <p:nvPr/>
        </p:nvSpPr>
        <p:spPr>
          <a:xfrm>
            <a:off x="2786850" y="734600"/>
            <a:ext cx="3570000" cy="357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61" name="Google Shape;261;p29"/>
          <p:cNvSpPr/>
          <p:nvPr/>
        </p:nvSpPr>
        <p:spPr>
          <a:xfrm>
            <a:off x="2861875" y="809625"/>
            <a:ext cx="3420000" cy="34200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62" name="Google Shape;262;p29"/>
          <p:cNvSpPr/>
          <p:nvPr/>
        </p:nvSpPr>
        <p:spPr>
          <a:xfrm>
            <a:off x="2939900" y="887600"/>
            <a:ext cx="3264000" cy="3264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63" name="Google Shape;263;p29"/>
          <p:cNvSpPr txBox="1"/>
          <p:nvPr>
            <p:ph type="title"/>
          </p:nvPr>
        </p:nvSpPr>
        <p:spPr>
          <a:xfrm>
            <a:off x="3020750" y="1646800"/>
            <a:ext cx="3102600" cy="1491600"/>
          </a:xfrm>
          <a:prstGeom prst="rect">
            <a:avLst/>
          </a:prstGeom>
        </p:spPr>
        <p:txBody>
          <a:bodyPr anchorCtr="0" anchor="b" bIns="91425" lIns="91425" spcFirstLastPara="1" rIns="91425" wrap="square" tIns="91425">
            <a:noAutofit/>
          </a:bodyPr>
          <a:lstStyle>
            <a:lvl1pPr lvl="0" algn="ctr">
              <a:lnSpc>
                <a:spcPct val="80000"/>
              </a:lnSpc>
              <a:spcBef>
                <a:spcPts val="0"/>
              </a:spcBef>
              <a:spcAft>
                <a:spcPts val="0"/>
              </a:spcAft>
              <a:buClr>
                <a:schemeClr val="accent3"/>
              </a:buClr>
              <a:buSzPts val="6000"/>
              <a:buNone/>
              <a:defRPr>
                <a:solidFill>
                  <a:schemeClr val="accent3"/>
                </a:solidFill>
              </a:defRPr>
            </a:lvl1pPr>
            <a:lvl2pPr lvl="1" algn="ctr">
              <a:lnSpc>
                <a:spcPct val="80000"/>
              </a:lnSpc>
              <a:spcBef>
                <a:spcPts val="0"/>
              </a:spcBef>
              <a:spcAft>
                <a:spcPts val="0"/>
              </a:spcAft>
              <a:buClr>
                <a:schemeClr val="lt1"/>
              </a:buClr>
              <a:buSzPts val="6000"/>
              <a:buNone/>
              <a:defRPr>
                <a:solidFill>
                  <a:schemeClr val="lt1"/>
                </a:solidFill>
              </a:defRPr>
            </a:lvl2pPr>
            <a:lvl3pPr lvl="2" algn="ctr">
              <a:lnSpc>
                <a:spcPct val="80000"/>
              </a:lnSpc>
              <a:spcBef>
                <a:spcPts val="0"/>
              </a:spcBef>
              <a:spcAft>
                <a:spcPts val="0"/>
              </a:spcAft>
              <a:buClr>
                <a:schemeClr val="lt1"/>
              </a:buClr>
              <a:buSzPts val="6000"/>
              <a:buNone/>
              <a:defRPr>
                <a:solidFill>
                  <a:schemeClr val="lt1"/>
                </a:solidFill>
              </a:defRPr>
            </a:lvl3pPr>
            <a:lvl4pPr lvl="3" algn="ctr">
              <a:lnSpc>
                <a:spcPct val="80000"/>
              </a:lnSpc>
              <a:spcBef>
                <a:spcPts val="0"/>
              </a:spcBef>
              <a:spcAft>
                <a:spcPts val="0"/>
              </a:spcAft>
              <a:buClr>
                <a:schemeClr val="lt1"/>
              </a:buClr>
              <a:buSzPts val="6000"/>
              <a:buNone/>
              <a:defRPr>
                <a:solidFill>
                  <a:schemeClr val="lt1"/>
                </a:solidFill>
              </a:defRPr>
            </a:lvl4pPr>
            <a:lvl5pPr lvl="4" algn="ctr">
              <a:lnSpc>
                <a:spcPct val="80000"/>
              </a:lnSpc>
              <a:spcBef>
                <a:spcPts val="0"/>
              </a:spcBef>
              <a:spcAft>
                <a:spcPts val="0"/>
              </a:spcAft>
              <a:buClr>
                <a:schemeClr val="lt1"/>
              </a:buClr>
              <a:buSzPts val="6000"/>
              <a:buNone/>
              <a:defRPr>
                <a:solidFill>
                  <a:schemeClr val="lt1"/>
                </a:solidFill>
              </a:defRPr>
            </a:lvl5pPr>
            <a:lvl6pPr lvl="5" algn="ctr">
              <a:lnSpc>
                <a:spcPct val="80000"/>
              </a:lnSpc>
              <a:spcBef>
                <a:spcPts val="0"/>
              </a:spcBef>
              <a:spcAft>
                <a:spcPts val="0"/>
              </a:spcAft>
              <a:buClr>
                <a:schemeClr val="lt1"/>
              </a:buClr>
              <a:buSzPts val="6000"/>
              <a:buNone/>
              <a:defRPr>
                <a:solidFill>
                  <a:schemeClr val="lt1"/>
                </a:solidFill>
              </a:defRPr>
            </a:lvl6pPr>
            <a:lvl7pPr lvl="6" algn="ctr">
              <a:lnSpc>
                <a:spcPct val="80000"/>
              </a:lnSpc>
              <a:spcBef>
                <a:spcPts val="0"/>
              </a:spcBef>
              <a:spcAft>
                <a:spcPts val="0"/>
              </a:spcAft>
              <a:buClr>
                <a:schemeClr val="lt1"/>
              </a:buClr>
              <a:buSzPts val="6000"/>
              <a:buNone/>
              <a:defRPr>
                <a:solidFill>
                  <a:schemeClr val="lt1"/>
                </a:solidFill>
              </a:defRPr>
            </a:lvl7pPr>
            <a:lvl8pPr lvl="7" algn="ctr">
              <a:lnSpc>
                <a:spcPct val="80000"/>
              </a:lnSpc>
              <a:spcBef>
                <a:spcPts val="0"/>
              </a:spcBef>
              <a:spcAft>
                <a:spcPts val="0"/>
              </a:spcAft>
              <a:buClr>
                <a:schemeClr val="lt1"/>
              </a:buClr>
              <a:buSzPts val="6000"/>
              <a:buNone/>
              <a:defRPr>
                <a:solidFill>
                  <a:schemeClr val="lt1"/>
                </a:solidFill>
              </a:defRPr>
            </a:lvl8pPr>
            <a:lvl9pPr lvl="8" algn="ctr">
              <a:lnSpc>
                <a:spcPct val="80000"/>
              </a:lnSpc>
              <a:spcBef>
                <a:spcPts val="0"/>
              </a:spcBef>
              <a:spcAft>
                <a:spcPts val="0"/>
              </a:spcAft>
              <a:buClr>
                <a:schemeClr val="lt1"/>
              </a:buClr>
              <a:buSzPts val="6000"/>
              <a:buNone/>
              <a:defRPr>
                <a:solidFill>
                  <a:schemeClr val="lt1"/>
                </a:solidFill>
              </a:defRPr>
            </a:lvl9pPr>
          </a:lstStyle>
          <a:p/>
        </p:txBody>
      </p:sp>
      <p:sp>
        <p:nvSpPr>
          <p:cNvPr id="264" name="Google Shape;264;p29"/>
          <p:cNvSpPr txBox="1"/>
          <p:nvPr>
            <p:ph idx="1" type="subTitle"/>
          </p:nvPr>
        </p:nvSpPr>
        <p:spPr>
          <a:xfrm>
            <a:off x="3020750" y="2954970"/>
            <a:ext cx="3102600" cy="8451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2600"/>
              <a:buNone/>
              <a:defRPr sz="2600">
                <a:solidFill>
                  <a:schemeClr val="accent3"/>
                </a:solidFill>
              </a:defRPr>
            </a:lvl1pPr>
            <a:lvl2pPr lvl="1" algn="ctr">
              <a:spcBef>
                <a:spcPts val="0"/>
              </a:spcBef>
              <a:spcAft>
                <a:spcPts val="0"/>
              </a:spcAft>
              <a:buClr>
                <a:schemeClr val="accent3"/>
              </a:buClr>
              <a:buSzPts val="2600"/>
              <a:buNone/>
              <a:defRPr sz="2600">
                <a:solidFill>
                  <a:schemeClr val="accent3"/>
                </a:solidFill>
              </a:defRPr>
            </a:lvl2pPr>
            <a:lvl3pPr lvl="2" algn="ctr">
              <a:spcBef>
                <a:spcPts val="0"/>
              </a:spcBef>
              <a:spcAft>
                <a:spcPts val="0"/>
              </a:spcAft>
              <a:buClr>
                <a:schemeClr val="accent3"/>
              </a:buClr>
              <a:buSzPts val="2600"/>
              <a:buNone/>
              <a:defRPr sz="2600">
                <a:solidFill>
                  <a:schemeClr val="accent3"/>
                </a:solidFill>
              </a:defRPr>
            </a:lvl3pPr>
            <a:lvl4pPr lvl="3" algn="ctr">
              <a:spcBef>
                <a:spcPts val="0"/>
              </a:spcBef>
              <a:spcAft>
                <a:spcPts val="0"/>
              </a:spcAft>
              <a:buClr>
                <a:schemeClr val="accent3"/>
              </a:buClr>
              <a:buSzPts val="2600"/>
              <a:buNone/>
              <a:defRPr sz="2600">
                <a:solidFill>
                  <a:schemeClr val="accent3"/>
                </a:solidFill>
              </a:defRPr>
            </a:lvl4pPr>
            <a:lvl5pPr lvl="4" algn="ctr">
              <a:spcBef>
                <a:spcPts val="0"/>
              </a:spcBef>
              <a:spcAft>
                <a:spcPts val="0"/>
              </a:spcAft>
              <a:buClr>
                <a:schemeClr val="accent3"/>
              </a:buClr>
              <a:buSzPts val="2600"/>
              <a:buNone/>
              <a:defRPr sz="2600">
                <a:solidFill>
                  <a:schemeClr val="accent3"/>
                </a:solidFill>
              </a:defRPr>
            </a:lvl5pPr>
            <a:lvl6pPr lvl="5" algn="ctr">
              <a:spcBef>
                <a:spcPts val="0"/>
              </a:spcBef>
              <a:spcAft>
                <a:spcPts val="0"/>
              </a:spcAft>
              <a:buClr>
                <a:schemeClr val="accent3"/>
              </a:buClr>
              <a:buSzPts val="2600"/>
              <a:buNone/>
              <a:defRPr sz="2600">
                <a:solidFill>
                  <a:schemeClr val="accent3"/>
                </a:solidFill>
              </a:defRPr>
            </a:lvl6pPr>
            <a:lvl7pPr lvl="6" algn="ctr">
              <a:spcBef>
                <a:spcPts val="0"/>
              </a:spcBef>
              <a:spcAft>
                <a:spcPts val="0"/>
              </a:spcAft>
              <a:buClr>
                <a:schemeClr val="accent3"/>
              </a:buClr>
              <a:buSzPts val="2600"/>
              <a:buNone/>
              <a:defRPr sz="2600">
                <a:solidFill>
                  <a:schemeClr val="accent3"/>
                </a:solidFill>
              </a:defRPr>
            </a:lvl7pPr>
            <a:lvl8pPr lvl="7" algn="ctr">
              <a:spcBef>
                <a:spcPts val="0"/>
              </a:spcBef>
              <a:spcAft>
                <a:spcPts val="0"/>
              </a:spcAft>
              <a:buClr>
                <a:schemeClr val="accent3"/>
              </a:buClr>
              <a:buSzPts val="2600"/>
              <a:buNone/>
              <a:defRPr sz="2600">
                <a:solidFill>
                  <a:schemeClr val="accent3"/>
                </a:solidFill>
              </a:defRPr>
            </a:lvl8pPr>
            <a:lvl9pPr lvl="8" algn="ctr">
              <a:spcBef>
                <a:spcPts val="0"/>
              </a:spcBef>
              <a:spcAft>
                <a:spcPts val="0"/>
              </a:spcAft>
              <a:buClr>
                <a:schemeClr val="accent3"/>
              </a:buClr>
              <a:buSzPts val="2600"/>
              <a:buNone/>
              <a:defRPr sz="2600">
                <a:solidFill>
                  <a:schemeClr val="accent3"/>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USTOM_5_1_1">
    <p:bg>
      <p:bgPr>
        <a:solidFill>
          <a:schemeClr val="lt1"/>
        </a:solidFill>
      </p:bgPr>
    </p:bg>
    <p:spTree>
      <p:nvGrpSpPr>
        <p:cNvPr id="265" name="Shape 265"/>
        <p:cNvGrpSpPr/>
        <p:nvPr/>
      </p:nvGrpSpPr>
      <p:grpSpPr>
        <a:xfrm>
          <a:off x="0" y="0"/>
          <a:ext cx="0" cy="0"/>
          <a:chOff x="0" y="0"/>
          <a:chExt cx="0" cy="0"/>
        </a:xfrm>
      </p:grpSpPr>
      <p:sp>
        <p:nvSpPr>
          <p:cNvPr id="266" name="Google Shape;266;p30"/>
          <p:cNvSpPr/>
          <p:nvPr/>
        </p:nvSpPr>
        <p:spPr>
          <a:xfrm>
            <a:off x="404750" y="407525"/>
            <a:ext cx="4224300" cy="422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67" name="Google Shape;267;p30"/>
          <p:cNvSpPr/>
          <p:nvPr/>
        </p:nvSpPr>
        <p:spPr>
          <a:xfrm>
            <a:off x="481200" y="483800"/>
            <a:ext cx="4071600" cy="40716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68" name="Google Shape;268;p30"/>
          <p:cNvSpPr/>
          <p:nvPr/>
        </p:nvSpPr>
        <p:spPr>
          <a:xfrm>
            <a:off x="564975" y="567700"/>
            <a:ext cx="3903900" cy="3903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69" name="Google Shape;269;p30"/>
          <p:cNvSpPr/>
          <p:nvPr/>
        </p:nvSpPr>
        <p:spPr>
          <a:xfrm>
            <a:off x="731800" y="734600"/>
            <a:ext cx="3570000" cy="3570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70" name="Google Shape;270;p30"/>
          <p:cNvSpPr/>
          <p:nvPr/>
        </p:nvSpPr>
        <p:spPr>
          <a:xfrm>
            <a:off x="806825" y="809625"/>
            <a:ext cx="3420000" cy="34200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71" name="Google Shape;271;p30"/>
          <p:cNvSpPr/>
          <p:nvPr/>
        </p:nvSpPr>
        <p:spPr>
          <a:xfrm>
            <a:off x="884850" y="887600"/>
            <a:ext cx="3264000" cy="3264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72" name="Google Shape;272;p30"/>
          <p:cNvSpPr txBox="1"/>
          <p:nvPr>
            <p:ph type="title"/>
          </p:nvPr>
        </p:nvSpPr>
        <p:spPr>
          <a:xfrm>
            <a:off x="965700" y="1825950"/>
            <a:ext cx="3102600" cy="14916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Clr>
                <a:schemeClr val="accent3"/>
              </a:buClr>
              <a:buSzPts val="12000"/>
              <a:buNone/>
              <a:defRPr sz="12000">
                <a:solidFill>
                  <a:schemeClr val="accent3"/>
                </a:solidFill>
              </a:defRPr>
            </a:lvl1pPr>
            <a:lvl2pPr lvl="1" algn="ctr">
              <a:lnSpc>
                <a:spcPct val="80000"/>
              </a:lnSpc>
              <a:spcBef>
                <a:spcPts val="0"/>
              </a:spcBef>
              <a:spcAft>
                <a:spcPts val="0"/>
              </a:spcAft>
              <a:buClr>
                <a:schemeClr val="lt1"/>
              </a:buClr>
              <a:buSzPts val="12000"/>
              <a:buNone/>
              <a:defRPr sz="12000">
                <a:solidFill>
                  <a:schemeClr val="lt1"/>
                </a:solidFill>
              </a:defRPr>
            </a:lvl2pPr>
            <a:lvl3pPr lvl="2" algn="ctr">
              <a:lnSpc>
                <a:spcPct val="80000"/>
              </a:lnSpc>
              <a:spcBef>
                <a:spcPts val="0"/>
              </a:spcBef>
              <a:spcAft>
                <a:spcPts val="0"/>
              </a:spcAft>
              <a:buClr>
                <a:schemeClr val="lt1"/>
              </a:buClr>
              <a:buSzPts val="12000"/>
              <a:buNone/>
              <a:defRPr sz="12000">
                <a:solidFill>
                  <a:schemeClr val="lt1"/>
                </a:solidFill>
              </a:defRPr>
            </a:lvl3pPr>
            <a:lvl4pPr lvl="3" algn="ctr">
              <a:lnSpc>
                <a:spcPct val="80000"/>
              </a:lnSpc>
              <a:spcBef>
                <a:spcPts val="0"/>
              </a:spcBef>
              <a:spcAft>
                <a:spcPts val="0"/>
              </a:spcAft>
              <a:buClr>
                <a:schemeClr val="lt1"/>
              </a:buClr>
              <a:buSzPts val="12000"/>
              <a:buNone/>
              <a:defRPr sz="12000">
                <a:solidFill>
                  <a:schemeClr val="lt1"/>
                </a:solidFill>
              </a:defRPr>
            </a:lvl4pPr>
            <a:lvl5pPr lvl="4" algn="ctr">
              <a:lnSpc>
                <a:spcPct val="80000"/>
              </a:lnSpc>
              <a:spcBef>
                <a:spcPts val="0"/>
              </a:spcBef>
              <a:spcAft>
                <a:spcPts val="0"/>
              </a:spcAft>
              <a:buClr>
                <a:schemeClr val="lt1"/>
              </a:buClr>
              <a:buSzPts val="12000"/>
              <a:buNone/>
              <a:defRPr sz="12000">
                <a:solidFill>
                  <a:schemeClr val="lt1"/>
                </a:solidFill>
              </a:defRPr>
            </a:lvl5pPr>
            <a:lvl6pPr lvl="5" algn="ctr">
              <a:lnSpc>
                <a:spcPct val="80000"/>
              </a:lnSpc>
              <a:spcBef>
                <a:spcPts val="0"/>
              </a:spcBef>
              <a:spcAft>
                <a:spcPts val="0"/>
              </a:spcAft>
              <a:buClr>
                <a:schemeClr val="lt1"/>
              </a:buClr>
              <a:buSzPts val="12000"/>
              <a:buNone/>
              <a:defRPr sz="12000">
                <a:solidFill>
                  <a:schemeClr val="lt1"/>
                </a:solidFill>
              </a:defRPr>
            </a:lvl6pPr>
            <a:lvl7pPr lvl="6" algn="ctr">
              <a:lnSpc>
                <a:spcPct val="80000"/>
              </a:lnSpc>
              <a:spcBef>
                <a:spcPts val="0"/>
              </a:spcBef>
              <a:spcAft>
                <a:spcPts val="0"/>
              </a:spcAft>
              <a:buClr>
                <a:schemeClr val="lt1"/>
              </a:buClr>
              <a:buSzPts val="12000"/>
              <a:buNone/>
              <a:defRPr sz="12000">
                <a:solidFill>
                  <a:schemeClr val="lt1"/>
                </a:solidFill>
              </a:defRPr>
            </a:lvl7pPr>
            <a:lvl8pPr lvl="7" algn="ctr">
              <a:lnSpc>
                <a:spcPct val="80000"/>
              </a:lnSpc>
              <a:spcBef>
                <a:spcPts val="0"/>
              </a:spcBef>
              <a:spcAft>
                <a:spcPts val="0"/>
              </a:spcAft>
              <a:buClr>
                <a:schemeClr val="lt1"/>
              </a:buClr>
              <a:buSzPts val="12000"/>
              <a:buNone/>
              <a:defRPr sz="12000">
                <a:solidFill>
                  <a:schemeClr val="lt1"/>
                </a:solidFill>
              </a:defRPr>
            </a:lvl8pPr>
            <a:lvl9pPr lvl="8" algn="ctr">
              <a:lnSpc>
                <a:spcPct val="80000"/>
              </a:lnSpc>
              <a:spcBef>
                <a:spcPts val="0"/>
              </a:spcBef>
              <a:spcAft>
                <a:spcPts val="0"/>
              </a:spcAft>
              <a:buClr>
                <a:schemeClr val="lt1"/>
              </a:buClr>
              <a:buSzPts val="12000"/>
              <a:buNone/>
              <a:defRPr sz="12000">
                <a:solidFill>
                  <a:schemeClr val="lt1"/>
                </a:solidFill>
              </a:defRPr>
            </a:lvl9pPr>
          </a:lstStyle>
          <a:p/>
        </p:txBody>
      </p:sp>
      <p:sp>
        <p:nvSpPr>
          <p:cNvPr id="273" name="Google Shape;273;p30"/>
          <p:cNvSpPr txBox="1"/>
          <p:nvPr>
            <p:ph idx="1" type="body"/>
          </p:nvPr>
        </p:nvSpPr>
        <p:spPr>
          <a:xfrm>
            <a:off x="4809206" y="1281900"/>
            <a:ext cx="3833400" cy="2579700"/>
          </a:xfrm>
          <a:prstGeom prst="rect">
            <a:avLst/>
          </a:prstGeom>
        </p:spPr>
        <p:txBody>
          <a:bodyPr anchorCtr="0" anchor="ctr" bIns="91425" lIns="91425" spcFirstLastPara="1" rIns="91425" wrap="square" tIns="91425">
            <a:noAutofit/>
          </a:bodyPr>
          <a:lstStyle>
            <a:lvl1pPr indent="-336550" lvl="0" marL="457200">
              <a:lnSpc>
                <a:spcPct val="115000"/>
              </a:lnSpc>
              <a:spcBef>
                <a:spcPts val="0"/>
              </a:spcBef>
              <a:spcAft>
                <a:spcPts val="0"/>
              </a:spcAft>
              <a:buSzPts val="1700"/>
              <a:buChar char="●"/>
              <a:defRPr sz="1700"/>
            </a:lvl1pPr>
            <a:lvl2pPr indent="-336550" lvl="1" marL="914400">
              <a:lnSpc>
                <a:spcPct val="115000"/>
              </a:lnSpc>
              <a:spcBef>
                <a:spcPts val="0"/>
              </a:spcBef>
              <a:spcAft>
                <a:spcPts val="0"/>
              </a:spcAft>
              <a:buSzPts val="1700"/>
              <a:buChar char="○"/>
              <a:defRPr sz="1700"/>
            </a:lvl2pPr>
            <a:lvl3pPr indent="-336550" lvl="2" marL="1371600">
              <a:lnSpc>
                <a:spcPct val="115000"/>
              </a:lnSpc>
              <a:spcBef>
                <a:spcPts val="0"/>
              </a:spcBef>
              <a:spcAft>
                <a:spcPts val="0"/>
              </a:spcAft>
              <a:buSzPts val="1700"/>
              <a:buChar char="■"/>
              <a:defRPr sz="1700"/>
            </a:lvl3pPr>
            <a:lvl4pPr indent="-336550" lvl="3" marL="1828800">
              <a:lnSpc>
                <a:spcPct val="115000"/>
              </a:lnSpc>
              <a:spcBef>
                <a:spcPts val="0"/>
              </a:spcBef>
              <a:spcAft>
                <a:spcPts val="0"/>
              </a:spcAft>
              <a:buSzPts val="1700"/>
              <a:buChar char="●"/>
              <a:defRPr sz="1700"/>
            </a:lvl4pPr>
            <a:lvl5pPr indent="-336550" lvl="4" marL="2286000">
              <a:lnSpc>
                <a:spcPct val="115000"/>
              </a:lnSpc>
              <a:spcBef>
                <a:spcPts val="0"/>
              </a:spcBef>
              <a:spcAft>
                <a:spcPts val="0"/>
              </a:spcAft>
              <a:buSzPts val="1700"/>
              <a:buChar char="○"/>
              <a:defRPr sz="1700"/>
            </a:lvl5pPr>
            <a:lvl6pPr indent="-336550" lvl="5" marL="2743200">
              <a:lnSpc>
                <a:spcPct val="115000"/>
              </a:lnSpc>
              <a:spcBef>
                <a:spcPts val="0"/>
              </a:spcBef>
              <a:spcAft>
                <a:spcPts val="0"/>
              </a:spcAft>
              <a:buSzPts val="1700"/>
              <a:buChar char="■"/>
              <a:defRPr sz="1700"/>
            </a:lvl6pPr>
            <a:lvl7pPr indent="-336550" lvl="6" marL="3200400">
              <a:lnSpc>
                <a:spcPct val="115000"/>
              </a:lnSpc>
              <a:spcBef>
                <a:spcPts val="0"/>
              </a:spcBef>
              <a:spcAft>
                <a:spcPts val="0"/>
              </a:spcAft>
              <a:buSzPts val="1700"/>
              <a:buChar char="●"/>
              <a:defRPr sz="1700"/>
            </a:lvl7pPr>
            <a:lvl8pPr indent="-336550" lvl="7" marL="3657600">
              <a:lnSpc>
                <a:spcPct val="115000"/>
              </a:lnSpc>
              <a:spcBef>
                <a:spcPts val="0"/>
              </a:spcBef>
              <a:spcAft>
                <a:spcPts val="0"/>
              </a:spcAft>
              <a:buSzPts val="1700"/>
              <a:buChar char="○"/>
              <a:defRPr sz="1700"/>
            </a:lvl8pPr>
            <a:lvl9pPr indent="-336550" lvl="8" marL="4114800">
              <a:lnSpc>
                <a:spcPct val="115000"/>
              </a:lnSpc>
              <a:spcBef>
                <a:spcPts val="0"/>
              </a:spcBef>
              <a:spcAft>
                <a:spcPts val="0"/>
              </a:spcAft>
              <a:buSzPts val="1700"/>
              <a:buChar char="■"/>
              <a:defRPr sz="17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_2">
    <p:spTree>
      <p:nvGrpSpPr>
        <p:cNvPr id="23" name="Shape 23"/>
        <p:cNvGrpSpPr/>
        <p:nvPr/>
      </p:nvGrpSpPr>
      <p:grpSpPr>
        <a:xfrm>
          <a:off x="0" y="0"/>
          <a:ext cx="0" cy="0"/>
          <a:chOff x="0" y="0"/>
          <a:chExt cx="0" cy="0"/>
        </a:xfrm>
      </p:grpSpPr>
      <p:sp>
        <p:nvSpPr>
          <p:cNvPr id="24" name="Google Shape;24;p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5" name="Google Shape;25;p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3">
    <p:bg>
      <p:bgPr>
        <a:solidFill>
          <a:schemeClr val="accent6"/>
        </a:solidFill>
      </p:bgPr>
    </p:bg>
    <p:spTree>
      <p:nvGrpSpPr>
        <p:cNvPr id="274" name="Shape 274"/>
        <p:cNvGrpSpPr/>
        <p:nvPr/>
      </p:nvGrpSpPr>
      <p:grpSpPr>
        <a:xfrm>
          <a:off x="0" y="0"/>
          <a:ext cx="0" cy="0"/>
          <a:chOff x="0" y="0"/>
          <a:chExt cx="0" cy="0"/>
        </a:xfrm>
      </p:grpSpPr>
      <p:sp>
        <p:nvSpPr>
          <p:cNvPr id="275" name="Google Shape;275;p31"/>
          <p:cNvSpPr txBox="1"/>
          <p:nvPr>
            <p:ph idx="12" type="sldNum"/>
          </p:nvPr>
        </p:nvSpPr>
        <p:spPr>
          <a:xfrm>
            <a:off x="8653375" y="4829350"/>
            <a:ext cx="490500" cy="311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76" name="Google Shape;276;p31"/>
          <p:cNvSpPr/>
          <p:nvPr/>
        </p:nvSpPr>
        <p:spPr>
          <a:xfrm rot="899980">
            <a:off x="2243753" y="243674"/>
            <a:ext cx="4656251" cy="4656251"/>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77" name="Google Shape;277;p31"/>
          <p:cNvSpPr/>
          <p:nvPr/>
        </p:nvSpPr>
        <p:spPr>
          <a:xfrm rot="900079">
            <a:off x="2386001" y="385904"/>
            <a:ext cx="4371791" cy="4371791"/>
          </a:xfrm>
          <a:prstGeom prst="rect">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78" name="Google Shape;278;p31"/>
          <p:cNvSpPr/>
          <p:nvPr/>
        </p:nvSpPr>
        <p:spPr>
          <a:xfrm rot="899951">
            <a:off x="2513416" y="513084"/>
            <a:ext cx="4117381" cy="4117381"/>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79" name="Google Shape;279;p31"/>
          <p:cNvSpPr/>
          <p:nvPr/>
        </p:nvSpPr>
        <p:spPr>
          <a:xfrm rot="899898">
            <a:off x="2634988" y="634535"/>
            <a:ext cx="3874180" cy="3874180"/>
          </a:xfrm>
          <a:prstGeom prst="rect">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80" name="Google Shape;280;p31"/>
          <p:cNvSpPr txBox="1"/>
          <p:nvPr>
            <p:ph idx="1" type="subTitle"/>
          </p:nvPr>
        </p:nvSpPr>
        <p:spPr>
          <a:xfrm>
            <a:off x="2139625" y="1728800"/>
            <a:ext cx="4864500" cy="1686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7200"/>
              <a:buNone/>
              <a:defRPr sz="7200">
                <a:solidFill>
                  <a:schemeClr val="lt1"/>
                </a:solidFill>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13_1">
    <p:bg>
      <p:bgPr>
        <a:solidFill>
          <a:schemeClr val="accent6"/>
        </a:solidFill>
      </p:bgPr>
    </p:bg>
    <p:spTree>
      <p:nvGrpSpPr>
        <p:cNvPr id="281" name="Shape 281"/>
        <p:cNvGrpSpPr/>
        <p:nvPr/>
      </p:nvGrpSpPr>
      <p:grpSpPr>
        <a:xfrm>
          <a:off x="0" y="0"/>
          <a:ext cx="0" cy="0"/>
          <a:chOff x="0" y="0"/>
          <a:chExt cx="0" cy="0"/>
        </a:xfrm>
      </p:grpSpPr>
      <p:sp>
        <p:nvSpPr>
          <p:cNvPr id="282" name="Google Shape;282;p32"/>
          <p:cNvSpPr txBox="1"/>
          <p:nvPr>
            <p:ph idx="12" type="sldNum"/>
          </p:nvPr>
        </p:nvSpPr>
        <p:spPr>
          <a:xfrm>
            <a:off x="8653375" y="4829350"/>
            <a:ext cx="490500" cy="311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283" name="Google Shape;283;p32"/>
          <p:cNvSpPr/>
          <p:nvPr/>
        </p:nvSpPr>
        <p:spPr>
          <a:xfrm rot="899980">
            <a:off x="2243753" y="243674"/>
            <a:ext cx="4656251" cy="4656251"/>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84" name="Google Shape;284;p32"/>
          <p:cNvSpPr/>
          <p:nvPr/>
        </p:nvSpPr>
        <p:spPr>
          <a:xfrm rot="900079">
            <a:off x="2386001" y="385904"/>
            <a:ext cx="4371791" cy="4371791"/>
          </a:xfrm>
          <a:prstGeom prst="rect">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85" name="Google Shape;285;p32"/>
          <p:cNvSpPr/>
          <p:nvPr/>
        </p:nvSpPr>
        <p:spPr>
          <a:xfrm rot="899951">
            <a:off x="2513416" y="513084"/>
            <a:ext cx="4117381" cy="4117381"/>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86" name="Google Shape;286;p32"/>
          <p:cNvSpPr/>
          <p:nvPr/>
        </p:nvSpPr>
        <p:spPr>
          <a:xfrm rot="899898">
            <a:off x="2634988" y="634535"/>
            <a:ext cx="3874180" cy="3874180"/>
          </a:xfrm>
          <a:prstGeom prst="rect">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87" name="Google Shape;287;p32"/>
          <p:cNvSpPr txBox="1"/>
          <p:nvPr>
            <p:ph type="title"/>
          </p:nvPr>
        </p:nvSpPr>
        <p:spPr>
          <a:xfrm>
            <a:off x="2446825" y="1524800"/>
            <a:ext cx="4250100" cy="20940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Clr>
                <a:schemeClr val="lt1"/>
              </a:buClr>
              <a:buSzPts val="4200"/>
              <a:buNone/>
              <a:defRPr sz="4200">
                <a:solidFill>
                  <a:schemeClr val="lt1"/>
                </a:solidFill>
              </a:defRPr>
            </a:lvl1pPr>
            <a:lvl2pPr lvl="1" algn="ctr">
              <a:lnSpc>
                <a:spcPct val="80000"/>
              </a:lnSpc>
              <a:spcBef>
                <a:spcPts val="0"/>
              </a:spcBef>
              <a:spcAft>
                <a:spcPts val="0"/>
              </a:spcAft>
              <a:buClr>
                <a:schemeClr val="lt1"/>
              </a:buClr>
              <a:buSzPts val="4200"/>
              <a:buNone/>
              <a:defRPr sz="4200">
                <a:solidFill>
                  <a:schemeClr val="lt1"/>
                </a:solidFill>
              </a:defRPr>
            </a:lvl2pPr>
            <a:lvl3pPr lvl="2" algn="ctr">
              <a:lnSpc>
                <a:spcPct val="80000"/>
              </a:lnSpc>
              <a:spcBef>
                <a:spcPts val="0"/>
              </a:spcBef>
              <a:spcAft>
                <a:spcPts val="0"/>
              </a:spcAft>
              <a:buClr>
                <a:schemeClr val="lt1"/>
              </a:buClr>
              <a:buSzPts val="4200"/>
              <a:buNone/>
              <a:defRPr sz="4200">
                <a:solidFill>
                  <a:schemeClr val="lt1"/>
                </a:solidFill>
              </a:defRPr>
            </a:lvl3pPr>
            <a:lvl4pPr lvl="3" algn="ctr">
              <a:lnSpc>
                <a:spcPct val="80000"/>
              </a:lnSpc>
              <a:spcBef>
                <a:spcPts val="0"/>
              </a:spcBef>
              <a:spcAft>
                <a:spcPts val="0"/>
              </a:spcAft>
              <a:buClr>
                <a:schemeClr val="lt1"/>
              </a:buClr>
              <a:buSzPts val="4200"/>
              <a:buNone/>
              <a:defRPr sz="4200">
                <a:solidFill>
                  <a:schemeClr val="lt1"/>
                </a:solidFill>
              </a:defRPr>
            </a:lvl4pPr>
            <a:lvl5pPr lvl="4" algn="ctr">
              <a:lnSpc>
                <a:spcPct val="80000"/>
              </a:lnSpc>
              <a:spcBef>
                <a:spcPts val="0"/>
              </a:spcBef>
              <a:spcAft>
                <a:spcPts val="0"/>
              </a:spcAft>
              <a:buClr>
                <a:schemeClr val="lt1"/>
              </a:buClr>
              <a:buSzPts val="4200"/>
              <a:buNone/>
              <a:defRPr sz="4200">
                <a:solidFill>
                  <a:schemeClr val="lt1"/>
                </a:solidFill>
              </a:defRPr>
            </a:lvl5pPr>
            <a:lvl6pPr lvl="5" algn="ctr">
              <a:lnSpc>
                <a:spcPct val="80000"/>
              </a:lnSpc>
              <a:spcBef>
                <a:spcPts val="0"/>
              </a:spcBef>
              <a:spcAft>
                <a:spcPts val="0"/>
              </a:spcAft>
              <a:buClr>
                <a:schemeClr val="lt1"/>
              </a:buClr>
              <a:buSzPts val="4200"/>
              <a:buNone/>
              <a:defRPr sz="4200">
                <a:solidFill>
                  <a:schemeClr val="lt1"/>
                </a:solidFill>
              </a:defRPr>
            </a:lvl6pPr>
            <a:lvl7pPr lvl="6" algn="ctr">
              <a:lnSpc>
                <a:spcPct val="80000"/>
              </a:lnSpc>
              <a:spcBef>
                <a:spcPts val="0"/>
              </a:spcBef>
              <a:spcAft>
                <a:spcPts val="0"/>
              </a:spcAft>
              <a:buClr>
                <a:schemeClr val="lt1"/>
              </a:buClr>
              <a:buSzPts val="4200"/>
              <a:buNone/>
              <a:defRPr sz="4200">
                <a:solidFill>
                  <a:schemeClr val="lt1"/>
                </a:solidFill>
              </a:defRPr>
            </a:lvl7pPr>
            <a:lvl8pPr lvl="7" algn="ctr">
              <a:lnSpc>
                <a:spcPct val="80000"/>
              </a:lnSpc>
              <a:spcBef>
                <a:spcPts val="0"/>
              </a:spcBef>
              <a:spcAft>
                <a:spcPts val="0"/>
              </a:spcAft>
              <a:buClr>
                <a:schemeClr val="lt1"/>
              </a:buClr>
              <a:buSzPts val="4200"/>
              <a:buNone/>
              <a:defRPr sz="4200">
                <a:solidFill>
                  <a:schemeClr val="lt1"/>
                </a:solidFill>
              </a:defRPr>
            </a:lvl8pPr>
            <a:lvl9pPr lvl="8" algn="ctr">
              <a:lnSpc>
                <a:spcPct val="80000"/>
              </a:lnSpc>
              <a:spcBef>
                <a:spcPts val="0"/>
              </a:spcBef>
              <a:spcAft>
                <a:spcPts val="0"/>
              </a:spcAft>
              <a:buClr>
                <a:schemeClr val="lt1"/>
              </a:buClr>
              <a:buSzPts val="4200"/>
              <a:buNone/>
              <a:defRPr sz="42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27" name="Shape 27"/>
        <p:cNvGrpSpPr/>
        <p:nvPr/>
      </p:nvGrpSpPr>
      <p:grpSpPr>
        <a:xfrm>
          <a:off x="0" y="0"/>
          <a:ext cx="0" cy="0"/>
          <a:chOff x="0" y="0"/>
          <a:chExt cx="0" cy="0"/>
        </a:xfrm>
      </p:grpSpPr>
      <p:sp>
        <p:nvSpPr>
          <p:cNvPr id="28" name="Google Shape;28;p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0" name="Google Shape;30;p5"/>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1" name="Google Shape;31;p5"/>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292100" lvl="0" marL="457200">
              <a:spcBef>
                <a:spcPts val="0"/>
              </a:spcBef>
              <a:spcAft>
                <a:spcPts val="0"/>
              </a:spcAft>
              <a:buClr>
                <a:schemeClr val="accent6"/>
              </a:buClr>
              <a:buSzPts val="1000"/>
              <a:buChar char="●"/>
              <a:defRPr>
                <a:solidFill>
                  <a:schemeClr val="accent6"/>
                </a:solidFill>
              </a:defRPr>
            </a:lvl1pPr>
            <a:lvl2pPr indent="-292100" lvl="1" marL="914400">
              <a:spcBef>
                <a:spcPts val="0"/>
              </a:spcBef>
              <a:spcAft>
                <a:spcPts val="0"/>
              </a:spcAft>
              <a:buClr>
                <a:schemeClr val="accent6"/>
              </a:buClr>
              <a:buSzPts val="1000"/>
              <a:buChar char="○"/>
              <a:defRPr>
                <a:solidFill>
                  <a:schemeClr val="accent6"/>
                </a:solidFill>
              </a:defRPr>
            </a:lvl2pPr>
            <a:lvl3pPr indent="-292100" lvl="2" marL="1371600">
              <a:spcBef>
                <a:spcPts val="0"/>
              </a:spcBef>
              <a:spcAft>
                <a:spcPts val="0"/>
              </a:spcAft>
              <a:buClr>
                <a:schemeClr val="accent6"/>
              </a:buClr>
              <a:buSzPts val="1000"/>
              <a:buChar char="■"/>
              <a:defRPr>
                <a:solidFill>
                  <a:schemeClr val="accent6"/>
                </a:solidFill>
              </a:defRPr>
            </a:lvl3pPr>
            <a:lvl4pPr indent="-292100" lvl="3" marL="1828800">
              <a:spcBef>
                <a:spcPts val="0"/>
              </a:spcBef>
              <a:spcAft>
                <a:spcPts val="0"/>
              </a:spcAft>
              <a:buClr>
                <a:schemeClr val="accent6"/>
              </a:buClr>
              <a:buSzPts val="1000"/>
              <a:buChar char="●"/>
              <a:defRPr>
                <a:solidFill>
                  <a:schemeClr val="accent6"/>
                </a:solidFill>
              </a:defRPr>
            </a:lvl4pPr>
            <a:lvl5pPr indent="-292100" lvl="4" marL="2286000">
              <a:spcBef>
                <a:spcPts val="0"/>
              </a:spcBef>
              <a:spcAft>
                <a:spcPts val="0"/>
              </a:spcAft>
              <a:buClr>
                <a:schemeClr val="accent6"/>
              </a:buClr>
              <a:buSzPts val="1000"/>
              <a:buChar char="○"/>
              <a:defRPr>
                <a:solidFill>
                  <a:schemeClr val="accent6"/>
                </a:solidFill>
              </a:defRPr>
            </a:lvl5pPr>
            <a:lvl6pPr indent="-292100" lvl="5" marL="2743200">
              <a:spcBef>
                <a:spcPts val="0"/>
              </a:spcBef>
              <a:spcAft>
                <a:spcPts val="0"/>
              </a:spcAft>
              <a:buClr>
                <a:schemeClr val="accent6"/>
              </a:buClr>
              <a:buSzPts val="1000"/>
              <a:buChar char="■"/>
              <a:defRPr>
                <a:solidFill>
                  <a:schemeClr val="accent6"/>
                </a:solidFill>
              </a:defRPr>
            </a:lvl6pPr>
            <a:lvl7pPr indent="-292100" lvl="6" marL="3200400">
              <a:spcBef>
                <a:spcPts val="0"/>
              </a:spcBef>
              <a:spcAft>
                <a:spcPts val="0"/>
              </a:spcAft>
              <a:buClr>
                <a:schemeClr val="accent6"/>
              </a:buClr>
              <a:buSzPts val="1000"/>
              <a:buChar char="●"/>
              <a:defRPr>
                <a:solidFill>
                  <a:schemeClr val="accent6"/>
                </a:solidFill>
              </a:defRPr>
            </a:lvl7pPr>
            <a:lvl8pPr indent="-292100" lvl="7" marL="3657600">
              <a:spcBef>
                <a:spcPts val="0"/>
              </a:spcBef>
              <a:spcAft>
                <a:spcPts val="0"/>
              </a:spcAft>
              <a:buClr>
                <a:schemeClr val="accent6"/>
              </a:buClr>
              <a:buSzPts val="1000"/>
              <a:buChar char="○"/>
              <a:defRPr>
                <a:solidFill>
                  <a:schemeClr val="accent6"/>
                </a:solidFill>
              </a:defRPr>
            </a:lvl8pPr>
            <a:lvl9pPr indent="-292100" lvl="8" marL="4114800">
              <a:spcBef>
                <a:spcPts val="0"/>
              </a:spcBef>
              <a:spcAft>
                <a:spcPts val="0"/>
              </a:spcAft>
              <a:buClr>
                <a:schemeClr val="accent6"/>
              </a:buClr>
              <a:buSzPts val="1000"/>
              <a:buChar char="■"/>
              <a:defRPr>
                <a:solidFill>
                  <a:schemeClr val="accent6"/>
                </a:solidFill>
              </a:defRPr>
            </a:lvl9pPr>
          </a:lstStyle>
          <a:p/>
        </p:txBody>
      </p:sp>
      <p:sp>
        <p:nvSpPr>
          <p:cNvPr id="32" name="Google Shape;32;p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2">
    <p:bg>
      <p:bgPr>
        <a:solidFill>
          <a:schemeClr val="accent3"/>
        </a:solidFill>
      </p:bgPr>
    </p:bg>
    <p:spTree>
      <p:nvGrpSpPr>
        <p:cNvPr id="33" name="Shape 3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SECTION_HEADER_1">
    <p:bg>
      <p:bgPr>
        <a:solidFill>
          <a:schemeClr val="lt1"/>
        </a:solidFill>
      </p:bgPr>
    </p:bg>
    <p:spTree>
      <p:nvGrpSpPr>
        <p:cNvPr id="34" name="Shape 34"/>
        <p:cNvGrpSpPr/>
        <p:nvPr/>
      </p:nvGrpSpPr>
      <p:grpSpPr>
        <a:xfrm>
          <a:off x="0" y="0"/>
          <a:ext cx="0" cy="0"/>
          <a:chOff x="0" y="0"/>
          <a:chExt cx="0" cy="0"/>
        </a:xfrm>
      </p:grpSpPr>
      <p:sp>
        <p:nvSpPr>
          <p:cNvPr id="35" name="Google Shape;35;p7"/>
          <p:cNvSpPr/>
          <p:nvPr/>
        </p:nvSpPr>
        <p:spPr>
          <a:xfrm>
            <a:off x="245600" y="205147"/>
            <a:ext cx="8648100" cy="4715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6" name="Google Shape;36;p7"/>
          <p:cNvSpPr/>
          <p:nvPr/>
        </p:nvSpPr>
        <p:spPr>
          <a:xfrm>
            <a:off x="323600" y="282875"/>
            <a:ext cx="8492100" cy="45663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7" name="Google Shape;37;p7"/>
          <p:cNvSpPr txBox="1"/>
          <p:nvPr>
            <p:ph idx="12" type="sldNum"/>
          </p:nvPr>
        </p:nvSpPr>
        <p:spPr>
          <a:xfrm>
            <a:off x="8498350" y="4497850"/>
            <a:ext cx="645900" cy="646500"/>
          </a:xfrm>
          <a:prstGeom prst="rect">
            <a:avLst/>
          </a:prstGeom>
          <a:solidFill>
            <a:srgbClr val="FFFFFF"/>
          </a:solidFill>
        </p:spPr>
        <p:txBody>
          <a:bodyPr anchorCtr="0" anchor="ctr" bIns="91425" lIns="91425" spcFirstLastPara="1" rIns="91425" wrap="square" tIns="91425">
            <a:noAutofit/>
          </a:bodyPr>
          <a:lstStyle>
            <a:lvl1pPr lvl="0" rtl="0">
              <a:buNone/>
              <a:defRPr sz="2000">
                <a:solidFill>
                  <a:schemeClr val="dk2"/>
                </a:solidFill>
              </a:defRPr>
            </a:lvl1pPr>
            <a:lvl2pPr lvl="1" rtl="0">
              <a:buNone/>
              <a:defRPr sz="2000">
                <a:solidFill>
                  <a:schemeClr val="dk2"/>
                </a:solidFill>
              </a:defRPr>
            </a:lvl2pPr>
            <a:lvl3pPr lvl="2" rtl="0">
              <a:buNone/>
              <a:defRPr sz="2000">
                <a:solidFill>
                  <a:schemeClr val="dk2"/>
                </a:solidFill>
              </a:defRPr>
            </a:lvl3pPr>
            <a:lvl4pPr lvl="3" rtl="0">
              <a:buNone/>
              <a:defRPr sz="2000">
                <a:solidFill>
                  <a:schemeClr val="dk2"/>
                </a:solidFill>
              </a:defRPr>
            </a:lvl4pPr>
            <a:lvl5pPr lvl="4" rtl="0">
              <a:buNone/>
              <a:defRPr sz="2000">
                <a:solidFill>
                  <a:schemeClr val="dk2"/>
                </a:solidFill>
              </a:defRPr>
            </a:lvl5pPr>
            <a:lvl6pPr lvl="5" rtl="0">
              <a:buNone/>
              <a:defRPr sz="2000">
                <a:solidFill>
                  <a:schemeClr val="dk2"/>
                </a:solidFill>
              </a:defRPr>
            </a:lvl6pPr>
            <a:lvl7pPr lvl="6" rtl="0">
              <a:buNone/>
              <a:defRPr sz="2000">
                <a:solidFill>
                  <a:schemeClr val="dk2"/>
                </a:solidFill>
              </a:defRPr>
            </a:lvl7pPr>
            <a:lvl8pPr lvl="7" rtl="0">
              <a:buNone/>
              <a:defRPr sz="2000">
                <a:solidFill>
                  <a:schemeClr val="dk2"/>
                </a:solidFill>
              </a:defRPr>
            </a:lvl8pPr>
            <a:lvl9pPr lvl="8" rtl="0">
              <a:buNone/>
              <a:defRPr sz="2000">
                <a:solidFill>
                  <a:schemeClr val="dk2"/>
                </a:solidFill>
              </a:defRPr>
            </a:lvl9pPr>
          </a:lstStyle>
          <a:p>
            <a:pPr indent="0" lvl="0" marL="0" rtl="0" algn="ctr">
              <a:spcBef>
                <a:spcPts val="0"/>
              </a:spcBef>
              <a:spcAft>
                <a:spcPts val="0"/>
              </a:spcAft>
              <a:buNone/>
            </a:pPr>
            <a:fld id="{00000000-1234-1234-1234-123412341234}" type="slidenum">
              <a:rPr lang="en"/>
              <a:t>‹#›</a:t>
            </a:fld>
            <a:endParaRPr/>
          </a:p>
        </p:txBody>
      </p:sp>
      <p:sp>
        <p:nvSpPr>
          <p:cNvPr id="38" name="Google Shape;38;p7"/>
          <p:cNvSpPr txBox="1"/>
          <p:nvPr>
            <p:ph idx="1" type="subTitle"/>
          </p:nvPr>
        </p:nvSpPr>
        <p:spPr>
          <a:xfrm>
            <a:off x="450150" y="1036475"/>
            <a:ext cx="8243700" cy="8451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 name="Google Shape;39;p7"/>
          <p:cNvSpPr txBox="1"/>
          <p:nvPr>
            <p:ph idx="2" type="body"/>
          </p:nvPr>
        </p:nvSpPr>
        <p:spPr>
          <a:xfrm>
            <a:off x="465075" y="2802900"/>
            <a:ext cx="2538300" cy="1555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0" name="Google Shape;40;p7"/>
          <p:cNvSpPr txBox="1"/>
          <p:nvPr>
            <p:ph idx="3" type="body"/>
          </p:nvPr>
        </p:nvSpPr>
        <p:spPr>
          <a:xfrm>
            <a:off x="3003375" y="2802900"/>
            <a:ext cx="2538300" cy="1555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1" name="Google Shape;41;p7"/>
          <p:cNvSpPr txBox="1"/>
          <p:nvPr>
            <p:ph type="title"/>
          </p:nvPr>
        </p:nvSpPr>
        <p:spPr>
          <a:xfrm>
            <a:off x="447800" y="391333"/>
            <a:ext cx="8243700" cy="1139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5400"/>
              <a:buNone/>
              <a:defRPr sz="5400"/>
            </a:lvl1pPr>
            <a:lvl2pPr lvl="1">
              <a:lnSpc>
                <a:spcPct val="80000"/>
              </a:lnSpc>
              <a:spcBef>
                <a:spcPts val="0"/>
              </a:spcBef>
              <a:spcAft>
                <a:spcPts val="0"/>
              </a:spcAft>
              <a:buSzPts val="5400"/>
              <a:buNone/>
              <a:defRPr sz="5400"/>
            </a:lvl2pPr>
            <a:lvl3pPr lvl="2">
              <a:lnSpc>
                <a:spcPct val="80000"/>
              </a:lnSpc>
              <a:spcBef>
                <a:spcPts val="0"/>
              </a:spcBef>
              <a:spcAft>
                <a:spcPts val="0"/>
              </a:spcAft>
              <a:buSzPts val="5400"/>
              <a:buNone/>
              <a:defRPr sz="5400"/>
            </a:lvl3pPr>
            <a:lvl4pPr lvl="3">
              <a:lnSpc>
                <a:spcPct val="80000"/>
              </a:lnSpc>
              <a:spcBef>
                <a:spcPts val="0"/>
              </a:spcBef>
              <a:spcAft>
                <a:spcPts val="0"/>
              </a:spcAft>
              <a:buSzPts val="5400"/>
              <a:buNone/>
              <a:defRPr sz="5400"/>
            </a:lvl4pPr>
            <a:lvl5pPr lvl="4">
              <a:lnSpc>
                <a:spcPct val="80000"/>
              </a:lnSpc>
              <a:spcBef>
                <a:spcPts val="0"/>
              </a:spcBef>
              <a:spcAft>
                <a:spcPts val="0"/>
              </a:spcAft>
              <a:buSzPts val="5400"/>
              <a:buNone/>
              <a:defRPr sz="5400"/>
            </a:lvl5pPr>
            <a:lvl6pPr lvl="5">
              <a:lnSpc>
                <a:spcPct val="80000"/>
              </a:lnSpc>
              <a:spcBef>
                <a:spcPts val="0"/>
              </a:spcBef>
              <a:spcAft>
                <a:spcPts val="0"/>
              </a:spcAft>
              <a:buSzPts val="5400"/>
              <a:buNone/>
              <a:defRPr sz="5400"/>
            </a:lvl6pPr>
            <a:lvl7pPr lvl="6">
              <a:lnSpc>
                <a:spcPct val="80000"/>
              </a:lnSpc>
              <a:spcBef>
                <a:spcPts val="0"/>
              </a:spcBef>
              <a:spcAft>
                <a:spcPts val="0"/>
              </a:spcAft>
              <a:buSzPts val="5400"/>
              <a:buNone/>
              <a:defRPr sz="5400"/>
            </a:lvl7pPr>
            <a:lvl8pPr lvl="7">
              <a:lnSpc>
                <a:spcPct val="80000"/>
              </a:lnSpc>
              <a:spcBef>
                <a:spcPts val="0"/>
              </a:spcBef>
              <a:spcAft>
                <a:spcPts val="0"/>
              </a:spcAft>
              <a:buSzPts val="5400"/>
              <a:buNone/>
              <a:defRPr sz="5400"/>
            </a:lvl8pPr>
            <a:lvl9pPr lvl="8">
              <a:lnSpc>
                <a:spcPct val="80000"/>
              </a:lnSpc>
              <a:spcBef>
                <a:spcPts val="0"/>
              </a:spcBef>
              <a:spcAft>
                <a:spcPts val="0"/>
              </a:spcAft>
              <a:buSzPts val="5400"/>
              <a:buNone/>
              <a:defRPr sz="5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one column text">
  <p:cSld name="SECTION_HEADER_1_2">
    <p:bg>
      <p:bgPr>
        <a:solidFill>
          <a:schemeClr val="accent6"/>
        </a:solidFill>
      </p:bgPr>
    </p:bg>
    <p:spTree>
      <p:nvGrpSpPr>
        <p:cNvPr id="42" name="Shape 42"/>
        <p:cNvGrpSpPr/>
        <p:nvPr/>
      </p:nvGrpSpPr>
      <p:grpSpPr>
        <a:xfrm>
          <a:off x="0" y="0"/>
          <a:ext cx="0" cy="0"/>
          <a:chOff x="0" y="0"/>
          <a:chExt cx="0" cy="0"/>
        </a:xfrm>
      </p:grpSpPr>
      <p:sp>
        <p:nvSpPr>
          <p:cNvPr id="43" name="Google Shape;43;p8"/>
          <p:cNvSpPr/>
          <p:nvPr/>
        </p:nvSpPr>
        <p:spPr>
          <a:xfrm>
            <a:off x="245600" y="205147"/>
            <a:ext cx="8648100" cy="4715100"/>
          </a:xfrm>
          <a:prstGeom prst="rect">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4" name="Google Shape;44;p8"/>
          <p:cNvSpPr/>
          <p:nvPr/>
        </p:nvSpPr>
        <p:spPr>
          <a:xfrm>
            <a:off x="323600" y="282875"/>
            <a:ext cx="8492100" cy="45663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5" name="Google Shape;45;p8"/>
          <p:cNvSpPr txBox="1"/>
          <p:nvPr>
            <p:ph idx="12" type="sldNum"/>
          </p:nvPr>
        </p:nvSpPr>
        <p:spPr>
          <a:xfrm>
            <a:off x="8498350" y="4497850"/>
            <a:ext cx="645900" cy="646500"/>
          </a:xfrm>
          <a:prstGeom prst="rect">
            <a:avLst/>
          </a:prstGeom>
          <a:solidFill>
            <a:schemeClr val="accent6"/>
          </a:solidFill>
        </p:spPr>
        <p:txBody>
          <a:bodyPr anchorCtr="0" anchor="ctr" bIns="91425" lIns="91425" spcFirstLastPara="1" rIns="91425" wrap="square" tIns="91425">
            <a:noAutofit/>
          </a:bodyPr>
          <a:lstStyle>
            <a:lvl1pPr lvl="0" rtl="0">
              <a:buNone/>
              <a:defRPr sz="2000">
                <a:solidFill>
                  <a:schemeClr val="accent4"/>
                </a:solidFill>
              </a:defRPr>
            </a:lvl1pPr>
            <a:lvl2pPr lvl="1" rtl="0">
              <a:buNone/>
              <a:defRPr sz="2000">
                <a:solidFill>
                  <a:schemeClr val="accent4"/>
                </a:solidFill>
              </a:defRPr>
            </a:lvl2pPr>
            <a:lvl3pPr lvl="2" rtl="0">
              <a:buNone/>
              <a:defRPr sz="2000">
                <a:solidFill>
                  <a:schemeClr val="accent4"/>
                </a:solidFill>
              </a:defRPr>
            </a:lvl3pPr>
            <a:lvl4pPr lvl="3" rtl="0">
              <a:buNone/>
              <a:defRPr sz="2000">
                <a:solidFill>
                  <a:schemeClr val="accent4"/>
                </a:solidFill>
              </a:defRPr>
            </a:lvl4pPr>
            <a:lvl5pPr lvl="4" rtl="0">
              <a:buNone/>
              <a:defRPr sz="2000">
                <a:solidFill>
                  <a:schemeClr val="accent4"/>
                </a:solidFill>
              </a:defRPr>
            </a:lvl5pPr>
            <a:lvl6pPr lvl="5" rtl="0">
              <a:buNone/>
              <a:defRPr sz="2000">
                <a:solidFill>
                  <a:schemeClr val="accent4"/>
                </a:solidFill>
              </a:defRPr>
            </a:lvl6pPr>
            <a:lvl7pPr lvl="6" rtl="0">
              <a:buNone/>
              <a:defRPr sz="2000">
                <a:solidFill>
                  <a:schemeClr val="accent4"/>
                </a:solidFill>
              </a:defRPr>
            </a:lvl7pPr>
            <a:lvl8pPr lvl="7" rtl="0">
              <a:buNone/>
              <a:defRPr sz="2000">
                <a:solidFill>
                  <a:schemeClr val="accent4"/>
                </a:solidFill>
              </a:defRPr>
            </a:lvl8pPr>
            <a:lvl9pPr lvl="8" rtl="0">
              <a:buNone/>
              <a:defRPr sz="2000">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46" name="Google Shape;46;p8"/>
          <p:cNvSpPr txBox="1"/>
          <p:nvPr>
            <p:ph idx="1" type="subTitle"/>
          </p:nvPr>
        </p:nvSpPr>
        <p:spPr>
          <a:xfrm>
            <a:off x="450150" y="1036475"/>
            <a:ext cx="8243700" cy="8451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5"/>
              </a:buClr>
              <a:buSzPts val="2000"/>
              <a:buNone/>
              <a:defRPr sz="2000">
                <a:solidFill>
                  <a:schemeClr val="accent5"/>
                </a:solidFill>
              </a:defRPr>
            </a:lvl1pPr>
            <a:lvl2pPr lvl="1">
              <a:spcBef>
                <a:spcPts val="0"/>
              </a:spcBef>
              <a:spcAft>
                <a:spcPts val="0"/>
              </a:spcAft>
              <a:buClr>
                <a:schemeClr val="accent5"/>
              </a:buClr>
              <a:buSzPts val="2000"/>
              <a:buNone/>
              <a:defRPr sz="2000">
                <a:solidFill>
                  <a:schemeClr val="accent5"/>
                </a:solidFill>
              </a:defRPr>
            </a:lvl2pPr>
            <a:lvl3pPr lvl="2">
              <a:spcBef>
                <a:spcPts val="0"/>
              </a:spcBef>
              <a:spcAft>
                <a:spcPts val="0"/>
              </a:spcAft>
              <a:buClr>
                <a:schemeClr val="accent5"/>
              </a:buClr>
              <a:buSzPts val="2000"/>
              <a:buNone/>
              <a:defRPr sz="2000">
                <a:solidFill>
                  <a:schemeClr val="accent5"/>
                </a:solidFill>
              </a:defRPr>
            </a:lvl3pPr>
            <a:lvl4pPr lvl="3">
              <a:spcBef>
                <a:spcPts val="0"/>
              </a:spcBef>
              <a:spcAft>
                <a:spcPts val="0"/>
              </a:spcAft>
              <a:buClr>
                <a:schemeClr val="accent5"/>
              </a:buClr>
              <a:buSzPts val="2000"/>
              <a:buNone/>
              <a:defRPr sz="2000">
                <a:solidFill>
                  <a:schemeClr val="accent5"/>
                </a:solidFill>
              </a:defRPr>
            </a:lvl4pPr>
            <a:lvl5pPr lvl="4">
              <a:spcBef>
                <a:spcPts val="0"/>
              </a:spcBef>
              <a:spcAft>
                <a:spcPts val="0"/>
              </a:spcAft>
              <a:buClr>
                <a:schemeClr val="accent5"/>
              </a:buClr>
              <a:buSzPts val="2000"/>
              <a:buNone/>
              <a:defRPr sz="2000">
                <a:solidFill>
                  <a:schemeClr val="accent5"/>
                </a:solidFill>
              </a:defRPr>
            </a:lvl5pPr>
            <a:lvl6pPr lvl="5">
              <a:spcBef>
                <a:spcPts val="0"/>
              </a:spcBef>
              <a:spcAft>
                <a:spcPts val="0"/>
              </a:spcAft>
              <a:buClr>
                <a:schemeClr val="accent5"/>
              </a:buClr>
              <a:buSzPts val="2000"/>
              <a:buNone/>
              <a:defRPr sz="2000">
                <a:solidFill>
                  <a:schemeClr val="accent5"/>
                </a:solidFill>
              </a:defRPr>
            </a:lvl6pPr>
            <a:lvl7pPr lvl="6">
              <a:spcBef>
                <a:spcPts val="0"/>
              </a:spcBef>
              <a:spcAft>
                <a:spcPts val="0"/>
              </a:spcAft>
              <a:buClr>
                <a:schemeClr val="accent5"/>
              </a:buClr>
              <a:buSzPts val="2000"/>
              <a:buNone/>
              <a:defRPr sz="2000">
                <a:solidFill>
                  <a:schemeClr val="accent5"/>
                </a:solidFill>
              </a:defRPr>
            </a:lvl7pPr>
            <a:lvl8pPr lvl="7">
              <a:spcBef>
                <a:spcPts val="0"/>
              </a:spcBef>
              <a:spcAft>
                <a:spcPts val="0"/>
              </a:spcAft>
              <a:buClr>
                <a:schemeClr val="accent5"/>
              </a:buClr>
              <a:buSzPts val="2000"/>
              <a:buNone/>
              <a:defRPr sz="2000">
                <a:solidFill>
                  <a:schemeClr val="accent5"/>
                </a:solidFill>
              </a:defRPr>
            </a:lvl8pPr>
            <a:lvl9pPr lvl="8">
              <a:spcBef>
                <a:spcPts val="0"/>
              </a:spcBef>
              <a:spcAft>
                <a:spcPts val="0"/>
              </a:spcAft>
              <a:buClr>
                <a:schemeClr val="accent5"/>
              </a:buClr>
              <a:buSzPts val="2000"/>
              <a:buNone/>
              <a:defRPr sz="2000">
                <a:solidFill>
                  <a:schemeClr val="accent5"/>
                </a:solidFill>
              </a:defRPr>
            </a:lvl9pPr>
          </a:lstStyle>
          <a:p/>
        </p:txBody>
      </p:sp>
      <p:sp>
        <p:nvSpPr>
          <p:cNvPr id="47" name="Google Shape;47;p8"/>
          <p:cNvSpPr txBox="1"/>
          <p:nvPr>
            <p:ph idx="2" type="body"/>
          </p:nvPr>
        </p:nvSpPr>
        <p:spPr>
          <a:xfrm>
            <a:off x="465075" y="2802900"/>
            <a:ext cx="5240100" cy="1555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accent5"/>
              </a:buClr>
              <a:buSzPts val="1400"/>
              <a:buFont typeface="Archivo Medium"/>
              <a:buChar char="●"/>
              <a:defRPr sz="1400">
                <a:solidFill>
                  <a:schemeClr val="accent5"/>
                </a:solidFill>
                <a:latin typeface="Archivo Medium"/>
                <a:ea typeface="Archivo Medium"/>
                <a:cs typeface="Archivo Medium"/>
                <a:sym typeface="Archivo Medium"/>
              </a:defRPr>
            </a:lvl1pPr>
            <a:lvl2pPr indent="-317500" lvl="1" marL="914400">
              <a:spcBef>
                <a:spcPts val="0"/>
              </a:spcBef>
              <a:spcAft>
                <a:spcPts val="0"/>
              </a:spcAft>
              <a:buClr>
                <a:schemeClr val="accent5"/>
              </a:buClr>
              <a:buSzPts val="1400"/>
              <a:buFont typeface="Archivo Medium"/>
              <a:buChar char="○"/>
              <a:defRPr sz="1400">
                <a:solidFill>
                  <a:schemeClr val="accent5"/>
                </a:solidFill>
                <a:latin typeface="Archivo Medium"/>
                <a:ea typeface="Archivo Medium"/>
                <a:cs typeface="Archivo Medium"/>
                <a:sym typeface="Archivo Medium"/>
              </a:defRPr>
            </a:lvl2pPr>
            <a:lvl3pPr indent="-317500" lvl="2" marL="1371600">
              <a:spcBef>
                <a:spcPts val="0"/>
              </a:spcBef>
              <a:spcAft>
                <a:spcPts val="0"/>
              </a:spcAft>
              <a:buClr>
                <a:schemeClr val="accent5"/>
              </a:buClr>
              <a:buSzPts val="1400"/>
              <a:buFont typeface="Archivo Medium"/>
              <a:buChar char="■"/>
              <a:defRPr sz="1400">
                <a:solidFill>
                  <a:schemeClr val="accent5"/>
                </a:solidFill>
                <a:latin typeface="Archivo Medium"/>
                <a:ea typeface="Archivo Medium"/>
                <a:cs typeface="Archivo Medium"/>
                <a:sym typeface="Archivo Medium"/>
              </a:defRPr>
            </a:lvl3pPr>
            <a:lvl4pPr indent="-317500" lvl="3" marL="1828800">
              <a:spcBef>
                <a:spcPts val="0"/>
              </a:spcBef>
              <a:spcAft>
                <a:spcPts val="0"/>
              </a:spcAft>
              <a:buClr>
                <a:schemeClr val="accent5"/>
              </a:buClr>
              <a:buSzPts val="1400"/>
              <a:buFont typeface="Archivo Medium"/>
              <a:buChar char="●"/>
              <a:defRPr sz="1400">
                <a:solidFill>
                  <a:schemeClr val="accent5"/>
                </a:solidFill>
                <a:latin typeface="Archivo Medium"/>
                <a:ea typeface="Archivo Medium"/>
                <a:cs typeface="Archivo Medium"/>
                <a:sym typeface="Archivo Medium"/>
              </a:defRPr>
            </a:lvl4pPr>
            <a:lvl5pPr indent="-317500" lvl="4" marL="2286000">
              <a:spcBef>
                <a:spcPts val="0"/>
              </a:spcBef>
              <a:spcAft>
                <a:spcPts val="0"/>
              </a:spcAft>
              <a:buClr>
                <a:schemeClr val="accent5"/>
              </a:buClr>
              <a:buSzPts val="1400"/>
              <a:buFont typeface="Archivo Medium"/>
              <a:buChar char="○"/>
              <a:defRPr sz="1400">
                <a:solidFill>
                  <a:schemeClr val="accent5"/>
                </a:solidFill>
                <a:latin typeface="Archivo Medium"/>
                <a:ea typeface="Archivo Medium"/>
                <a:cs typeface="Archivo Medium"/>
                <a:sym typeface="Archivo Medium"/>
              </a:defRPr>
            </a:lvl5pPr>
            <a:lvl6pPr indent="-317500" lvl="5" marL="2743200">
              <a:spcBef>
                <a:spcPts val="0"/>
              </a:spcBef>
              <a:spcAft>
                <a:spcPts val="0"/>
              </a:spcAft>
              <a:buClr>
                <a:schemeClr val="accent5"/>
              </a:buClr>
              <a:buSzPts val="1400"/>
              <a:buFont typeface="Archivo Medium"/>
              <a:buChar char="■"/>
              <a:defRPr sz="1400">
                <a:solidFill>
                  <a:schemeClr val="accent5"/>
                </a:solidFill>
                <a:latin typeface="Archivo Medium"/>
                <a:ea typeface="Archivo Medium"/>
                <a:cs typeface="Archivo Medium"/>
                <a:sym typeface="Archivo Medium"/>
              </a:defRPr>
            </a:lvl6pPr>
            <a:lvl7pPr indent="-317500" lvl="6" marL="3200400">
              <a:spcBef>
                <a:spcPts val="0"/>
              </a:spcBef>
              <a:spcAft>
                <a:spcPts val="0"/>
              </a:spcAft>
              <a:buClr>
                <a:schemeClr val="accent5"/>
              </a:buClr>
              <a:buSzPts val="1400"/>
              <a:buFont typeface="Archivo Medium"/>
              <a:buChar char="●"/>
              <a:defRPr sz="1400">
                <a:solidFill>
                  <a:schemeClr val="accent5"/>
                </a:solidFill>
                <a:latin typeface="Archivo Medium"/>
                <a:ea typeface="Archivo Medium"/>
                <a:cs typeface="Archivo Medium"/>
                <a:sym typeface="Archivo Medium"/>
              </a:defRPr>
            </a:lvl7pPr>
            <a:lvl8pPr indent="-317500" lvl="7" marL="3657600">
              <a:spcBef>
                <a:spcPts val="0"/>
              </a:spcBef>
              <a:spcAft>
                <a:spcPts val="0"/>
              </a:spcAft>
              <a:buClr>
                <a:schemeClr val="accent5"/>
              </a:buClr>
              <a:buSzPts val="1400"/>
              <a:buFont typeface="Archivo Medium"/>
              <a:buChar char="○"/>
              <a:defRPr sz="1400">
                <a:solidFill>
                  <a:schemeClr val="accent5"/>
                </a:solidFill>
                <a:latin typeface="Archivo Medium"/>
                <a:ea typeface="Archivo Medium"/>
                <a:cs typeface="Archivo Medium"/>
                <a:sym typeface="Archivo Medium"/>
              </a:defRPr>
            </a:lvl8pPr>
            <a:lvl9pPr indent="-317500" lvl="8" marL="4114800">
              <a:spcBef>
                <a:spcPts val="0"/>
              </a:spcBef>
              <a:spcAft>
                <a:spcPts val="0"/>
              </a:spcAft>
              <a:buClr>
                <a:schemeClr val="accent5"/>
              </a:buClr>
              <a:buSzPts val="1400"/>
              <a:buFont typeface="Archivo Medium"/>
              <a:buChar char="■"/>
              <a:defRPr sz="1400">
                <a:solidFill>
                  <a:schemeClr val="accent5"/>
                </a:solidFill>
                <a:latin typeface="Archivo Medium"/>
                <a:ea typeface="Archivo Medium"/>
                <a:cs typeface="Archivo Medium"/>
                <a:sym typeface="Archivo Medium"/>
              </a:defRPr>
            </a:lvl9pPr>
          </a:lstStyle>
          <a:p/>
        </p:txBody>
      </p:sp>
      <p:sp>
        <p:nvSpPr>
          <p:cNvPr id="48" name="Google Shape;48;p8"/>
          <p:cNvSpPr txBox="1"/>
          <p:nvPr>
            <p:ph type="title"/>
          </p:nvPr>
        </p:nvSpPr>
        <p:spPr>
          <a:xfrm>
            <a:off x="447800" y="391333"/>
            <a:ext cx="8243700" cy="1139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accent4"/>
              </a:buClr>
              <a:buSzPts val="5400"/>
              <a:buNone/>
              <a:defRPr sz="5400">
                <a:solidFill>
                  <a:schemeClr val="accent4"/>
                </a:solidFill>
              </a:defRPr>
            </a:lvl1pPr>
            <a:lvl2pPr lvl="1">
              <a:lnSpc>
                <a:spcPct val="80000"/>
              </a:lnSpc>
              <a:spcBef>
                <a:spcPts val="0"/>
              </a:spcBef>
              <a:spcAft>
                <a:spcPts val="0"/>
              </a:spcAft>
              <a:buClr>
                <a:schemeClr val="accent4"/>
              </a:buClr>
              <a:buSzPts val="5400"/>
              <a:buNone/>
              <a:defRPr sz="5400">
                <a:solidFill>
                  <a:schemeClr val="accent4"/>
                </a:solidFill>
              </a:defRPr>
            </a:lvl2pPr>
            <a:lvl3pPr lvl="2">
              <a:lnSpc>
                <a:spcPct val="80000"/>
              </a:lnSpc>
              <a:spcBef>
                <a:spcPts val="0"/>
              </a:spcBef>
              <a:spcAft>
                <a:spcPts val="0"/>
              </a:spcAft>
              <a:buClr>
                <a:schemeClr val="accent4"/>
              </a:buClr>
              <a:buSzPts val="5400"/>
              <a:buNone/>
              <a:defRPr sz="5400">
                <a:solidFill>
                  <a:schemeClr val="accent4"/>
                </a:solidFill>
              </a:defRPr>
            </a:lvl3pPr>
            <a:lvl4pPr lvl="3">
              <a:lnSpc>
                <a:spcPct val="80000"/>
              </a:lnSpc>
              <a:spcBef>
                <a:spcPts val="0"/>
              </a:spcBef>
              <a:spcAft>
                <a:spcPts val="0"/>
              </a:spcAft>
              <a:buClr>
                <a:schemeClr val="accent4"/>
              </a:buClr>
              <a:buSzPts val="5400"/>
              <a:buNone/>
              <a:defRPr sz="5400">
                <a:solidFill>
                  <a:schemeClr val="accent4"/>
                </a:solidFill>
              </a:defRPr>
            </a:lvl4pPr>
            <a:lvl5pPr lvl="4">
              <a:lnSpc>
                <a:spcPct val="80000"/>
              </a:lnSpc>
              <a:spcBef>
                <a:spcPts val="0"/>
              </a:spcBef>
              <a:spcAft>
                <a:spcPts val="0"/>
              </a:spcAft>
              <a:buClr>
                <a:schemeClr val="accent4"/>
              </a:buClr>
              <a:buSzPts val="5400"/>
              <a:buNone/>
              <a:defRPr sz="5400">
                <a:solidFill>
                  <a:schemeClr val="accent4"/>
                </a:solidFill>
              </a:defRPr>
            </a:lvl5pPr>
            <a:lvl6pPr lvl="5">
              <a:lnSpc>
                <a:spcPct val="80000"/>
              </a:lnSpc>
              <a:spcBef>
                <a:spcPts val="0"/>
              </a:spcBef>
              <a:spcAft>
                <a:spcPts val="0"/>
              </a:spcAft>
              <a:buClr>
                <a:schemeClr val="accent4"/>
              </a:buClr>
              <a:buSzPts val="5400"/>
              <a:buNone/>
              <a:defRPr sz="5400">
                <a:solidFill>
                  <a:schemeClr val="accent4"/>
                </a:solidFill>
              </a:defRPr>
            </a:lvl6pPr>
            <a:lvl7pPr lvl="6">
              <a:lnSpc>
                <a:spcPct val="80000"/>
              </a:lnSpc>
              <a:spcBef>
                <a:spcPts val="0"/>
              </a:spcBef>
              <a:spcAft>
                <a:spcPts val="0"/>
              </a:spcAft>
              <a:buClr>
                <a:schemeClr val="accent4"/>
              </a:buClr>
              <a:buSzPts val="5400"/>
              <a:buNone/>
              <a:defRPr sz="5400">
                <a:solidFill>
                  <a:schemeClr val="accent4"/>
                </a:solidFill>
              </a:defRPr>
            </a:lvl7pPr>
            <a:lvl8pPr lvl="7">
              <a:lnSpc>
                <a:spcPct val="80000"/>
              </a:lnSpc>
              <a:spcBef>
                <a:spcPts val="0"/>
              </a:spcBef>
              <a:spcAft>
                <a:spcPts val="0"/>
              </a:spcAft>
              <a:buClr>
                <a:schemeClr val="accent4"/>
              </a:buClr>
              <a:buSzPts val="5400"/>
              <a:buNone/>
              <a:defRPr sz="5400">
                <a:solidFill>
                  <a:schemeClr val="accent4"/>
                </a:solidFill>
              </a:defRPr>
            </a:lvl8pPr>
            <a:lvl9pPr lvl="8">
              <a:lnSpc>
                <a:spcPct val="80000"/>
              </a:lnSpc>
              <a:spcBef>
                <a:spcPts val="0"/>
              </a:spcBef>
              <a:spcAft>
                <a:spcPts val="0"/>
              </a:spcAft>
              <a:buClr>
                <a:schemeClr val="accent4"/>
              </a:buClr>
              <a:buSzPts val="5400"/>
              <a:buNone/>
              <a:defRPr sz="5400">
                <a:solidFill>
                  <a:schemeClr val="accent4"/>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SECTION_HEADER_1_1">
    <p:bg>
      <p:bgPr>
        <a:solidFill>
          <a:schemeClr val="lt1"/>
        </a:solidFill>
      </p:bgPr>
    </p:bg>
    <p:spTree>
      <p:nvGrpSpPr>
        <p:cNvPr id="49" name="Shape 49"/>
        <p:cNvGrpSpPr/>
        <p:nvPr/>
      </p:nvGrpSpPr>
      <p:grpSpPr>
        <a:xfrm>
          <a:off x="0" y="0"/>
          <a:ext cx="0" cy="0"/>
          <a:chOff x="0" y="0"/>
          <a:chExt cx="0" cy="0"/>
        </a:xfrm>
      </p:grpSpPr>
      <p:sp>
        <p:nvSpPr>
          <p:cNvPr id="50" name="Google Shape;50;p9"/>
          <p:cNvSpPr/>
          <p:nvPr/>
        </p:nvSpPr>
        <p:spPr>
          <a:xfrm>
            <a:off x="245600" y="205147"/>
            <a:ext cx="8648100" cy="4715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51" name="Google Shape;51;p9"/>
          <p:cNvSpPr/>
          <p:nvPr/>
        </p:nvSpPr>
        <p:spPr>
          <a:xfrm>
            <a:off x="323600" y="282875"/>
            <a:ext cx="8492100" cy="45663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52" name="Google Shape;52;p9"/>
          <p:cNvSpPr txBox="1"/>
          <p:nvPr>
            <p:ph idx="12" type="sldNum"/>
          </p:nvPr>
        </p:nvSpPr>
        <p:spPr>
          <a:xfrm>
            <a:off x="8498350" y="4497850"/>
            <a:ext cx="645900" cy="646500"/>
          </a:xfrm>
          <a:prstGeom prst="rect">
            <a:avLst/>
          </a:prstGeom>
          <a:solidFill>
            <a:srgbClr val="FFFFFF"/>
          </a:solidFill>
        </p:spPr>
        <p:txBody>
          <a:bodyPr anchorCtr="0" anchor="ctr" bIns="91425" lIns="91425" spcFirstLastPara="1" rIns="91425" wrap="square" tIns="91425">
            <a:noAutofit/>
          </a:bodyPr>
          <a:lstStyle>
            <a:lvl1pPr lvl="0" rtl="0">
              <a:buNone/>
              <a:defRPr sz="2000">
                <a:solidFill>
                  <a:schemeClr val="dk2"/>
                </a:solidFill>
              </a:defRPr>
            </a:lvl1pPr>
            <a:lvl2pPr lvl="1" rtl="0">
              <a:buNone/>
              <a:defRPr sz="2000">
                <a:solidFill>
                  <a:schemeClr val="dk2"/>
                </a:solidFill>
              </a:defRPr>
            </a:lvl2pPr>
            <a:lvl3pPr lvl="2" rtl="0">
              <a:buNone/>
              <a:defRPr sz="2000">
                <a:solidFill>
                  <a:schemeClr val="dk2"/>
                </a:solidFill>
              </a:defRPr>
            </a:lvl3pPr>
            <a:lvl4pPr lvl="3" rtl="0">
              <a:buNone/>
              <a:defRPr sz="2000">
                <a:solidFill>
                  <a:schemeClr val="dk2"/>
                </a:solidFill>
              </a:defRPr>
            </a:lvl4pPr>
            <a:lvl5pPr lvl="4" rtl="0">
              <a:buNone/>
              <a:defRPr sz="2000">
                <a:solidFill>
                  <a:schemeClr val="dk2"/>
                </a:solidFill>
              </a:defRPr>
            </a:lvl5pPr>
            <a:lvl6pPr lvl="5" rtl="0">
              <a:buNone/>
              <a:defRPr sz="2000">
                <a:solidFill>
                  <a:schemeClr val="dk2"/>
                </a:solidFill>
              </a:defRPr>
            </a:lvl6pPr>
            <a:lvl7pPr lvl="6" rtl="0">
              <a:buNone/>
              <a:defRPr sz="2000">
                <a:solidFill>
                  <a:schemeClr val="dk2"/>
                </a:solidFill>
              </a:defRPr>
            </a:lvl7pPr>
            <a:lvl8pPr lvl="7" rtl="0">
              <a:buNone/>
              <a:defRPr sz="2000">
                <a:solidFill>
                  <a:schemeClr val="dk2"/>
                </a:solidFill>
              </a:defRPr>
            </a:lvl8pPr>
            <a:lvl9pPr lvl="8" rtl="0">
              <a:buNone/>
              <a:defRPr sz="2000">
                <a:solidFill>
                  <a:schemeClr val="dk2"/>
                </a:solidFill>
              </a:defRPr>
            </a:lvl9pPr>
          </a:lstStyle>
          <a:p>
            <a:pPr indent="0" lvl="0" marL="0" rtl="0" algn="ctr">
              <a:spcBef>
                <a:spcPts val="0"/>
              </a:spcBef>
              <a:spcAft>
                <a:spcPts val="0"/>
              </a:spcAft>
              <a:buNone/>
            </a:pPr>
            <a:fld id="{00000000-1234-1234-1234-123412341234}" type="slidenum">
              <a:rPr lang="en"/>
              <a:t>‹#›</a:t>
            </a:fld>
            <a:endParaRPr/>
          </a:p>
        </p:txBody>
      </p:sp>
      <p:sp>
        <p:nvSpPr>
          <p:cNvPr id="53" name="Google Shape;53;p9"/>
          <p:cNvSpPr txBox="1"/>
          <p:nvPr>
            <p:ph idx="1" type="body"/>
          </p:nvPr>
        </p:nvSpPr>
        <p:spPr>
          <a:xfrm>
            <a:off x="465075" y="2802900"/>
            <a:ext cx="2538300" cy="1555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4" name="Google Shape;54;p9"/>
          <p:cNvSpPr txBox="1"/>
          <p:nvPr>
            <p:ph idx="2" type="body"/>
          </p:nvPr>
        </p:nvSpPr>
        <p:spPr>
          <a:xfrm>
            <a:off x="3003375" y="2802900"/>
            <a:ext cx="2538300" cy="1555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5" name="Google Shape;55;p9"/>
          <p:cNvSpPr txBox="1"/>
          <p:nvPr>
            <p:ph type="title"/>
          </p:nvPr>
        </p:nvSpPr>
        <p:spPr>
          <a:xfrm>
            <a:off x="447800" y="391333"/>
            <a:ext cx="8243700" cy="1139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5400"/>
              <a:buNone/>
              <a:defRPr sz="5400"/>
            </a:lvl1pPr>
            <a:lvl2pPr lvl="1">
              <a:lnSpc>
                <a:spcPct val="80000"/>
              </a:lnSpc>
              <a:spcBef>
                <a:spcPts val="0"/>
              </a:spcBef>
              <a:spcAft>
                <a:spcPts val="0"/>
              </a:spcAft>
              <a:buSzPts val="5400"/>
              <a:buNone/>
              <a:defRPr sz="5400"/>
            </a:lvl2pPr>
            <a:lvl3pPr lvl="2">
              <a:lnSpc>
                <a:spcPct val="80000"/>
              </a:lnSpc>
              <a:spcBef>
                <a:spcPts val="0"/>
              </a:spcBef>
              <a:spcAft>
                <a:spcPts val="0"/>
              </a:spcAft>
              <a:buSzPts val="5400"/>
              <a:buNone/>
              <a:defRPr sz="5400"/>
            </a:lvl3pPr>
            <a:lvl4pPr lvl="3">
              <a:lnSpc>
                <a:spcPct val="80000"/>
              </a:lnSpc>
              <a:spcBef>
                <a:spcPts val="0"/>
              </a:spcBef>
              <a:spcAft>
                <a:spcPts val="0"/>
              </a:spcAft>
              <a:buSzPts val="5400"/>
              <a:buNone/>
              <a:defRPr sz="5400"/>
            </a:lvl4pPr>
            <a:lvl5pPr lvl="4">
              <a:lnSpc>
                <a:spcPct val="80000"/>
              </a:lnSpc>
              <a:spcBef>
                <a:spcPts val="0"/>
              </a:spcBef>
              <a:spcAft>
                <a:spcPts val="0"/>
              </a:spcAft>
              <a:buSzPts val="5400"/>
              <a:buNone/>
              <a:defRPr sz="5400"/>
            </a:lvl5pPr>
            <a:lvl6pPr lvl="5">
              <a:lnSpc>
                <a:spcPct val="80000"/>
              </a:lnSpc>
              <a:spcBef>
                <a:spcPts val="0"/>
              </a:spcBef>
              <a:spcAft>
                <a:spcPts val="0"/>
              </a:spcAft>
              <a:buSzPts val="5400"/>
              <a:buNone/>
              <a:defRPr sz="5400"/>
            </a:lvl6pPr>
            <a:lvl7pPr lvl="6">
              <a:lnSpc>
                <a:spcPct val="80000"/>
              </a:lnSpc>
              <a:spcBef>
                <a:spcPts val="0"/>
              </a:spcBef>
              <a:spcAft>
                <a:spcPts val="0"/>
              </a:spcAft>
              <a:buSzPts val="5400"/>
              <a:buNone/>
              <a:defRPr sz="5400"/>
            </a:lvl7pPr>
            <a:lvl8pPr lvl="7">
              <a:lnSpc>
                <a:spcPct val="80000"/>
              </a:lnSpc>
              <a:spcBef>
                <a:spcPts val="0"/>
              </a:spcBef>
              <a:spcAft>
                <a:spcPts val="0"/>
              </a:spcAft>
              <a:buSzPts val="5400"/>
              <a:buNone/>
              <a:defRPr sz="5400"/>
            </a:lvl8pPr>
            <a:lvl9pPr lvl="8">
              <a:lnSpc>
                <a:spcPct val="80000"/>
              </a:lnSpc>
              <a:spcBef>
                <a:spcPts val="0"/>
              </a:spcBef>
              <a:spcAft>
                <a:spcPts val="0"/>
              </a:spcAft>
              <a:buSzPts val="5400"/>
              <a:buNone/>
              <a:defRPr sz="54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SECTION_HEADER_1_1_1">
    <p:bg>
      <p:bgPr>
        <a:solidFill>
          <a:schemeClr val="lt1"/>
        </a:solidFill>
      </p:bgPr>
    </p:bg>
    <p:spTree>
      <p:nvGrpSpPr>
        <p:cNvPr id="56" name="Shape 56"/>
        <p:cNvGrpSpPr/>
        <p:nvPr/>
      </p:nvGrpSpPr>
      <p:grpSpPr>
        <a:xfrm>
          <a:off x="0" y="0"/>
          <a:ext cx="0" cy="0"/>
          <a:chOff x="0" y="0"/>
          <a:chExt cx="0" cy="0"/>
        </a:xfrm>
      </p:grpSpPr>
      <p:sp>
        <p:nvSpPr>
          <p:cNvPr id="57" name="Google Shape;57;p10"/>
          <p:cNvSpPr txBox="1"/>
          <p:nvPr>
            <p:ph type="title"/>
          </p:nvPr>
        </p:nvSpPr>
        <p:spPr>
          <a:xfrm>
            <a:off x="447800" y="391333"/>
            <a:ext cx="8243700" cy="1139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5400"/>
              <a:buNone/>
              <a:defRPr sz="5400"/>
            </a:lvl1pPr>
            <a:lvl2pPr lvl="1">
              <a:lnSpc>
                <a:spcPct val="80000"/>
              </a:lnSpc>
              <a:spcBef>
                <a:spcPts val="0"/>
              </a:spcBef>
              <a:spcAft>
                <a:spcPts val="0"/>
              </a:spcAft>
              <a:buSzPts val="5400"/>
              <a:buNone/>
              <a:defRPr sz="5400"/>
            </a:lvl2pPr>
            <a:lvl3pPr lvl="2">
              <a:lnSpc>
                <a:spcPct val="80000"/>
              </a:lnSpc>
              <a:spcBef>
                <a:spcPts val="0"/>
              </a:spcBef>
              <a:spcAft>
                <a:spcPts val="0"/>
              </a:spcAft>
              <a:buSzPts val="5400"/>
              <a:buNone/>
              <a:defRPr sz="5400"/>
            </a:lvl3pPr>
            <a:lvl4pPr lvl="3">
              <a:lnSpc>
                <a:spcPct val="80000"/>
              </a:lnSpc>
              <a:spcBef>
                <a:spcPts val="0"/>
              </a:spcBef>
              <a:spcAft>
                <a:spcPts val="0"/>
              </a:spcAft>
              <a:buSzPts val="5400"/>
              <a:buNone/>
              <a:defRPr sz="5400"/>
            </a:lvl4pPr>
            <a:lvl5pPr lvl="4">
              <a:lnSpc>
                <a:spcPct val="80000"/>
              </a:lnSpc>
              <a:spcBef>
                <a:spcPts val="0"/>
              </a:spcBef>
              <a:spcAft>
                <a:spcPts val="0"/>
              </a:spcAft>
              <a:buSzPts val="5400"/>
              <a:buNone/>
              <a:defRPr sz="5400"/>
            </a:lvl5pPr>
            <a:lvl6pPr lvl="5">
              <a:lnSpc>
                <a:spcPct val="80000"/>
              </a:lnSpc>
              <a:spcBef>
                <a:spcPts val="0"/>
              </a:spcBef>
              <a:spcAft>
                <a:spcPts val="0"/>
              </a:spcAft>
              <a:buSzPts val="5400"/>
              <a:buNone/>
              <a:defRPr sz="5400"/>
            </a:lvl6pPr>
            <a:lvl7pPr lvl="6">
              <a:lnSpc>
                <a:spcPct val="80000"/>
              </a:lnSpc>
              <a:spcBef>
                <a:spcPts val="0"/>
              </a:spcBef>
              <a:spcAft>
                <a:spcPts val="0"/>
              </a:spcAft>
              <a:buSzPts val="5400"/>
              <a:buNone/>
              <a:defRPr sz="5400"/>
            </a:lvl7pPr>
            <a:lvl8pPr lvl="7">
              <a:lnSpc>
                <a:spcPct val="80000"/>
              </a:lnSpc>
              <a:spcBef>
                <a:spcPts val="0"/>
              </a:spcBef>
              <a:spcAft>
                <a:spcPts val="0"/>
              </a:spcAft>
              <a:buSzPts val="5400"/>
              <a:buNone/>
              <a:defRPr sz="5400"/>
            </a:lvl8pPr>
            <a:lvl9pPr lvl="8">
              <a:lnSpc>
                <a:spcPct val="80000"/>
              </a:lnSpc>
              <a:spcBef>
                <a:spcPts val="0"/>
              </a:spcBef>
              <a:spcAft>
                <a:spcPts val="0"/>
              </a:spcAft>
              <a:buSzPts val="5400"/>
              <a:buNone/>
              <a:defRPr sz="5400"/>
            </a:lvl9pPr>
          </a:lstStyle>
          <a:p/>
        </p:txBody>
      </p:sp>
      <p:sp>
        <p:nvSpPr>
          <p:cNvPr id="58" name="Google Shape;58;p10"/>
          <p:cNvSpPr/>
          <p:nvPr/>
        </p:nvSpPr>
        <p:spPr>
          <a:xfrm>
            <a:off x="250425" y="1433825"/>
            <a:ext cx="2871600" cy="1608300"/>
          </a:xfrm>
          <a:prstGeom prst="rect">
            <a:avLst/>
          </a:pr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59" name="Google Shape;59;p10"/>
          <p:cNvSpPr/>
          <p:nvPr/>
        </p:nvSpPr>
        <p:spPr>
          <a:xfrm>
            <a:off x="328425" y="1506450"/>
            <a:ext cx="2715600" cy="14646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0" name="Google Shape;60;p10"/>
          <p:cNvSpPr txBox="1"/>
          <p:nvPr>
            <p:ph idx="1" type="subTitle"/>
          </p:nvPr>
        </p:nvSpPr>
        <p:spPr>
          <a:xfrm>
            <a:off x="372675" y="1546175"/>
            <a:ext cx="2627100" cy="13851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accent2"/>
              </a:buClr>
              <a:buSzPts val="2600"/>
              <a:buNone/>
              <a:defRPr sz="2600">
                <a:solidFill>
                  <a:schemeClr val="accent2"/>
                </a:solidFill>
              </a:defRPr>
            </a:lvl1pPr>
            <a:lvl2pPr lvl="1" algn="ctr">
              <a:spcBef>
                <a:spcPts val="0"/>
              </a:spcBef>
              <a:spcAft>
                <a:spcPts val="0"/>
              </a:spcAft>
              <a:buClr>
                <a:schemeClr val="accent2"/>
              </a:buClr>
              <a:buSzPts val="2600"/>
              <a:buNone/>
              <a:defRPr sz="2600">
                <a:solidFill>
                  <a:schemeClr val="accent2"/>
                </a:solidFill>
              </a:defRPr>
            </a:lvl2pPr>
            <a:lvl3pPr lvl="2" algn="ctr">
              <a:spcBef>
                <a:spcPts val="0"/>
              </a:spcBef>
              <a:spcAft>
                <a:spcPts val="0"/>
              </a:spcAft>
              <a:buClr>
                <a:schemeClr val="accent2"/>
              </a:buClr>
              <a:buSzPts val="2600"/>
              <a:buNone/>
              <a:defRPr sz="2600">
                <a:solidFill>
                  <a:schemeClr val="accent2"/>
                </a:solidFill>
              </a:defRPr>
            </a:lvl3pPr>
            <a:lvl4pPr lvl="3" algn="ctr">
              <a:spcBef>
                <a:spcPts val="0"/>
              </a:spcBef>
              <a:spcAft>
                <a:spcPts val="0"/>
              </a:spcAft>
              <a:buClr>
                <a:schemeClr val="accent2"/>
              </a:buClr>
              <a:buSzPts val="2600"/>
              <a:buNone/>
              <a:defRPr sz="2600">
                <a:solidFill>
                  <a:schemeClr val="accent2"/>
                </a:solidFill>
              </a:defRPr>
            </a:lvl4pPr>
            <a:lvl5pPr lvl="4" algn="ctr">
              <a:spcBef>
                <a:spcPts val="0"/>
              </a:spcBef>
              <a:spcAft>
                <a:spcPts val="0"/>
              </a:spcAft>
              <a:buClr>
                <a:schemeClr val="accent2"/>
              </a:buClr>
              <a:buSzPts val="2600"/>
              <a:buNone/>
              <a:defRPr sz="2600">
                <a:solidFill>
                  <a:schemeClr val="accent2"/>
                </a:solidFill>
              </a:defRPr>
            </a:lvl5pPr>
            <a:lvl6pPr lvl="5" algn="ctr">
              <a:spcBef>
                <a:spcPts val="0"/>
              </a:spcBef>
              <a:spcAft>
                <a:spcPts val="0"/>
              </a:spcAft>
              <a:buClr>
                <a:schemeClr val="accent2"/>
              </a:buClr>
              <a:buSzPts val="2600"/>
              <a:buNone/>
              <a:defRPr sz="2600">
                <a:solidFill>
                  <a:schemeClr val="accent2"/>
                </a:solidFill>
              </a:defRPr>
            </a:lvl6pPr>
            <a:lvl7pPr lvl="6" algn="ctr">
              <a:spcBef>
                <a:spcPts val="0"/>
              </a:spcBef>
              <a:spcAft>
                <a:spcPts val="0"/>
              </a:spcAft>
              <a:buClr>
                <a:schemeClr val="accent2"/>
              </a:buClr>
              <a:buSzPts val="2600"/>
              <a:buNone/>
              <a:defRPr sz="2600">
                <a:solidFill>
                  <a:schemeClr val="accent2"/>
                </a:solidFill>
              </a:defRPr>
            </a:lvl7pPr>
            <a:lvl8pPr lvl="7" algn="ctr">
              <a:spcBef>
                <a:spcPts val="0"/>
              </a:spcBef>
              <a:spcAft>
                <a:spcPts val="0"/>
              </a:spcAft>
              <a:buClr>
                <a:schemeClr val="accent2"/>
              </a:buClr>
              <a:buSzPts val="2600"/>
              <a:buNone/>
              <a:defRPr sz="2600">
                <a:solidFill>
                  <a:schemeClr val="accent2"/>
                </a:solidFill>
              </a:defRPr>
            </a:lvl8pPr>
            <a:lvl9pPr lvl="8" algn="ctr">
              <a:spcBef>
                <a:spcPts val="0"/>
              </a:spcBef>
              <a:spcAft>
                <a:spcPts val="0"/>
              </a:spcAft>
              <a:buClr>
                <a:schemeClr val="accent2"/>
              </a:buClr>
              <a:buSzPts val="2600"/>
              <a:buNone/>
              <a:defRPr sz="2600">
                <a:solidFill>
                  <a:schemeClr val="accent2"/>
                </a:solidFill>
              </a:defRPr>
            </a:lvl9pPr>
          </a:lstStyle>
          <a:p/>
        </p:txBody>
      </p:sp>
      <p:sp>
        <p:nvSpPr>
          <p:cNvPr id="61" name="Google Shape;61;p10"/>
          <p:cNvSpPr/>
          <p:nvPr/>
        </p:nvSpPr>
        <p:spPr>
          <a:xfrm>
            <a:off x="250400" y="3041900"/>
            <a:ext cx="2871600" cy="1608300"/>
          </a:xfrm>
          <a:prstGeom prst="rect">
            <a:avLst/>
          </a:prstGeom>
          <a:solidFill>
            <a:schemeClr val="accent6"/>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2" name="Google Shape;62;p10"/>
          <p:cNvSpPr/>
          <p:nvPr/>
        </p:nvSpPr>
        <p:spPr>
          <a:xfrm>
            <a:off x="328400" y="3114500"/>
            <a:ext cx="2715600" cy="146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3" name="Google Shape;63;p10"/>
          <p:cNvSpPr txBox="1"/>
          <p:nvPr>
            <p:ph idx="2" type="subTitle"/>
          </p:nvPr>
        </p:nvSpPr>
        <p:spPr>
          <a:xfrm>
            <a:off x="370848" y="3154250"/>
            <a:ext cx="2627100" cy="13851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accent5"/>
              </a:buClr>
              <a:buSzPts val="2600"/>
              <a:buNone/>
              <a:defRPr sz="2600">
                <a:solidFill>
                  <a:schemeClr val="accent5"/>
                </a:solidFill>
              </a:defRPr>
            </a:lvl1pPr>
            <a:lvl2pPr lvl="1" algn="ctr">
              <a:spcBef>
                <a:spcPts val="0"/>
              </a:spcBef>
              <a:spcAft>
                <a:spcPts val="0"/>
              </a:spcAft>
              <a:buClr>
                <a:schemeClr val="accent5"/>
              </a:buClr>
              <a:buSzPts val="2600"/>
              <a:buNone/>
              <a:defRPr sz="2600">
                <a:solidFill>
                  <a:schemeClr val="accent5"/>
                </a:solidFill>
              </a:defRPr>
            </a:lvl2pPr>
            <a:lvl3pPr lvl="2" algn="ctr">
              <a:spcBef>
                <a:spcPts val="0"/>
              </a:spcBef>
              <a:spcAft>
                <a:spcPts val="0"/>
              </a:spcAft>
              <a:buClr>
                <a:schemeClr val="accent5"/>
              </a:buClr>
              <a:buSzPts val="2600"/>
              <a:buNone/>
              <a:defRPr sz="2600">
                <a:solidFill>
                  <a:schemeClr val="accent5"/>
                </a:solidFill>
              </a:defRPr>
            </a:lvl3pPr>
            <a:lvl4pPr lvl="3" algn="ctr">
              <a:spcBef>
                <a:spcPts val="0"/>
              </a:spcBef>
              <a:spcAft>
                <a:spcPts val="0"/>
              </a:spcAft>
              <a:buClr>
                <a:schemeClr val="accent5"/>
              </a:buClr>
              <a:buSzPts val="2600"/>
              <a:buNone/>
              <a:defRPr sz="2600">
                <a:solidFill>
                  <a:schemeClr val="accent5"/>
                </a:solidFill>
              </a:defRPr>
            </a:lvl4pPr>
            <a:lvl5pPr lvl="4" algn="ctr">
              <a:spcBef>
                <a:spcPts val="0"/>
              </a:spcBef>
              <a:spcAft>
                <a:spcPts val="0"/>
              </a:spcAft>
              <a:buClr>
                <a:schemeClr val="accent5"/>
              </a:buClr>
              <a:buSzPts val="2600"/>
              <a:buNone/>
              <a:defRPr sz="2600">
                <a:solidFill>
                  <a:schemeClr val="accent5"/>
                </a:solidFill>
              </a:defRPr>
            </a:lvl5pPr>
            <a:lvl6pPr lvl="5" algn="ctr">
              <a:spcBef>
                <a:spcPts val="0"/>
              </a:spcBef>
              <a:spcAft>
                <a:spcPts val="0"/>
              </a:spcAft>
              <a:buClr>
                <a:schemeClr val="accent5"/>
              </a:buClr>
              <a:buSzPts val="2600"/>
              <a:buNone/>
              <a:defRPr sz="2600">
                <a:solidFill>
                  <a:schemeClr val="accent5"/>
                </a:solidFill>
              </a:defRPr>
            </a:lvl6pPr>
            <a:lvl7pPr lvl="6" algn="ctr">
              <a:spcBef>
                <a:spcPts val="0"/>
              </a:spcBef>
              <a:spcAft>
                <a:spcPts val="0"/>
              </a:spcAft>
              <a:buClr>
                <a:schemeClr val="accent5"/>
              </a:buClr>
              <a:buSzPts val="2600"/>
              <a:buNone/>
              <a:defRPr sz="2600">
                <a:solidFill>
                  <a:schemeClr val="accent5"/>
                </a:solidFill>
              </a:defRPr>
            </a:lvl7pPr>
            <a:lvl8pPr lvl="7" algn="ctr">
              <a:spcBef>
                <a:spcPts val="0"/>
              </a:spcBef>
              <a:spcAft>
                <a:spcPts val="0"/>
              </a:spcAft>
              <a:buClr>
                <a:schemeClr val="accent5"/>
              </a:buClr>
              <a:buSzPts val="2600"/>
              <a:buNone/>
              <a:defRPr sz="2600">
                <a:solidFill>
                  <a:schemeClr val="accent5"/>
                </a:solidFill>
              </a:defRPr>
            </a:lvl8pPr>
            <a:lvl9pPr lvl="8" algn="ctr">
              <a:spcBef>
                <a:spcPts val="0"/>
              </a:spcBef>
              <a:spcAft>
                <a:spcPts val="0"/>
              </a:spcAft>
              <a:buClr>
                <a:schemeClr val="accent5"/>
              </a:buClr>
              <a:buSzPts val="2600"/>
              <a:buNone/>
              <a:defRPr sz="2600">
                <a:solidFill>
                  <a:schemeClr val="accent5"/>
                </a:solidFill>
              </a:defRPr>
            </a:lvl9pPr>
          </a:lstStyle>
          <a:p/>
        </p:txBody>
      </p:sp>
      <p:sp>
        <p:nvSpPr>
          <p:cNvPr id="64" name="Google Shape;64;p10"/>
          <p:cNvSpPr/>
          <p:nvPr/>
        </p:nvSpPr>
        <p:spPr>
          <a:xfrm>
            <a:off x="3122025" y="1433825"/>
            <a:ext cx="2871600" cy="1608300"/>
          </a:xfrm>
          <a:prstGeom prst="rect">
            <a:avLst/>
          </a:prstGeom>
          <a:solidFill>
            <a:schemeClr val="accent6"/>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5" name="Google Shape;65;p10"/>
          <p:cNvSpPr/>
          <p:nvPr/>
        </p:nvSpPr>
        <p:spPr>
          <a:xfrm>
            <a:off x="3200025" y="1506450"/>
            <a:ext cx="2715600" cy="146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6" name="Google Shape;66;p10"/>
          <p:cNvSpPr txBox="1"/>
          <p:nvPr>
            <p:ph idx="3" type="subTitle"/>
          </p:nvPr>
        </p:nvSpPr>
        <p:spPr>
          <a:xfrm>
            <a:off x="3244275" y="1546175"/>
            <a:ext cx="2627100" cy="13851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accent5"/>
              </a:buClr>
              <a:buSzPts val="2600"/>
              <a:buNone/>
              <a:defRPr sz="2600">
                <a:solidFill>
                  <a:schemeClr val="accent5"/>
                </a:solidFill>
              </a:defRPr>
            </a:lvl1pPr>
            <a:lvl2pPr lvl="1" algn="ctr">
              <a:spcBef>
                <a:spcPts val="0"/>
              </a:spcBef>
              <a:spcAft>
                <a:spcPts val="0"/>
              </a:spcAft>
              <a:buClr>
                <a:schemeClr val="accent5"/>
              </a:buClr>
              <a:buSzPts val="2600"/>
              <a:buNone/>
              <a:defRPr sz="2600">
                <a:solidFill>
                  <a:schemeClr val="accent5"/>
                </a:solidFill>
              </a:defRPr>
            </a:lvl2pPr>
            <a:lvl3pPr lvl="2" algn="ctr">
              <a:spcBef>
                <a:spcPts val="0"/>
              </a:spcBef>
              <a:spcAft>
                <a:spcPts val="0"/>
              </a:spcAft>
              <a:buClr>
                <a:schemeClr val="accent5"/>
              </a:buClr>
              <a:buSzPts val="2600"/>
              <a:buNone/>
              <a:defRPr sz="2600">
                <a:solidFill>
                  <a:schemeClr val="accent5"/>
                </a:solidFill>
              </a:defRPr>
            </a:lvl3pPr>
            <a:lvl4pPr lvl="3" algn="ctr">
              <a:spcBef>
                <a:spcPts val="0"/>
              </a:spcBef>
              <a:spcAft>
                <a:spcPts val="0"/>
              </a:spcAft>
              <a:buClr>
                <a:schemeClr val="accent5"/>
              </a:buClr>
              <a:buSzPts val="2600"/>
              <a:buNone/>
              <a:defRPr sz="2600">
                <a:solidFill>
                  <a:schemeClr val="accent5"/>
                </a:solidFill>
              </a:defRPr>
            </a:lvl4pPr>
            <a:lvl5pPr lvl="4" algn="ctr">
              <a:spcBef>
                <a:spcPts val="0"/>
              </a:spcBef>
              <a:spcAft>
                <a:spcPts val="0"/>
              </a:spcAft>
              <a:buClr>
                <a:schemeClr val="accent5"/>
              </a:buClr>
              <a:buSzPts val="2600"/>
              <a:buNone/>
              <a:defRPr sz="2600">
                <a:solidFill>
                  <a:schemeClr val="accent5"/>
                </a:solidFill>
              </a:defRPr>
            </a:lvl5pPr>
            <a:lvl6pPr lvl="5" algn="ctr">
              <a:spcBef>
                <a:spcPts val="0"/>
              </a:spcBef>
              <a:spcAft>
                <a:spcPts val="0"/>
              </a:spcAft>
              <a:buClr>
                <a:schemeClr val="accent5"/>
              </a:buClr>
              <a:buSzPts val="2600"/>
              <a:buNone/>
              <a:defRPr sz="2600">
                <a:solidFill>
                  <a:schemeClr val="accent5"/>
                </a:solidFill>
              </a:defRPr>
            </a:lvl6pPr>
            <a:lvl7pPr lvl="6" algn="ctr">
              <a:spcBef>
                <a:spcPts val="0"/>
              </a:spcBef>
              <a:spcAft>
                <a:spcPts val="0"/>
              </a:spcAft>
              <a:buClr>
                <a:schemeClr val="accent5"/>
              </a:buClr>
              <a:buSzPts val="2600"/>
              <a:buNone/>
              <a:defRPr sz="2600">
                <a:solidFill>
                  <a:schemeClr val="accent5"/>
                </a:solidFill>
              </a:defRPr>
            </a:lvl7pPr>
            <a:lvl8pPr lvl="7" algn="ctr">
              <a:spcBef>
                <a:spcPts val="0"/>
              </a:spcBef>
              <a:spcAft>
                <a:spcPts val="0"/>
              </a:spcAft>
              <a:buClr>
                <a:schemeClr val="accent5"/>
              </a:buClr>
              <a:buSzPts val="2600"/>
              <a:buNone/>
              <a:defRPr sz="2600">
                <a:solidFill>
                  <a:schemeClr val="accent5"/>
                </a:solidFill>
              </a:defRPr>
            </a:lvl8pPr>
            <a:lvl9pPr lvl="8" algn="ctr">
              <a:spcBef>
                <a:spcPts val="0"/>
              </a:spcBef>
              <a:spcAft>
                <a:spcPts val="0"/>
              </a:spcAft>
              <a:buClr>
                <a:schemeClr val="accent5"/>
              </a:buClr>
              <a:buSzPts val="2600"/>
              <a:buNone/>
              <a:defRPr sz="2600">
                <a:solidFill>
                  <a:schemeClr val="accent5"/>
                </a:solidFill>
              </a:defRPr>
            </a:lvl9pPr>
          </a:lstStyle>
          <a:p/>
        </p:txBody>
      </p:sp>
      <p:sp>
        <p:nvSpPr>
          <p:cNvPr id="67" name="Google Shape;67;p10"/>
          <p:cNvSpPr/>
          <p:nvPr/>
        </p:nvSpPr>
        <p:spPr>
          <a:xfrm>
            <a:off x="3122000" y="3041900"/>
            <a:ext cx="2871600" cy="1608300"/>
          </a:xfrm>
          <a:prstGeom prst="rect">
            <a:avLst/>
          </a:pr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8" name="Google Shape;68;p10"/>
          <p:cNvSpPr/>
          <p:nvPr/>
        </p:nvSpPr>
        <p:spPr>
          <a:xfrm>
            <a:off x="3200000" y="3114500"/>
            <a:ext cx="2715600" cy="14646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9" name="Google Shape;69;p10"/>
          <p:cNvSpPr txBox="1"/>
          <p:nvPr>
            <p:ph idx="4" type="subTitle"/>
          </p:nvPr>
        </p:nvSpPr>
        <p:spPr>
          <a:xfrm>
            <a:off x="3242448" y="3154250"/>
            <a:ext cx="2627100" cy="13851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accent2"/>
              </a:buClr>
              <a:buSzPts val="2600"/>
              <a:buNone/>
              <a:defRPr sz="2600">
                <a:solidFill>
                  <a:schemeClr val="accent2"/>
                </a:solidFill>
              </a:defRPr>
            </a:lvl1pPr>
            <a:lvl2pPr lvl="1" algn="ctr">
              <a:spcBef>
                <a:spcPts val="0"/>
              </a:spcBef>
              <a:spcAft>
                <a:spcPts val="0"/>
              </a:spcAft>
              <a:buClr>
                <a:schemeClr val="accent2"/>
              </a:buClr>
              <a:buSzPts val="2600"/>
              <a:buNone/>
              <a:defRPr sz="2600">
                <a:solidFill>
                  <a:schemeClr val="accent2"/>
                </a:solidFill>
              </a:defRPr>
            </a:lvl2pPr>
            <a:lvl3pPr lvl="2" algn="ctr">
              <a:spcBef>
                <a:spcPts val="0"/>
              </a:spcBef>
              <a:spcAft>
                <a:spcPts val="0"/>
              </a:spcAft>
              <a:buClr>
                <a:schemeClr val="accent2"/>
              </a:buClr>
              <a:buSzPts val="2600"/>
              <a:buNone/>
              <a:defRPr sz="2600">
                <a:solidFill>
                  <a:schemeClr val="accent2"/>
                </a:solidFill>
              </a:defRPr>
            </a:lvl3pPr>
            <a:lvl4pPr lvl="3" algn="ctr">
              <a:spcBef>
                <a:spcPts val="0"/>
              </a:spcBef>
              <a:spcAft>
                <a:spcPts val="0"/>
              </a:spcAft>
              <a:buClr>
                <a:schemeClr val="accent2"/>
              </a:buClr>
              <a:buSzPts val="2600"/>
              <a:buNone/>
              <a:defRPr sz="2600">
                <a:solidFill>
                  <a:schemeClr val="accent2"/>
                </a:solidFill>
              </a:defRPr>
            </a:lvl4pPr>
            <a:lvl5pPr lvl="4" algn="ctr">
              <a:spcBef>
                <a:spcPts val="0"/>
              </a:spcBef>
              <a:spcAft>
                <a:spcPts val="0"/>
              </a:spcAft>
              <a:buClr>
                <a:schemeClr val="accent2"/>
              </a:buClr>
              <a:buSzPts val="2600"/>
              <a:buNone/>
              <a:defRPr sz="2600">
                <a:solidFill>
                  <a:schemeClr val="accent2"/>
                </a:solidFill>
              </a:defRPr>
            </a:lvl5pPr>
            <a:lvl6pPr lvl="5" algn="ctr">
              <a:spcBef>
                <a:spcPts val="0"/>
              </a:spcBef>
              <a:spcAft>
                <a:spcPts val="0"/>
              </a:spcAft>
              <a:buClr>
                <a:schemeClr val="accent2"/>
              </a:buClr>
              <a:buSzPts val="2600"/>
              <a:buNone/>
              <a:defRPr sz="2600">
                <a:solidFill>
                  <a:schemeClr val="accent2"/>
                </a:solidFill>
              </a:defRPr>
            </a:lvl6pPr>
            <a:lvl7pPr lvl="6" algn="ctr">
              <a:spcBef>
                <a:spcPts val="0"/>
              </a:spcBef>
              <a:spcAft>
                <a:spcPts val="0"/>
              </a:spcAft>
              <a:buClr>
                <a:schemeClr val="accent2"/>
              </a:buClr>
              <a:buSzPts val="2600"/>
              <a:buNone/>
              <a:defRPr sz="2600">
                <a:solidFill>
                  <a:schemeClr val="accent2"/>
                </a:solidFill>
              </a:defRPr>
            </a:lvl7pPr>
            <a:lvl8pPr lvl="7" algn="ctr">
              <a:spcBef>
                <a:spcPts val="0"/>
              </a:spcBef>
              <a:spcAft>
                <a:spcPts val="0"/>
              </a:spcAft>
              <a:buClr>
                <a:schemeClr val="accent2"/>
              </a:buClr>
              <a:buSzPts val="2600"/>
              <a:buNone/>
              <a:defRPr sz="2600">
                <a:solidFill>
                  <a:schemeClr val="accent2"/>
                </a:solidFill>
              </a:defRPr>
            </a:lvl8pPr>
            <a:lvl9pPr lvl="8" algn="ctr">
              <a:spcBef>
                <a:spcPts val="0"/>
              </a:spcBef>
              <a:spcAft>
                <a:spcPts val="0"/>
              </a:spcAft>
              <a:buClr>
                <a:schemeClr val="accent2"/>
              </a:buClr>
              <a:buSzPts val="2600"/>
              <a:buNone/>
              <a:defRPr sz="2600">
                <a:solidFill>
                  <a:schemeClr val="accent2"/>
                </a:solidFill>
              </a:defRPr>
            </a:lvl9pPr>
          </a:lstStyle>
          <a:p/>
        </p:txBody>
      </p:sp>
      <p:sp>
        <p:nvSpPr>
          <p:cNvPr id="70" name="Google Shape;70;p10"/>
          <p:cNvSpPr/>
          <p:nvPr/>
        </p:nvSpPr>
        <p:spPr>
          <a:xfrm>
            <a:off x="5993675" y="1433825"/>
            <a:ext cx="2871600" cy="1608300"/>
          </a:xfrm>
          <a:prstGeom prst="rect">
            <a:avLst/>
          </a:pr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1" name="Google Shape;71;p10"/>
          <p:cNvSpPr/>
          <p:nvPr/>
        </p:nvSpPr>
        <p:spPr>
          <a:xfrm>
            <a:off x="6071675" y="1506450"/>
            <a:ext cx="2715600" cy="14646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2" name="Google Shape;72;p10"/>
          <p:cNvSpPr txBox="1"/>
          <p:nvPr>
            <p:ph idx="5" type="subTitle"/>
          </p:nvPr>
        </p:nvSpPr>
        <p:spPr>
          <a:xfrm>
            <a:off x="6115925" y="1546175"/>
            <a:ext cx="2627100" cy="13851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accent2"/>
              </a:buClr>
              <a:buSzPts val="2600"/>
              <a:buNone/>
              <a:defRPr sz="2600">
                <a:solidFill>
                  <a:schemeClr val="accent2"/>
                </a:solidFill>
              </a:defRPr>
            </a:lvl1pPr>
            <a:lvl2pPr lvl="1" algn="ctr">
              <a:spcBef>
                <a:spcPts val="0"/>
              </a:spcBef>
              <a:spcAft>
                <a:spcPts val="0"/>
              </a:spcAft>
              <a:buClr>
                <a:schemeClr val="accent2"/>
              </a:buClr>
              <a:buSzPts val="2600"/>
              <a:buNone/>
              <a:defRPr sz="2600">
                <a:solidFill>
                  <a:schemeClr val="accent2"/>
                </a:solidFill>
              </a:defRPr>
            </a:lvl2pPr>
            <a:lvl3pPr lvl="2" algn="ctr">
              <a:spcBef>
                <a:spcPts val="0"/>
              </a:spcBef>
              <a:spcAft>
                <a:spcPts val="0"/>
              </a:spcAft>
              <a:buClr>
                <a:schemeClr val="accent2"/>
              </a:buClr>
              <a:buSzPts val="2600"/>
              <a:buNone/>
              <a:defRPr sz="2600">
                <a:solidFill>
                  <a:schemeClr val="accent2"/>
                </a:solidFill>
              </a:defRPr>
            </a:lvl3pPr>
            <a:lvl4pPr lvl="3" algn="ctr">
              <a:spcBef>
                <a:spcPts val="0"/>
              </a:spcBef>
              <a:spcAft>
                <a:spcPts val="0"/>
              </a:spcAft>
              <a:buClr>
                <a:schemeClr val="accent2"/>
              </a:buClr>
              <a:buSzPts val="2600"/>
              <a:buNone/>
              <a:defRPr sz="2600">
                <a:solidFill>
                  <a:schemeClr val="accent2"/>
                </a:solidFill>
              </a:defRPr>
            </a:lvl4pPr>
            <a:lvl5pPr lvl="4" algn="ctr">
              <a:spcBef>
                <a:spcPts val="0"/>
              </a:spcBef>
              <a:spcAft>
                <a:spcPts val="0"/>
              </a:spcAft>
              <a:buClr>
                <a:schemeClr val="accent2"/>
              </a:buClr>
              <a:buSzPts val="2600"/>
              <a:buNone/>
              <a:defRPr sz="2600">
                <a:solidFill>
                  <a:schemeClr val="accent2"/>
                </a:solidFill>
              </a:defRPr>
            </a:lvl5pPr>
            <a:lvl6pPr lvl="5" algn="ctr">
              <a:spcBef>
                <a:spcPts val="0"/>
              </a:spcBef>
              <a:spcAft>
                <a:spcPts val="0"/>
              </a:spcAft>
              <a:buClr>
                <a:schemeClr val="accent2"/>
              </a:buClr>
              <a:buSzPts val="2600"/>
              <a:buNone/>
              <a:defRPr sz="2600">
                <a:solidFill>
                  <a:schemeClr val="accent2"/>
                </a:solidFill>
              </a:defRPr>
            </a:lvl6pPr>
            <a:lvl7pPr lvl="6" algn="ctr">
              <a:spcBef>
                <a:spcPts val="0"/>
              </a:spcBef>
              <a:spcAft>
                <a:spcPts val="0"/>
              </a:spcAft>
              <a:buClr>
                <a:schemeClr val="accent2"/>
              </a:buClr>
              <a:buSzPts val="2600"/>
              <a:buNone/>
              <a:defRPr sz="2600">
                <a:solidFill>
                  <a:schemeClr val="accent2"/>
                </a:solidFill>
              </a:defRPr>
            </a:lvl7pPr>
            <a:lvl8pPr lvl="7" algn="ctr">
              <a:spcBef>
                <a:spcPts val="0"/>
              </a:spcBef>
              <a:spcAft>
                <a:spcPts val="0"/>
              </a:spcAft>
              <a:buClr>
                <a:schemeClr val="accent2"/>
              </a:buClr>
              <a:buSzPts val="2600"/>
              <a:buNone/>
              <a:defRPr sz="2600">
                <a:solidFill>
                  <a:schemeClr val="accent2"/>
                </a:solidFill>
              </a:defRPr>
            </a:lvl8pPr>
            <a:lvl9pPr lvl="8" algn="ctr">
              <a:spcBef>
                <a:spcPts val="0"/>
              </a:spcBef>
              <a:spcAft>
                <a:spcPts val="0"/>
              </a:spcAft>
              <a:buClr>
                <a:schemeClr val="accent2"/>
              </a:buClr>
              <a:buSzPts val="2600"/>
              <a:buNone/>
              <a:defRPr sz="2600">
                <a:solidFill>
                  <a:schemeClr val="accent2"/>
                </a:solidFill>
              </a:defRPr>
            </a:lvl9pPr>
          </a:lstStyle>
          <a:p/>
        </p:txBody>
      </p:sp>
      <p:sp>
        <p:nvSpPr>
          <p:cNvPr id="73" name="Google Shape;73;p10"/>
          <p:cNvSpPr/>
          <p:nvPr/>
        </p:nvSpPr>
        <p:spPr>
          <a:xfrm>
            <a:off x="5993650" y="3041900"/>
            <a:ext cx="2871600" cy="1608300"/>
          </a:xfrm>
          <a:prstGeom prst="rect">
            <a:avLst/>
          </a:prstGeom>
          <a:solidFill>
            <a:schemeClr val="accent6"/>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4" name="Google Shape;74;p10"/>
          <p:cNvSpPr/>
          <p:nvPr/>
        </p:nvSpPr>
        <p:spPr>
          <a:xfrm>
            <a:off x="6071650" y="3114500"/>
            <a:ext cx="2715600" cy="146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5" name="Google Shape;75;p10"/>
          <p:cNvSpPr txBox="1"/>
          <p:nvPr>
            <p:ph idx="6" type="subTitle"/>
          </p:nvPr>
        </p:nvSpPr>
        <p:spPr>
          <a:xfrm>
            <a:off x="6114098" y="3154250"/>
            <a:ext cx="2627100" cy="13851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accent5"/>
              </a:buClr>
              <a:buSzPts val="2600"/>
              <a:buNone/>
              <a:defRPr sz="2600">
                <a:solidFill>
                  <a:schemeClr val="accent5"/>
                </a:solidFill>
              </a:defRPr>
            </a:lvl1pPr>
            <a:lvl2pPr lvl="1" algn="ctr">
              <a:spcBef>
                <a:spcPts val="0"/>
              </a:spcBef>
              <a:spcAft>
                <a:spcPts val="0"/>
              </a:spcAft>
              <a:buClr>
                <a:schemeClr val="accent5"/>
              </a:buClr>
              <a:buSzPts val="2600"/>
              <a:buNone/>
              <a:defRPr sz="2600">
                <a:solidFill>
                  <a:schemeClr val="accent5"/>
                </a:solidFill>
              </a:defRPr>
            </a:lvl2pPr>
            <a:lvl3pPr lvl="2" algn="ctr">
              <a:spcBef>
                <a:spcPts val="0"/>
              </a:spcBef>
              <a:spcAft>
                <a:spcPts val="0"/>
              </a:spcAft>
              <a:buClr>
                <a:schemeClr val="accent5"/>
              </a:buClr>
              <a:buSzPts val="2600"/>
              <a:buNone/>
              <a:defRPr sz="2600">
                <a:solidFill>
                  <a:schemeClr val="accent5"/>
                </a:solidFill>
              </a:defRPr>
            </a:lvl3pPr>
            <a:lvl4pPr lvl="3" algn="ctr">
              <a:spcBef>
                <a:spcPts val="0"/>
              </a:spcBef>
              <a:spcAft>
                <a:spcPts val="0"/>
              </a:spcAft>
              <a:buClr>
                <a:schemeClr val="accent5"/>
              </a:buClr>
              <a:buSzPts val="2600"/>
              <a:buNone/>
              <a:defRPr sz="2600">
                <a:solidFill>
                  <a:schemeClr val="accent5"/>
                </a:solidFill>
              </a:defRPr>
            </a:lvl4pPr>
            <a:lvl5pPr lvl="4" algn="ctr">
              <a:spcBef>
                <a:spcPts val="0"/>
              </a:spcBef>
              <a:spcAft>
                <a:spcPts val="0"/>
              </a:spcAft>
              <a:buClr>
                <a:schemeClr val="accent5"/>
              </a:buClr>
              <a:buSzPts val="2600"/>
              <a:buNone/>
              <a:defRPr sz="2600">
                <a:solidFill>
                  <a:schemeClr val="accent5"/>
                </a:solidFill>
              </a:defRPr>
            </a:lvl5pPr>
            <a:lvl6pPr lvl="5" algn="ctr">
              <a:spcBef>
                <a:spcPts val="0"/>
              </a:spcBef>
              <a:spcAft>
                <a:spcPts val="0"/>
              </a:spcAft>
              <a:buClr>
                <a:schemeClr val="accent5"/>
              </a:buClr>
              <a:buSzPts val="2600"/>
              <a:buNone/>
              <a:defRPr sz="2600">
                <a:solidFill>
                  <a:schemeClr val="accent5"/>
                </a:solidFill>
              </a:defRPr>
            </a:lvl6pPr>
            <a:lvl7pPr lvl="6" algn="ctr">
              <a:spcBef>
                <a:spcPts val="0"/>
              </a:spcBef>
              <a:spcAft>
                <a:spcPts val="0"/>
              </a:spcAft>
              <a:buClr>
                <a:schemeClr val="accent5"/>
              </a:buClr>
              <a:buSzPts val="2600"/>
              <a:buNone/>
              <a:defRPr sz="2600">
                <a:solidFill>
                  <a:schemeClr val="accent5"/>
                </a:solidFill>
              </a:defRPr>
            </a:lvl7pPr>
            <a:lvl8pPr lvl="7" algn="ctr">
              <a:spcBef>
                <a:spcPts val="0"/>
              </a:spcBef>
              <a:spcAft>
                <a:spcPts val="0"/>
              </a:spcAft>
              <a:buClr>
                <a:schemeClr val="accent5"/>
              </a:buClr>
              <a:buSzPts val="2600"/>
              <a:buNone/>
              <a:defRPr sz="2600">
                <a:solidFill>
                  <a:schemeClr val="accent5"/>
                </a:solidFill>
              </a:defRPr>
            </a:lvl8pPr>
            <a:lvl9pPr lvl="8" algn="ctr">
              <a:spcBef>
                <a:spcPts val="0"/>
              </a:spcBef>
              <a:spcAft>
                <a:spcPts val="0"/>
              </a:spcAft>
              <a:buClr>
                <a:schemeClr val="accent5"/>
              </a:buClr>
              <a:buSzPts val="2600"/>
              <a:buNone/>
              <a:defRPr sz="2600">
                <a:solidFill>
                  <a:schemeClr val="accent5"/>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29050" y="178475"/>
            <a:ext cx="8685900" cy="1551300"/>
          </a:xfrm>
          <a:prstGeom prst="rect">
            <a:avLst/>
          </a:prstGeom>
          <a:noFill/>
          <a:ln>
            <a:noFill/>
          </a:ln>
        </p:spPr>
        <p:txBody>
          <a:bodyPr anchorCtr="0" anchor="t" bIns="91425" lIns="91425" spcFirstLastPara="1" rIns="91425" wrap="square" tIns="91425">
            <a:noAutofit/>
          </a:bodyPr>
          <a:lstStyle>
            <a:lvl1pPr lvl="0">
              <a:lnSpc>
                <a:spcPct val="79000"/>
              </a:lnSpc>
              <a:spcBef>
                <a:spcPts val="0"/>
              </a:spcBef>
              <a:spcAft>
                <a:spcPts val="0"/>
              </a:spcAft>
              <a:buClr>
                <a:schemeClr val="dk2"/>
              </a:buClr>
              <a:buSzPts val="6000"/>
              <a:buFont typeface="Staatliches"/>
              <a:buNone/>
              <a:defRPr sz="6000">
                <a:solidFill>
                  <a:schemeClr val="dk2"/>
                </a:solidFill>
                <a:latin typeface="Staatliches"/>
                <a:ea typeface="Staatliches"/>
                <a:cs typeface="Staatliches"/>
                <a:sym typeface="Staatliches"/>
              </a:defRPr>
            </a:lvl1pPr>
            <a:lvl2pPr lvl="1">
              <a:lnSpc>
                <a:spcPct val="79000"/>
              </a:lnSpc>
              <a:spcBef>
                <a:spcPts val="0"/>
              </a:spcBef>
              <a:spcAft>
                <a:spcPts val="0"/>
              </a:spcAft>
              <a:buClr>
                <a:schemeClr val="dk2"/>
              </a:buClr>
              <a:buSzPts val="6000"/>
              <a:buFont typeface="Staatliches"/>
              <a:buNone/>
              <a:defRPr sz="6000">
                <a:solidFill>
                  <a:schemeClr val="dk2"/>
                </a:solidFill>
                <a:latin typeface="Staatliches"/>
                <a:ea typeface="Staatliches"/>
                <a:cs typeface="Staatliches"/>
                <a:sym typeface="Staatliches"/>
              </a:defRPr>
            </a:lvl2pPr>
            <a:lvl3pPr lvl="2">
              <a:lnSpc>
                <a:spcPct val="79000"/>
              </a:lnSpc>
              <a:spcBef>
                <a:spcPts val="0"/>
              </a:spcBef>
              <a:spcAft>
                <a:spcPts val="0"/>
              </a:spcAft>
              <a:buClr>
                <a:schemeClr val="dk2"/>
              </a:buClr>
              <a:buSzPts val="6000"/>
              <a:buFont typeface="Staatliches"/>
              <a:buNone/>
              <a:defRPr sz="6000">
                <a:solidFill>
                  <a:schemeClr val="dk2"/>
                </a:solidFill>
                <a:latin typeface="Staatliches"/>
                <a:ea typeface="Staatliches"/>
                <a:cs typeface="Staatliches"/>
                <a:sym typeface="Staatliches"/>
              </a:defRPr>
            </a:lvl3pPr>
            <a:lvl4pPr lvl="3">
              <a:lnSpc>
                <a:spcPct val="79000"/>
              </a:lnSpc>
              <a:spcBef>
                <a:spcPts val="0"/>
              </a:spcBef>
              <a:spcAft>
                <a:spcPts val="0"/>
              </a:spcAft>
              <a:buClr>
                <a:schemeClr val="dk2"/>
              </a:buClr>
              <a:buSzPts val="6000"/>
              <a:buFont typeface="Staatliches"/>
              <a:buNone/>
              <a:defRPr sz="6000">
                <a:solidFill>
                  <a:schemeClr val="dk2"/>
                </a:solidFill>
                <a:latin typeface="Staatliches"/>
                <a:ea typeface="Staatliches"/>
                <a:cs typeface="Staatliches"/>
                <a:sym typeface="Staatliches"/>
              </a:defRPr>
            </a:lvl4pPr>
            <a:lvl5pPr lvl="4">
              <a:lnSpc>
                <a:spcPct val="79000"/>
              </a:lnSpc>
              <a:spcBef>
                <a:spcPts val="0"/>
              </a:spcBef>
              <a:spcAft>
                <a:spcPts val="0"/>
              </a:spcAft>
              <a:buClr>
                <a:schemeClr val="dk2"/>
              </a:buClr>
              <a:buSzPts val="6000"/>
              <a:buFont typeface="Staatliches"/>
              <a:buNone/>
              <a:defRPr sz="6000">
                <a:solidFill>
                  <a:schemeClr val="dk2"/>
                </a:solidFill>
                <a:latin typeface="Staatliches"/>
                <a:ea typeface="Staatliches"/>
                <a:cs typeface="Staatliches"/>
                <a:sym typeface="Staatliches"/>
              </a:defRPr>
            </a:lvl5pPr>
            <a:lvl6pPr lvl="5">
              <a:lnSpc>
                <a:spcPct val="79000"/>
              </a:lnSpc>
              <a:spcBef>
                <a:spcPts val="0"/>
              </a:spcBef>
              <a:spcAft>
                <a:spcPts val="0"/>
              </a:spcAft>
              <a:buClr>
                <a:schemeClr val="dk2"/>
              </a:buClr>
              <a:buSzPts val="6000"/>
              <a:buFont typeface="Staatliches"/>
              <a:buNone/>
              <a:defRPr sz="6000">
                <a:solidFill>
                  <a:schemeClr val="dk2"/>
                </a:solidFill>
                <a:latin typeface="Staatliches"/>
                <a:ea typeface="Staatliches"/>
                <a:cs typeface="Staatliches"/>
                <a:sym typeface="Staatliches"/>
              </a:defRPr>
            </a:lvl6pPr>
            <a:lvl7pPr lvl="6">
              <a:lnSpc>
                <a:spcPct val="79000"/>
              </a:lnSpc>
              <a:spcBef>
                <a:spcPts val="0"/>
              </a:spcBef>
              <a:spcAft>
                <a:spcPts val="0"/>
              </a:spcAft>
              <a:buClr>
                <a:schemeClr val="dk2"/>
              </a:buClr>
              <a:buSzPts val="6000"/>
              <a:buFont typeface="Staatliches"/>
              <a:buNone/>
              <a:defRPr sz="6000">
                <a:solidFill>
                  <a:schemeClr val="dk2"/>
                </a:solidFill>
                <a:latin typeface="Staatliches"/>
                <a:ea typeface="Staatliches"/>
                <a:cs typeface="Staatliches"/>
                <a:sym typeface="Staatliches"/>
              </a:defRPr>
            </a:lvl7pPr>
            <a:lvl8pPr lvl="7">
              <a:lnSpc>
                <a:spcPct val="79000"/>
              </a:lnSpc>
              <a:spcBef>
                <a:spcPts val="0"/>
              </a:spcBef>
              <a:spcAft>
                <a:spcPts val="0"/>
              </a:spcAft>
              <a:buClr>
                <a:schemeClr val="dk2"/>
              </a:buClr>
              <a:buSzPts val="6000"/>
              <a:buFont typeface="Staatliches"/>
              <a:buNone/>
              <a:defRPr sz="6000">
                <a:solidFill>
                  <a:schemeClr val="dk2"/>
                </a:solidFill>
                <a:latin typeface="Staatliches"/>
                <a:ea typeface="Staatliches"/>
                <a:cs typeface="Staatliches"/>
                <a:sym typeface="Staatliches"/>
              </a:defRPr>
            </a:lvl8pPr>
            <a:lvl9pPr lvl="8">
              <a:lnSpc>
                <a:spcPct val="79000"/>
              </a:lnSpc>
              <a:spcBef>
                <a:spcPts val="0"/>
              </a:spcBef>
              <a:spcAft>
                <a:spcPts val="0"/>
              </a:spcAft>
              <a:buClr>
                <a:schemeClr val="dk2"/>
              </a:buClr>
              <a:buSzPts val="6000"/>
              <a:buFont typeface="Staatliches"/>
              <a:buNone/>
              <a:defRPr sz="6000">
                <a:solidFill>
                  <a:schemeClr val="dk2"/>
                </a:solidFill>
                <a:latin typeface="Staatliches"/>
                <a:ea typeface="Staatliches"/>
                <a:cs typeface="Staatliches"/>
                <a:sym typeface="Staatliches"/>
              </a:defRPr>
            </a:lvl9pPr>
          </a:lstStyle>
          <a:p/>
        </p:txBody>
      </p:sp>
      <p:sp>
        <p:nvSpPr>
          <p:cNvPr id="7" name="Google Shape;7;p1"/>
          <p:cNvSpPr txBox="1"/>
          <p:nvPr>
            <p:ph idx="1" type="body"/>
          </p:nvPr>
        </p:nvSpPr>
        <p:spPr>
          <a:xfrm>
            <a:off x="280800" y="2705300"/>
            <a:ext cx="3906900" cy="1931400"/>
          </a:xfrm>
          <a:prstGeom prst="rect">
            <a:avLst/>
          </a:prstGeom>
          <a:noFill/>
          <a:ln>
            <a:noFill/>
          </a:ln>
        </p:spPr>
        <p:txBody>
          <a:bodyPr anchorCtr="0" anchor="t" bIns="91425" lIns="91425" spcFirstLastPara="1" rIns="91425" wrap="square" tIns="91425">
            <a:noAutofit/>
          </a:bodyPr>
          <a:lstStyle>
            <a:lvl1pPr indent="-292100" lvl="0" marL="457200">
              <a:spcBef>
                <a:spcPts val="0"/>
              </a:spcBef>
              <a:spcAft>
                <a:spcPts val="0"/>
              </a:spcAft>
              <a:buClr>
                <a:schemeClr val="dk1"/>
              </a:buClr>
              <a:buSzPts val="1000"/>
              <a:buFont typeface="Archivo SemiBold"/>
              <a:buChar char="●"/>
              <a:defRPr sz="1000">
                <a:solidFill>
                  <a:schemeClr val="dk1"/>
                </a:solidFill>
                <a:latin typeface="Archivo SemiBold"/>
                <a:ea typeface="Archivo SemiBold"/>
                <a:cs typeface="Archivo SemiBold"/>
                <a:sym typeface="Archivo SemiBold"/>
              </a:defRPr>
            </a:lvl1pPr>
            <a:lvl2pPr indent="-292100" lvl="1" marL="914400">
              <a:spcBef>
                <a:spcPts val="0"/>
              </a:spcBef>
              <a:spcAft>
                <a:spcPts val="0"/>
              </a:spcAft>
              <a:buClr>
                <a:schemeClr val="dk1"/>
              </a:buClr>
              <a:buSzPts val="1000"/>
              <a:buFont typeface="Archivo SemiBold"/>
              <a:buChar char="○"/>
              <a:defRPr sz="1000">
                <a:solidFill>
                  <a:schemeClr val="dk1"/>
                </a:solidFill>
                <a:latin typeface="Archivo SemiBold"/>
                <a:ea typeface="Archivo SemiBold"/>
                <a:cs typeface="Archivo SemiBold"/>
                <a:sym typeface="Archivo SemiBold"/>
              </a:defRPr>
            </a:lvl2pPr>
            <a:lvl3pPr indent="-292100" lvl="2" marL="1371600">
              <a:spcBef>
                <a:spcPts val="0"/>
              </a:spcBef>
              <a:spcAft>
                <a:spcPts val="0"/>
              </a:spcAft>
              <a:buClr>
                <a:schemeClr val="dk1"/>
              </a:buClr>
              <a:buSzPts val="1000"/>
              <a:buFont typeface="Archivo SemiBold"/>
              <a:buChar char="■"/>
              <a:defRPr sz="1000">
                <a:solidFill>
                  <a:schemeClr val="dk1"/>
                </a:solidFill>
                <a:latin typeface="Archivo SemiBold"/>
                <a:ea typeface="Archivo SemiBold"/>
                <a:cs typeface="Archivo SemiBold"/>
                <a:sym typeface="Archivo SemiBold"/>
              </a:defRPr>
            </a:lvl3pPr>
            <a:lvl4pPr indent="-292100" lvl="3" marL="1828800">
              <a:spcBef>
                <a:spcPts val="0"/>
              </a:spcBef>
              <a:spcAft>
                <a:spcPts val="0"/>
              </a:spcAft>
              <a:buClr>
                <a:schemeClr val="dk1"/>
              </a:buClr>
              <a:buSzPts val="1000"/>
              <a:buFont typeface="Archivo SemiBold"/>
              <a:buChar char="●"/>
              <a:defRPr sz="1000">
                <a:solidFill>
                  <a:schemeClr val="dk1"/>
                </a:solidFill>
                <a:latin typeface="Archivo SemiBold"/>
                <a:ea typeface="Archivo SemiBold"/>
                <a:cs typeface="Archivo SemiBold"/>
                <a:sym typeface="Archivo SemiBold"/>
              </a:defRPr>
            </a:lvl4pPr>
            <a:lvl5pPr indent="-292100" lvl="4" marL="2286000">
              <a:spcBef>
                <a:spcPts val="0"/>
              </a:spcBef>
              <a:spcAft>
                <a:spcPts val="0"/>
              </a:spcAft>
              <a:buClr>
                <a:schemeClr val="dk1"/>
              </a:buClr>
              <a:buSzPts val="1000"/>
              <a:buFont typeface="Archivo SemiBold"/>
              <a:buChar char="○"/>
              <a:defRPr sz="1000">
                <a:solidFill>
                  <a:schemeClr val="dk1"/>
                </a:solidFill>
                <a:latin typeface="Archivo SemiBold"/>
                <a:ea typeface="Archivo SemiBold"/>
                <a:cs typeface="Archivo SemiBold"/>
                <a:sym typeface="Archivo SemiBold"/>
              </a:defRPr>
            </a:lvl5pPr>
            <a:lvl6pPr indent="-292100" lvl="5" marL="2743200">
              <a:spcBef>
                <a:spcPts val="0"/>
              </a:spcBef>
              <a:spcAft>
                <a:spcPts val="0"/>
              </a:spcAft>
              <a:buClr>
                <a:schemeClr val="dk1"/>
              </a:buClr>
              <a:buSzPts val="1000"/>
              <a:buFont typeface="Archivo SemiBold"/>
              <a:buChar char="■"/>
              <a:defRPr sz="1000">
                <a:solidFill>
                  <a:schemeClr val="dk1"/>
                </a:solidFill>
                <a:latin typeface="Archivo SemiBold"/>
                <a:ea typeface="Archivo SemiBold"/>
                <a:cs typeface="Archivo SemiBold"/>
                <a:sym typeface="Archivo SemiBold"/>
              </a:defRPr>
            </a:lvl6pPr>
            <a:lvl7pPr indent="-292100" lvl="6" marL="3200400">
              <a:spcBef>
                <a:spcPts val="0"/>
              </a:spcBef>
              <a:spcAft>
                <a:spcPts val="0"/>
              </a:spcAft>
              <a:buClr>
                <a:schemeClr val="dk1"/>
              </a:buClr>
              <a:buSzPts val="1000"/>
              <a:buFont typeface="Archivo SemiBold"/>
              <a:buChar char="●"/>
              <a:defRPr sz="1000">
                <a:solidFill>
                  <a:schemeClr val="dk1"/>
                </a:solidFill>
                <a:latin typeface="Archivo SemiBold"/>
                <a:ea typeface="Archivo SemiBold"/>
                <a:cs typeface="Archivo SemiBold"/>
                <a:sym typeface="Archivo SemiBold"/>
              </a:defRPr>
            </a:lvl7pPr>
            <a:lvl8pPr indent="-292100" lvl="7" marL="3657600">
              <a:spcBef>
                <a:spcPts val="0"/>
              </a:spcBef>
              <a:spcAft>
                <a:spcPts val="0"/>
              </a:spcAft>
              <a:buClr>
                <a:schemeClr val="dk1"/>
              </a:buClr>
              <a:buSzPts val="1000"/>
              <a:buFont typeface="Archivo SemiBold"/>
              <a:buChar char="○"/>
              <a:defRPr sz="1000">
                <a:solidFill>
                  <a:schemeClr val="dk1"/>
                </a:solidFill>
                <a:latin typeface="Archivo SemiBold"/>
                <a:ea typeface="Archivo SemiBold"/>
                <a:cs typeface="Archivo SemiBold"/>
                <a:sym typeface="Archivo SemiBold"/>
              </a:defRPr>
            </a:lvl8pPr>
            <a:lvl9pPr indent="-292100" lvl="8" marL="4114800">
              <a:spcBef>
                <a:spcPts val="0"/>
              </a:spcBef>
              <a:spcAft>
                <a:spcPts val="0"/>
              </a:spcAft>
              <a:buClr>
                <a:schemeClr val="dk1"/>
              </a:buClr>
              <a:buSzPts val="1000"/>
              <a:buFont typeface="Archivo SemiBold"/>
              <a:buChar char="■"/>
              <a:defRPr sz="1000">
                <a:solidFill>
                  <a:schemeClr val="dk1"/>
                </a:solidFill>
                <a:latin typeface="Archivo SemiBold"/>
                <a:ea typeface="Archivo SemiBold"/>
                <a:cs typeface="Archivo SemiBold"/>
                <a:sym typeface="Archivo SemiBold"/>
              </a:defRPr>
            </a:lvl9pPr>
          </a:lstStyle>
          <a:p/>
        </p:txBody>
      </p:sp>
      <p:sp>
        <p:nvSpPr>
          <p:cNvPr id="8" name="Google Shape;8;p1"/>
          <p:cNvSpPr txBox="1"/>
          <p:nvPr>
            <p:ph idx="12" type="sldNum"/>
          </p:nvPr>
        </p:nvSpPr>
        <p:spPr>
          <a:xfrm>
            <a:off x="8653375" y="4829350"/>
            <a:ext cx="490500" cy="311700"/>
          </a:xfrm>
          <a:prstGeom prst="rect">
            <a:avLst/>
          </a:prstGeom>
          <a:noFill/>
          <a:ln>
            <a:noFill/>
          </a:ln>
        </p:spPr>
        <p:txBody>
          <a:bodyPr anchorCtr="0" anchor="t" bIns="91425" lIns="91425" spcFirstLastPara="1" rIns="91425" wrap="square" tIns="91425">
            <a:noAutofit/>
          </a:bodyPr>
          <a:lstStyle>
            <a:lvl1pPr lvl="0" algn="ctr">
              <a:buNone/>
              <a:defRPr b="1" sz="800">
                <a:solidFill>
                  <a:schemeClr val="lt1"/>
                </a:solidFill>
                <a:latin typeface="Archivo"/>
                <a:ea typeface="Archivo"/>
                <a:cs typeface="Archivo"/>
                <a:sym typeface="Archivo"/>
              </a:defRPr>
            </a:lvl1pPr>
            <a:lvl2pPr lvl="1" algn="ctr">
              <a:buNone/>
              <a:defRPr b="1" sz="800">
                <a:solidFill>
                  <a:schemeClr val="lt1"/>
                </a:solidFill>
                <a:latin typeface="Archivo"/>
                <a:ea typeface="Archivo"/>
                <a:cs typeface="Archivo"/>
                <a:sym typeface="Archivo"/>
              </a:defRPr>
            </a:lvl2pPr>
            <a:lvl3pPr lvl="2" algn="ctr">
              <a:buNone/>
              <a:defRPr b="1" sz="800">
                <a:solidFill>
                  <a:schemeClr val="lt1"/>
                </a:solidFill>
                <a:latin typeface="Archivo"/>
                <a:ea typeface="Archivo"/>
                <a:cs typeface="Archivo"/>
                <a:sym typeface="Archivo"/>
              </a:defRPr>
            </a:lvl3pPr>
            <a:lvl4pPr lvl="3" algn="ctr">
              <a:buNone/>
              <a:defRPr b="1" sz="800">
                <a:solidFill>
                  <a:schemeClr val="lt1"/>
                </a:solidFill>
                <a:latin typeface="Archivo"/>
                <a:ea typeface="Archivo"/>
                <a:cs typeface="Archivo"/>
                <a:sym typeface="Archivo"/>
              </a:defRPr>
            </a:lvl4pPr>
            <a:lvl5pPr lvl="4" algn="ctr">
              <a:buNone/>
              <a:defRPr b="1" sz="800">
                <a:solidFill>
                  <a:schemeClr val="lt1"/>
                </a:solidFill>
                <a:latin typeface="Archivo"/>
                <a:ea typeface="Archivo"/>
                <a:cs typeface="Archivo"/>
                <a:sym typeface="Archivo"/>
              </a:defRPr>
            </a:lvl5pPr>
            <a:lvl6pPr lvl="5" algn="ctr">
              <a:buNone/>
              <a:defRPr b="1" sz="800">
                <a:solidFill>
                  <a:schemeClr val="lt1"/>
                </a:solidFill>
                <a:latin typeface="Archivo"/>
                <a:ea typeface="Archivo"/>
                <a:cs typeface="Archivo"/>
                <a:sym typeface="Archivo"/>
              </a:defRPr>
            </a:lvl6pPr>
            <a:lvl7pPr lvl="6" algn="ctr">
              <a:buNone/>
              <a:defRPr b="1" sz="800">
                <a:solidFill>
                  <a:schemeClr val="lt1"/>
                </a:solidFill>
                <a:latin typeface="Archivo"/>
                <a:ea typeface="Archivo"/>
                <a:cs typeface="Archivo"/>
                <a:sym typeface="Archivo"/>
              </a:defRPr>
            </a:lvl7pPr>
            <a:lvl8pPr lvl="7" algn="ctr">
              <a:buNone/>
              <a:defRPr b="1" sz="800">
                <a:solidFill>
                  <a:schemeClr val="lt1"/>
                </a:solidFill>
                <a:latin typeface="Archivo"/>
                <a:ea typeface="Archivo"/>
                <a:cs typeface="Archivo"/>
                <a:sym typeface="Archivo"/>
              </a:defRPr>
            </a:lvl8pPr>
            <a:lvl9pPr lvl="8" algn="ctr">
              <a:buNone/>
              <a:defRPr b="1" sz="800">
                <a:solidFill>
                  <a:schemeClr val="lt1"/>
                </a:solidFill>
                <a:latin typeface="Archivo"/>
                <a:ea typeface="Archivo"/>
                <a:cs typeface="Archivo"/>
                <a:sym typeface="Archivo"/>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9">
          <p15:clr>
            <a:srgbClr val="E46962"/>
          </p15:clr>
        </p15:guide>
        <p15:guide id="2" pos="158">
          <p15:clr>
            <a:srgbClr val="E46962"/>
          </p15:clr>
        </p15:guide>
        <p15:guide id="3" orient="horz" pos="79">
          <p15:clr>
            <a:srgbClr val="E46962"/>
          </p15:clr>
        </p15:guide>
        <p15:guide id="4" pos="581">
          <p15:clr>
            <a:srgbClr val="E46962"/>
          </p15:clr>
        </p15:guide>
        <p15:guide id="5" pos="660">
          <p15:clr>
            <a:srgbClr val="E46962"/>
          </p15:clr>
        </p15:guide>
        <p15:guide id="6" pos="1083">
          <p15:clr>
            <a:srgbClr val="E46962"/>
          </p15:clr>
        </p15:guide>
        <p15:guide id="7" pos="1163">
          <p15:clr>
            <a:srgbClr val="E46962"/>
          </p15:clr>
        </p15:guide>
        <p15:guide id="8" pos="1585">
          <p15:clr>
            <a:srgbClr val="E46962"/>
          </p15:clr>
        </p15:guide>
        <p15:guide id="9" pos="1665">
          <p15:clr>
            <a:srgbClr val="E46962"/>
          </p15:clr>
        </p15:guide>
        <p15:guide id="10" pos="2088">
          <p15:clr>
            <a:srgbClr val="E46962"/>
          </p15:clr>
        </p15:guide>
        <p15:guide id="11" pos="2167">
          <p15:clr>
            <a:srgbClr val="E46962"/>
          </p15:clr>
        </p15:guide>
        <p15:guide id="12" pos="2590">
          <p15:clr>
            <a:srgbClr val="E46962"/>
          </p15:clr>
        </p15:guide>
        <p15:guide id="13" pos="2669">
          <p15:clr>
            <a:srgbClr val="E46962"/>
          </p15:clr>
        </p15:guide>
        <p15:guide id="14" pos="3092">
          <p15:clr>
            <a:srgbClr val="E46962"/>
          </p15:clr>
        </p15:guide>
        <p15:guide id="15" pos="3171">
          <p15:clr>
            <a:srgbClr val="E46962"/>
          </p15:clr>
        </p15:guide>
        <p15:guide id="16" pos="3594">
          <p15:clr>
            <a:srgbClr val="E46962"/>
          </p15:clr>
        </p15:guide>
        <p15:guide id="17" pos="3673">
          <p15:clr>
            <a:srgbClr val="E46962"/>
          </p15:clr>
        </p15:guide>
        <p15:guide id="18" pos="4096">
          <p15:clr>
            <a:srgbClr val="E46962"/>
          </p15:clr>
        </p15:guide>
        <p15:guide id="19" pos="4175">
          <p15:clr>
            <a:srgbClr val="E46962"/>
          </p15:clr>
        </p15:guide>
        <p15:guide id="20" pos="4598">
          <p15:clr>
            <a:srgbClr val="E46962"/>
          </p15:clr>
        </p15:guide>
        <p15:guide id="21" pos="4677">
          <p15:clr>
            <a:srgbClr val="E46962"/>
          </p15:clr>
        </p15:guide>
        <p15:guide id="22" pos="5100">
          <p15:clr>
            <a:srgbClr val="E46962"/>
          </p15:clr>
        </p15:guide>
        <p15:guide id="23" pos="5179">
          <p15:clr>
            <a:srgbClr val="E46962"/>
          </p15:clr>
        </p15:guide>
        <p15:guide id="24" pos="5602">
          <p15:clr>
            <a:srgbClr val="E46962"/>
          </p15:clr>
        </p15:guide>
        <p15:guide id="25" pos="5681">
          <p15:clr>
            <a:srgbClr val="E46962"/>
          </p15:clr>
        </p15:guide>
        <p15:guide id="26" orient="horz" pos="2961">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doi.org/10.15760/comminfolit.2023.17.2.12" TargetMode="External"/><Relationship Id="rId4" Type="http://schemas.openxmlformats.org/officeDocument/2006/relationships/hyperlink" Target="https://doi.org/10.15760/comminfolit.2023.17.2.12" TargetMode="External"/><Relationship Id="rId5" Type="http://schemas.openxmlformats.org/officeDocument/2006/relationships/hyperlink" Target="https://citap.unc.edu/critical-disinf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3"/>
          <p:cNvSpPr txBox="1"/>
          <p:nvPr>
            <p:ph type="title"/>
          </p:nvPr>
        </p:nvSpPr>
        <p:spPr>
          <a:xfrm>
            <a:off x="447800" y="391325"/>
            <a:ext cx="4250100" cy="2094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solidFill>
                  <a:schemeClr val="accent3"/>
                </a:solidFill>
                <a:latin typeface="Archivo SemiBold"/>
                <a:ea typeface="Archivo SemiBold"/>
                <a:cs typeface="Archivo SemiBold"/>
                <a:sym typeface="Archivo SemiBold"/>
              </a:rPr>
              <a:t>Un-Faking the Future: Restoring Trust in a Post Truth Information Age </a:t>
            </a:r>
            <a:endParaRPr>
              <a:latin typeface="Archivo SemiBold"/>
              <a:ea typeface="Archivo SemiBold"/>
              <a:cs typeface="Archivo SemiBold"/>
              <a:sym typeface="Archivo SemiBold"/>
            </a:endParaRPr>
          </a:p>
        </p:txBody>
      </p:sp>
      <p:sp>
        <p:nvSpPr>
          <p:cNvPr id="293" name="Google Shape;293;p33"/>
          <p:cNvSpPr txBox="1"/>
          <p:nvPr>
            <p:ph idx="1" type="subTitle"/>
          </p:nvPr>
        </p:nvSpPr>
        <p:spPr>
          <a:xfrm>
            <a:off x="450150" y="2405400"/>
            <a:ext cx="4250100" cy="232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Melissa Chomintra, Assistant Professor</a:t>
            </a:r>
            <a:endParaRPr sz="1500"/>
          </a:p>
          <a:p>
            <a:pPr indent="0" lvl="0" marL="0" rtl="0" algn="l">
              <a:spcBef>
                <a:spcPts val="0"/>
              </a:spcBef>
              <a:spcAft>
                <a:spcPts val="0"/>
              </a:spcAft>
              <a:buNone/>
            </a:pPr>
            <a:r>
              <a:rPr lang="en" sz="1500"/>
              <a:t>Purdue Libraries and School of Information Studies</a:t>
            </a:r>
            <a:endParaRPr sz="1500"/>
          </a:p>
        </p:txBody>
      </p:sp>
      <p:pic>
        <p:nvPicPr>
          <p:cNvPr descr="dot info generic top level domain concept, gtld vectory icon design, Domain for information Website Sign, Cloud computing and Internet hosting services Symbol, World Wide Web Stock Illustration (Provided by Getty Images)" id="294" name="Google Shape;294;p33"/>
          <p:cNvPicPr preferRelativeResize="0"/>
          <p:nvPr>
            <p:ph idx="2" type="pic"/>
          </p:nvPr>
        </p:nvPicPr>
        <p:blipFill rotWithShape="1">
          <a:blip r:embed="rId3">
            <a:alphaModFix/>
          </a:blip>
          <a:srcRect b="0" l="19797" r="19791" t="0"/>
          <a:stretch/>
        </p:blipFill>
        <p:spPr>
          <a:xfrm>
            <a:off x="5154300" y="0"/>
            <a:ext cx="3989699"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Self </a:t>
            </a:r>
            <a:r>
              <a:rPr lang="en"/>
              <a:t>efficacy</a:t>
            </a:r>
            <a:r>
              <a:rPr lang="en"/>
              <a:t> and epistemic trust</a:t>
            </a:r>
            <a:endParaRPr/>
          </a:p>
        </p:txBody>
      </p:sp>
      <p:sp>
        <p:nvSpPr>
          <p:cNvPr id="357" name="Google Shape;357;p4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2700"/>
              <a:t>trust in discernment</a:t>
            </a:r>
            <a:endParaRPr i="1" sz="2700"/>
          </a:p>
        </p:txBody>
      </p:sp>
      <p:sp>
        <p:nvSpPr>
          <p:cNvPr id="358" name="Google Shape;358;p4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368300" lvl="0" marL="457200" rtl="0" algn="l">
              <a:spcBef>
                <a:spcPts val="0"/>
              </a:spcBef>
              <a:spcAft>
                <a:spcPts val="0"/>
              </a:spcAft>
              <a:buSzPts val="2200"/>
              <a:buChar char="❏"/>
            </a:pPr>
            <a:r>
              <a:rPr lang="en" sz="2200"/>
              <a:t>Combatting Checklists</a:t>
            </a:r>
            <a:endParaRPr sz="2200"/>
          </a:p>
          <a:p>
            <a:pPr indent="-368300" lvl="0" marL="457200" rtl="0" algn="l">
              <a:spcBef>
                <a:spcPts val="0"/>
              </a:spcBef>
              <a:spcAft>
                <a:spcPts val="0"/>
              </a:spcAft>
              <a:buSzPts val="2200"/>
              <a:buChar char="❏"/>
            </a:pPr>
            <a:r>
              <a:rPr lang="en" sz="2200"/>
              <a:t>Fostering Metaliteracy</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3"/>
          <p:cNvSpPr txBox="1"/>
          <p:nvPr>
            <p:ph type="title"/>
          </p:nvPr>
        </p:nvSpPr>
        <p:spPr>
          <a:xfrm>
            <a:off x="2446825" y="1524800"/>
            <a:ext cx="4250100" cy="209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Application of theory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4"/>
          <p:cNvSpPr txBox="1"/>
          <p:nvPr>
            <p:ph type="title"/>
          </p:nvPr>
        </p:nvSpPr>
        <p:spPr>
          <a:xfrm>
            <a:off x="447800" y="391333"/>
            <a:ext cx="8243700" cy="11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Critical race pedagogy</a:t>
            </a:r>
            <a:endParaRPr/>
          </a:p>
          <a:p>
            <a:pPr indent="0" lvl="0" marL="0" rtl="0" algn="l">
              <a:spcBef>
                <a:spcPts val="0"/>
              </a:spcBef>
              <a:spcAft>
                <a:spcPts val="0"/>
              </a:spcAft>
              <a:buNone/>
            </a:pPr>
            <a:r>
              <a:t/>
            </a:r>
            <a:endParaRPr/>
          </a:p>
        </p:txBody>
      </p:sp>
      <p:sp>
        <p:nvSpPr>
          <p:cNvPr id="369" name="Google Shape;369;p44"/>
          <p:cNvSpPr txBox="1"/>
          <p:nvPr>
            <p:ph idx="1" type="subTitle"/>
          </p:nvPr>
        </p:nvSpPr>
        <p:spPr>
          <a:xfrm>
            <a:off x="372675" y="1546175"/>
            <a:ext cx="2627100" cy="13851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solidFill>
                  <a:srgbClr val="000000"/>
                </a:solidFill>
              </a:rPr>
              <a:t> Intersectionality of race and racism</a:t>
            </a:r>
            <a:endParaRPr sz="2400"/>
          </a:p>
        </p:txBody>
      </p:sp>
      <p:sp>
        <p:nvSpPr>
          <p:cNvPr id="370" name="Google Shape;370;p44"/>
          <p:cNvSpPr txBox="1"/>
          <p:nvPr>
            <p:ph idx="2" type="subTitle"/>
          </p:nvPr>
        </p:nvSpPr>
        <p:spPr>
          <a:xfrm>
            <a:off x="370848" y="3154250"/>
            <a:ext cx="2627100" cy="138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Experiential knowledge</a:t>
            </a:r>
            <a:endParaRPr/>
          </a:p>
        </p:txBody>
      </p:sp>
      <p:sp>
        <p:nvSpPr>
          <p:cNvPr id="371" name="Google Shape;371;p44"/>
          <p:cNvSpPr txBox="1"/>
          <p:nvPr>
            <p:ph idx="3" type="subTitle"/>
          </p:nvPr>
        </p:nvSpPr>
        <p:spPr>
          <a:xfrm>
            <a:off x="3244275" y="1546175"/>
            <a:ext cx="2627100" cy="138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Challenge to </a:t>
            </a:r>
            <a:r>
              <a:rPr lang="en"/>
              <a:t>dominant</a:t>
            </a:r>
            <a:r>
              <a:rPr lang="en"/>
              <a:t> </a:t>
            </a:r>
            <a:r>
              <a:rPr lang="en"/>
              <a:t>ideology</a:t>
            </a:r>
            <a:endParaRPr/>
          </a:p>
        </p:txBody>
      </p:sp>
      <p:sp>
        <p:nvSpPr>
          <p:cNvPr id="372" name="Google Shape;372;p44"/>
          <p:cNvSpPr txBox="1"/>
          <p:nvPr>
            <p:ph idx="4" type="subTitle"/>
          </p:nvPr>
        </p:nvSpPr>
        <p:spPr>
          <a:xfrm>
            <a:off x="3242448" y="3154250"/>
            <a:ext cx="2627100" cy="138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Interdisciplinary</a:t>
            </a:r>
            <a:r>
              <a:rPr lang="en" sz="2400"/>
              <a:t> perspectives</a:t>
            </a:r>
            <a:endParaRPr sz="2400"/>
          </a:p>
        </p:txBody>
      </p:sp>
      <p:sp>
        <p:nvSpPr>
          <p:cNvPr id="373" name="Google Shape;373;p44"/>
          <p:cNvSpPr txBox="1"/>
          <p:nvPr>
            <p:ph idx="5" type="subTitle"/>
          </p:nvPr>
        </p:nvSpPr>
        <p:spPr>
          <a:xfrm>
            <a:off x="6115925" y="1546175"/>
            <a:ext cx="2627100" cy="138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Commitment</a:t>
            </a:r>
            <a:r>
              <a:rPr lang="en"/>
              <a:t> to social justice</a:t>
            </a:r>
            <a:endParaRPr/>
          </a:p>
        </p:txBody>
      </p:sp>
      <p:sp>
        <p:nvSpPr>
          <p:cNvPr id="374" name="Google Shape;374;p44"/>
          <p:cNvSpPr/>
          <p:nvPr/>
        </p:nvSpPr>
        <p:spPr>
          <a:xfrm>
            <a:off x="6771125" y="3517550"/>
            <a:ext cx="1316700" cy="658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Archivo SemiBold"/>
              <a:ea typeface="Archivo SemiBold"/>
              <a:cs typeface="Archivo SemiBold"/>
              <a:sym typeface="Archivo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5"/>
          <p:cNvSpPr txBox="1"/>
          <p:nvPr>
            <p:ph type="title"/>
          </p:nvPr>
        </p:nvSpPr>
        <p:spPr>
          <a:xfrm>
            <a:off x="447800" y="391333"/>
            <a:ext cx="8243700" cy="11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Critical race digital literacy</a:t>
            </a:r>
            <a:endParaRPr/>
          </a:p>
        </p:txBody>
      </p:sp>
      <p:sp>
        <p:nvSpPr>
          <p:cNvPr id="380" name="Google Shape;380;p45"/>
          <p:cNvSpPr txBox="1"/>
          <p:nvPr>
            <p:ph idx="1" type="subTitle"/>
          </p:nvPr>
        </p:nvSpPr>
        <p:spPr>
          <a:xfrm>
            <a:off x="328350" y="1423725"/>
            <a:ext cx="2715600" cy="748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400">
                <a:solidFill>
                  <a:schemeClr val="accent6"/>
                </a:solidFill>
              </a:rPr>
              <a:t>Offers a historical connection to its long-standing use as a tool for marginalization</a:t>
            </a:r>
            <a:endParaRPr b="0" sz="1400">
              <a:solidFill>
                <a:schemeClr val="accent6"/>
              </a:solidFill>
            </a:endParaRPr>
          </a:p>
          <a:p>
            <a:pPr indent="0" lvl="0" marL="0" rtl="0" algn="l">
              <a:lnSpc>
                <a:spcPct val="115000"/>
              </a:lnSpc>
              <a:spcBef>
                <a:spcPts val="0"/>
              </a:spcBef>
              <a:spcAft>
                <a:spcPts val="0"/>
              </a:spcAft>
              <a:buNone/>
            </a:pPr>
            <a:r>
              <a:t/>
            </a:r>
            <a:endParaRPr b="0" sz="1400">
              <a:solidFill>
                <a:schemeClr val="accent6"/>
              </a:solidFill>
            </a:endParaRPr>
          </a:p>
        </p:txBody>
      </p:sp>
      <p:sp>
        <p:nvSpPr>
          <p:cNvPr id="381" name="Google Shape;381;p45"/>
          <p:cNvSpPr txBox="1"/>
          <p:nvPr>
            <p:ph idx="7" type="subTitle"/>
          </p:nvPr>
        </p:nvSpPr>
        <p:spPr>
          <a:xfrm>
            <a:off x="6071900" y="1423725"/>
            <a:ext cx="2715600" cy="748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400">
                <a:solidFill>
                  <a:schemeClr val="accent6"/>
                </a:solidFill>
              </a:rPr>
              <a:t>Functions as a mechanism for rebuilding the "social contract" between information consumers and sources</a:t>
            </a:r>
            <a:endParaRPr b="0" sz="1400">
              <a:solidFill>
                <a:schemeClr val="accent6"/>
              </a:solidFill>
            </a:endParaRPr>
          </a:p>
          <a:p>
            <a:pPr indent="0" lvl="0" marL="0" rtl="0" algn="l">
              <a:lnSpc>
                <a:spcPct val="115000"/>
              </a:lnSpc>
              <a:spcBef>
                <a:spcPts val="0"/>
              </a:spcBef>
              <a:spcAft>
                <a:spcPts val="0"/>
              </a:spcAft>
              <a:buNone/>
            </a:pPr>
            <a:r>
              <a:t/>
            </a:r>
            <a:endParaRPr b="0" sz="1400">
              <a:solidFill>
                <a:schemeClr val="accent6"/>
              </a:solidFill>
            </a:endParaRPr>
          </a:p>
        </p:txBody>
      </p:sp>
      <p:sp>
        <p:nvSpPr>
          <p:cNvPr id="382" name="Google Shape;382;p45"/>
          <p:cNvSpPr txBox="1"/>
          <p:nvPr>
            <p:ph idx="4" type="subTitle"/>
          </p:nvPr>
        </p:nvSpPr>
        <p:spPr>
          <a:xfrm>
            <a:off x="3200050" y="1423725"/>
            <a:ext cx="2715600" cy="748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400">
                <a:solidFill>
                  <a:schemeClr val="accent6"/>
                </a:solidFill>
              </a:rPr>
              <a:t>Provides a lens to analyze how misinformation and disinformation are created, spread, consumed, and subscribed</a:t>
            </a:r>
            <a:endParaRPr b="0" sz="1400">
              <a:solidFill>
                <a:schemeClr val="accent6"/>
              </a:solidFill>
            </a:endParaRPr>
          </a:p>
          <a:p>
            <a:pPr indent="0" lvl="0" marL="0" rtl="0" algn="l">
              <a:lnSpc>
                <a:spcPct val="115000"/>
              </a:lnSpc>
              <a:spcBef>
                <a:spcPts val="0"/>
              </a:spcBef>
              <a:spcAft>
                <a:spcPts val="0"/>
              </a:spcAft>
              <a:buNone/>
            </a:pPr>
            <a:r>
              <a:t/>
            </a:r>
            <a:endParaRPr b="0" sz="1400">
              <a:solidFill>
                <a:schemeClr val="accent6"/>
              </a:solidFill>
            </a:endParaRPr>
          </a:p>
        </p:txBody>
      </p:sp>
      <p:sp>
        <p:nvSpPr>
          <p:cNvPr id="383" name="Google Shape;383;p45"/>
          <p:cNvSpPr/>
          <p:nvPr>
            <p:ph idx="3" type="pic"/>
          </p:nvPr>
        </p:nvSpPr>
        <p:spPr>
          <a:xfrm>
            <a:off x="328275" y="2769555"/>
            <a:ext cx="2715600" cy="1464600"/>
          </a:xfrm>
          <a:prstGeom prst="rect">
            <a:avLst/>
          </a:prstGeom>
        </p:spPr>
      </p:sp>
      <p:sp>
        <p:nvSpPr>
          <p:cNvPr id="384" name="Google Shape;384;p45"/>
          <p:cNvSpPr/>
          <p:nvPr>
            <p:ph idx="6" type="pic"/>
          </p:nvPr>
        </p:nvSpPr>
        <p:spPr>
          <a:xfrm>
            <a:off x="3199975" y="2769555"/>
            <a:ext cx="2715600" cy="1464600"/>
          </a:xfrm>
          <a:prstGeom prst="rect">
            <a:avLst/>
          </a:prstGeom>
        </p:spPr>
      </p:sp>
      <p:sp>
        <p:nvSpPr>
          <p:cNvPr id="385" name="Google Shape;385;p45"/>
          <p:cNvSpPr/>
          <p:nvPr>
            <p:ph idx="9" type="pic"/>
          </p:nvPr>
        </p:nvSpPr>
        <p:spPr>
          <a:xfrm>
            <a:off x="6071825" y="2769555"/>
            <a:ext cx="2715600" cy="1464600"/>
          </a:xfrm>
          <a:prstGeom prst="rect">
            <a:avLst/>
          </a:prstGeom>
        </p:spPr>
      </p:sp>
      <p:pic>
        <p:nvPicPr>
          <p:cNvPr descr="Fake news on laptop screen. Social media with propaganda or hoax. Article in online press with lies and disinformation. Screaming megaphone. (Provided by Getty Images)" id="386" name="Google Shape;386;p45"/>
          <p:cNvPicPr preferRelativeResize="0"/>
          <p:nvPr/>
        </p:nvPicPr>
        <p:blipFill>
          <a:blip r:embed="rId3">
            <a:alphaModFix/>
          </a:blip>
          <a:stretch>
            <a:fillRect/>
          </a:stretch>
        </p:blipFill>
        <p:spPr>
          <a:xfrm>
            <a:off x="3560300" y="2974275"/>
            <a:ext cx="2144998" cy="1072499"/>
          </a:xfrm>
          <a:prstGeom prst="rect">
            <a:avLst/>
          </a:prstGeom>
          <a:noFill/>
          <a:ln>
            <a:noFill/>
          </a:ln>
        </p:spPr>
      </p:pic>
      <p:pic>
        <p:nvPicPr>
          <p:cNvPr descr="School books vector icon, Textbook, education (Provided by Getty Images)" id="387" name="Google Shape;387;p45"/>
          <p:cNvPicPr preferRelativeResize="0"/>
          <p:nvPr/>
        </p:nvPicPr>
        <p:blipFill>
          <a:blip r:embed="rId4">
            <a:alphaModFix/>
          </a:blip>
          <a:stretch>
            <a:fillRect/>
          </a:stretch>
        </p:blipFill>
        <p:spPr>
          <a:xfrm>
            <a:off x="6772825" y="2844963"/>
            <a:ext cx="1313751" cy="1313751"/>
          </a:xfrm>
          <a:prstGeom prst="rect">
            <a:avLst/>
          </a:prstGeom>
          <a:noFill/>
          <a:ln>
            <a:noFill/>
          </a:ln>
        </p:spPr>
      </p:pic>
      <p:pic>
        <p:nvPicPr>
          <p:cNvPr descr="Vector Illustration Brain and Media Propaganda (Provided by Getty Images)" id="388" name="Google Shape;388;p45"/>
          <p:cNvPicPr preferRelativeResize="0"/>
          <p:nvPr/>
        </p:nvPicPr>
        <p:blipFill>
          <a:blip r:embed="rId5">
            <a:alphaModFix/>
          </a:blip>
          <a:stretch>
            <a:fillRect/>
          </a:stretch>
        </p:blipFill>
        <p:spPr>
          <a:xfrm>
            <a:off x="1028974" y="2844976"/>
            <a:ext cx="1313751" cy="13137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6"/>
          <p:cNvSpPr txBox="1"/>
          <p:nvPr>
            <p:ph type="title"/>
          </p:nvPr>
        </p:nvSpPr>
        <p:spPr>
          <a:xfrm>
            <a:off x="2446825" y="1524800"/>
            <a:ext cx="4250100" cy="209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Critical Race Digital lITERACY rUBRIC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Rubric Objectives</a:t>
            </a:r>
            <a:endParaRPr/>
          </a:p>
        </p:txBody>
      </p:sp>
      <p:sp>
        <p:nvSpPr>
          <p:cNvPr id="399" name="Google Shape;399;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595959"/>
                </a:solidFill>
              </a:rPr>
              <a:t>The objective of the rubric is not to establish an impractical standard that every librarian must meet, but rather to establish a resource that nurtures, empowers, and calls in those librarians who are enthusiastic about participating in this work. </a:t>
            </a:r>
            <a:endParaRPr sz="1800">
              <a:solidFill>
                <a:srgbClr val="595959"/>
              </a:solidFill>
            </a:endParaRPr>
          </a:p>
          <a:p>
            <a:pPr indent="0" lvl="0" marL="0" rtl="0" algn="l">
              <a:lnSpc>
                <a:spcPct val="115000"/>
              </a:lnSpc>
              <a:spcBef>
                <a:spcPts val="1200"/>
              </a:spcBef>
              <a:spcAft>
                <a:spcPts val="1200"/>
              </a:spcAft>
              <a:buNone/>
            </a:pPr>
            <a:r>
              <a:rPr lang="en" sz="1800">
                <a:solidFill>
                  <a:srgbClr val="595959"/>
                </a:solidFill>
              </a:rPr>
              <a:t>It encourages educators interested in incorporating anti-racist practices into their teaching to participate in continual pedagogical and self-introspection, fostering a culture of deconstruction and reflection that shifts the focus from scoring to meaningful reflection and growth.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8"/>
          <p:cNvSpPr txBox="1"/>
          <p:nvPr>
            <p:ph type="title"/>
          </p:nvPr>
        </p:nvSpPr>
        <p:spPr>
          <a:xfrm>
            <a:off x="447800" y="391333"/>
            <a:ext cx="8243700" cy="11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CRDL Rubric Categories</a:t>
            </a:r>
            <a:endParaRPr/>
          </a:p>
        </p:txBody>
      </p:sp>
      <p:sp>
        <p:nvSpPr>
          <p:cNvPr id="405" name="Google Shape;405;p48"/>
          <p:cNvSpPr txBox="1"/>
          <p:nvPr>
            <p:ph idx="1" type="subTitle"/>
          </p:nvPr>
        </p:nvSpPr>
        <p:spPr>
          <a:xfrm>
            <a:off x="7409469" y="2390125"/>
            <a:ext cx="592500" cy="59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406" name="Google Shape;406;p48"/>
          <p:cNvSpPr txBox="1"/>
          <p:nvPr>
            <p:ph idx="2" type="body"/>
          </p:nvPr>
        </p:nvSpPr>
        <p:spPr>
          <a:xfrm>
            <a:off x="7289200" y="3026475"/>
            <a:ext cx="1481700" cy="174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Commitment to social justice</a:t>
            </a:r>
            <a:endParaRPr sz="1500"/>
          </a:p>
        </p:txBody>
      </p:sp>
      <p:sp>
        <p:nvSpPr>
          <p:cNvPr id="407" name="Google Shape;407;p48"/>
          <p:cNvSpPr txBox="1"/>
          <p:nvPr>
            <p:ph idx="3" type="subTitle"/>
          </p:nvPr>
        </p:nvSpPr>
        <p:spPr>
          <a:xfrm>
            <a:off x="527369" y="2390125"/>
            <a:ext cx="592500" cy="59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408" name="Google Shape;408;p48"/>
          <p:cNvSpPr txBox="1"/>
          <p:nvPr>
            <p:ph idx="4" type="body"/>
          </p:nvPr>
        </p:nvSpPr>
        <p:spPr>
          <a:xfrm>
            <a:off x="407100" y="3026475"/>
            <a:ext cx="1481700" cy="174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Historical</a:t>
            </a:r>
            <a:r>
              <a:rPr lang="en" sz="1500"/>
              <a:t> and contextual understanding</a:t>
            </a:r>
            <a:endParaRPr sz="1500"/>
          </a:p>
        </p:txBody>
      </p:sp>
      <p:sp>
        <p:nvSpPr>
          <p:cNvPr id="409" name="Google Shape;409;p48"/>
          <p:cNvSpPr txBox="1"/>
          <p:nvPr>
            <p:ph idx="5" type="subTitle"/>
          </p:nvPr>
        </p:nvSpPr>
        <p:spPr>
          <a:xfrm>
            <a:off x="2824069" y="2390125"/>
            <a:ext cx="592500" cy="59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410" name="Google Shape;410;p48"/>
          <p:cNvSpPr txBox="1"/>
          <p:nvPr>
            <p:ph idx="6" type="body"/>
          </p:nvPr>
        </p:nvSpPr>
        <p:spPr>
          <a:xfrm>
            <a:off x="2703800" y="3026475"/>
            <a:ext cx="1533000" cy="174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Recognizing </a:t>
            </a:r>
            <a:r>
              <a:rPr lang="en" sz="1400"/>
              <a:t>intersectionality</a:t>
            </a:r>
            <a:endParaRPr sz="1400"/>
          </a:p>
        </p:txBody>
      </p:sp>
      <p:sp>
        <p:nvSpPr>
          <p:cNvPr id="411" name="Google Shape;411;p48"/>
          <p:cNvSpPr txBox="1"/>
          <p:nvPr>
            <p:ph idx="7" type="subTitle"/>
          </p:nvPr>
        </p:nvSpPr>
        <p:spPr>
          <a:xfrm>
            <a:off x="5123469" y="2390125"/>
            <a:ext cx="592500" cy="59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412" name="Google Shape;412;p48"/>
          <p:cNvSpPr txBox="1"/>
          <p:nvPr>
            <p:ph idx="8" type="body"/>
          </p:nvPr>
        </p:nvSpPr>
        <p:spPr>
          <a:xfrm>
            <a:off x="5003200" y="3026475"/>
            <a:ext cx="1481700" cy="174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Challenge </a:t>
            </a:r>
            <a:r>
              <a:rPr lang="en" sz="1500"/>
              <a:t>dominant</a:t>
            </a:r>
            <a:r>
              <a:rPr lang="en" sz="1500"/>
              <a:t> perspectives</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9"/>
          <p:cNvSpPr txBox="1"/>
          <p:nvPr>
            <p:ph type="title"/>
          </p:nvPr>
        </p:nvSpPr>
        <p:spPr>
          <a:xfrm>
            <a:off x="447800" y="391333"/>
            <a:ext cx="8243700" cy="11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Crdl Rubric categories</a:t>
            </a:r>
            <a:endParaRPr/>
          </a:p>
        </p:txBody>
      </p:sp>
      <p:sp>
        <p:nvSpPr>
          <p:cNvPr id="418" name="Google Shape;418;p49"/>
          <p:cNvSpPr txBox="1"/>
          <p:nvPr>
            <p:ph idx="3" type="subTitle"/>
          </p:nvPr>
        </p:nvSpPr>
        <p:spPr>
          <a:xfrm>
            <a:off x="527369" y="2390125"/>
            <a:ext cx="592500" cy="59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419" name="Google Shape;419;p49"/>
          <p:cNvSpPr txBox="1"/>
          <p:nvPr>
            <p:ph idx="4" type="body"/>
          </p:nvPr>
        </p:nvSpPr>
        <p:spPr>
          <a:xfrm>
            <a:off x="407100" y="3026475"/>
            <a:ext cx="1481700" cy="174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Experiential knowledge</a:t>
            </a:r>
            <a:endParaRPr sz="1500"/>
          </a:p>
        </p:txBody>
      </p:sp>
      <p:sp>
        <p:nvSpPr>
          <p:cNvPr id="420" name="Google Shape;420;p49"/>
          <p:cNvSpPr txBox="1"/>
          <p:nvPr>
            <p:ph idx="5" type="subTitle"/>
          </p:nvPr>
        </p:nvSpPr>
        <p:spPr>
          <a:xfrm>
            <a:off x="2824069" y="2390125"/>
            <a:ext cx="592500" cy="59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421" name="Google Shape;421;p49"/>
          <p:cNvSpPr txBox="1"/>
          <p:nvPr>
            <p:ph idx="6" type="body"/>
          </p:nvPr>
        </p:nvSpPr>
        <p:spPr>
          <a:xfrm>
            <a:off x="2703800" y="3026475"/>
            <a:ext cx="1628100" cy="174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Interdisciplinary </a:t>
            </a:r>
            <a:r>
              <a:rPr lang="en" sz="1500"/>
              <a:t>approach</a:t>
            </a:r>
            <a:endParaRPr sz="1500"/>
          </a:p>
        </p:txBody>
      </p:sp>
      <p:sp>
        <p:nvSpPr>
          <p:cNvPr id="422" name="Google Shape;422;p49"/>
          <p:cNvSpPr txBox="1"/>
          <p:nvPr>
            <p:ph idx="7" type="subTitle"/>
          </p:nvPr>
        </p:nvSpPr>
        <p:spPr>
          <a:xfrm>
            <a:off x="5123469" y="2390125"/>
            <a:ext cx="592500" cy="59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7</a:t>
            </a:r>
            <a:endParaRPr/>
          </a:p>
        </p:txBody>
      </p:sp>
      <p:sp>
        <p:nvSpPr>
          <p:cNvPr id="423" name="Google Shape;423;p49"/>
          <p:cNvSpPr txBox="1"/>
          <p:nvPr>
            <p:ph idx="8" type="body"/>
          </p:nvPr>
        </p:nvSpPr>
        <p:spPr>
          <a:xfrm>
            <a:off x="5003200" y="3026475"/>
            <a:ext cx="1481700" cy="174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Reflection</a:t>
            </a:r>
            <a:endParaRPr sz="1500"/>
          </a:p>
        </p:txBody>
      </p:sp>
      <p:pic>
        <p:nvPicPr>
          <p:cNvPr descr="Young woman’s hand holding blank paper sheet on blue background. Mockup (Provided by Getty Images)" id="424" name="Google Shape;424;p49"/>
          <p:cNvPicPr preferRelativeResize="0"/>
          <p:nvPr/>
        </p:nvPicPr>
        <p:blipFill>
          <a:blip r:embed="rId3">
            <a:alphaModFix/>
          </a:blip>
          <a:stretch>
            <a:fillRect/>
          </a:stretch>
        </p:blipFill>
        <p:spPr>
          <a:xfrm>
            <a:off x="7031600" y="2008692"/>
            <a:ext cx="1986700" cy="29785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0"/>
          <p:cNvSpPr txBox="1"/>
          <p:nvPr>
            <p:ph idx="1" type="body"/>
          </p:nvPr>
        </p:nvSpPr>
        <p:spPr>
          <a:xfrm>
            <a:off x="311700" y="1152475"/>
            <a:ext cx="8520600" cy="3803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Font typeface="Archivo"/>
              <a:buChar char="❏"/>
            </a:pPr>
            <a:r>
              <a:rPr lang="en" sz="1600">
                <a:solidFill>
                  <a:srgbClr val="000000"/>
                </a:solidFill>
                <a:latin typeface="Archivo"/>
                <a:ea typeface="Archivo"/>
                <a:cs typeface="Archivo"/>
                <a:sym typeface="Archivo"/>
              </a:rPr>
              <a:t>When an instructor uses the CRDL rubric to change </a:t>
            </a:r>
            <a:r>
              <a:rPr i="1" lang="en" sz="1600">
                <a:solidFill>
                  <a:srgbClr val="000000"/>
                </a:solidFill>
                <a:latin typeface="Archivo"/>
                <a:ea typeface="Archivo"/>
                <a:cs typeface="Archivo"/>
                <a:sym typeface="Archivo"/>
              </a:rPr>
              <a:t>how</a:t>
            </a:r>
            <a:r>
              <a:rPr lang="en" sz="1600">
                <a:solidFill>
                  <a:srgbClr val="000000"/>
                </a:solidFill>
                <a:latin typeface="Archivo"/>
                <a:ea typeface="Archivo"/>
                <a:cs typeface="Archivo"/>
                <a:sym typeface="Archivo"/>
              </a:rPr>
              <a:t> they teach, it alters the information environment the students experience </a:t>
            </a:r>
            <a:endParaRPr sz="1600">
              <a:solidFill>
                <a:srgbClr val="000000"/>
              </a:solidFill>
              <a:latin typeface="Archivo"/>
              <a:ea typeface="Archivo"/>
              <a:cs typeface="Archivo"/>
              <a:sym typeface="Archivo"/>
            </a:endParaRPr>
          </a:p>
          <a:p>
            <a:pPr indent="0" lvl="0" marL="457200" rtl="0" algn="l">
              <a:spcBef>
                <a:spcPts val="0"/>
              </a:spcBef>
              <a:spcAft>
                <a:spcPts val="0"/>
              </a:spcAft>
              <a:buNone/>
            </a:pPr>
            <a:r>
              <a:t/>
            </a:r>
            <a:endParaRPr sz="1600">
              <a:solidFill>
                <a:srgbClr val="000000"/>
              </a:solidFill>
              <a:latin typeface="Archivo"/>
              <a:ea typeface="Archivo"/>
              <a:cs typeface="Archivo"/>
              <a:sym typeface="Archivo"/>
            </a:endParaRPr>
          </a:p>
          <a:p>
            <a:pPr indent="-330200" lvl="0" marL="457200" rtl="0" algn="l">
              <a:spcBef>
                <a:spcPts val="0"/>
              </a:spcBef>
              <a:spcAft>
                <a:spcPts val="0"/>
              </a:spcAft>
              <a:buClr>
                <a:srgbClr val="000000"/>
              </a:buClr>
              <a:buSzPts val="1600"/>
              <a:buFont typeface="Archivo"/>
              <a:buChar char="❏"/>
            </a:pPr>
            <a:r>
              <a:rPr lang="en" sz="1600">
                <a:solidFill>
                  <a:srgbClr val="000000"/>
                </a:solidFill>
                <a:latin typeface="Archivo"/>
                <a:ea typeface="Archivo"/>
                <a:cs typeface="Archivo"/>
                <a:sym typeface="Archivo"/>
              </a:rPr>
              <a:t>By moving away from binary "truth vs. falsehood" teaching and leaning into Lenker's (2023) relational approach, the instructor stops presenting information as a fragile, absolute construct that can be easily shattered. Instead, they show students how information is built, contested, and connected. </a:t>
            </a:r>
            <a:endParaRPr sz="1600">
              <a:solidFill>
                <a:srgbClr val="000000"/>
              </a:solidFill>
              <a:latin typeface="Archivo"/>
              <a:ea typeface="Archivo"/>
              <a:cs typeface="Archivo"/>
              <a:sym typeface="Archivo"/>
            </a:endParaRPr>
          </a:p>
          <a:p>
            <a:pPr indent="0" lvl="0" marL="457200" rtl="0" algn="l">
              <a:spcBef>
                <a:spcPts val="0"/>
              </a:spcBef>
              <a:spcAft>
                <a:spcPts val="0"/>
              </a:spcAft>
              <a:buNone/>
            </a:pPr>
            <a:r>
              <a:t/>
            </a:r>
            <a:endParaRPr sz="1600">
              <a:solidFill>
                <a:srgbClr val="000000"/>
              </a:solidFill>
              <a:latin typeface="Archivo"/>
              <a:ea typeface="Archivo"/>
              <a:cs typeface="Archivo"/>
              <a:sym typeface="Archivo"/>
            </a:endParaRPr>
          </a:p>
          <a:p>
            <a:pPr indent="-330200" lvl="0" marL="457200" rtl="0" algn="l">
              <a:spcBef>
                <a:spcPts val="0"/>
              </a:spcBef>
              <a:spcAft>
                <a:spcPts val="0"/>
              </a:spcAft>
              <a:buClr>
                <a:srgbClr val="000000"/>
              </a:buClr>
              <a:buSzPts val="1600"/>
              <a:buFont typeface="Archivo"/>
              <a:buChar char="❏"/>
            </a:pPr>
            <a:r>
              <a:rPr lang="en" sz="1600">
                <a:solidFill>
                  <a:srgbClr val="000000"/>
                </a:solidFill>
                <a:latin typeface="Archivo"/>
                <a:ea typeface="Archivo"/>
                <a:cs typeface="Archivo"/>
                <a:sym typeface="Archivo"/>
              </a:rPr>
              <a:t>As a result of implementation the instructor designs lessons where students see "how ideas and accounts relate to each other." Trust shifts from </a:t>
            </a:r>
            <a:r>
              <a:rPr i="1" lang="en" sz="1600">
                <a:solidFill>
                  <a:srgbClr val="000000"/>
                </a:solidFill>
                <a:latin typeface="Archivo"/>
                <a:ea typeface="Archivo"/>
                <a:cs typeface="Archivo"/>
                <a:sym typeface="Archivo"/>
              </a:rPr>
              <a:t>who</a:t>
            </a:r>
            <a:r>
              <a:rPr lang="en" sz="1600">
                <a:solidFill>
                  <a:srgbClr val="000000"/>
                </a:solidFill>
                <a:latin typeface="Archivo"/>
                <a:ea typeface="Archivo"/>
                <a:cs typeface="Archivo"/>
                <a:sym typeface="Archivo"/>
              </a:rPr>
              <a:t> said it to </a:t>
            </a:r>
            <a:r>
              <a:rPr i="1" lang="en" sz="1600">
                <a:solidFill>
                  <a:srgbClr val="000000"/>
                </a:solidFill>
                <a:latin typeface="Archivo"/>
                <a:ea typeface="Archivo"/>
                <a:cs typeface="Archivo"/>
                <a:sym typeface="Archivo"/>
              </a:rPr>
              <a:t>how</a:t>
            </a:r>
            <a:r>
              <a:rPr lang="en" sz="1600">
                <a:solidFill>
                  <a:srgbClr val="000000"/>
                </a:solidFill>
                <a:latin typeface="Archivo"/>
                <a:ea typeface="Archivo"/>
                <a:cs typeface="Archivo"/>
                <a:sym typeface="Archivo"/>
              </a:rPr>
              <a:t> it connects to the broader web of knowledge. Students learn to trust information because they can trace its lineage, compare it to counter-arguments, and see its structural integrity. They develop trust in the </a:t>
            </a:r>
            <a:r>
              <a:rPr i="1" lang="en" sz="1600">
                <a:solidFill>
                  <a:srgbClr val="000000"/>
                </a:solidFill>
                <a:latin typeface="Archivo"/>
                <a:ea typeface="Archivo"/>
                <a:cs typeface="Archivo"/>
                <a:sym typeface="Archivo"/>
              </a:rPr>
              <a:t>scholarly and journalistic process</a:t>
            </a:r>
            <a:r>
              <a:rPr lang="en" sz="1600">
                <a:solidFill>
                  <a:srgbClr val="000000"/>
                </a:solidFill>
                <a:latin typeface="Archivo"/>
                <a:ea typeface="Archivo"/>
                <a:cs typeface="Archivo"/>
                <a:sym typeface="Archivo"/>
              </a:rPr>
              <a:t> of knowledge production rather than blind faith in a brand or gatekeeper. </a:t>
            </a:r>
            <a:endParaRPr sz="1600">
              <a:solidFill>
                <a:srgbClr val="000000"/>
              </a:solidFill>
              <a:latin typeface="Archivo"/>
              <a:ea typeface="Archivo"/>
              <a:cs typeface="Archivo"/>
              <a:sym typeface="Archivo"/>
            </a:endParaRPr>
          </a:p>
        </p:txBody>
      </p:sp>
      <p:sp>
        <p:nvSpPr>
          <p:cNvPr id="430" name="Google Shape;430;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CRDL Rubric &amp; Trust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436" name="Google Shape;436;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We cannot transform information landscapes by standing at a distance or relying solely on institutional authority. We do it by engaging directly with the complexities, the skepticism, and the systemic challenges of our current moment, guiding our communities with empathy and critical insight.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800">
                <a:latin typeface="Archivo"/>
                <a:ea typeface="Archivo"/>
                <a:cs typeface="Archivo"/>
                <a:sym typeface="Archivo"/>
              </a:rPr>
              <a:t> </a:t>
            </a:r>
            <a:endParaRPr sz="2800">
              <a:latin typeface="Archivo"/>
              <a:ea typeface="Archivo"/>
              <a:cs typeface="Archivo"/>
              <a:sym typeface="Archivo"/>
            </a:endParaRPr>
          </a:p>
          <a:p>
            <a:pPr indent="0" lvl="0" marL="0" rtl="0" algn="ctr">
              <a:lnSpc>
                <a:spcPct val="115000"/>
              </a:lnSpc>
              <a:spcBef>
                <a:spcPts val="0"/>
              </a:spcBef>
              <a:spcAft>
                <a:spcPts val="0"/>
              </a:spcAft>
              <a:buNone/>
            </a:pPr>
            <a:r>
              <a:rPr lang="en" sz="2800">
                <a:latin typeface="Archivo"/>
                <a:ea typeface="Archivo"/>
                <a:cs typeface="Archivo"/>
                <a:sym typeface="Archivo"/>
              </a:rPr>
              <a:t>When librarians say "trust us," it isn’t a passive plea. It is a profound responsibility. In a world drowning in misinformation and skepticism, library instruction is the anchor. </a:t>
            </a:r>
            <a:endParaRPr sz="2800">
              <a:latin typeface="Archivo"/>
              <a:ea typeface="Archivo"/>
              <a:cs typeface="Archivo"/>
              <a:sym typeface="Archivo"/>
            </a:endParaRPr>
          </a:p>
        </p:txBody>
      </p:sp>
      <p:sp>
        <p:nvSpPr>
          <p:cNvPr id="300" name="Google Shape;300;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a:t>
            </a:r>
            <a:endParaRPr/>
          </a:p>
        </p:txBody>
      </p:sp>
      <p:sp>
        <p:nvSpPr>
          <p:cNvPr id="442" name="Google Shape;442;p52"/>
          <p:cNvSpPr txBox="1"/>
          <p:nvPr>
            <p:ph idx="1" type="body"/>
          </p:nvPr>
        </p:nvSpPr>
        <p:spPr>
          <a:xfrm>
            <a:off x="311700" y="1152475"/>
            <a:ext cx="8520600" cy="389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0000"/>
                </a:solidFill>
                <a:latin typeface="Arial"/>
                <a:ea typeface="Arial"/>
                <a:cs typeface="Arial"/>
                <a:sym typeface="Arial"/>
              </a:rPr>
              <a:t>Crilly, J. (2019). A reflexive lens: Critical librarianship at UAL. Art Libraries Journal, 44(2), 83–91. https://doi.org/10.1017/alj.2019.9</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Lenker, M. N. (2023). Dwindling Trust in Experts: A Starting Point for Information Literacy. </a:t>
            </a:r>
            <a:r>
              <a:rPr i="1" lang="en" sz="1100">
                <a:solidFill>
                  <a:srgbClr val="000000"/>
                </a:solidFill>
                <a:latin typeface="Arial"/>
                <a:ea typeface="Arial"/>
                <a:cs typeface="Arial"/>
                <a:sym typeface="Arial"/>
              </a:rPr>
              <a:t>Communications in Information Literacy, 17 </a:t>
            </a:r>
            <a:r>
              <a:rPr lang="en" sz="1100">
                <a:solidFill>
                  <a:srgbClr val="000000"/>
                </a:solidFill>
                <a:latin typeface="Arial"/>
                <a:ea typeface="Arial"/>
                <a:cs typeface="Arial"/>
                <a:sym typeface="Arial"/>
              </a:rPr>
              <a:t>(2), 554–572.</a:t>
            </a:r>
            <a:r>
              <a:rPr lang="en" sz="1100">
                <a:solidFill>
                  <a:srgbClr val="000000"/>
                </a:solidFill>
                <a:uFill>
                  <a:noFill/>
                </a:uFill>
                <a:latin typeface="Arial"/>
                <a:ea typeface="Arial"/>
                <a:cs typeface="Arial"/>
                <a:sym typeface="Arial"/>
                <a:hlinkClick r:id="rId3">
                  <a:extLst>
                    <a:ext uri="{A12FA001-AC4F-418D-AE19-62706E023703}">
                      <ahyp:hlinkClr val="tx"/>
                    </a:ext>
                  </a:extLst>
                </a:hlinkClick>
              </a:rPr>
              <a:t> </a:t>
            </a:r>
            <a:r>
              <a:rPr lang="en" sz="1100" u="sng">
                <a:solidFill>
                  <a:schemeClr val="hlink"/>
                </a:solidFill>
                <a:latin typeface="Arial"/>
                <a:ea typeface="Arial"/>
                <a:cs typeface="Arial"/>
                <a:sym typeface="Arial"/>
                <a:hlinkClick r:id="rId4"/>
              </a:rPr>
              <a:t>https://doi.org/10.15760/comminfolit.2023.17.2.12</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Kuo, R., &amp; Marwick, A. (2021). Critical disinformation studies: History, power, and politics. Harvard Kennedy School Misinformation Review, 2(4). https://doi.org/10.37016/mr-2020-76.</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Marwick, A., Kuo, R., Cameron, S.J., &amp; Weigel, M. (2021). Critical disinformation studies: A syllabus. Center for Information, Technology. &amp; Public Life (CITAP), University of North Carolina at Chapel Hill </a:t>
            </a:r>
            <a:r>
              <a:rPr lang="en" sz="1100" u="sng">
                <a:solidFill>
                  <a:schemeClr val="hlink"/>
                </a:solidFill>
                <a:latin typeface="Arial"/>
                <a:ea typeface="Arial"/>
                <a:cs typeface="Arial"/>
                <a:sym typeface="Arial"/>
                <a:hlinkClick r:id="rId5"/>
              </a:rPr>
              <a:t>https://citap.unc.edu/critical-disinfo</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Pew Research Center. (2022). Americans’ trust in scientists, other groups declines. https://www.pewresearch.org/science/2022/02/15/americans-trust-in-scientists-other-groups-declines/</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Tynes, B. M., Stewart, A., Hamilton, M., &amp; Willis, H. A. (2021). From Google searches to Russian disinformation: Adolescent critical race digital literacy needs and skills. International Journal of Multicultural Education, 23(1), 110–130. doi:10.18251/Ijme.v23i1.2463</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Solorzano, D.G. (1998). Critical race theory, race and gender microaggressions, and the experience of Chicana and Chicano scholars. International Journal of Qualitative Studies in Education, 11(1), 121–136. https://doi.org/10.1080/095183998236926</a:t>
            </a:r>
            <a:endParaRPr sz="110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3"/>
          <p:cNvSpPr txBox="1"/>
          <p:nvPr>
            <p:ph idx="12" type="sldNum"/>
          </p:nvPr>
        </p:nvSpPr>
        <p:spPr>
          <a:xfrm>
            <a:off x="8653375" y="4829350"/>
            <a:ext cx="490500" cy="31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48" name="Google Shape;448;p53"/>
          <p:cNvSpPr txBox="1"/>
          <p:nvPr>
            <p:ph idx="1" type="subTitle"/>
          </p:nvPr>
        </p:nvSpPr>
        <p:spPr>
          <a:xfrm>
            <a:off x="2139625" y="1728800"/>
            <a:ext cx="4864500" cy="168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taatliches"/>
                <a:ea typeface="Staatliches"/>
                <a:cs typeface="Staatliches"/>
                <a:sym typeface="Staatliches"/>
              </a:rPr>
              <a:t>Thank</a:t>
            </a:r>
            <a:endParaRPr>
              <a:latin typeface="Staatliches"/>
              <a:ea typeface="Staatliches"/>
              <a:cs typeface="Staatliches"/>
              <a:sym typeface="Staatliches"/>
            </a:endParaRPr>
          </a:p>
          <a:p>
            <a:pPr indent="0" lvl="0" marL="0" rtl="0" algn="ctr">
              <a:spcBef>
                <a:spcPts val="0"/>
              </a:spcBef>
              <a:spcAft>
                <a:spcPts val="0"/>
              </a:spcAft>
              <a:buNone/>
            </a:pPr>
            <a:r>
              <a:rPr lang="en">
                <a:latin typeface="Staatliches"/>
                <a:ea typeface="Staatliches"/>
                <a:cs typeface="Staatliches"/>
                <a:sym typeface="Staatliches"/>
              </a:rPr>
              <a:t>You!</a:t>
            </a:r>
            <a:endParaRPr>
              <a:latin typeface="Staatliches"/>
              <a:ea typeface="Staatliches"/>
              <a:cs typeface="Staatliches"/>
              <a:sym typeface="Staatliche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5"/>
          <p:cNvSpPr txBox="1"/>
          <p:nvPr>
            <p:ph idx="1" type="body"/>
          </p:nvPr>
        </p:nvSpPr>
        <p:spPr>
          <a:xfrm>
            <a:off x="464850" y="1272850"/>
            <a:ext cx="8205000" cy="257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We’ve been trying to solve a crisis of the care with a checklist... In an infodemic, the most dangerous thing isn't a lie; it’s the belief that the truth doesn't need a human face.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6"/>
          <p:cNvSpPr txBox="1"/>
          <p:nvPr>
            <p:ph idx="1" type="subTitle"/>
          </p:nvPr>
        </p:nvSpPr>
        <p:spPr>
          <a:xfrm>
            <a:off x="1048484" y="800270"/>
            <a:ext cx="3062100" cy="74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Logic of Facts</a:t>
            </a:r>
            <a:endParaRPr/>
          </a:p>
        </p:txBody>
      </p:sp>
      <p:sp>
        <p:nvSpPr>
          <p:cNvPr id="311" name="Google Shape;311;p36"/>
          <p:cNvSpPr txBox="1"/>
          <p:nvPr>
            <p:ph idx="2" type="body"/>
          </p:nvPr>
        </p:nvSpPr>
        <p:spPr>
          <a:xfrm>
            <a:off x="1048469" y="3340850"/>
            <a:ext cx="3062100" cy="9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Defines the relationship between the truth of a statement (what is real) and the structural validity of an argument (how we reason). </a:t>
            </a:r>
            <a:endParaRPr sz="1400"/>
          </a:p>
        </p:txBody>
      </p:sp>
      <p:pic>
        <p:nvPicPr>
          <p:cNvPr descr="Search of information, business questions and documents, data management of tiny people (Provided by Getty Images)" id="312" name="Google Shape;312;p36"/>
          <p:cNvPicPr preferRelativeResize="0"/>
          <p:nvPr>
            <p:ph idx="3" type="pic"/>
          </p:nvPr>
        </p:nvPicPr>
        <p:blipFill rotWithShape="1">
          <a:blip r:embed="rId3">
            <a:alphaModFix/>
          </a:blip>
          <a:srcRect b="26082" l="0" r="0" t="26087"/>
          <a:stretch/>
        </p:blipFill>
        <p:spPr>
          <a:xfrm>
            <a:off x="1048574" y="1619625"/>
            <a:ext cx="3062098" cy="1464602"/>
          </a:xfrm>
          <a:prstGeom prst="rect">
            <a:avLst/>
          </a:prstGeom>
        </p:spPr>
      </p:pic>
      <p:sp>
        <p:nvSpPr>
          <p:cNvPr id="313" name="Google Shape;313;p36"/>
          <p:cNvSpPr txBox="1"/>
          <p:nvPr>
            <p:ph idx="4" type="subTitle"/>
          </p:nvPr>
        </p:nvSpPr>
        <p:spPr>
          <a:xfrm>
            <a:off x="5033660" y="800282"/>
            <a:ext cx="3061800" cy="74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Logic of Care</a:t>
            </a:r>
            <a:endParaRPr/>
          </a:p>
        </p:txBody>
      </p:sp>
      <p:sp>
        <p:nvSpPr>
          <p:cNvPr id="314" name="Google Shape;314;p36"/>
          <p:cNvSpPr txBox="1"/>
          <p:nvPr>
            <p:ph idx="5" type="body"/>
          </p:nvPr>
        </p:nvSpPr>
        <p:spPr>
          <a:xfrm>
            <a:off x="4971500" y="3340850"/>
            <a:ext cx="3061800" cy="13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Instead of treating information literacy as a purely technical, competitive task—like finding the best source to win an argument—it reframes research as a relational, ethical, and collective practice. </a:t>
            </a:r>
            <a:endParaRPr sz="1300"/>
          </a:p>
        </p:txBody>
      </p:sp>
      <p:pic>
        <p:nvPicPr>
          <p:cNvPr descr="Home care service isolated cartoon vector illustrations. (Provided by Getty Images)" id="315" name="Google Shape;315;p36"/>
          <p:cNvPicPr preferRelativeResize="0"/>
          <p:nvPr>
            <p:ph idx="6" type="pic"/>
          </p:nvPr>
        </p:nvPicPr>
        <p:blipFill rotWithShape="1">
          <a:blip r:embed="rId4">
            <a:alphaModFix/>
          </a:blip>
          <a:srcRect b="26080" l="0" r="0" t="26085"/>
          <a:stretch/>
        </p:blipFill>
        <p:spPr>
          <a:xfrm>
            <a:off x="5033650" y="1619625"/>
            <a:ext cx="3061801" cy="14646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descr="Black and white image of comparative DNA analysis." id="320" name="Google Shape;320;p37"/>
          <p:cNvPicPr preferRelativeResize="0"/>
          <p:nvPr>
            <p:ph idx="2" type="pic"/>
          </p:nvPr>
        </p:nvPicPr>
        <p:blipFill rotWithShape="1">
          <a:blip r:embed="rId3">
            <a:alphaModFix/>
          </a:blip>
          <a:srcRect b="0" l="2126" r="2116" t="0"/>
          <a:stretch/>
        </p:blipFill>
        <p:spPr>
          <a:xfrm>
            <a:off x="5154300" y="0"/>
            <a:ext cx="3989700" cy="5143501"/>
          </a:xfrm>
          <a:prstGeom prst="rect">
            <a:avLst/>
          </a:prstGeom>
        </p:spPr>
      </p:pic>
      <p:sp>
        <p:nvSpPr>
          <p:cNvPr id="321" name="Google Shape;321;p37"/>
          <p:cNvSpPr txBox="1"/>
          <p:nvPr>
            <p:ph type="title"/>
          </p:nvPr>
        </p:nvSpPr>
        <p:spPr>
          <a:xfrm>
            <a:off x="447800" y="391325"/>
            <a:ext cx="4250100" cy="209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t>Mis/disinformation</a:t>
            </a:r>
            <a:endParaRPr sz="4500"/>
          </a:p>
        </p:txBody>
      </p:sp>
      <p:sp>
        <p:nvSpPr>
          <p:cNvPr id="322" name="Google Shape;322;p37"/>
          <p:cNvSpPr txBox="1"/>
          <p:nvPr>
            <p:ph idx="1" type="subTitle"/>
          </p:nvPr>
        </p:nvSpPr>
        <p:spPr>
          <a:xfrm>
            <a:off x="450150" y="2405400"/>
            <a:ext cx="4250100" cy="2320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Countering today's sophisticated disinformation requires educational approaches rooted in history, society, culture, and ethics.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8"/>
          <p:cNvSpPr txBox="1"/>
          <p:nvPr>
            <p:ph idx="1" type="subTitle"/>
          </p:nvPr>
        </p:nvSpPr>
        <p:spPr>
          <a:xfrm>
            <a:off x="464850" y="432024"/>
            <a:ext cx="4209900" cy="150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Pedagogical Shift</a:t>
            </a:r>
            <a:endParaRPr/>
          </a:p>
        </p:txBody>
      </p:sp>
      <p:sp>
        <p:nvSpPr>
          <p:cNvPr id="328" name="Google Shape;328;p38"/>
          <p:cNvSpPr txBox="1"/>
          <p:nvPr>
            <p:ph idx="2" type="body"/>
          </p:nvPr>
        </p:nvSpPr>
        <p:spPr>
          <a:xfrm>
            <a:off x="464850" y="1918250"/>
            <a:ext cx="3841500" cy="257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Archivo"/>
                <a:ea typeface="Archivo"/>
                <a:cs typeface="Archivo"/>
                <a:sym typeface="Archivo"/>
              </a:rPr>
              <a:t>Librarians must now teach metaliteracy rather than simple source verification, training students to see research as continuous, critical engagement within a volatile digital ecosystem instead of a hunt for a single correct answer. </a:t>
            </a:r>
            <a:endParaRPr sz="1800">
              <a:latin typeface="Archivo"/>
              <a:ea typeface="Archivo"/>
              <a:cs typeface="Archivo"/>
              <a:sym typeface="Archivo"/>
            </a:endParaRPr>
          </a:p>
        </p:txBody>
      </p:sp>
      <p:pic>
        <p:nvPicPr>
          <p:cNvPr descr="Questionnaire, checklist vector icon (Provided by Getty Images)" id="329" name="Google Shape;329;p38"/>
          <p:cNvPicPr preferRelativeResize="0"/>
          <p:nvPr/>
        </p:nvPicPr>
        <p:blipFill>
          <a:blip r:embed="rId3">
            <a:alphaModFix/>
          </a:blip>
          <a:stretch>
            <a:fillRect/>
          </a:stretch>
        </p:blipFill>
        <p:spPr>
          <a:xfrm>
            <a:off x="4826688" y="1098550"/>
            <a:ext cx="3602826" cy="36028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9"/>
          <p:cNvSpPr txBox="1"/>
          <p:nvPr>
            <p:ph idx="12" type="sldNum"/>
          </p:nvPr>
        </p:nvSpPr>
        <p:spPr>
          <a:xfrm>
            <a:off x="7598375" y="3851350"/>
            <a:ext cx="6459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35" name="Google Shape;335;p39"/>
          <p:cNvSpPr txBox="1"/>
          <p:nvPr>
            <p:ph type="title"/>
          </p:nvPr>
        </p:nvSpPr>
        <p:spPr>
          <a:xfrm>
            <a:off x="447800" y="391325"/>
            <a:ext cx="4250100" cy="209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Pillars</a:t>
            </a:r>
            <a:r>
              <a:rPr lang="en" sz="4200"/>
              <a:t> of TRUST IN INFORMATION LITERACY </a:t>
            </a:r>
            <a:endParaRPr sz="4200"/>
          </a:p>
        </p:txBody>
      </p:sp>
      <p:sp>
        <p:nvSpPr>
          <p:cNvPr id="336" name="Google Shape;336;p39"/>
          <p:cNvSpPr txBox="1"/>
          <p:nvPr>
            <p:ph idx="1" type="subTitle"/>
          </p:nvPr>
        </p:nvSpPr>
        <p:spPr>
          <a:xfrm>
            <a:off x="450150" y="2405400"/>
            <a:ext cx="4250100" cy="2320500"/>
          </a:xfrm>
          <a:prstGeom prst="rect">
            <a:avLst/>
          </a:prstGeom>
        </p:spPr>
        <p:txBody>
          <a:bodyPr anchorCtr="0" anchor="t" bIns="91425" lIns="91425" spcFirstLastPara="1" rIns="91425" wrap="square" tIns="91425">
            <a:normAutofit fontScale="92500" lnSpcReduction="10000"/>
          </a:bodyPr>
          <a:lstStyle/>
          <a:p>
            <a:pPr indent="-381318" lvl="0" marL="457200" rtl="0" algn="l">
              <a:spcBef>
                <a:spcPts val="0"/>
              </a:spcBef>
              <a:spcAft>
                <a:spcPts val="0"/>
              </a:spcAft>
              <a:buSzPct val="100000"/>
              <a:buAutoNum type="arabicPeriod"/>
            </a:pPr>
            <a:r>
              <a:rPr lang="en"/>
              <a:t>Librarian Student Rapport</a:t>
            </a:r>
            <a:endParaRPr/>
          </a:p>
          <a:p>
            <a:pPr indent="-381318" lvl="0" marL="457200" rtl="0" algn="l">
              <a:spcBef>
                <a:spcPts val="0"/>
              </a:spcBef>
              <a:spcAft>
                <a:spcPts val="0"/>
              </a:spcAft>
              <a:buSzPct val="100000"/>
              <a:buAutoNum type="arabicPeriod"/>
            </a:pPr>
            <a:r>
              <a:rPr lang="en"/>
              <a:t>Trust in the Information Ecosystem</a:t>
            </a:r>
            <a:endParaRPr/>
          </a:p>
          <a:p>
            <a:pPr indent="-381318" lvl="0" marL="457200" rtl="0" algn="l">
              <a:spcBef>
                <a:spcPts val="0"/>
              </a:spcBef>
              <a:spcAft>
                <a:spcPts val="0"/>
              </a:spcAft>
              <a:buSzPct val="100000"/>
              <a:buAutoNum type="arabicPeriod"/>
            </a:pPr>
            <a:r>
              <a:rPr lang="en"/>
              <a:t>Self Efficacy and Epistemic Trust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sz="800">
                <a:solidFill>
                  <a:schemeClr val="lt1"/>
                </a:solidFill>
              </a:rPr>
              <a:t>‹#›</a:t>
            </a:fld>
            <a:endParaRPr sz="800">
              <a:solidFill>
                <a:schemeClr val="lt1"/>
              </a:solidFill>
            </a:endParaRPr>
          </a:p>
        </p:txBody>
      </p:sp>
      <p:sp>
        <p:nvSpPr>
          <p:cNvPr id="342" name="Google Shape;342;p4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2700"/>
              <a:t>foundation of </a:t>
            </a:r>
            <a:r>
              <a:rPr i="1" lang="en" sz="2700"/>
              <a:t>safety</a:t>
            </a:r>
            <a:endParaRPr i="1" sz="2700"/>
          </a:p>
        </p:txBody>
      </p:sp>
      <p:sp>
        <p:nvSpPr>
          <p:cNvPr id="343" name="Google Shape;343;p4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368300" lvl="0" marL="457200" rtl="0" algn="l">
              <a:spcBef>
                <a:spcPts val="0"/>
              </a:spcBef>
              <a:spcAft>
                <a:spcPts val="0"/>
              </a:spcAft>
              <a:buSzPts val="2200"/>
              <a:buChar char="❏"/>
            </a:pPr>
            <a:r>
              <a:rPr lang="en" sz="2200"/>
              <a:t>Vulnerability</a:t>
            </a:r>
            <a:endParaRPr sz="2200"/>
          </a:p>
          <a:p>
            <a:pPr indent="-368300" lvl="0" marL="457200" rtl="0" algn="l">
              <a:spcBef>
                <a:spcPts val="0"/>
              </a:spcBef>
              <a:spcAft>
                <a:spcPts val="0"/>
              </a:spcAft>
              <a:buSzPts val="2200"/>
              <a:buChar char="❏"/>
            </a:pPr>
            <a:r>
              <a:rPr lang="en" sz="2200"/>
              <a:t>Guide v. Gatekeeper</a:t>
            </a:r>
            <a:endParaRPr sz="2200"/>
          </a:p>
        </p:txBody>
      </p:sp>
      <p:sp>
        <p:nvSpPr>
          <p:cNvPr id="344" name="Google Shape;344;p4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Librarian student rapport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1"/>
          <p:cNvSpPr txBox="1"/>
          <p:nvPr>
            <p:ph type="title"/>
          </p:nvPr>
        </p:nvSpPr>
        <p:spPr>
          <a:xfrm>
            <a:off x="265500" y="898675"/>
            <a:ext cx="4045200" cy="18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Trust in the information ecosystem</a:t>
            </a:r>
            <a:endParaRPr/>
          </a:p>
        </p:txBody>
      </p:sp>
      <p:sp>
        <p:nvSpPr>
          <p:cNvPr id="350" name="Google Shape;350;p4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2700"/>
              <a:t>erosion of </a:t>
            </a:r>
            <a:r>
              <a:rPr i="1" lang="en" sz="2700"/>
              <a:t>traditional</a:t>
            </a:r>
            <a:r>
              <a:rPr i="1" lang="en" sz="2700"/>
              <a:t> </a:t>
            </a:r>
            <a:r>
              <a:rPr i="1" lang="en" sz="2700"/>
              <a:t>institutional</a:t>
            </a:r>
            <a:r>
              <a:rPr i="1" lang="en" sz="2700"/>
              <a:t> authority</a:t>
            </a:r>
            <a:endParaRPr i="1" sz="2700"/>
          </a:p>
        </p:txBody>
      </p:sp>
      <p:sp>
        <p:nvSpPr>
          <p:cNvPr id="351" name="Google Shape;351;p4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368300" lvl="0" marL="457200" rtl="0" algn="l">
              <a:spcBef>
                <a:spcPts val="0"/>
              </a:spcBef>
              <a:spcAft>
                <a:spcPts val="0"/>
              </a:spcAft>
              <a:buSzPts val="2200"/>
              <a:buChar char="❏"/>
            </a:pPr>
            <a:r>
              <a:rPr lang="en" sz="2200"/>
              <a:t>Decline of Proxies</a:t>
            </a:r>
            <a:endParaRPr sz="2200"/>
          </a:p>
          <a:p>
            <a:pPr indent="-368300" lvl="0" marL="457200" rtl="0" algn="l">
              <a:spcBef>
                <a:spcPts val="0"/>
              </a:spcBef>
              <a:spcAft>
                <a:spcPts val="0"/>
              </a:spcAft>
              <a:buSzPts val="2200"/>
              <a:buChar char="❏"/>
            </a:pPr>
            <a:r>
              <a:rPr lang="en" sz="2200"/>
              <a:t>Cynicism </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name="Assignment #1">
  <a:themeElements>
    <a:clrScheme name="Simple Light">
      <a:dk1>
        <a:srgbClr val="590D22"/>
      </a:dk1>
      <a:lt1>
        <a:srgbClr val="FFF0F3"/>
      </a:lt1>
      <a:dk2>
        <a:srgbClr val="E9395D"/>
      </a:dk2>
      <a:lt2>
        <a:srgbClr val="590D22"/>
      </a:lt2>
      <a:accent1>
        <a:srgbClr val="23869E"/>
      </a:accent1>
      <a:accent2>
        <a:srgbClr val="0D4B59"/>
      </a:accent2>
      <a:accent3>
        <a:srgbClr val="F0FBFF"/>
      </a:accent3>
      <a:accent4>
        <a:srgbClr val="A67C27"/>
      </a:accent4>
      <a:accent5>
        <a:srgbClr val="2D2107"/>
      </a:accent5>
      <a:accent6>
        <a:srgbClr val="FFFBF0"/>
      </a:accent6>
      <a:hlink>
        <a:srgbClr val="590D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