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docProps/app.xml" ContentType="application/vnd.openxmlformats-officedocument.extended-properties+xml"/>
  <Override PartName="/docProps/core.xml" ContentType="application/vnd.openxmlformats-package.core-properties+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Default Extension="png" ContentType="image/png"/>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Default Extension="jpg" ContentType="image/jpg"/>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x="9144000" cy="10058400"/>
  <p:notesSz cx="9144000" cy="10058400"/>
  <p:defaultTextStyle>
    <a:defPPr>
      <a:defRPr kern="0"/>
    </a:def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36" y="-84"/>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viewProps" Target="viewProps.xml"/><Relationship Id="rId4" Type="http://schemas.openxmlformats.org/officeDocument/2006/relationships/presProps" Target="presProps.xml"/><Relationship Id="rId5" Type="http://schemas.openxmlformats.org/officeDocument/2006/relationships/tableStyles" Target="tableStyles.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slide" Target="slides/slide19.xml"/></Relationships>

</file>

<file path=ppt/notesSlides/_rels/notesSlide1.xml.rels><?xml version="1.0" encoding="UTF-8" standalone="yes"?>
<Relationships xmlns="http://schemas.openxmlformats.org/package/2006/relationships"><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2020-12-18 21:58:50</a:t>
            </a:r>
          </a:p>
          <a:p>
            <a:r>
              <a:t>--------------------------------------------</a:t>
            </a:r>
          </a:p>
          <a:p>
            <a:r>
              <a:t>Jen:</a:t>
            </a:r>
          </a:p>
          <a:p>
            <a:r>
              <a:t>Good morning! Welcome to our Tech Services Q&amp;A on Ebooks in Alma. We’re switching gears a bit today and doing more of a presentation to start, which will hopefully help set the stage for working with ebooks in Alma.</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2020-12-18 21:58:51</a:t>
            </a:r>
          </a:p>
          <a:p>
            <a:r>
              <a:t>--------------------------------------------</a:t>
            </a:r>
          </a:p>
          <a:p>
            <a:r>
              <a:t>Jen</a:t>
            </a:r>
          </a:p>
          <a:p>
            <a:r>
              <a:t>Back to thinking about Collections: typically when you work from the Community Zone you start with the Collection Level – Where is the resource coming from (provider). Once you find the correct collection you can activate it, the service and the portfolio. Sometimes you may find an appropriate collection but the portfolio you want is not yet added to it, or as we have discussed the metadata for the titles is not sufficient. You can choose to use CZ collections with local MARC records if you choose.</a:t>
            </a:r>
          </a:p>
          <a:p>
            <a:r>
              <a:t>If you are working with your own local metadata/MARC you can still manage records in this fashion, and it is recommended. The main drawback to NOT using the CZ metadata for the portfolio level is you don’t get any changes to that record. For example, if a record is improved in the CZ and you are not linked to it, you would not receive those improvements. You’ll have more opportunities to add what are typically thought of as Electronic Resource Management System (ERMS) aspects to the record (licenses, cost per use calculations, etc)</a:t>
            </a:r>
          </a:p>
          <a:p>
            <a:r>
              <a:t>You can manage Proxy information: rather than editing every record to add your proxy you can apply your institution’s proxy (set up in Alma Config) at the Service level. If your proxy changes, no editing thousands of records!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2020-12-18 21:58:52</a:t>
            </a:r>
          </a:p>
          <a:p>
            <a:r>
              <a:t>--------------------------------------------</a:t>
            </a:r>
          </a:p>
          <a:p>
            <a:r>
              <a:t>Jen</a:t>
            </a:r>
          </a:p>
          <a:p>
            <a:r>
              <a:t>A lot of the guidance we’ve been talking about is reflected in the P2E clean up : the delete duplicate portfolios directions have been available for a while. I recently linked some Ex Libris documentation for grouping ILS migrated portfolios into local collections as well as linking ILS migrated portfolios to CZ collections but retaining those ILS migrated bib records. These links can be found on the main p2e page.</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2020-12-18 21:58:52</a:t>
            </a:r>
          </a:p>
          <a:p>
            <a:r>
              <a:t>--------------------------------------------</a:t>
            </a:r>
          </a:p>
          <a:p>
            <a:r>
              <a:t>We’re all still learning</a:t>
            </a:r>
          </a:p>
          <a:p>
            <a:r>
              <a:t>Alma is forgiving when it comes to cleaning up – if you want to try a new workflow, or want to correct how items are displaying the jobs that are used for P2E cleanup can also be useful for other cleanup as well, as long as you can identify the records you want to change!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2020-12-18 21:58:52</a:t>
            </a:r>
          </a:p>
          <a:p>
            <a:r>
              <a:t>--------------------------------------------</a:t>
            </a:r>
          </a:p>
          <a:p>
            <a:r>
              <a:t>[Jen]</a:t>
            </a:r>
          </a:p>
          <a:p>
            <a:r>
              <a:t>Please type any questions in the chat, or feel free to unmute to ask questions.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2020-12-18 21:58:50</a:t>
            </a:r>
          </a:p>
          <a:p>
            <a:r>
              <a:t>--------------------------------------------</a:t>
            </a:r>
          </a:p>
          <a:p>
            <a:r>
              <a:t>Jen</a:t>
            </a:r>
          </a:p>
          <a:p>
            <a:r>
              <a:t>Today we’ll be focusing on adding new titles to Alma. We’ve already shared a lot about the P2E –ed resources in Alma, and while we’ll mention a bit at the end about these resources, we know libraries are currently acquiring a lot of e-titles and want to make sure their patrons have access to them as quickly and efficiently as possible.</a:t>
            </a:r>
          </a:p>
          <a:p>
            <a:r>
              <a:t>First we want to talk a bit about the background of today’s session and what we will be discussing. As you have heard over and over during the trainings and lead up to migration Alma handles ebooks and e-resources in general DIFFERENTLY than an ILS. We realize that the documentation Ex Libris provides talks a lot about how to do things but not a lot about the WHY of doing things, so we want to try to address some of those WHY’s today, along with some general recommendations for what we hope will become best practices for ebooks in our environment.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2020-12-18 21:58:50</a:t>
            </a:r>
          </a:p>
          <a:p>
            <a:r>
              <a:t>--------------------------------------------</a:t>
            </a:r>
          </a:p>
          <a:p>
            <a:r>
              <a:t>Jen</a:t>
            </a:r>
          </a:p>
          <a:p>
            <a:r>
              <a:t>When cataloging, we’re usually looking for a MARC record that represents the item we have purchased. </a:t>
            </a:r>
          </a:p>
          <a:p>
            <a:r>
              <a:t>In Alma the MARC record is the foundation of the eresource, but it is only ONE LAYER, as suggested by the diagram above.</a:t>
            </a:r>
          </a:p>
          <a:p>
            <a:r>
              <a:t>The Collection, Service, and Portfolio are Alma Objects – they are fundamental to Alma as well as Primo VE and your end user’s experience.</a:t>
            </a:r>
          </a:p>
          <a:p>
            <a:r>
              <a:t>The Portfolio in Alma serves as the electronic inventory – the URL is stored here, and while a MARC record can exist with out a portfolio, a portfolio cannot exist without a MARC record. Some of the questions we’ve received from folks are listed here: where should my MARC record come from? Where should I save my MARC record? </a:t>
            </a:r>
          </a:p>
          <a:p>
            <a:r>
              <a:t>And one we’ve come up with: how and WHY should I organize my MARC records in Alma.</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2020-12-18 21:58:50</a:t>
            </a:r>
          </a:p>
          <a:p>
            <a:r>
              <a:t>--------------------------------------------</a:t>
            </a:r>
          </a:p>
          <a:p>
            <a:r>
              <a:t>Jen</a:t>
            </a:r>
          </a:p>
          <a:p>
            <a:r>
              <a:t>3 Places you can get your MARC records:</a:t>
            </a:r>
          </a:p>
          <a:p>
            <a:r>
              <a:t>Community Zone: if the metadata quality acceptable to you, and it is available Vendor: same questions!</a:t>
            </a:r>
          </a:p>
          <a:p>
            <a:r>
              <a:t>OCLC</a:t>
            </a:r>
          </a:p>
          <a:p>
            <a:r>
              <a:t>I’m going to let Ted talk about the various sources of MARC records and working with them in Alma.</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2020-12-18 21:58:51</a:t>
            </a:r>
          </a:p>
          <a:p>
            <a:r>
              <a:t>--------------------------------------------</a:t>
            </a:r>
          </a:p>
          <a:p>
            <a:r>
              <a:t>Ted:</a:t>
            </a:r>
          </a:p>
          <a:p>
            <a:r>
              <a:t>So the first, and preferred option by many Alma sites, if not the best practice in Alma, is to select Community Zone resources. In general, CZ bib data for ebooks is pretty good for both selective collections and aggregator collections, and Ex Libris has been working directly with vendors over the last two years to have them take more responsibility for improving metadata. Additionally, a CZ bib is related to a CZ portfolio, which is really the data that you’d like the community to keep up for you. If the data are updated by the community—i.e., by whomever claims responsibility for an object—those updates will be reflected in the IZ. It’s also worth pointing out that while we’re primarily discussing cataloging today, these guidelines apply just as easily for libraries starting with acquisitions processes in Alma. Either way, you’re starting by selecting a bib record and building Alma data off of that record. If doing acquisitions, you start by placing an order on the bib and creating a PO as well as an activation, whereas with cataloging, you’re jumping right to the activation process. Both create linkages between your IZ and the CZ.</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2020-12-18 21:58:51</a:t>
            </a:r>
          </a:p>
          <a:p>
            <a:r>
              <a:t>--------------------------------------------</a:t>
            </a:r>
          </a:p>
          <a:p>
            <a:r>
              <a:t>Ted</a:t>
            </a:r>
          </a:p>
          <a:p>
            <a:r>
              <a:t>So we’ve noticed that many libraries are still following their workflows from Voyager, where you get bib records from a vendor or from OCLC. That’s okay, as that’s a valid way of doing things. In some cases, that will be the best or only way, for instance if the CZ does not yet contain the collection you have purchased. There are also times when the bibliographic metadata are less than stellar for some resources. Fortunately, ebook workflows are not mutually exclusive, and it is possible to associate your own metadata with CZ data, to give you the better part of both worlds—usable metadata and community-managed CKB portfolio data. Alma supports both importing and creating collections in bulk and adding to collections one or two records at a time. If importing multiple resources together, it’s best to use an import profile that is dedicated to that collection, so that the profile settings can remain the same from one import to the next. Additionally, you can specify that imported bibs might replace the links to CZ bibs, but retain the links to the portfolios.</a:t>
            </a:r>
          </a:p>
          <a:p>
            <a:r>
              <a:t>So this is one of those places where we’ll remind you that if you’re not doing all of this yet, don’t panic. Our point today has been to identify what appear to be best practices across the Alma community. We also still are learning, and hoping to make some of this easier for all of us.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2020-12-18 21:58:51</a:t>
            </a:r>
          </a:p>
          <a:p>
            <a:r>
              <a:t>--------------------------------------------</a:t>
            </a:r>
          </a:p>
          <a:p>
            <a:r>
              <a:t>Ted</a:t>
            </a:r>
          </a:p>
          <a:p>
            <a:r>
              <a:t>In Alma, we want URLs to access resources in portfolios Fields for details on collection, platform, enumeration Additional options for license terms and display logic</a:t>
            </a:r>
          </a:p>
          <a:p>
            <a:r>
              <a:t>Able to manage proxy details separately from the URL itself, and manage availability without deleting/suppressing resources Primo VE is optimized for portfolio display</a:t>
            </a:r>
          </a:p>
          <a:p>
            <a:r>
              <a:t>Bib 856 may not uniformly appear in each PVE view. CZ bibs do not have a bib 856.</a:t>
            </a:r>
          </a:p>
          <a:p>
            <a:r>
              <a:t>MFHD in Alma represents physical inventory</a:t>
            </a:r>
          </a:p>
          <a:p>
            <a:r>
              <a:t>Portfolios support a provider-neutral presentation, and allow bibs to describe content and container independently of changing platforms and delivery standards.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2020-12-18 21:58:51</a:t>
            </a:r>
          </a:p>
          <a:p>
            <a:r>
              <a:t>--------------------------------------------</a:t>
            </a:r>
          </a:p>
          <a:p>
            <a:r>
              <a:t>Ted</a:t>
            </a:r>
          </a:p>
          <a:p>
            <a:r>
              <a:t>So I’ve mentioned a couple times that we’ll be saving data to our institution zones. For ebooks, that appears to be a solid best practice both for the internal management of records and resources and for the presentation of those resources via Primo VE. When you work with CZ data, Alma is making connections between the CZ and IZ. You also want to be managing your own data, whether that’s loading, reloading, deleting, or expanding, as in utilizing the eresource management functionality of Alma.</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2020-12-18 21:58:51</a:t>
            </a:r>
          </a:p>
          <a:p>
            <a:r>
              <a:t>--------------------------------------------</a:t>
            </a:r>
          </a:p>
          <a:p>
            <a:r>
              <a:t>Ted</a:t>
            </a:r>
          </a:p>
          <a:p>
            <a:r>
              <a:t>The import process for electronic resources has some hitches that suggest loading to IZ is more effective at creating and updating portfolios than loading to NZ. When importing, Alma will look at the first 856 found. </a:t>
            </a:r>
          </a:p>
          <a:p>
            <a:r>
              <a:t>When importing, Alma creates the portfolio prior to running normalization on bibs.</a:t>
            </a:r>
          </a:p>
          <a:p>
            <a:r>
              <a:t>Therefore, bibs sometimes need additional prep before import; these modifications most likely follow your local preferences, which even with CARLI guidance, will sometimes differ from your peers.</a:t>
            </a:r>
          </a:p>
          <a:p>
            <a:r>
              <a:t>When importing a set of updates, if an imported bib matches an existing bib, Alma may create the portfolio from the 856 found in the existing bib, rather than in the imported copy. This may be desirable for some updates but not others. This might be approached by having different NZ import profiles for different actions and/or different collections, but more investigation is needed in this area. Working in the IZ means you get your resources visible to your users sooner.</a:t>
            </a:r>
          </a:p>
          <a:p>
            <a:r>
              <a:t>QUESTIONS at this point?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obj">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sz="2400" b="0" i="0">
                <a:solidFill>
                  <a:srgbClr val="582C5F"/>
                </a:solidFill>
                <a:latin typeface="Arial"/>
                <a:cs typeface="Arial"/>
              </a:defRPr>
            </a:lvl1pPr>
          </a:lstStyle>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sz="2400" b="0" i="0">
                <a:solidFill>
                  <a:srgbClr val="582C5F"/>
                </a:solidFill>
                <a:latin typeface="Arial"/>
                <a:cs typeface="Arial"/>
              </a:defRPr>
            </a:lvl1pPr>
          </a:lstStyle>
          <a:p/>
        </p:txBody>
      </p:sp>
      <p:sp>
        <p:nvSpPr>
          <p:cNvPr id="4" name="Holder 4"/>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0" i="0">
                <a:solidFill>
                  <a:srgbClr val="582C5F"/>
                </a:solidFill>
                <a:latin typeface="Arial"/>
                <a:cs typeface="Arial"/>
              </a:defRPr>
            </a:lvl1pPr>
          </a:lstStyle>
          <a:p/>
        </p:txBody>
      </p:sp>
      <p:sp>
        <p:nvSpPr>
          <p:cNvPr id="3" name="Holder 3"/>
          <p:cNvSpPr>
            <a:spLocks noGrp="1"/>
          </p:cNvSpPr>
          <p:nvPr>
            <p:ph type="body" idx="1"/>
          </p:nvPr>
        </p:nvSpPr>
        <p:spPr/>
        <p:txBody>
          <a:bodyPr lIns="0" tIns="0" rIns="0" bIns="0"/>
          <a:lstStyle>
            <a:lvl1pPr>
              <a:defRPr sz="2400" b="0" i="0">
                <a:solidFill>
                  <a:srgbClr val="582C5F"/>
                </a:solidFill>
                <a:latin typeface="Arial"/>
                <a:cs typeface="Arial"/>
              </a:defRPr>
            </a:lvl1pPr>
          </a:lstStyle>
          <a:p/>
        </p:txBody>
      </p:sp>
      <p:sp>
        <p:nvSpPr>
          <p:cNvPr id="4" name="Holder 4"/>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obj">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0" i="0">
                <a:solidFill>
                  <a:srgbClr val="582C5F"/>
                </a:solidFill>
                <a:latin typeface="Arial"/>
                <a:cs typeface="Arial"/>
              </a:defRPr>
            </a:lvl1pPr>
          </a:lstStyle>
          <a:p/>
        </p:txBody>
      </p:sp>
      <p:sp>
        <p:nvSpPr>
          <p:cNvPr id="3" name="Holder 3"/>
          <p:cNvSpPr>
            <a:spLocks noGrp="1"/>
          </p:cNvSpPr>
          <p:nvPr>
            <p:ph idx="2" sz="half"/>
          </p:nvPr>
        </p:nvSpPr>
        <p:spPr>
          <a:xfrm>
            <a:off x="457200" y="1577340"/>
            <a:ext cx="3977640" cy="4526280"/>
          </a:xfrm>
          <a:prstGeom prst="rect">
            <a:avLst/>
          </a:prstGeom>
        </p:spPr>
        <p:txBody>
          <a:bodyPr wrap="square" lIns="0" tIns="0" rIns="0" bIns="0">
            <a:spAutoFit/>
          </a:bodyPr>
          <a:lstStyle>
            <a:lvl1pPr>
              <a:defRPr/>
            </a:lvl1pPr>
          </a:lstStyle>
          <a:p/>
        </p:txBody>
      </p:sp>
      <p:sp>
        <p:nvSpPr>
          <p:cNvPr id="4" name="Holder 4"/>
          <p:cNvSpPr>
            <a:spLocks noGrp="1"/>
          </p:cNvSpPr>
          <p:nvPr>
            <p:ph idx="3" sz="half"/>
          </p:nvPr>
        </p:nvSpPr>
        <p:spPr>
          <a:xfrm>
            <a:off x="4709160" y="1577340"/>
            <a:ext cx="3977640" cy="4526280"/>
          </a:xfrm>
          <a:prstGeom prst="rect">
            <a:avLst/>
          </a:prstGeom>
        </p:spPr>
        <p:txBody>
          <a:bodyPr wrap="square" lIns="0" tIns="0" rIns="0" bIns="0">
            <a:spAutoFit/>
          </a:bodyPr>
          <a:lstStyle>
            <a:lvl1pPr>
              <a:defRPr/>
            </a:lvl1pPr>
          </a:lstStyle>
          <a:p/>
        </p:txBody>
      </p:sp>
      <p:sp>
        <p:nvSpPr>
          <p:cNvPr id="5" name="Holder 5"/>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7" name="Holder 7"/>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obj" showMasterSp="0">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9144000" cy="6858000"/>
          </a:xfrm>
          <a:custGeom>
            <a:avLst/>
            <a:gdLst/>
            <a:ahLst/>
            <a:cxnLst/>
            <a:rect l="l" t="t" r="r" b="b"/>
            <a:pathLst>
              <a:path w="9144000" h="6858000">
                <a:moveTo>
                  <a:pt x="9144000" y="0"/>
                </a:moveTo>
                <a:lnTo>
                  <a:pt x="0" y="0"/>
                </a:lnTo>
                <a:lnTo>
                  <a:pt x="0" y="6858000"/>
                </a:lnTo>
                <a:lnTo>
                  <a:pt x="9144000" y="6858000"/>
                </a:lnTo>
                <a:lnTo>
                  <a:pt x="9144000" y="0"/>
                </a:lnTo>
                <a:close/>
              </a:path>
            </a:pathLst>
          </a:custGeom>
          <a:solidFill>
            <a:srgbClr val="582C5F"/>
          </a:solidFill>
        </p:spPr>
        <p:txBody>
          <a:bodyPr wrap="square" lIns="0" tIns="0" rIns="0" bIns="0" rtlCol="0"/>
          <a:lstStyle/>
          <a:p/>
        </p:txBody>
      </p:sp>
      <p:pic>
        <p:nvPicPr>
          <p:cNvPr id="17" name="bg object 17"/>
          <p:cNvPicPr/>
          <p:nvPr/>
        </p:nvPicPr>
        <p:blipFill>
          <a:blip r:embed="rId2" cstate="print"/>
          <a:stretch>
            <a:fillRect/>
          </a:stretch>
        </p:blipFill>
        <p:spPr>
          <a:xfrm>
            <a:off x="3311652" y="1359408"/>
            <a:ext cx="2319527" cy="2322575"/>
          </a:xfrm>
          <a:prstGeom prst="rect">
            <a:avLst/>
          </a:prstGeom>
        </p:spPr>
      </p:pic>
      <p:sp>
        <p:nvSpPr>
          <p:cNvPr id="18" name="bg object 18"/>
          <p:cNvSpPr/>
          <p:nvPr/>
        </p:nvSpPr>
        <p:spPr>
          <a:xfrm>
            <a:off x="0" y="6477003"/>
            <a:ext cx="2286000" cy="161925"/>
          </a:xfrm>
          <a:custGeom>
            <a:avLst/>
            <a:gdLst/>
            <a:ahLst/>
            <a:cxnLst/>
            <a:rect l="l" t="t" r="r" b="b"/>
            <a:pathLst>
              <a:path w="2286000" h="161925">
                <a:moveTo>
                  <a:pt x="2285575" y="161540"/>
                </a:moveTo>
                <a:lnTo>
                  <a:pt x="0" y="161540"/>
                </a:lnTo>
                <a:lnTo>
                  <a:pt x="0" y="0"/>
                </a:lnTo>
                <a:lnTo>
                  <a:pt x="2285575" y="0"/>
                </a:lnTo>
                <a:lnTo>
                  <a:pt x="2285575" y="161540"/>
                </a:lnTo>
                <a:close/>
              </a:path>
            </a:pathLst>
          </a:custGeom>
          <a:solidFill>
            <a:srgbClr val="254490"/>
          </a:solidFill>
        </p:spPr>
        <p:txBody>
          <a:bodyPr wrap="square" lIns="0" tIns="0" rIns="0" bIns="0" rtlCol="0"/>
          <a:lstStyle/>
          <a:p/>
        </p:txBody>
      </p:sp>
      <p:sp>
        <p:nvSpPr>
          <p:cNvPr id="19" name="bg object 19"/>
          <p:cNvSpPr/>
          <p:nvPr/>
        </p:nvSpPr>
        <p:spPr>
          <a:xfrm>
            <a:off x="2285575" y="6477003"/>
            <a:ext cx="2286635" cy="161925"/>
          </a:xfrm>
          <a:custGeom>
            <a:avLst/>
            <a:gdLst/>
            <a:ahLst/>
            <a:cxnLst/>
            <a:rect l="l" t="t" r="r" b="b"/>
            <a:pathLst>
              <a:path w="2286635" h="161925">
                <a:moveTo>
                  <a:pt x="2286440" y="161540"/>
                </a:moveTo>
                <a:lnTo>
                  <a:pt x="0" y="161540"/>
                </a:lnTo>
                <a:lnTo>
                  <a:pt x="0" y="0"/>
                </a:lnTo>
                <a:lnTo>
                  <a:pt x="2286440" y="0"/>
                </a:lnTo>
                <a:lnTo>
                  <a:pt x="2286440" y="161540"/>
                </a:lnTo>
                <a:close/>
              </a:path>
            </a:pathLst>
          </a:custGeom>
          <a:solidFill>
            <a:srgbClr val="3999AC"/>
          </a:solidFill>
        </p:spPr>
        <p:txBody>
          <a:bodyPr wrap="square" lIns="0" tIns="0" rIns="0" bIns="0" rtlCol="0"/>
          <a:lstStyle/>
          <a:p/>
        </p:txBody>
      </p:sp>
      <p:sp>
        <p:nvSpPr>
          <p:cNvPr id="20" name="bg object 20"/>
          <p:cNvSpPr/>
          <p:nvPr/>
        </p:nvSpPr>
        <p:spPr>
          <a:xfrm>
            <a:off x="4572016" y="6477003"/>
            <a:ext cx="2286635" cy="161925"/>
          </a:xfrm>
          <a:custGeom>
            <a:avLst/>
            <a:gdLst/>
            <a:ahLst/>
            <a:cxnLst/>
            <a:rect l="l" t="t" r="r" b="b"/>
            <a:pathLst>
              <a:path w="2286634" h="161925">
                <a:moveTo>
                  <a:pt x="2286442" y="161540"/>
                </a:moveTo>
                <a:lnTo>
                  <a:pt x="0" y="161540"/>
                </a:lnTo>
                <a:lnTo>
                  <a:pt x="0" y="0"/>
                </a:lnTo>
                <a:lnTo>
                  <a:pt x="2286442" y="0"/>
                </a:lnTo>
                <a:lnTo>
                  <a:pt x="2286442" y="161540"/>
                </a:lnTo>
                <a:close/>
              </a:path>
            </a:pathLst>
          </a:custGeom>
          <a:solidFill>
            <a:srgbClr val="707C27"/>
          </a:solidFill>
        </p:spPr>
        <p:txBody>
          <a:bodyPr wrap="square" lIns="0" tIns="0" rIns="0" bIns="0" rtlCol="0"/>
          <a:lstStyle/>
          <a:p/>
        </p:txBody>
      </p:sp>
      <p:sp>
        <p:nvSpPr>
          <p:cNvPr id="21" name="bg object 21"/>
          <p:cNvSpPr/>
          <p:nvPr/>
        </p:nvSpPr>
        <p:spPr>
          <a:xfrm>
            <a:off x="6858458" y="6477003"/>
            <a:ext cx="2286000" cy="161925"/>
          </a:xfrm>
          <a:custGeom>
            <a:avLst/>
            <a:gdLst/>
            <a:ahLst/>
            <a:cxnLst/>
            <a:rect l="l" t="t" r="r" b="b"/>
            <a:pathLst>
              <a:path w="2286000" h="161925">
                <a:moveTo>
                  <a:pt x="2285541" y="161541"/>
                </a:moveTo>
                <a:lnTo>
                  <a:pt x="0" y="161541"/>
                </a:lnTo>
                <a:lnTo>
                  <a:pt x="0" y="0"/>
                </a:lnTo>
                <a:lnTo>
                  <a:pt x="2285541" y="0"/>
                </a:lnTo>
                <a:lnTo>
                  <a:pt x="2285541" y="161541"/>
                </a:lnTo>
                <a:close/>
              </a:path>
            </a:pathLst>
          </a:custGeom>
          <a:solidFill>
            <a:srgbClr val="1F6346"/>
          </a:solidFill>
        </p:spPr>
        <p:txBody>
          <a:bodyPr wrap="square" lIns="0" tIns="0" rIns="0" bIns="0" rtlCol="0"/>
          <a:lstStyle/>
          <a:p/>
        </p:txBody>
      </p:sp>
      <p:pic>
        <p:nvPicPr>
          <p:cNvPr id="22" name="bg object 22"/>
          <p:cNvPicPr/>
          <p:nvPr/>
        </p:nvPicPr>
        <p:blipFill>
          <a:blip r:embed="rId3" cstate="print"/>
          <a:stretch>
            <a:fillRect/>
          </a:stretch>
        </p:blipFill>
        <p:spPr>
          <a:xfrm>
            <a:off x="3339084" y="3907535"/>
            <a:ext cx="2237231" cy="463295"/>
          </a:xfrm>
          <a:prstGeom prst="rect">
            <a:avLst/>
          </a:prstGeom>
        </p:spPr>
      </p:pic>
      <p:sp>
        <p:nvSpPr>
          <p:cNvPr id="2" name="Holder 2"/>
          <p:cNvSpPr>
            <a:spLocks noGrp="1"/>
          </p:cNvSpPr>
          <p:nvPr>
            <p:ph type="title"/>
          </p:nvPr>
        </p:nvSpPr>
        <p:spPr/>
        <p:txBody>
          <a:bodyPr lIns="0" tIns="0" rIns="0" bIns="0"/>
          <a:lstStyle>
            <a:lvl1pPr>
              <a:defRPr sz="2400" b="0" i="0">
                <a:solidFill>
                  <a:srgbClr val="582C5F"/>
                </a:solidFill>
                <a:latin typeface="Arial"/>
                <a:cs typeface="Arial"/>
              </a:defRPr>
            </a:lvl1pPr>
          </a:lstStyle>
          <a:p/>
        </p:txBody>
      </p:sp>
      <p:sp>
        <p:nvSpPr>
          <p:cNvPr id="3" name="Holder 3"/>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5" name="Holder 5"/>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obj">
  <p:cSld name="Blank">
    <p:spTree>
      <p:nvGrpSpPr>
        <p:cNvPr id="1" name=""/>
        <p:cNvGrpSpPr/>
        <p:nvPr/>
      </p:nvGrpSpPr>
      <p:grpSpPr>
        <a:xfrm>
          <a:off x="0" y="0"/>
          <a:ext cx="0" cy="0"/>
          <a:chOff x="0" y="0"/>
          <a:chExt cx="0" cy="0"/>
        </a:xfrm>
      </p:grpSpPr>
      <p:sp>
        <p:nvSpPr>
          <p:cNvPr id="2" name="Holder 2"/>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4" name="Holder 4"/>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6452615"/>
            <a:ext cx="8738870" cy="405765"/>
          </a:xfrm>
          <a:custGeom>
            <a:avLst/>
            <a:gdLst/>
            <a:ahLst/>
            <a:cxnLst/>
            <a:rect l="l" t="t" r="r" b="b"/>
            <a:pathLst>
              <a:path w="8738870" h="405765">
                <a:moveTo>
                  <a:pt x="8738616" y="0"/>
                </a:moveTo>
                <a:lnTo>
                  <a:pt x="0" y="0"/>
                </a:lnTo>
                <a:lnTo>
                  <a:pt x="0" y="405384"/>
                </a:lnTo>
                <a:lnTo>
                  <a:pt x="8738616" y="405384"/>
                </a:lnTo>
                <a:lnTo>
                  <a:pt x="8738616" y="0"/>
                </a:lnTo>
                <a:close/>
              </a:path>
            </a:pathLst>
          </a:custGeom>
          <a:solidFill>
            <a:srgbClr val="582C5F"/>
          </a:solidFill>
        </p:spPr>
        <p:txBody>
          <a:bodyPr wrap="square" lIns="0" tIns="0" rIns="0" bIns="0" rtlCol="0"/>
          <a:lstStyle/>
          <a:p/>
        </p:txBody>
      </p:sp>
      <p:sp>
        <p:nvSpPr>
          <p:cNvPr id="17" name="bg object 17"/>
          <p:cNvSpPr/>
          <p:nvPr/>
        </p:nvSpPr>
        <p:spPr>
          <a:xfrm>
            <a:off x="9083039" y="6451091"/>
            <a:ext cx="60960" cy="407034"/>
          </a:xfrm>
          <a:custGeom>
            <a:avLst/>
            <a:gdLst/>
            <a:ahLst/>
            <a:cxnLst/>
            <a:rect l="l" t="t" r="r" b="b"/>
            <a:pathLst>
              <a:path w="60959" h="407034">
                <a:moveTo>
                  <a:pt x="60959" y="0"/>
                </a:moveTo>
                <a:lnTo>
                  <a:pt x="0" y="0"/>
                </a:lnTo>
                <a:lnTo>
                  <a:pt x="0" y="406908"/>
                </a:lnTo>
                <a:lnTo>
                  <a:pt x="60959" y="406908"/>
                </a:lnTo>
                <a:lnTo>
                  <a:pt x="60959" y="0"/>
                </a:lnTo>
                <a:close/>
              </a:path>
            </a:pathLst>
          </a:custGeom>
          <a:solidFill>
            <a:srgbClr val="0895A9"/>
          </a:solidFill>
        </p:spPr>
        <p:txBody>
          <a:bodyPr wrap="square" lIns="0" tIns="0" rIns="0" bIns="0" rtlCol="0"/>
          <a:lstStyle/>
          <a:p/>
        </p:txBody>
      </p:sp>
      <p:sp>
        <p:nvSpPr>
          <p:cNvPr id="18" name="bg object 18"/>
          <p:cNvSpPr/>
          <p:nvPr/>
        </p:nvSpPr>
        <p:spPr>
          <a:xfrm>
            <a:off x="8999219" y="6451091"/>
            <a:ext cx="70485" cy="407034"/>
          </a:xfrm>
          <a:custGeom>
            <a:avLst/>
            <a:gdLst/>
            <a:ahLst/>
            <a:cxnLst/>
            <a:rect l="l" t="t" r="r" b="b"/>
            <a:pathLst>
              <a:path w="70484" h="407034">
                <a:moveTo>
                  <a:pt x="70116" y="0"/>
                </a:moveTo>
                <a:lnTo>
                  <a:pt x="0" y="0"/>
                </a:lnTo>
                <a:lnTo>
                  <a:pt x="0" y="406908"/>
                </a:lnTo>
                <a:lnTo>
                  <a:pt x="70116" y="406908"/>
                </a:lnTo>
                <a:lnTo>
                  <a:pt x="70116" y="0"/>
                </a:lnTo>
                <a:close/>
              </a:path>
            </a:pathLst>
          </a:custGeom>
          <a:solidFill>
            <a:srgbClr val="00339F"/>
          </a:solidFill>
        </p:spPr>
        <p:txBody>
          <a:bodyPr wrap="square" lIns="0" tIns="0" rIns="0" bIns="0" rtlCol="0"/>
          <a:lstStyle/>
          <a:p/>
        </p:txBody>
      </p:sp>
      <p:sp>
        <p:nvSpPr>
          <p:cNvPr id="19" name="bg object 19"/>
          <p:cNvSpPr/>
          <p:nvPr/>
        </p:nvSpPr>
        <p:spPr>
          <a:xfrm>
            <a:off x="8915399" y="6451091"/>
            <a:ext cx="71755" cy="407034"/>
          </a:xfrm>
          <a:custGeom>
            <a:avLst/>
            <a:gdLst/>
            <a:ahLst/>
            <a:cxnLst/>
            <a:rect l="l" t="t" r="r" b="b"/>
            <a:pathLst>
              <a:path w="71754" h="407034">
                <a:moveTo>
                  <a:pt x="71627" y="0"/>
                </a:moveTo>
                <a:lnTo>
                  <a:pt x="0" y="0"/>
                </a:lnTo>
                <a:lnTo>
                  <a:pt x="0" y="406908"/>
                </a:lnTo>
                <a:lnTo>
                  <a:pt x="71627" y="406908"/>
                </a:lnTo>
                <a:lnTo>
                  <a:pt x="71627" y="0"/>
                </a:lnTo>
                <a:close/>
              </a:path>
            </a:pathLst>
          </a:custGeom>
          <a:solidFill>
            <a:srgbClr val="702077"/>
          </a:solidFill>
        </p:spPr>
        <p:txBody>
          <a:bodyPr wrap="square" lIns="0" tIns="0" rIns="0" bIns="0" rtlCol="0"/>
          <a:lstStyle/>
          <a:p/>
        </p:txBody>
      </p:sp>
      <p:sp>
        <p:nvSpPr>
          <p:cNvPr id="20" name="bg object 20"/>
          <p:cNvSpPr/>
          <p:nvPr/>
        </p:nvSpPr>
        <p:spPr>
          <a:xfrm>
            <a:off x="8831579" y="6451091"/>
            <a:ext cx="70485" cy="407034"/>
          </a:xfrm>
          <a:custGeom>
            <a:avLst/>
            <a:gdLst/>
            <a:ahLst/>
            <a:cxnLst/>
            <a:rect l="l" t="t" r="r" b="b"/>
            <a:pathLst>
              <a:path w="70484" h="407034">
                <a:moveTo>
                  <a:pt x="70103" y="0"/>
                </a:moveTo>
                <a:lnTo>
                  <a:pt x="0" y="0"/>
                </a:lnTo>
                <a:lnTo>
                  <a:pt x="0" y="406908"/>
                </a:lnTo>
                <a:lnTo>
                  <a:pt x="70103" y="406908"/>
                </a:lnTo>
                <a:lnTo>
                  <a:pt x="70103" y="0"/>
                </a:lnTo>
                <a:close/>
              </a:path>
            </a:pathLst>
          </a:custGeom>
          <a:solidFill>
            <a:srgbClr val="7D8034"/>
          </a:solidFill>
        </p:spPr>
        <p:txBody>
          <a:bodyPr wrap="square" lIns="0" tIns="0" rIns="0" bIns="0" rtlCol="0"/>
          <a:lstStyle/>
          <a:p/>
        </p:txBody>
      </p:sp>
      <p:sp>
        <p:nvSpPr>
          <p:cNvPr id="21" name="bg object 21"/>
          <p:cNvSpPr/>
          <p:nvPr/>
        </p:nvSpPr>
        <p:spPr>
          <a:xfrm>
            <a:off x="8749283" y="6451091"/>
            <a:ext cx="71755" cy="407034"/>
          </a:xfrm>
          <a:custGeom>
            <a:avLst/>
            <a:gdLst/>
            <a:ahLst/>
            <a:cxnLst/>
            <a:rect l="l" t="t" r="r" b="b"/>
            <a:pathLst>
              <a:path w="71754" h="407034">
                <a:moveTo>
                  <a:pt x="71615" y="0"/>
                </a:moveTo>
                <a:lnTo>
                  <a:pt x="0" y="0"/>
                </a:lnTo>
                <a:lnTo>
                  <a:pt x="0" y="406908"/>
                </a:lnTo>
                <a:lnTo>
                  <a:pt x="71615" y="406908"/>
                </a:lnTo>
                <a:lnTo>
                  <a:pt x="71615" y="0"/>
                </a:lnTo>
                <a:close/>
              </a:path>
            </a:pathLst>
          </a:custGeom>
          <a:solidFill>
            <a:srgbClr val="006646"/>
          </a:solidFill>
        </p:spPr>
        <p:txBody>
          <a:bodyPr wrap="square" lIns="0" tIns="0" rIns="0" bIns="0" rtlCol="0"/>
          <a:lstStyle/>
          <a:p/>
        </p:txBody>
      </p:sp>
      <p:sp>
        <p:nvSpPr>
          <p:cNvPr id="22" name="bg object 22"/>
          <p:cNvSpPr/>
          <p:nvPr/>
        </p:nvSpPr>
        <p:spPr>
          <a:xfrm>
            <a:off x="0" y="0"/>
            <a:ext cx="9144000" cy="372110"/>
          </a:xfrm>
          <a:custGeom>
            <a:avLst/>
            <a:gdLst/>
            <a:ahLst/>
            <a:cxnLst/>
            <a:rect l="l" t="t" r="r" b="b"/>
            <a:pathLst>
              <a:path w="9144000" h="372110">
                <a:moveTo>
                  <a:pt x="9144000" y="0"/>
                </a:moveTo>
                <a:lnTo>
                  <a:pt x="0" y="0"/>
                </a:lnTo>
                <a:lnTo>
                  <a:pt x="0" y="371855"/>
                </a:lnTo>
                <a:lnTo>
                  <a:pt x="9144000" y="371855"/>
                </a:lnTo>
                <a:lnTo>
                  <a:pt x="9144000" y="0"/>
                </a:lnTo>
                <a:close/>
              </a:path>
            </a:pathLst>
          </a:custGeom>
          <a:solidFill>
            <a:srgbClr val="582C5F"/>
          </a:solidFill>
        </p:spPr>
        <p:txBody>
          <a:bodyPr wrap="square" lIns="0" tIns="0" rIns="0" bIns="0" rtlCol="0"/>
          <a:lstStyle/>
          <a:p/>
        </p:txBody>
      </p:sp>
      <p:sp>
        <p:nvSpPr>
          <p:cNvPr id="2" name="Holder 2"/>
          <p:cNvSpPr>
            <a:spLocks noGrp="1"/>
          </p:cNvSpPr>
          <p:nvPr>
            <p:ph type="title"/>
          </p:nvPr>
        </p:nvSpPr>
        <p:spPr>
          <a:xfrm>
            <a:off x="669080" y="883354"/>
            <a:ext cx="5516245" cy="391159"/>
          </a:xfrm>
          <a:prstGeom prst="rect">
            <a:avLst/>
          </a:prstGeom>
        </p:spPr>
        <p:txBody>
          <a:bodyPr wrap="square" lIns="0" tIns="0" rIns="0" bIns="0">
            <a:spAutoFit/>
          </a:bodyPr>
          <a:lstStyle>
            <a:lvl1pPr>
              <a:defRPr sz="2400" b="0" i="0">
                <a:solidFill>
                  <a:srgbClr val="582C5F"/>
                </a:solidFill>
                <a:latin typeface="Arial"/>
                <a:cs typeface="Arial"/>
              </a:defRPr>
            </a:lvl1pPr>
          </a:lstStyle>
          <a:p/>
        </p:txBody>
      </p:sp>
      <p:sp>
        <p:nvSpPr>
          <p:cNvPr id="3" name="Holder 3"/>
          <p:cNvSpPr>
            <a:spLocks noGrp="1"/>
          </p:cNvSpPr>
          <p:nvPr>
            <p:ph type="body" idx="1"/>
          </p:nvPr>
        </p:nvSpPr>
        <p:spPr>
          <a:xfrm>
            <a:off x="669080" y="1688027"/>
            <a:ext cx="6631305" cy="2110740"/>
          </a:xfrm>
          <a:prstGeom prst="rect">
            <a:avLst/>
          </a:prstGeom>
        </p:spPr>
        <p:txBody>
          <a:bodyPr wrap="square" lIns="0" tIns="0" rIns="0" bIns="0">
            <a:spAutoFit/>
          </a:bodyPr>
          <a:lstStyle>
            <a:lvl1pPr>
              <a:defRPr sz="2400" b="0" i="0">
                <a:solidFill>
                  <a:srgbClr val="582C5F"/>
                </a:solidFill>
                <a:latin typeface="Arial"/>
                <a:cs typeface="Arial"/>
              </a:defRPr>
            </a:lvl1pPr>
          </a:lstStyle>
          <a:p/>
        </p:txBody>
      </p:sp>
      <p:sp>
        <p:nvSpPr>
          <p:cNvPr id="4" name="Holder 4"/>
          <p:cNvSpPr>
            <a:spLocks noGrp="1"/>
          </p:cNvSpPr>
          <p:nvPr>
            <p:ph type="ftr" idx="5" sz="quarter"/>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idx="6" sz="half"/>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p>
        </p:txBody>
      </p:sp>
    </p:spTree>
  </p:cSld>
  <p:clrMap folHlink="folHlink" hlink="hlink" accent1="accent1" accent2="accent2" accent3="accent3" accent4="accent4" accent5="accent5" accent6="accent6" tx2="dk2" bg2="lt2" tx1="dk1" bg1="lt1"/>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 Id="rId3" Type="http://schemas.openxmlformats.org/officeDocument/2006/relationships/slide" Target="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 Id="rId3" Type="http://schemas.openxmlformats.org/officeDocument/2006/relationships/slide" Target="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carli.illinois.edu/products-services/i-share/electronic-res-man/p2e-cleanup" TargetMode="External"/><Relationship Id="rId3" Type="http://schemas.openxmlformats.org/officeDocument/2006/relationships/image" Target="../media/image22.png"/><Relationship Id="rId4" Type="http://schemas.openxmlformats.org/officeDocument/2006/relationships/image" Target="../media/image23.png"/><Relationship Id="rId5" Type="http://schemas.openxmlformats.org/officeDocument/2006/relationships/image" Target="../media/image24.png"/><Relationship Id="rId6" Type="http://schemas.openxmlformats.org/officeDocument/2006/relationships/image" Target="../media/image25.png"/><Relationship Id="rId7" Type="http://schemas.openxmlformats.org/officeDocument/2006/relationships/notesSlide" Target="../notesSlides/notesSlide11.xml"/><Relationship Id="rId8" Type="http://schemas.openxmlformats.org/officeDocument/2006/relationships/slide" Target="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26.png"/><Relationship Id="rId3" Type="http://schemas.openxmlformats.org/officeDocument/2006/relationships/notesSlide" Target="../notesSlides/notesSlide12.xml"/><Relationship Id="rId4" Type="http://schemas.openxmlformats.org/officeDocument/2006/relationships/slide" Target="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27.jpg"/><Relationship Id="rId3" Type="http://schemas.openxmlformats.org/officeDocument/2006/relationships/notesSlide" Target="../notesSlides/notesSlide13.xml"/><Relationship Id="rId4" Type="http://schemas.openxmlformats.org/officeDocument/2006/relationships/slide" Target="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4.xml"/><Relationship Id="rId3" Type="http://schemas.openxmlformats.org/officeDocument/2006/relationships/slide" Target="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hyperlink" Target="https://nilrc.overdrive.com/" TargetMode="External"/><Relationship Id="rId3" Type="http://schemas.openxmlformats.org/officeDocument/2006/relationships/hyperlink" Target="https://knowledge.exlibrisgroup.com/Alma/Product_Documentation/010Alma_Online_Help_(English)/0" TargetMode="External"/><Relationship Id="rId4" Type="http://schemas.openxmlformats.org/officeDocument/2006/relationships/hyperlink" Target="https://home.marcive.com/blog/cataloging-record-distribution-program-crdp/" TargetMode="External"/><Relationship Id="rId5" Type="http://schemas.openxmlformats.org/officeDocument/2006/relationships/notesSlide" Target="../notesSlides/notesSlide15.xml"/><Relationship Id="rId6" Type="http://schemas.openxmlformats.org/officeDocument/2006/relationships/slide" Target="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hyperlink" Target="https://knowledge.exlibrisgroup.com/Alma/Best_Practices_and_How-" TargetMode="External"/><Relationship Id="rId3" Type="http://schemas.openxmlformats.org/officeDocument/2006/relationships/hyperlink" Target="mailto:techservices-ig@carli.illinois.edu" TargetMode="External"/><Relationship Id="rId4" Type="http://schemas.openxmlformats.org/officeDocument/2006/relationships/hyperlink" Target="https://carli.illinois.edu/mailman/listinfo/techserv-ig" TargetMode="External"/><Relationship Id="rId5" Type="http://schemas.openxmlformats.org/officeDocument/2006/relationships/notesSlide" Target="../notesSlides/notesSlide16.xml"/><Relationship Id="rId6" Type="http://schemas.openxmlformats.org/officeDocument/2006/relationships/slide" Target="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hyperlink" Target="https://www.carli.illinois.edu/products-services/i-" TargetMode="External"/><Relationship Id="rId3" Type="http://schemas.openxmlformats.org/officeDocument/2006/relationships/hyperlink" Target="https://www.carli.illinois.edu/products-services/i-share/discovery-interface/searcheverything" TargetMode="External"/><Relationship Id="rId4" Type="http://schemas.openxmlformats.org/officeDocument/2006/relationships/hyperlink" Target="https://knowledge.exlibrisgroup.com/Alma/Knowledge_Articles/Post_migration_clean-" TargetMode="External"/><Relationship Id="rId5" Type="http://schemas.openxmlformats.org/officeDocument/2006/relationships/notesSlide" Target="../notesSlides/notesSlide17.xml"/><Relationship Id="rId6" Type="http://schemas.openxmlformats.org/officeDocument/2006/relationships/slide" Target="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hyperlink" Target="https://knowledge.exlibrisgroup.com/Alma/Product_Documentation/010Alma_Online_Help_(English)/0" TargetMode="External"/><Relationship Id="rId3" Type="http://schemas.openxmlformats.org/officeDocument/2006/relationships/notesSlide" Target="../notesSlides/notesSlide18.xml"/><Relationship Id="rId4" Type="http://schemas.openxmlformats.org/officeDocument/2006/relationships/slide" Target="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9.xml"/><Relationship Id="rId3" Type="http://schemas.openxmlformats.org/officeDocument/2006/relationships/slide" Target="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Relationship Id="rId3" Type="http://schemas.openxmlformats.org/officeDocument/2006/relationships/slide" Target="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6.png"/><Relationship Id="rId6" Type="http://schemas.openxmlformats.org/officeDocument/2006/relationships/image" Target="../media/image7.png"/><Relationship Id="rId7" Type="http://schemas.openxmlformats.org/officeDocument/2006/relationships/image" Target="../media/image8.png"/><Relationship Id="rId8" Type="http://schemas.openxmlformats.org/officeDocument/2006/relationships/image" Target="../media/image9.png"/><Relationship Id="rId9" Type="http://schemas.openxmlformats.org/officeDocument/2006/relationships/image" Target="../media/image10.png"/><Relationship Id="rId10" Type="http://schemas.openxmlformats.org/officeDocument/2006/relationships/image" Target="../media/image11.png"/><Relationship Id="rId11" Type="http://schemas.openxmlformats.org/officeDocument/2006/relationships/image" Target="../media/image12.png"/><Relationship Id="rId12" Type="http://schemas.openxmlformats.org/officeDocument/2006/relationships/image" Target="../media/image13.png"/><Relationship Id="rId13" Type="http://schemas.openxmlformats.org/officeDocument/2006/relationships/image" Target="../media/image14.png"/><Relationship Id="rId14" Type="http://schemas.openxmlformats.org/officeDocument/2006/relationships/image" Target="../media/image15.png"/><Relationship Id="rId15" Type="http://schemas.openxmlformats.org/officeDocument/2006/relationships/image" Target="../media/image16.png"/><Relationship Id="rId16" Type="http://schemas.openxmlformats.org/officeDocument/2006/relationships/image" Target="../media/image17.png"/><Relationship Id="rId17" Type="http://schemas.openxmlformats.org/officeDocument/2006/relationships/image" Target="../media/image18.png"/><Relationship Id="rId18" Type="http://schemas.openxmlformats.org/officeDocument/2006/relationships/image" Target="../media/image19.png"/><Relationship Id="rId19" Type="http://schemas.openxmlformats.org/officeDocument/2006/relationships/image" Target="../media/image20.png"/><Relationship Id="rId20" Type="http://schemas.openxmlformats.org/officeDocument/2006/relationships/image" Target="../media/image21.png"/><Relationship Id="rId21" Type="http://schemas.openxmlformats.org/officeDocument/2006/relationships/notesSlide" Target="../notesSlides/notesSlide3.xml"/><Relationship Id="rId22" Type="http://schemas.openxmlformats.org/officeDocument/2006/relationships/slide" Target="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slide" Target="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 Id="rId3" Type="http://schemas.openxmlformats.org/officeDocument/2006/relationships/slide" Target="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slide" Target="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slide" Target="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slide" Target="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 Id="rId3" Type="http://schemas.openxmlformats.org/officeDocument/2006/relationships/slide" Target="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2377347" y="4584287"/>
            <a:ext cx="4267835" cy="1489075"/>
          </a:xfrm>
          <a:prstGeom prst="rect"/>
        </p:spPr>
        <p:txBody>
          <a:bodyPr wrap="square" lIns="0" tIns="12700" rIns="0" bIns="0" rtlCol="0" vert="horz">
            <a:spAutoFit/>
          </a:bodyPr>
          <a:lstStyle/>
          <a:p>
            <a:pPr algn="ctr" marL="12700" marR="5080">
              <a:lnSpc>
                <a:spcPct val="100000"/>
              </a:lnSpc>
              <a:spcBef>
                <a:spcPts val="100"/>
              </a:spcBef>
            </a:pPr>
            <a:r>
              <a:rPr dirty="0" sz="3200">
                <a:solidFill>
                  <a:srgbClr val="FFFFFF"/>
                </a:solidFill>
              </a:rPr>
              <a:t>TECH</a:t>
            </a:r>
            <a:r>
              <a:rPr dirty="0" sz="3200" spc="-80">
                <a:solidFill>
                  <a:srgbClr val="FFFFFF"/>
                </a:solidFill>
              </a:rPr>
              <a:t> </a:t>
            </a:r>
            <a:r>
              <a:rPr dirty="0" sz="3200">
                <a:solidFill>
                  <a:srgbClr val="FFFFFF"/>
                </a:solidFill>
              </a:rPr>
              <a:t>SERVICES</a:t>
            </a:r>
            <a:r>
              <a:rPr dirty="0" sz="3200" spc="-70">
                <a:solidFill>
                  <a:srgbClr val="FFFFFF"/>
                </a:solidFill>
              </a:rPr>
              <a:t> </a:t>
            </a:r>
            <a:r>
              <a:rPr dirty="0" sz="3200" spc="-25">
                <a:solidFill>
                  <a:srgbClr val="FFFFFF"/>
                </a:solidFill>
              </a:rPr>
              <a:t>Q&amp;A </a:t>
            </a:r>
            <a:r>
              <a:rPr dirty="0" sz="3200">
                <a:solidFill>
                  <a:srgbClr val="FFFFFF"/>
                </a:solidFill>
              </a:rPr>
              <a:t>EBOOKS</a:t>
            </a:r>
            <a:r>
              <a:rPr dirty="0" sz="3200" spc="-50">
                <a:solidFill>
                  <a:srgbClr val="FFFFFF"/>
                </a:solidFill>
              </a:rPr>
              <a:t> </a:t>
            </a:r>
            <a:r>
              <a:rPr dirty="0" sz="3200">
                <a:solidFill>
                  <a:srgbClr val="FFFFFF"/>
                </a:solidFill>
              </a:rPr>
              <a:t>IN</a:t>
            </a:r>
            <a:r>
              <a:rPr dirty="0" sz="3200" spc="-200">
                <a:solidFill>
                  <a:srgbClr val="FFFFFF"/>
                </a:solidFill>
              </a:rPr>
              <a:t> </a:t>
            </a:r>
            <a:r>
              <a:rPr dirty="0" sz="3200" spc="-20">
                <a:solidFill>
                  <a:srgbClr val="FFFFFF"/>
                </a:solidFill>
              </a:rPr>
              <a:t>ALMA </a:t>
            </a:r>
            <a:r>
              <a:rPr dirty="0" sz="3200">
                <a:solidFill>
                  <a:srgbClr val="FFFFFF"/>
                </a:solidFill>
              </a:rPr>
              <a:t>DECEMBER</a:t>
            </a:r>
            <a:r>
              <a:rPr dirty="0" sz="3200" spc="-75">
                <a:solidFill>
                  <a:srgbClr val="FFFFFF"/>
                </a:solidFill>
              </a:rPr>
              <a:t> </a:t>
            </a:r>
            <a:r>
              <a:rPr dirty="0" sz="3200">
                <a:solidFill>
                  <a:srgbClr val="FFFFFF"/>
                </a:solidFill>
              </a:rPr>
              <a:t>15,</a:t>
            </a:r>
            <a:r>
              <a:rPr dirty="0" sz="3200" spc="-60">
                <a:solidFill>
                  <a:srgbClr val="FFFFFF"/>
                </a:solidFill>
              </a:rPr>
              <a:t> </a:t>
            </a:r>
            <a:r>
              <a:rPr dirty="0" sz="3200" spc="-20">
                <a:solidFill>
                  <a:srgbClr val="FFFFFF"/>
                </a:solidFill>
              </a:rPr>
              <a:t>2020</a:t>
            </a:r>
            <a:endParaRPr sz="32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9154" y="67420"/>
            <a:ext cx="4509770" cy="269240"/>
          </a:xfrm>
          <a:prstGeom prst="rect">
            <a:avLst/>
          </a:prstGeom>
        </p:spPr>
        <p:txBody>
          <a:bodyPr wrap="square" lIns="0" tIns="12065" rIns="0" bIns="0" rtlCol="0" vert="horz">
            <a:spAutoFit/>
          </a:bodyPr>
          <a:lstStyle/>
          <a:p>
            <a:pPr marL="12700">
              <a:lnSpc>
                <a:spcPct val="100000"/>
              </a:lnSpc>
              <a:spcBef>
                <a:spcPts val="95"/>
              </a:spcBef>
            </a:pPr>
            <a:r>
              <a:rPr dirty="0" sz="1600">
                <a:solidFill>
                  <a:srgbClr val="FFFFFF"/>
                </a:solidFill>
                <a:latin typeface="Arial"/>
                <a:cs typeface="Arial"/>
              </a:rPr>
              <a:t>WHY</a:t>
            </a:r>
            <a:r>
              <a:rPr dirty="0" sz="1600" spc="-60">
                <a:solidFill>
                  <a:srgbClr val="FFFFFF"/>
                </a:solidFill>
                <a:latin typeface="Arial"/>
                <a:cs typeface="Arial"/>
              </a:rPr>
              <a:t> </a:t>
            </a:r>
            <a:r>
              <a:rPr dirty="0" sz="1600">
                <a:solidFill>
                  <a:srgbClr val="FFFFFF"/>
                </a:solidFill>
                <a:latin typeface="Arial"/>
                <a:cs typeface="Arial"/>
              </a:rPr>
              <a:t>SHOULD</a:t>
            </a:r>
            <a:r>
              <a:rPr dirty="0" sz="1600" spc="-15">
                <a:solidFill>
                  <a:srgbClr val="FFFFFF"/>
                </a:solidFill>
                <a:latin typeface="Arial"/>
                <a:cs typeface="Arial"/>
              </a:rPr>
              <a:t> </a:t>
            </a:r>
            <a:r>
              <a:rPr dirty="0" sz="1600">
                <a:solidFill>
                  <a:srgbClr val="FFFFFF"/>
                </a:solidFill>
                <a:latin typeface="Arial"/>
                <a:cs typeface="Arial"/>
              </a:rPr>
              <a:t>WE</a:t>
            </a:r>
            <a:r>
              <a:rPr dirty="0" sz="1600" spc="-25">
                <a:solidFill>
                  <a:srgbClr val="FFFFFF"/>
                </a:solidFill>
                <a:latin typeface="Arial"/>
                <a:cs typeface="Arial"/>
              </a:rPr>
              <a:t> </a:t>
            </a:r>
            <a:r>
              <a:rPr dirty="0" sz="1600">
                <a:solidFill>
                  <a:srgbClr val="FFFFFF"/>
                </a:solidFill>
                <a:latin typeface="Arial"/>
                <a:cs typeface="Arial"/>
              </a:rPr>
              <a:t>FOCUS</a:t>
            </a:r>
            <a:r>
              <a:rPr dirty="0" sz="1600" spc="-10">
                <a:solidFill>
                  <a:srgbClr val="FFFFFF"/>
                </a:solidFill>
                <a:latin typeface="Arial"/>
                <a:cs typeface="Arial"/>
              </a:rPr>
              <a:t> </a:t>
            </a:r>
            <a:r>
              <a:rPr dirty="0" sz="1600">
                <a:solidFill>
                  <a:srgbClr val="FFFFFF"/>
                </a:solidFill>
                <a:latin typeface="Arial"/>
                <a:cs typeface="Arial"/>
              </a:rPr>
              <a:t>ON</a:t>
            </a:r>
            <a:r>
              <a:rPr dirty="0" sz="1600" spc="-5">
                <a:solidFill>
                  <a:srgbClr val="FFFFFF"/>
                </a:solidFill>
                <a:latin typeface="Arial"/>
                <a:cs typeface="Arial"/>
              </a:rPr>
              <a:t> </a:t>
            </a:r>
            <a:r>
              <a:rPr dirty="0" sz="1600" spc="-10">
                <a:solidFill>
                  <a:srgbClr val="FFFFFF"/>
                </a:solidFill>
                <a:latin typeface="Arial"/>
                <a:cs typeface="Arial"/>
              </a:rPr>
              <a:t>COLLECTIONS?</a:t>
            </a:r>
            <a:endParaRPr sz="1600">
              <a:latin typeface="Arial"/>
              <a:cs typeface="Arial"/>
            </a:endParaRPr>
          </a:p>
        </p:txBody>
      </p:sp>
      <p:sp>
        <p:nvSpPr>
          <p:cNvPr id="3" name="object 3"/>
          <p:cNvSpPr txBox="1"/>
          <p:nvPr/>
        </p:nvSpPr>
        <p:spPr>
          <a:xfrm>
            <a:off x="669080" y="883354"/>
            <a:ext cx="8075295" cy="4914265"/>
          </a:xfrm>
          <a:prstGeom prst="rect">
            <a:avLst/>
          </a:prstGeom>
        </p:spPr>
        <p:txBody>
          <a:bodyPr wrap="square" lIns="0" tIns="12700" rIns="0" bIns="0" rtlCol="0" vert="horz">
            <a:spAutoFit/>
          </a:bodyPr>
          <a:lstStyle/>
          <a:p>
            <a:pPr algn="just" marL="352425" marR="693420" indent="-340360">
              <a:lnSpc>
                <a:spcPct val="100000"/>
              </a:lnSpc>
              <a:spcBef>
                <a:spcPts val="100"/>
              </a:spcBef>
              <a:buChar char="•"/>
              <a:tabLst>
                <a:tab pos="354965" algn="l"/>
              </a:tabLst>
            </a:pPr>
            <a:r>
              <a:rPr dirty="0" sz="2400">
                <a:solidFill>
                  <a:srgbClr val="582C5F"/>
                </a:solidFill>
                <a:latin typeface="Arial"/>
                <a:cs typeface="Arial"/>
              </a:rPr>
              <a:t>Collections</a:t>
            </a:r>
            <a:r>
              <a:rPr dirty="0" sz="2400" spc="-35">
                <a:solidFill>
                  <a:srgbClr val="582C5F"/>
                </a:solidFill>
                <a:latin typeface="Arial"/>
                <a:cs typeface="Arial"/>
              </a:rPr>
              <a:t> </a:t>
            </a:r>
            <a:r>
              <a:rPr dirty="0" sz="2400">
                <a:solidFill>
                  <a:srgbClr val="582C5F"/>
                </a:solidFill>
                <a:latin typeface="Arial"/>
                <a:cs typeface="Arial"/>
              </a:rPr>
              <a:t>create</a:t>
            </a:r>
            <a:r>
              <a:rPr dirty="0" sz="2400" spc="-65">
                <a:solidFill>
                  <a:srgbClr val="582C5F"/>
                </a:solidFill>
                <a:latin typeface="Arial"/>
                <a:cs typeface="Arial"/>
              </a:rPr>
              <a:t> </a:t>
            </a:r>
            <a:r>
              <a:rPr dirty="0" sz="2400">
                <a:solidFill>
                  <a:srgbClr val="582C5F"/>
                </a:solidFill>
                <a:latin typeface="Arial"/>
                <a:cs typeface="Arial"/>
              </a:rPr>
              <a:t>groups</a:t>
            </a:r>
            <a:r>
              <a:rPr dirty="0" sz="2400" spc="-55">
                <a:solidFill>
                  <a:srgbClr val="582C5F"/>
                </a:solidFill>
                <a:latin typeface="Arial"/>
                <a:cs typeface="Arial"/>
              </a:rPr>
              <a:t> </a:t>
            </a:r>
            <a:r>
              <a:rPr dirty="0" sz="2400">
                <a:solidFill>
                  <a:srgbClr val="582C5F"/>
                </a:solidFill>
                <a:latin typeface="Arial"/>
                <a:cs typeface="Arial"/>
              </a:rPr>
              <a:t>of</a:t>
            </a:r>
            <a:r>
              <a:rPr dirty="0" sz="2400" spc="-85">
                <a:solidFill>
                  <a:srgbClr val="582C5F"/>
                </a:solidFill>
                <a:latin typeface="Arial"/>
                <a:cs typeface="Arial"/>
              </a:rPr>
              <a:t> </a:t>
            </a:r>
            <a:r>
              <a:rPr dirty="0" sz="2400">
                <a:solidFill>
                  <a:srgbClr val="582C5F"/>
                </a:solidFill>
                <a:latin typeface="Arial"/>
                <a:cs typeface="Arial"/>
              </a:rPr>
              <a:t>records,</a:t>
            </a:r>
            <a:r>
              <a:rPr dirty="0" sz="2400" spc="-55">
                <a:solidFill>
                  <a:srgbClr val="582C5F"/>
                </a:solidFill>
                <a:latin typeface="Arial"/>
                <a:cs typeface="Arial"/>
              </a:rPr>
              <a:t> </a:t>
            </a:r>
            <a:r>
              <a:rPr dirty="0" sz="2400">
                <a:solidFill>
                  <a:srgbClr val="582C5F"/>
                </a:solidFill>
                <a:latin typeface="Arial"/>
                <a:cs typeface="Arial"/>
              </a:rPr>
              <a:t>as</a:t>
            </a:r>
            <a:r>
              <a:rPr dirty="0" sz="2400" spc="-80">
                <a:solidFill>
                  <a:srgbClr val="582C5F"/>
                </a:solidFill>
                <a:latin typeface="Arial"/>
                <a:cs typeface="Arial"/>
              </a:rPr>
              <a:t> </a:t>
            </a:r>
            <a:r>
              <a:rPr dirty="0" sz="2400">
                <a:solidFill>
                  <a:srgbClr val="582C5F"/>
                </a:solidFill>
                <a:latin typeface="Arial"/>
                <a:cs typeface="Arial"/>
              </a:rPr>
              <a:t>such,</a:t>
            </a:r>
            <a:r>
              <a:rPr dirty="0" sz="2400" spc="-60">
                <a:solidFill>
                  <a:srgbClr val="582C5F"/>
                </a:solidFill>
                <a:latin typeface="Arial"/>
                <a:cs typeface="Arial"/>
              </a:rPr>
              <a:t> </a:t>
            </a:r>
            <a:r>
              <a:rPr dirty="0" sz="2400" spc="-10">
                <a:solidFill>
                  <a:srgbClr val="582C5F"/>
                </a:solidFill>
                <a:latin typeface="Arial"/>
                <a:cs typeface="Arial"/>
              </a:rPr>
              <a:t>those </a:t>
            </a:r>
            <a:r>
              <a:rPr dirty="0" sz="2400" spc="-10">
                <a:solidFill>
                  <a:srgbClr val="582C5F"/>
                </a:solidFill>
                <a:latin typeface="Arial"/>
                <a:cs typeface="Arial"/>
              </a:rPr>
              <a:t>	</a:t>
            </a:r>
            <a:r>
              <a:rPr dirty="0" sz="2400">
                <a:solidFill>
                  <a:srgbClr val="582C5F"/>
                </a:solidFill>
                <a:latin typeface="Arial"/>
                <a:cs typeface="Arial"/>
              </a:rPr>
              <a:t>groups</a:t>
            </a:r>
            <a:r>
              <a:rPr dirty="0" sz="2400" spc="-45">
                <a:solidFill>
                  <a:srgbClr val="582C5F"/>
                </a:solidFill>
                <a:latin typeface="Arial"/>
                <a:cs typeface="Arial"/>
              </a:rPr>
              <a:t> </a:t>
            </a:r>
            <a:r>
              <a:rPr dirty="0" sz="2400">
                <a:solidFill>
                  <a:srgbClr val="582C5F"/>
                </a:solidFill>
                <a:latin typeface="Arial"/>
                <a:cs typeface="Arial"/>
              </a:rPr>
              <a:t>will</a:t>
            </a:r>
            <a:r>
              <a:rPr dirty="0" sz="2400" spc="-35">
                <a:solidFill>
                  <a:srgbClr val="582C5F"/>
                </a:solidFill>
                <a:latin typeface="Arial"/>
                <a:cs typeface="Arial"/>
              </a:rPr>
              <a:t> </a:t>
            </a:r>
            <a:r>
              <a:rPr dirty="0" sz="2400">
                <a:solidFill>
                  <a:srgbClr val="582C5F"/>
                </a:solidFill>
                <a:latin typeface="Arial"/>
                <a:cs typeface="Arial"/>
              </a:rPr>
              <a:t>be</a:t>
            </a:r>
            <a:r>
              <a:rPr dirty="0" sz="2400" spc="-55">
                <a:solidFill>
                  <a:srgbClr val="582C5F"/>
                </a:solidFill>
                <a:latin typeface="Arial"/>
                <a:cs typeface="Arial"/>
              </a:rPr>
              <a:t> </a:t>
            </a:r>
            <a:r>
              <a:rPr dirty="0" sz="2400">
                <a:solidFill>
                  <a:srgbClr val="582C5F"/>
                </a:solidFill>
                <a:latin typeface="Arial"/>
                <a:cs typeface="Arial"/>
              </a:rPr>
              <a:t>easier</a:t>
            </a:r>
            <a:r>
              <a:rPr dirty="0" sz="2400" spc="-35">
                <a:solidFill>
                  <a:srgbClr val="582C5F"/>
                </a:solidFill>
                <a:latin typeface="Arial"/>
                <a:cs typeface="Arial"/>
              </a:rPr>
              <a:t> </a:t>
            </a:r>
            <a:r>
              <a:rPr dirty="0" sz="2400">
                <a:solidFill>
                  <a:srgbClr val="582C5F"/>
                </a:solidFill>
                <a:latin typeface="Arial"/>
                <a:cs typeface="Arial"/>
              </a:rPr>
              <a:t>to</a:t>
            </a:r>
            <a:r>
              <a:rPr dirty="0" sz="2400" spc="-65">
                <a:solidFill>
                  <a:srgbClr val="582C5F"/>
                </a:solidFill>
                <a:latin typeface="Arial"/>
                <a:cs typeface="Arial"/>
              </a:rPr>
              <a:t> </a:t>
            </a:r>
            <a:r>
              <a:rPr dirty="0" sz="2400" spc="-10">
                <a:solidFill>
                  <a:srgbClr val="582C5F"/>
                </a:solidFill>
                <a:latin typeface="Arial"/>
                <a:cs typeface="Arial"/>
              </a:rPr>
              <a:t>manage.</a:t>
            </a:r>
            <a:endParaRPr sz="2400">
              <a:latin typeface="Arial"/>
              <a:cs typeface="Arial"/>
            </a:endParaRPr>
          </a:p>
          <a:p>
            <a:pPr algn="just" lvl="1" marL="756285" marR="100330" indent="-342900">
              <a:lnSpc>
                <a:spcPct val="100000"/>
              </a:lnSpc>
              <a:spcBef>
                <a:spcPts val="520"/>
              </a:spcBef>
              <a:buChar char="•"/>
              <a:tabLst>
                <a:tab pos="756285" algn="l"/>
              </a:tabLst>
            </a:pPr>
            <a:r>
              <a:rPr dirty="0" sz="2200">
                <a:solidFill>
                  <a:srgbClr val="582C5F"/>
                </a:solidFill>
                <a:latin typeface="Arial"/>
                <a:cs typeface="Arial"/>
              </a:rPr>
              <a:t>Easier</a:t>
            </a:r>
            <a:r>
              <a:rPr dirty="0" sz="2200" spc="-50">
                <a:solidFill>
                  <a:srgbClr val="582C5F"/>
                </a:solidFill>
                <a:latin typeface="Arial"/>
                <a:cs typeface="Arial"/>
              </a:rPr>
              <a:t> </a:t>
            </a:r>
            <a:r>
              <a:rPr dirty="0" sz="2200">
                <a:solidFill>
                  <a:srgbClr val="582C5F"/>
                </a:solidFill>
                <a:latin typeface="Arial"/>
                <a:cs typeface="Arial"/>
              </a:rPr>
              <a:t>to</a:t>
            </a:r>
            <a:r>
              <a:rPr dirty="0" sz="2200" spc="-45">
                <a:solidFill>
                  <a:srgbClr val="582C5F"/>
                </a:solidFill>
                <a:latin typeface="Arial"/>
                <a:cs typeface="Arial"/>
              </a:rPr>
              <a:t> </a:t>
            </a:r>
            <a:r>
              <a:rPr dirty="0" sz="2200">
                <a:solidFill>
                  <a:srgbClr val="582C5F"/>
                </a:solidFill>
                <a:latin typeface="Arial"/>
                <a:cs typeface="Arial"/>
              </a:rPr>
              <a:t>associate</a:t>
            </a:r>
            <a:r>
              <a:rPr dirty="0" sz="2200" spc="-55">
                <a:solidFill>
                  <a:srgbClr val="582C5F"/>
                </a:solidFill>
                <a:latin typeface="Arial"/>
                <a:cs typeface="Arial"/>
              </a:rPr>
              <a:t> </a:t>
            </a:r>
            <a:r>
              <a:rPr dirty="0" sz="2200">
                <a:solidFill>
                  <a:srgbClr val="582C5F"/>
                </a:solidFill>
                <a:latin typeface="Arial"/>
                <a:cs typeface="Arial"/>
              </a:rPr>
              <a:t>with</a:t>
            </a:r>
            <a:r>
              <a:rPr dirty="0" sz="2200" spc="-50">
                <a:solidFill>
                  <a:srgbClr val="582C5F"/>
                </a:solidFill>
                <a:latin typeface="Arial"/>
                <a:cs typeface="Arial"/>
              </a:rPr>
              <a:t> </a:t>
            </a:r>
            <a:r>
              <a:rPr dirty="0" sz="2200">
                <a:solidFill>
                  <a:srgbClr val="582C5F"/>
                </a:solidFill>
                <a:latin typeface="Arial"/>
                <a:cs typeface="Arial"/>
              </a:rPr>
              <a:t>licenses</a:t>
            </a:r>
            <a:r>
              <a:rPr dirty="0" sz="2200" spc="-55">
                <a:solidFill>
                  <a:srgbClr val="582C5F"/>
                </a:solidFill>
                <a:latin typeface="Arial"/>
                <a:cs typeface="Arial"/>
              </a:rPr>
              <a:t> </a:t>
            </a:r>
            <a:r>
              <a:rPr dirty="0" sz="2200">
                <a:solidFill>
                  <a:srgbClr val="582C5F"/>
                </a:solidFill>
                <a:latin typeface="Arial"/>
                <a:cs typeface="Arial"/>
              </a:rPr>
              <a:t>and</a:t>
            </a:r>
            <a:r>
              <a:rPr dirty="0" sz="2200" spc="-45">
                <a:solidFill>
                  <a:srgbClr val="582C5F"/>
                </a:solidFill>
                <a:latin typeface="Arial"/>
                <a:cs typeface="Arial"/>
              </a:rPr>
              <a:t> </a:t>
            </a:r>
            <a:r>
              <a:rPr dirty="0" sz="2200">
                <a:solidFill>
                  <a:srgbClr val="582C5F"/>
                </a:solidFill>
                <a:latin typeface="Arial"/>
                <a:cs typeface="Arial"/>
              </a:rPr>
              <a:t>other</a:t>
            </a:r>
            <a:r>
              <a:rPr dirty="0" sz="2200" spc="-40">
                <a:solidFill>
                  <a:srgbClr val="582C5F"/>
                </a:solidFill>
                <a:latin typeface="Arial"/>
                <a:cs typeface="Arial"/>
              </a:rPr>
              <a:t> </a:t>
            </a:r>
            <a:r>
              <a:rPr dirty="0" sz="2200">
                <a:solidFill>
                  <a:srgbClr val="582C5F"/>
                </a:solidFill>
                <a:latin typeface="Arial"/>
                <a:cs typeface="Arial"/>
              </a:rPr>
              <a:t>ERMS</a:t>
            </a:r>
            <a:r>
              <a:rPr dirty="0" sz="2200" spc="-35">
                <a:solidFill>
                  <a:srgbClr val="582C5F"/>
                </a:solidFill>
                <a:latin typeface="Arial"/>
                <a:cs typeface="Arial"/>
              </a:rPr>
              <a:t> </a:t>
            </a:r>
            <a:r>
              <a:rPr dirty="0" sz="2200" spc="-10">
                <a:solidFill>
                  <a:srgbClr val="582C5F"/>
                </a:solidFill>
                <a:latin typeface="Arial"/>
                <a:cs typeface="Arial"/>
              </a:rPr>
              <a:t>aspects </a:t>
            </a:r>
            <a:r>
              <a:rPr dirty="0" sz="2200">
                <a:solidFill>
                  <a:srgbClr val="582C5F"/>
                </a:solidFill>
                <a:latin typeface="Arial"/>
                <a:cs typeface="Arial"/>
              </a:rPr>
              <a:t>of</a:t>
            </a:r>
            <a:r>
              <a:rPr dirty="0" sz="2200" spc="-50">
                <a:solidFill>
                  <a:srgbClr val="582C5F"/>
                </a:solidFill>
                <a:latin typeface="Arial"/>
                <a:cs typeface="Arial"/>
              </a:rPr>
              <a:t> </a:t>
            </a:r>
            <a:r>
              <a:rPr dirty="0" sz="2200">
                <a:solidFill>
                  <a:srgbClr val="582C5F"/>
                </a:solidFill>
                <a:latin typeface="Arial"/>
                <a:cs typeface="Arial"/>
              </a:rPr>
              <a:t>records</a:t>
            </a:r>
            <a:r>
              <a:rPr dirty="0" sz="2200" spc="-30">
                <a:solidFill>
                  <a:srgbClr val="582C5F"/>
                </a:solidFill>
                <a:latin typeface="Arial"/>
                <a:cs typeface="Arial"/>
              </a:rPr>
              <a:t> </a:t>
            </a:r>
            <a:r>
              <a:rPr dirty="0" sz="2200">
                <a:solidFill>
                  <a:srgbClr val="582C5F"/>
                </a:solidFill>
                <a:latin typeface="Arial"/>
                <a:cs typeface="Arial"/>
              </a:rPr>
              <a:t>(e.g.</a:t>
            </a:r>
            <a:r>
              <a:rPr dirty="0" sz="2200" spc="-45">
                <a:solidFill>
                  <a:srgbClr val="582C5F"/>
                </a:solidFill>
                <a:latin typeface="Arial"/>
                <a:cs typeface="Arial"/>
              </a:rPr>
              <a:t> </a:t>
            </a:r>
            <a:r>
              <a:rPr dirty="0" sz="2200">
                <a:solidFill>
                  <a:srgbClr val="582C5F"/>
                </a:solidFill>
                <a:latin typeface="Arial"/>
                <a:cs typeface="Arial"/>
              </a:rPr>
              <a:t>usage</a:t>
            </a:r>
            <a:r>
              <a:rPr dirty="0" sz="2200" spc="-40">
                <a:solidFill>
                  <a:srgbClr val="582C5F"/>
                </a:solidFill>
                <a:latin typeface="Arial"/>
                <a:cs typeface="Arial"/>
              </a:rPr>
              <a:t> </a:t>
            </a:r>
            <a:r>
              <a:rPr dirty="0" sz="2200" spc="-10">
                <a:solidFill>
                  <a:srgbClr val="582C5F"/>
                </a:solidFill>
                <a:latin typeface="Arial"/>
                <a:cs typeface="Arial"/>
              </a:rPr>
              <a:t>data)</a:t>
            </a:r>
            <a:endParaRPr sz="2200">
              <a:latin typeface="Arial"/>
              <a:cs typeface="Arial"/>
            </a:endParaRPr>
          </a:p>
          <a:p>
            <a:pPr algn="just" lvl="1" marL="756285" indent="-342900">
              <a:lnSpc>
                <a:spcPct val="100000"/>
              </a:lnSpc>
              <a:spcBef>
                <a:spcPts val="530"/>
              </a:spcBef>
              <a:buChar char="•"/>
              <a:tabLst>
                <a:tab pos="756285" algn="l"/>
              </a:tabLst>
            </a:pPr>
            <a:r>
              <a:rPr dirty="0" sz="2200">
                <a:solidFill>
                  <a:srgbClr val="582C5F"/>
                </a:solidFill>
                <a:latin typeface="Arial"/>
                <a:cs typeface="Arial"/>
              </a:rPr>
              <a:t>Service</a:t>
            </a:r>
            <a:r>
              <a:rPr dirty="0" sz="2200" spc="-55">
                <a:solidFill>
                  <a:srgbClr val="582C5F"/>
                </a:solidFill>
                <a:latin typeface="Arial"/>
                <a:cs typeface="Arial"/>
              </a:rPr>
              <a:t> </a:t>
            </a:r>
            <a:r>
              <a:rPr dirty="0" sz="2200">
                <a:solidFill>
                  <a:srgbClr val="582C5F"/>
                </a:solidFill>
                <a:latin typeface="Arial"/>
                <a:cs typeface="Arial"/>
              </a:rPr>
              <a:t>Level</a:t>
            </a:r>
            <a:r>
              <a:rPr dirty="0" sz="2200" spc="-40">
                <a:solidFill>
                  <a:srgbClr val="582C5F"/>
                </a:solidFill>
                <a:latin typeface="Arial"/>
                <a:cs typeface="Arial"/>
              </a:rPr>
              <a:t> </a:t>
            </a:r>
            <a:r>
              <a:rPr dirty="0" sz="2200">
                <a:solidFill>
                  <a:srgbClr val="582C5F"/>
                </a:solidFill>
                <a:latin typeface="Arial"/>
                <a:cs typeface="Arial"/>
              </a:rPr>
              <a:t>is</a:t>
            </a:r>
            <a:r>
              <a:rPr dirty="0" sz="2200" spc="-60">
                <a:solidFill>
                  <a:srgbClr val="582C5F"/>
                </a:solidFill>
                <a:latin typeface="Arial"/>
                <a:cs typeface="Arial"/>
              </a:rPr>
              <a:t> </a:t>
            </a:r>
            <a:r>
              <a:rPr dirty="0" sz="2200">
                <a:solidFill>
                  <a:srgbClr val="582C5F"/>
                </a:solidFill>
                <a:latin typeface="Arial"/>
                <a:cs typeface="Arial"/>
              </a:rPr>
              <a:t>apparent</a:t>
            </a:r>
            <a:r>
              <a:rPr dirty="0" sz="2200" spc="-40">
                <a:solidFill>
                  <a:srgbClr val="582C5F"/>
                </a:solidFill>
                <a:latin typeface="Arial"/>
                <a:cs typeface="Arial"/>
              </a:rPr>
              <a:t> </a:t>
            </a:r>
            <a:r>
              <a:rPr dirty="0" sz="2200">
                <a:solidFill>
                  <a:srgbClr val="582C5F"/>
                </a:solidFill>
                <a:latin typeface="Arial"/>
                <a:cs typeface="Arial"/>
              </a:rPr>
              <a:t>with</a:t>
            </a:r>
            <a:r>
              <a:rPr dirty="0" sz="2200" spc="-40">
                <a:solidFill>
                  <a:srgbClr val="582C5F"/>
                </a:solidFill>
                <a:latin typeface="Arial"/>
                <a:cs typeface="Arial"/>
              </a:rPr>
              <a:t> </a:t>
            </a:r>
            <a:r>
              <a:rPr dirty="0" sz="2200" spc="-10">
                <a:solidFill>
                  <a:srgbClr val="582C5F"/>
                </a:solidFill>
                <a:latin typeface="Arial"/>
                <a:cs typeface="Arial"/>
              </a:rPr>
              <a:t>Collection</a:t>
            </a:r>
            <a:endParaRPr sz="2200">
              <a:latin typeface="Arial"/>
              <a:cs typeface="Arial"/>
            </a:endParaRPr>
          </a:p>
          <a:p>
            <a:pPr algn="just" lvl="2" marL="1213485" indent="-342900">
              <a:lnSpc>
                <a:spcPct val="100000"/>
              </a:lnSpc>
              <a:spcBef>
                <a:spcPts val="530"/>
              </a:spcBef>
              <a:buChar char="•"/>
              <a:tabLst>
                <a:tab pos="1213485" algn="l"/>
              </a:tabLst>
            </a:pPr>
            <a:r>
              <a:rPr dirty="0" sz="2200">
                <a:solidFill>
                  <a:srgbClr val="582C5F"/>
                </a:solidFill>
                <a:latin typeface="Arial"/>
                <a:cs typeface="Arial"/>
              </a:rPr>
              <a:t>Manage</a:t>
            </a:r>
            <a:r>
              <a:rPr dirty="0" sz="2200" spc="-35">
                <a:solidFill>
                  <a:srgbClr val="582C5F"/>
                </a:solidFill>
                <a:latin typeface="Arial"/>
                <a:cs typeface="Arial"/>
              </a:rPr>
              <a:t> </a:t>
            </a:r>
            <a:r>
              <a:rPr dirty="0" sz="2200">
                <a:solidFill>
                  <a:srgbClr val="582C5F"/>
                </a:solidFill>
                <a:latin typeface="Arial"/>
                <a:cs typeface="Arial"/>
              </a:rPr>
              <a:t>Proxy</a:t>
            </a:r>
            <a:r>
              <a:rPr dirty="0" sz="2200" spc="-50">
                <a:solidFill>
                  <a:srgbClr val="582C5F"/>
                </a:solidFill>
                <a:latin typeface="Arial"/>
                <a:cs typeface="Arial"/>
              </a:rPr>
              <a:t> </a:t>
            </a:r>
            <a:r>
              <a:rPr dirty="0" sz="2200">
                <a:solidFill>
                  <a:srgbClr val="582C5F"/>
                </a:solidFill>
                <a:latin typeface="Arial"/>
                <a:cs typeface="Arial"/>
              </a:rPr>
              <a:t>across</a:t>
            </a:r>
            <a:r>
              <a:rPr dirty="0" sz="2200" spc="-50">
                <a:solidFill>
                  <a:srgbClr val="582C5F"/>
                </a:solidFill>
                <a:latin typeface="Arial"/>
                <a:cs typeface="Arial"/>
              </a:rPr>
              <a:t> </a:t>
            </a:r>
            <a:r>
              <a:rPr dirty="0" sz="2200">
                <a:solidFill>
                  <a:srgbClr val="582C5F"/>
                </a:solidFill>
                <a:latin typeface="Arial"/>
                <a:cs typeface="Arial"/>
              </a:rPr>
              <a:t>all</a:t>
            </a:r>
            <a:r>
              <a:rPr dirty="0" sz="2200" spc="-60">
                <a:solidFill>
                  <a:srgbClr val="582C5F"/>
                </a:solidFill>
                <a:latin typeface="Arial"/>
                <a:cs typeface="Arial"/>
              </a:rPr>
              <a:t> </a:t>
            </a:r>
            <a:r>
              <a:rPr dirty="0" sz="2200" spc="-10">
                <a:solidFill>
                  <a:srgbClr val="582C5F"/>
                </a:solidFill>
                <a:latin typeface="Arial"/>
                <a:cs typeface="Arial"/>
              </a:rPr>
              <a:t>resources</a:t>
            </a:r>
            <a:endParaRPr sz="2200">
              <a:latin typeface="Arial"/>
              <a:cs typeface="Arial"/>
            </a:endParaRPr>
          </a:p>
          <a:p>
            <a:pPr algn="just" lvl="2" marL="1213485" indent="-342900">
              <a:lnSpc>
                <a:spcPct val="100000"/>
              </a:lnSpc>
              <a:spcBef>
                <a:spcPts val="525"/>
              </a:spcBef>
              <a:buChar char="•"/>
              <a:tabLst>
                <a:tab pos="1213485" algn="l"/>
              </a:tabLst>
            </a:pPr>
            <a:r>
              <a:rPr dirty="0" sz="2200">
                <a:solidFill>
                  <a:srgbClr val="582C5F"/>
                </a:solidFill>
                <a:latin typeface="Arial"/>
                <a:cs typeface="Arial"/>
              </a:rPr>
              <a:t>Manage</a:t>
            </a:r>
            <a:r>
              <a:rPr dirty="0" sz="2200" spc="-35">
                <a:solidFill>
                  <a:srgbClr val="582C5F"/>
                </a:solidFill>
                <a:latin typeface="Arial"/>
                <a:cs typeface="Arial"/>
              </a:rPr>
              <a:t> </a:t>
            </a:r>
            <a:r>
              <a:rPr dirty="0" sz="2200">
                <a:solidFill>
                  <a:srgbClr val="582C5F"/>
                </a:solidFill>
                <a:latin typeface="Arial"/>
                <a:cs typeface="Arial"/>
              </a:rPr>
              <a:t>description</a:t>
            </a:r>
            <a:r>
              <a:rPr dirty="0" sz="2200" spc="-60">
                <a:solidFill>
                  <a:srgbClr val="582C5F"/>
                </a:solidFill>
                <a:latin typeface="Arial"/>
                <a:cs typeface="Arial"/>
              </a:rPr>
              <a:t> </a:t>
            </a:r>
            <a:r>
              <a:rPr dirty="0" sz="2200">
                <a:solidFill>
                  <a:srgbClr val="582C5F"/>
                </a:solidFill>
                <a:latin typeface="Arial"/>
                <a:cs typeface="Arial"/>
              </a:rPr>
              <a:t>of</a:t>
            </a:r>
            <a:r>
              <a:rPr dirty="0" sz="2200" spc="-55">
                <a:solidFill>
                  <a:srgbClr val="582C5F"/>
                </a:solidFill>
                <a:latin typeface="Arial"/>
                <a:cs typeface="Arial"/>
              </a:rPr>
              <a:t> </a:t>
            </a:r>
            <a:r>
              <a:rPr dirty="0" sz="2200">
                <a:solidFill>
                  <a:srgbClr val="582C5F"/>
                </a:solidFill>
                <a:latin typeface="Arial"/>
                <a:cs typeface="Arial"/>
              </a:rPr>
              <a:t>full</a:t>
            </a:r>
            <a:r>
              <a:rPr dirty="0" sz="2200" spc="-45">
                <a:solidFill>
                  <a:srgbClr val="582C5F"/>
                </a:solidFill>
                <a:latin typeface="Arial"/>
                <a:cs typeface="Arial"/>
              </a:rPr>
              <a:t> </a:t>
            </a:r>
            <a:r>
              <a:rPr dirty="0" sz="2200">
                <a:solidFill>
                  <a:srgbClr val="582C5F"/>
                </a:solidFill>
                <a:latin typeface="Arial"/>
                <a:cs typeface="Arial"/>
              </a:rPr>
              <a:t>text</a:t>
            </a:r>
            <a:r>
              <a:rPr dirty="0" sz="2200" spc="-40">
                <a:solidFill>
                  <a:srgbClr val="582C5F"/>
                </a:solidFill>
                <a:latin typeface="Arial"/>
                <a:cs typeface="Arial"/>
              </a:rPr>
              <a:t> </a:t>
            </a:r>
            <a:r>
              <a:rPr dirty="0" sz="2200" spc="-10">
                <a:solidFill>
                  <a:srgbClr val="582C5F"/>
                </a:solidFill>
                <a:latin typeface="Arial"/>
                <a:cs typeface="Arial"/>
              </a:rPr>
              <a:t>resource</a:t>
            </a:r>
            <a:endParaRPr sz="2200">
              <a:latin typeface="Arial"/>
              <a:cs typeface="Arial"/>
            </a:endParaRPr>
          </a:p>
          <a:p>
            <a:pPr algn="just" lvl="1" marL="756285" marR="5080" indent="-342900">
              <a:lnSpc>
                <a:spcPct val="100000"/>
              </a:lnSpc>
              <a:spcBef>
                <a:spcPts val="530"/>
              </a:spcBef>
              <a:buChar char="•"/>
              <a:tabLst>
                <a:tab pos="756285" algn="l"/>
              </a:tabLst>
            </a:pPr>
            <a:r>
              <a:rPr dirty="0" sz="2200">
                <a:solidFill>
                  <a:srgbClr val="582C5F"/>
                </a:solidFill>
                <a:latin typeface="Arial"/>
                <a:cs typeface="Arial"/>
              </a:rPr>
              <a:t>If</a:t>
            </a:r>
            <a:r>
              <a:rPr dirty="0" sz="2200" spc="-40">
                <a:solidFill>
                  <a:srgbClr val="582C5F"/>
                </a:solidFill>
                <a:latin typeface="Arial"/>
                <a:cs typeface="Arial"/>
              </a:rPr>
              <a:t> </a:t>
            </a:r>
            <a:r>
              <a:rPr dirty="0" sz="2200">
                <a:solidFill>
                  <a:srgbClr val="582C5F"/>
                </a:solidFill>
                <a:latin typeface="Arial"/>
                <a:cs typeface="Arial"/>
              </a:rPr>
              <a:t>you</a:t>
            </a:r>
            <a:r>
              <a:rPr dirty="0" sz="2200" spc="-35">
                <a:solidFill>
                  <a:srgbClr val="582C5F"/>
                </a:solidFill>
                <a:latin typeface="Arial"/>
                <a:cs typeface="Arial"/>
              </a:rPr>
              <a:t> </a:t>
            </a:r>
            <a:r>
              <a:rPr dirty="0" sz="2200">
                <a:solidFill>
                  <a:srgbClr val="582C5F"/>
                </a:solidFill>
                <a:latin typeface="Arial"/>
                <a:cs typeface="Arial"/>
              </a:rPr>
              <a:t>use</a:t>
            </a:r>
            <a:r>
              <a:rPr dirty="0" sz="2200" spc="-40">
                <a:solidFill>
                  <a:srgbClr val="582C5F"/>
                </a:solidFill>
                <a:latin typeface="Arial"/>
                <a:cs typeface="Arial"/>
              </a:rPr>
              <a:t> </a:t>
            </a:r>
            <a:r>
              <a:rPr dirty="0" sz="2200">
                <a:solidFill>
                  <a:srgbClr val="582C5F"/>
                </a:solidFill>
                <a:latin typeface="Arial"/>
                <a:cs typeface="Arial"/>
              </a:rPr>
              <a:t>local</a:t>
            </a:r>
            <a:r>
              <a:rPr dirty="0" sz="2200" spc="-45">
                <a:solidFill>
                  <a:srgbClr val="582C5F"/>
                </a:solidFill>
                <a:latin typeface="Arial"/>
                <a:cs typeface="Arial"/>
              </a:rPr>
              <a:t> </a:t>
            </a:r>
            <a:r>
              <a:rPr dirty="0" sz="2200">
                <a:solidFill>
                  <a:srgbClr val="582C5F"/>
                </a:solidFill>
                <a:latin typeface="Arial"/>
                <a:cs typeface="Arial"/>
              </a:rPr>
              <a:t>Collections</a:t>
            </a:r>
            <a:r>
              <a:rPr dirty="0" sz="2200" spc="-50">
                <a:solidFill>
                  <a:srgbClr val="582C5F"/>
                </a:solidFill>
                <a:latin typeface="Arial"/>
                <a:cs typeface="Arial"/>
              </a:rPr>
              <a:t> </a:t>
            </a:r>
            <a:r>
              <a:rPr dirty="0" sz="2200">
                <a:solidFill>
                  <a:srgbClr val="582C5F"/>
                </a:solidFill>
                <a:latin typeface="Arial"/>
                <a:cs typeface="Arial"/>
              </a:rPr>
              <a:t>you</a:t>
            </a:r>
            <a:r>
              <a:rPr dirty="0" sz="2200" spc="-30">
                <a:solidFill>
                  <a:srgbClr val="582C5F"/>
                </a:solidFill>
                <a:latin typeface="Arial"/>
                <a:cs typeface="Arial"/>
              </a:rPr>
              <a:t> </a:t>
            </a:r>
            <a:r>
              <a:rPr dirty="0" sz="2200">
                <a:solidFill>
                  <a:srgbClr val="582C5F"/>
                </a:solidFill>
                <a:latin typeface="Arial"/>
                <a:cs typeface="Arial"/>
              </a:rPr>
              <a:t>can</a:t>
            </a:r>
            <a:r>
              <a:rPr dirty="0" sz="2200" spc="-40">
                <a:solidFill>
                  <a:srgbClr val="582C5F"/>
                </a:solidFill>
                <a:latin typeface="Arial"/>
                <a:cs typeface="Arial"/>
              </a:rPr>
              <a:t> </a:t>
            </a:r>
            <a:r>
              <a:rPr dirty="0" sz="2200">
                <a:solidFill>
                  <a:srgbClr val="582C5F"/>
                </a:solidFill>
                <a:latin typeface="Arial"/>
                <a:cs typeface="Arial"/>
              </a:rPr>
              <a:t>use</a:t>
            </a:r>
            <a:r>
              <a:rPr dirty="0" sz="2200" spc="-40">
                <a:solidFill>
                  <a:srgbClr val="582C5F"/>
                </a:solidFill>
                <a:latin typeface="Arial"/>
                <a:cs typeface="Arial"/>
              </a:rPr>
              <a:t> </a:t>
            </a:r>
            <a:r>
              <a:rPr dirty="0" sz="2200">
                <a:solidFill>
                  <a:srgbClr val="582C5F"/>
                </a:solidFill>
                <a:latin typeface="Arial"/>
                <a:cs typeface="Arial"/>
              </a:rPr>
              <a:t>them</a:t>
            </a:r>
            <a:r>
              <a:rPr dirty="0" sz="2200" spc="-40">
                <a:solidFill>
                  <a:srgbClr val="582C5F"/>
                </a:solidFill>
                <a:latin typeface="Arial"/>
                <a:cs typeface="Arial"/>
              </a:rPr>
              <a:t> </a:t>
            </a:r>
            <a:r>
              <a:rPr dirty="0" sz="2200">
                <a:solidFill>
                  <a:srgbClr val="582C5F"/>
                </a:solidFill>
                <a:latin typeface="Arial"/>
                <a:cs typeface="Arial"/>
              </a:rPr>
              <a:t>to</a:t>
            </a:r>
            <a:r>
              <a:rPr dirty="0" sz="2200" spc="-40">
                <a:solidFill>
                  <a:srgbClr val="582C5F"/>
                </a:solidFill>
                <a:latin typeface="Arial"/>
                <a:cs typeface="Arial"/>
              </a:rPr>
              <a:t> </a:t>
            </a:r>
            <a:r>
              <a:rPr dirty="0" sz="2200" spc="-10">
                <a:solidFill>
                  <a:srgbClr val="582C5F"/>
                </a:solidFill>
                <a:latin typeface="Arial"/>
                <a:cs typeface="Arial"/>
              </a:rPr>
              <a:t>distinguish </a:t>
            </a:r>
            <a:r>
              <a:rPr dirty="0" sz="2200">
                <a:solidFill>
                  <a:srgbClr val="582C5F"/>
                </a:solidFill>
                <a:latin typeface="Arial"/>
                <a:cs typeface="Arial"/>
              </a:rPr>
              <a:t>resources</a:t>
            </a:r>
            <a:r>
              <a:rPr dirty="0" sz="2200" spc="-75">
                <a:solidFill>
                  <a:srgbClr val="582C5F"/>
                </a:solidFill>
                <a:latin typeface="Arial"/>
                <a:cs typeface="Arial"/>
              </a:rPr>
              <a:t> </a:t>
            </a:r>
            <a:r>
              <a:rPr dirty="0" sz="2200">
                <a:solidFill>
                  <a:srgbClr val="582C5F"/>
                </a:solidFill>
                <a:latin typeface="Arial"/>
                <a:cs typeface="Arial"/>
              </a:rPr>
              <a:t>you’ve</a:t>
            </a:r>
            <a:r>
              <a:rPr dirty="0" sz="2200" spc="-60">
                <a:solidFill>
                  <a:srgbClr val="582C5F"/>
                </a:solidFill>
                <a:latin typeface="Arial"/>
                <a:cs typeface="Arial"/>
              </a:rPr>
              <a:t> </a:t>
            </a:r>
            <a:r>
              <a:rPr dirty="0" sz="2200">
                <a:solidFill>
                  <a:srgbClr val="582C5F"/>
                </a:solidFill>
                <a:latin typeface="Arial"/>
                <a:cs typeface="Arial"/>
              </a:rPr>
              <a:t>purchased</a:t>
            </a:r>
            <a:r>
              <a:rPr dirty="0" sz="2200" spc="-75">
                <a:solidFill>
                  <a:srgbClr val="582C5F"/>
                </a:solidFill>
                <a:latin typeface="Arial"/>
                <a:cs typeface="Arial"/>
              </a:rPr>
              <a:t> </a:t>
            </a:r>
            <a:r>
              <a:rPr dirty="0" sz="2200">
                <a:solidFill>
                  <a:srgbClr val="582C5F"/>
                </a:solidFill>
                <a:latin typeface="Arial"/>
                <a:cs typeface="Arial"/>
              </a:rPr>
              <a:t>at</a:t>
            </a:r>
            <a:r>
              <a:rPr dirty="0" sz="2200" spc="-80">
                <a:solidFill>
                  <a:srgbClr val="582C5F"/>
                </a:solidFill>
                <a:latin typeface="Arial"/>
                <a:cs typeface="Arial"/>
              </a:rPr>
              <a:t> </a:t>
            </a:r>
            <a:r>
              <a:rPr dirty="0" sz="2200">
                <a:solidFill>
                  <a:srgbClr val="582C5F"/>
                </a:solidFill>
                <a:latin typeface="Arial"/>
                <a:cs typeface="Arial"/>
              </a:rPr>
              <a:t>different</a:t>
            </a:r>
            <a:r>
              <a:rPr dirty="0" sz="2200" spc="-80">
                <a:solidFill>
                  <a:srgbClr val="582C5F"/>
                </a:solidFill>
                <a:latin typeface="Arial"/>
                <a:cs typeface="Arial"/>
              </a:rPr>
              <a:t> </a:t>
            </a:r>
            <a:r>
              <a:rPr dirty="0" sz="2200" spc="-10">
                <a:solidFill>
                  <a:srgbClr val="582C5F"/>
                </a:solidFill>
                <a:latin typeface="Arial"/>
                <a:cs typeface="Arial"/>
              </a:rPr>
              <a:t>times.</a:t>
            </a:r>
            <a:endParaRPr sz="2200">
              <a:latin typeface="Arial"/>
              <a:cs typeface="Arial"/>
            </a:endParaRPr>
          </a:p>
          <a:p>
            <a:pPr algn="just" lvl="1" marL="756285" indent="-342900">
              <a:lnSpc>
                <a:spcPct val="100000"/>
              </a:lnSpc>
              <a:spcBef>
                <a:spcPts val="525"/>
              </a:spcBef>
              <a:buChar char="•"/>
              <a:tabLst>
                <a:tab pos="756285" algn="l"/>
              </a:tabLst>
            </a:pPr>
            <a:r>
              <a:rPr dirty="0" sz="2200">
                <a:solidFill>
                  <a:srgbClr val="582C5F"/>
                </a:solidFill>
                <a:latin typeface="Arial"/>
                <a:cs typeface="Arial"/>
              </a:rPr>
              <a:t>Improved</a:t>
            </a:r>
            <a:r>
              <a:rPr dirty="0" sz="2200" spc="-30">
                <a:solidFill>
                  <a:srgbClr val="582C5F"/>
                </a:solidFill>
                <a:latin typeface="Arial"/>
                <a:cs typeface="Arial"/>
              </a:rPr>
              <a:t> </a:t>
            </a:r>
            <a:r>
              <a:rPr dirty="0" sz="2200">
                <a:solidFill>
                  <a:srgbClr val="582C5F"/>
                </a:solidFill>
                <a:latin typeface="Arial"/>
                <a:cs typeface="Arial"/>
              </a:rPr>
              <a:t>display</a:t>
            </a:r>
            <a:r>
              <a:rPr dirty="0" sz="2200" spc="-70">
                <a:solidFill>
                  <a:srgbClr val="582C5F"/>
                </a:solidFill>
                <a:latin typeface="Arial"/>
                <a:cs typeface="Arial"/>
              </a:rPr>
              <a:t> </a:t>
            </a:r>
            <a:r>
              <a:rPr dirty="0" sz="2200">
                <a:solidFill>
                  <a:srgbClr val="582C5F"/>
                </a:solidFill>
                <a:latin typeface="Arial"/>
                <a:cs typeface="Arial"/>
              </a:rPr>
              <a:t>in</a:t>
            </a:r>
            <a:r>
              <a:rPr dirty="0" sz="2200" spc="-65">
                <a:solidFill>
                  <a:srgbClr val="582C5F"/>
                </a:solidFill>
                <a:latin typeface="Arial"/>
                <a:cs typeface="Arial"/>
              </a:rPr>
              <a:t> </a:t>
            </a:r>
            <a:r>
              <a:rPr dirty="0" sz="2200">
                <a:solidFill>
                  <a:srgbClr val="582C5F"/>
                </a:solidFill>
                <a:latin typeface="Arial"/>
                <a:cs typeface="Arial"/>
              </a:rPr>
              <a:t>Primo</a:t>
            </a:r>
            <a:r>
              <a:rPr dirty="0" sz="2200" spc="-40">
                <a:solidFill>
                  <a:srgbClr val="582C5F"/>
                </a:solidFill>
                <a:latin typeface="Arial"/>
                <a:cs typeface="Arial"/>
              </a:rPr>
              <a:t> </a:t>
            </a:r>
            <a:r>
              <a:rPr dirty="0" sz="2200" spc="-25">
                <a:solidFill>
                  <a:srgbClr val="582C5F"/>
                </a:solidFill>
                <a:latin typeface="Arial"/>
                <a:cs typeface="Arial"/>
              </a:rPr>
              <a:t>VE</a:t>
            </a:r>
            <a:endParaRPr sz="2200">
              <a:latin typeface="Arial"/>
              <a:cs typeface="Arial"/>
            </a:endParaRPr>
          </a:p>
          <a:p>
            <a:pPr algn="just" lvl="1" marL="756285" marR="645160" indent="-342900">
              <a:lnSpc>
                <a:spcPct val="100000"/>
              </a:lnSpc>
              <a:spcBef>
                <a:spcPts val="530"/>
              </a:spcBef>
              <a:buChar char="•"/>
              <a:tabLst>
                <a:tab pos="756285" algn="l"/>
              </a:tabLst>
            </a:pPr>
            <a:r>
              <a:rPr dirty="0" sz="2200">
                <a:solidFill>
                  <a:srgbClr val="582C5F"/>
                </a:solidFill>
                <a:latin typeface="Arial"/>
                <a:cs typeface="Arial"/>
              </a:rPr>
              <a:t>Even</a:t>
            </a:r>
            <a:r>
              <a:rPr dirty="0" sz="2200" spc="-45">
                <a:solidFill>
                  <a:srgbClr val="582C5F"/>
                </a:solidFill>
                <a:latin typeface="Arial"/>
                <a:cs typeface="Arial"/>
              </a:rPr>
              <a:t> </a:t>
            </a:r>
            <a:r>
              <a:rPr dirty="0" sz="2200">
                <a:solidFill>
                  <a:srgbClr val="582C5F"/>
                </a:solidFill>
                <a:latin typeface="Arial"/>
                <a:cs typeface="Arial"/>
              </a:rPr>
              <a:t>if</a:t>
            </a:r>
            <a:r>
              <a:rPr dirty="0" sz="2200" spc="-65">
                <a:solidFill>
                  <a:srgbClr val="582C5F"/>
                </a:solidFill>
                <a:latin typeface="Arial"/>
                <a:cs typeface="Arial"/>
              </a:rPr>
              <a:t> </a:t>
            </a:r>
            <a:r>
              <a:rPr dirty="0" sz="2200">
                <a:solidFill>
                  <a:srgbClr val="582C5F"/>
                </a:solidFill>
                <a:latin typeface="Arial"/>
                <a:cs typeface="Arial"/>
              </a:rPr>
              <a:t>you</a:t>
            </a:r>
            <a:r>
              <a:rPr dirty="0" sz="2200" spc="-45">
                <a:solidFill>
                  <a:srgbClr val="582C5F"/>
                </a:solidFill>
                <a:latin typeface="Arial"/>
                <a:cs typeface="Arial"/>
              </a:rPr>
              <a:t> </a:t>
            </a:r>
            <a:r>
              <a:rPr dirty="0" sz="2200">
                <a:solidFill>
                  <a:srgbClr val="582C5F"/>
                </a:solidFill>
                <a:latin typeface="Arial"/>
                <a:cs typeface="Arial"/>
              </a:rPr>
              <a:t>are</a:t>
            </a:r>
            <a:r>
              <a:rPr dirty="0" sz="2200" spc="-45">
                <a:solidFill>
                  <a:srgbClr val="582C5F"/>
                </a:solidFill>
                <a:latin typeface="Arial"/>
                <a:cs typeface="Arial"/>
              </a:rPr>
              <a:t> </a:t>
            </a:r>
            <a:r>
              <a:rPr dirty="0" sz="2200">
                <a:solidFill>
                  <a:srgbClr val="582C5F"/>
                </a:solidFill>
                <a:latin typeface="Arial"/>
                <a:cs typeface="Arial"/>
              </a:rPr>
              <a:t>purchasing</a:t>
            </a:r>
            <a:r>
              <a:rPr dirty="0" sz="2200" spc="-50">
                <a:solidFill>
                  <a:srgbClr val="582C5F"/>
                </a:solidFill>
                <a:latin typeface="Arial"/>
                <a:cs typeface="Arial"/>
              </a:rPr>
              <a:t> </a:t>
            </a:r>
            <a:r>
              <a:rPr dirty="0" sz="2200">
                <a:solidFill>
                  <a:srgbClr val="582C5F"/>
                </a:solidFill>
                <a:latin typeface="Arial"/>
                <a:cs typeface="Arial"/>
              </a:rPr>
              <a:t>titles</a:t>
            </a:r>
            <a:r>
              <a:rPr dirty="0" sz="2200" spc="-65">
                <a:solidFill>
                  <a:srgbClr val="582C5F"/>
                </a:solidFill>
                <a:latin typeface="Arial"/>
                <a:cs typeface="Arial"/>
              </a:rPr>
              <a:t> </a:t>
            </a:r>
            <a:r>
              <a:rPr dirty="0" sz="2200">
                <a:solidFill>
                  <a:srgbClr val="582C5F"/>
                </a:solidFill>
                <a:latin typeface="Arial"/>
                <a:cs typeface="Arial"/>
              </a:rPr>
              <a:t>individually</a:t>
            </a:r>
            <a:r>
              <a:rPr dirty="0" sz="2200" spc="-65">
                <a:solidFill>
                  <a:srgbClr val="582C5F"/>
                </a:solidFill>
                <a:latin typeface="Arial"/>
                <a:cs typeface="Arial"/>
              </a:rPr>
              <a:t> </a:t>
            </a:r>
            <a:r>
              <a:rPr dirty="0" sz="2200" spc="-10">
                <a:solidFill>
                  <a:srgbClr val="582C5F"/>
                </a:solidFill>
                <a:latin typeface="Arial"/>
                <a:cs typeface="Arial"/>
              </a:rPr>
              <a:t>(selective </a:t>
            </a:r>
            <a:r>
              <a:rPr dirty="0" sz="2200">
                <a:solidFill>
                  <a:srgbClr val="582C5F"/>
                </a:solidFill>
                <a:latin typeface="Arial"/>
                <a:cs typeface="Arial"/>
              </a:rPr>
              <a:t>rather</a:t>
            </a:r>
            <a:r>
              <a:rPr dirty="0" sz="2200" spc="-40">
                <a:solidFill>
                  <a:srgbClr val="582C5F"/>
                </a:solidFill>
                <a:latin typeface="Arial"/>
                <a:cs typeface="Arial"/>
              </a:rPr>
              <a:t> </a:t>
            </a:r>
            <a:r>
              <a:rPr dirty="0" sz="2200">
                <a:solidFill>
                  <a:srgbClr val="582C5F"/>
                </a:solidFill>
                <a:latin typeface="Arial"/>
                <a:cs typeface="Arial"/>
              </a:rPr>
              <a:t>than</a:t>
            </a:r>
            <a:r>
              <a:rPr dirty="0" sz="2200" spc="-45">
                <a:solidFill>
                  <a:srgbClr val="582C5F"/>
                </a:solidFill>
                <a:latin typeface="Arial"/>
                <a:cs typeface="Arial"/>
              </a:rPr>
              <a:t> </a:t>
            </a:r>
            <a:r>
              <a:rPr dirty="0" sz="2200">
                <a:solidFill>
                  <a:srgbClr val="582C5F"/>
                </a:solidFill>
                <a:latin typeface="Arial"/>
                <a:cs typeface="Arial"/>
              </a:rPr>
              <a:t>aggregator),</a:t>
            </a:r>
            <a:r>
              <a:rPr dirty="0" sz="2200" spc="-25">
                <a:solidFill>
                  <a:srgbClr val="582C5F"/>
                </a:solidFill>
                <a:latin typeface="Arial"/>
                <a:cs typeface="Arial"/>
              </a:rPr>
              <a:t> </a:t>
            </a:r>
            <a:r>
              <a:rPr dirty="0" sz="2200">
                <a:solidFill>
                  <a:srgbClr val="582C5F"/>
                </a:solidFill>
                <a:latin typeface="Arial"/>
                <a:cs typeface="Arial"/>
              </a:rPr>
              <a:t>you</a:t>
            </a:r>
            <a:r>
              <a:rPr dirty="0" sz="2200" spc="-40">
                <a:solidFill>
                  <a:srgbClr val="582C5F"/>
                </a:solidFill>
                <a:latin typeface="Arial"/>
                <a:cs typeface="Arial"/>
              </a:rPr>
              <a:t> </a:t>
            </a:r>
            <a:r>
              <a:rPr dirty="0" sz="2200">
                <a:solidFill>
                  <a:srgbClr val="582C5F"/>
                </a:solidFill>
                <a:latin typeface="Arial"/>
                <a:cs typeface="Arial"/>
              </a:rPr>
              <a:t>should</a:t>
            </a:r>
            <a:r>
              <a:rPr dirty="0" sz="2200" spc="-55">
                <a:solidFill>
                  <a:srgbClr val="582C5F"/>
                </a:solidFill>
                <a:latin typeface="Arial"/>
                <a:cs typeface="Arial"/>
              </a:rPr>
              <a:t> </a:t>
            </a:r>
            <a:r>
              <a:rPr dirty="0" sz="2200">
                <a:solidFill>
                  <a:srgbClr val="582C5F"/>
                </a:solidFill>
                <a:latin typeface="Arial"/>
                <a:cs typeface="Arial"/>
              </a:rPr>
              <a:t>still</a:t>
            </a:r>
            <a:r>
              <a:rPr dirty="0" sz="2200" spc="-60">
                <a:solidFill>
                  <a:srgbClr val="582C5F"/>
                </a:solidFill>
                <a:latin typeface="Arial"/>
                <a:cs typeface="Arial"/>
              </a:rPr>
              <a:t> </a:t>
            </a:r>
            <a:r>
              <a:rPr dirty="0" sz="2200">
                <a:solidFill>
                  <a:srgbClr val="582C5F"/>
                </a:solidFill>
                <a:latin typeface="Arial"/>
                <a:cs typeface="Arial"/>
              </a:rPr>
              <a:t>add</a:t>
            </a:r>
            <a:r>
              <a:rPr dirty="0" sz="2200" spc="-50">
                <a:solidFill>
                  <a:srgbClr val="582C5F"/>
                </a:solidFill>
                <a:latin typeface="Arial"/>
                <a:cs typeface="Arial"/>
              </a:rPr>
              <a:t> </a:t>
            </a:r>
            <a:r>
              <a:rPr dirty="0" sz="2200">
                <a:solidFill>
                  <a:srgbClr val="582C5F"/>
                </a:solidFill>
                <a:latin typeface="Arial"/>
                <a:cs typeface="Arial"/>
              </a:rPr>
              <a:t>them</a:t>
            </a:r>
            <a:r>
              <a:rPr dirty="0" sz="2200" spc="-35">
                <a:solidFill>
                  <a:srgbClr val="582C5F"/>
                </a:solidFill>
                <a:latin typeface="Arial"/>
                <a:cs typeface="Arial"/>
              </a:rPr>
              <a:t> </a:t>
            </a:r>
            <a:r>
              <a:rPr dirty="0" sz="2200">
                <a:solidFill>
                  <a:srgbClr val="582C5F"/>
                </a:solidFill>
                <a:latin typeface="Arial"/>
                <a:cs typeface="Arial"/>
              </a:rPr>
              <a:t>to</a:t>
            </a:r>
            <a:r>
              <a:rPr dirty="0" sz="2200" spc="-50">
                <a:solidFill>
                  <a:srgbClr val="582C5F"/>
                </a:solidFill>
                <a:latin typeface="Arial"/>
                <a:cs typeface="Arial"/>
              </a:rPr>
              <a:t> a </a:t>
            </a:r>
            <a:r>
              <a:rPr dirty="0" sz="2200" spc="-10">
                <a:solidFill>
                  <a:srgbClr val="582C5F"/>
                </a:solidFill>
                <a:latin typeface="Arial"/>
                <a:cs typeface="Arial"/>
              </a:rPr>
              <a:t>collection.</a:t>
            </a:r>
            <a:endParaRPr sz="2200">
              <a:latin typeface="Arial"/>
              <a:cs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9154" y="67420"/>
            <a:ext cx="1479550" cy="269240"/>
          </a:xfrm>
          <a:prstGeom prst="rect">
            <a:avLst/>
          </a:prstGeom>
        </p:spPr>
        <p:txBody>
          <a:bodyPr wrap="square" lIns="0" tIns="12065" rIns="0" bIns="0" rtlCol="0" vert="horz">
            <a:spAutoFit/>
          </a:bodyPr>
          <a:lstStyle/>
          <a:p>
            <a:pPr marL="12700">
              <a:lnSpc>
                <a:spcPct val="100000"/>
              </a:lnSpc>
              <a:spcBef>
                <a:spcPts val="95"/>
              </a:spcBef>
            </a:pPr>
            <a:r>
              <a:rPr dirty="0" sz="1600">
                <a:solidFill>
                  <a:srgbClr val="FFFFFF"/>
                </a:solidFill>
                <a:latin typeface="Arial"/>
                <a:cs typeface="Arial"/>
              </a:rPr>
              <a:t>P2E </a:t>
            </a:r>
            <a:r>
              <a:rPr dirty="0" sz="1600" spc="-10">
                <a:solidFill>
                  <a:srgbClr val="FFFFFF"/>
                </a:solidFill>
                <a:latin typeface="Arial"/>
                <a:cs typeface="Arial"/>
              </a:rPr>
              <a:t>RECORDS</a:t>
            </a:r>
            <a:endParaRPr sz="1600">
              <a:latin typeface="Arial"/>
              <a:cs typeface="Arial"/>
            </a:endParaRPr>
          </a:p>
        </p:txBody>
      </p:sp>
      <p:sp>
        <p:nvSpPr>
          <p:cNvPr id="3" name="object 3" descr="$PPTXTitle"/>
          <p:cNvSpPr txBox="1">
            <a:spLocks noGrp="1"/>
          </p:cNvSpPr>
          <p:nvPr>
            <p:ph type="title"/>
          </p:nvPr>
        </p:nvSpPr>
        <p:spPr>
          <a:xfrm>
            <a:off x="669080" y="883354"/>
            <a:ext cx="8000365" cy="695960"/>
          </a:xfrm>
          <a:prstGeom prst="rect"/>
        </p:spPr>
        <p:txBody>
          <a:bodyPr wrap="square" lIns="0" tIns="12065" rIns="0" bIns="0" rtlCol="0" vert="horz">
            <a:spAutoFit/>
          </a:bodyPr>
          <a:lstStyle/>
          <a:p>
            <a:pPr marL="12700" marR="5080">
              <a:lnSpc>
                <a:spcPct val="100000"/>
              </a:lnSpc>
              <a:spcBef>
                <a:spcPts val="95"/>
              </a:spcBef>
            </a:pPr>
            <a:r>
              <a:rPr dirty="0" u="sng" sz="2200" spc="-20">
                <a:solidFill>
                  <a:srgbClr val="0895A9"/>
                </a:solidFill>
                <a:uFill>
                  <a:solidFill>
                    <a:srgbClr val="0895A9"/>
                  </a:solidFill>
                </a:uFill>
                <a:hlinkClick r:id="rId2"/>
              </a:rPr>
              <a:t>https://www.carli.illinois.edu/products-</a:t>
            </a:r>
            <a:r>
              <a:rPr dirty="0" u="sng" sz="2200" spc="-10">
                <a:solidFill>
                  <a:srgbClr val="0895A9"/>
                </a:solidFill>
                <a:uFill>
                  <a:solidFill>
                    <a:srgbClr val="0895A9"/>
                  </a:solidFill>
                </a:uFill>
                <a:hlinkClick r:id="rId2"/>
              </a:rPr>
              <a:t>services/i-share/electronic-res-</a:t>
            </a:r>
            <a:r>
              <a:rPr dirty="0" u="sng" sz="2200" spc="-20">
                <a:solidFill>
                  <a:srgbClr val="0895A9"/>
                </a:solidFill>
                <a:uFill>
                  <a:solidFill>
                    <a:srgbClr val="0895A9"/>
                  </a:solidFill>
                </a:uFill>
                <a:hlinkClick r:id="rId2"/>
              </a:rPr>
              <a:t>man/p2e-</a:t>
            </a:r>
            <a:r>
              <a:rPr dirty="0" u="sng" sz="2200" spc="-10">
                <a:solidFill>
                  <a:srgbClr val="0895A9"/>
                </a:solidFill>
                <a:uFill>
                  <a:solidFill>
                    <a:srgbClr val="0895A9"/>
                  </a:solidFill>
                </a:uFill>
                <a:hlinkClick r:id="rId2"/>
              </a:rPr>
              <a:t>cleanup</a:t>
            </a:r>
            <a:endParaRPr sz="2200"/>
          </a:p>
        </p:txBody>
      </p:sp>
      <p:sp>
        <p:nvSpPr>
          <p:cNvPr id="4" name="object 4"/>
          <p:cNvSpPr txBox="1"/>
          <p:nvPr/>
        </p:nvSpPr>
        <p:spPr>
          <a:xfrm>
            <a:off x="669080" y="1553915"/>
            <a:ext cx="8159115" cy="2512695"/>
          </a:xfrm>
          <a:prstGeom prst="rect">
            <a:avLst/>
          </a:prstGeom>
        </p:spPr>
        <p:txBody>
          <a:bodyPr wrap="square" lIns="0" tIns="85725" rIns="0" bIns="0" rtlCol="0" vert="horz">
            <a:spAutoFit/>
          </a:bodyPr>
          <a:lstStyle/>
          <a:p>
            <a:pPr marL="354965" indent="-342265">
              <a:lnSpc>
                <a:spcPct val="100000"/>
              </a:lnSpc>
              <a:spcBef>
                <a:spcPts val="675"/>
              </a:spcBef>
              <a:buChar char="•"/>
              <a:tabLst>
                <a:tab pos="354965" algn="l"/>
              </a:tabLst>
            </a:pPr>
            <a:r>
              <a:rPr dirty="0" sz="2400" spc="-10">
                <a:solidFill>
                  <a:srgbClr val="582C5F"/>
                </a:solidFill>
                <a:latin typeface="Arial"/>
                <a:cs typeface="Arial"/>
              </a:rPr>
              <a:t>Recommendations</a:t>
            </a:r>
            <a:r>
              <a:rPr dirty="0" sz="2400" spc="-70">
                <a:solidFill>
                  <a:srgbClr val="582C5F"/>
                </a:solidFill>
                <a:latin typeface="Arial"/>
                <a:cs typeface="Arial"/>
              </a:rPr>
              <a:t> </a:t>
            </a:r>
            <a:r>
              <a:rPr dirty="0" sz="2400" spc="-10">
                <a:solidFill>
                  <a:srgbClr val="582C5F"/>
                </a:solidFill>
                <a:latin typeface="Arial"/>
                <a:cs typeface="Arial"/>
              </a:rPr>
              <a:t>include:</a:t>
            </a:r>
            <a:endParaRPr sz="2400">
              <a:latin typeface="Arial"/>
              <a:cs typeface="Arial"/>
            </a:endParaRPr>
          </a:p>
          <a:p>
            <a:pPr lvl="1" marL="756285" indent="-342900">
              <a:lnSpc>
                <a:spcPct val="100000"/>
              </a:lnSpc>
              <a:spcBef>
                <a:spcPts val="575"/>
              </a:spcBef>
              <a:buChar char="•"/>
              <a:tabLst>
                <a:tab pos="756285" algn="l"/>
              </a:tabLst>
            </a:pPr>
            <a:r>
              <a:rPr dirty="0" sz="2400">
                <a:solidFill>
                  <a:srgbClr val="582C5F"/>
                </a:solidFill>
                <a:latin typeface="Arial"/>
                <a:cs typeface="Arial"/>
              </a:rPr>
              <a:t>Delete</a:t>
            </a:r>
            <a:r>
              <a:rPr dirty="0" sz="2400" spc="-80">
                <a:solidFill>
                  <a:srgbClr val="582C5F"/>
                </a:solidFill>
                <a:latin typeface="Arial"/>
                <a:cs typeface="Arial"/>
              </a:rPr>
              <a:t> </a:t>
            </a:r>
            <a:r>
              <a:rPr dirty="0" sz="2400">
                <a:solidFill>
                  <a:srgbClr val="582C5F"/>
                </a:solidFill>
                <a:latin typeface="Arial"/>
                <a:cs typeface="Arial"/>
              </a:rPr>
              <a:t>duplicate</a:t>
            </a:r>
            <a:r>
              <a:rPr dirty="0" sz="2400" spc="-50">
                <a:solidFill>
                  <a:srgbClr val="582C5F"/>
                </a:solidFill>
                <a:latin typeface="Arial"/>
                <a:cs typeface="Arial"/>
              </a:rPr>
              <a:t> </a:t>
            </a:r>
            <a:r>
              <a:rPr dirty="0" sz="2400" spc="-10">
                <a:solidFill>
                  <a:srgbClr val="582C5F"/>
                </a:solidFill>
                <a:latin typeface="Arial"/>
                <a:cs typeface="Arial"/>
              </a:rPr>
              <a:t>portfolios</a:t>
            </a:r>
            <a:endParaRPr sz="2400">
              <a:latin typeface="Arial"/>
              <a:cs typeface="Arial"/>
            </a:endParaRPr>
          </a:p>
          <a:p>
            <a:pPr lvl="1" marL="756285" marR="273050" indent="-342900">
              <a:lnSpc>
                <a:spcPct val="100000"/>
              </a:lnSpc>
              <a:spcBef>
                <a:spcPts val="575"/>
              </a:spcBef>
              <a:buChar char="•"/>
              <a:tabLst>
                <a:tab pos="756285" algn="l"/>
              </a:tabLst>
            </a:pPr>
            <a:r>
              <a:rPr dirty="0" sz="2400">
                <a:solidFill>
                  <a:srgbClr val="582C5F"/>
                </a:solidFill>
                <a:latin typeface="Arial"/>
                <a:cs typeface="Arial"/>
              </a:rPr>
              <a:t>Group</a:t>
            </a:r>
            <a:r>
              <a:rPr dirty="0" sz="2400" spc="-85">
                <a:solidFill>
                  <a:srgbClr val="582C5F"/>
                </a:solidFill>
                <a:latin typeface="Arial"/>
                <a:cs typeface="Arial"/>
              </a:rPr>
              <a:t> </a:t>
            </a:r>
            <a:r>
              <a:rPr dirty="0" sz="2400">
                <a:solidFill>
                  <a:srgbClr val="582C5F"/>
                </a:solidFill>
                <a:latin typeface="Arial"/>
                <a:cs typeface="Arial"/>
              </a:rPr>
              <a:t>ILS</a:t>
            </a:r>
            <a:r>
              <a:rPr dirty="0" sz="2400" spc="-75">
                <a:solidFill>
                  <a:srgbClr val="582C5F"/>
                </a:solidFill>
                <a:latin typeface="Arial"/>
                <a:cs typeface="Arial"/>
              </a:rPr>
              <a:t> </a:t>
            </a:r>
            <a:r>
              <a:rPr dirty="0" sz="2400">
                <a:solidFill>
                  <a:srgbClr val="582C5F"/>
                </a:solidFill>
                <a:latin typeface="Arial"/>
                <a:cs typeface="Arial"/>
              </a:rPr>
              <a:t>Migrated</a:t>
            </a:r>
            <a:r>
              <a:rPr dirty="0" sz="2400" spc="-75">
                <a:solidFill>
                  <a:srgbClr val="582C5F"/>
                </a:solidFill>
                <a:latin typeface="Arial"/>
                <a:cs typeface="Arial"/>
              </a:rPr>
              <a:t> </a:t>
            </a:r>
            <a:r>
              <a:rPr dirty="0" sz="2400">
                <a:solidFill>
                  <a:srgbClr val="582C5F"/>
                </a:solidFill>
                <a:latin typeface="Arial"/>
                <a:cs typeface="Arial"/>
              </a:rPr>
              <a:t>portfolios</a:t>
            </a:r>
            <a:r>
              <a:rPr dirty="0" sz="2400" spc="-60">
                <a:solidFill>
                  <a:srgbClr val="582C5F"/>
                </a:solidFill>
                <a:latin typeface="Arial"/>
                <a:cs typeface="Arial"/>
              </a:rPr>
              <a:t> </a:t>
            </a:r>
            <a:r>
              <a:rPr dirty="0" sz="2400">
                <a:solidFill>
                  <a:srgbClr val="582C5F"/>
                </a:solidFill>
                <a:latin typeface="Arial"/>
                <a:cs typeface="Arial"/>
              </a:rPr>
              <a:t>into</a:t>
            </a:r>
            <a:r>
              <a:rPr dirty="0" sz="2400" spc="-75">
                <a:solidFill>
                  <a:srgbClr val="582C5F"/>
                </a:solidFill>
                <a:latin typeface="Arial"/>
                <a:cs typeface="Arial"/>
              </a:rPr>
              <a:t> </a:t>
            </a:r>
            <a:r>
              <a:rPr dirty="0" sz="2400">
                <a:solidFill>
                  <a:srgbClr val="582C5F"/>
                </a:solidFill>
                <a:latin typeface="Arial"/>
                <a:cs typeface="Arial"/>
              </a:rPr>
              <a:t>local</a:t>
            </a:r>
            <a:r>
              <a:rPr dirty="0" sz="2400" spc="-55">
                <a:solidFill>
                  <a:srgbClr val="582C5F"/>
                </a:solidFill>
                <a:latin typeface="Arial"/>
                <a:cs typeface="Arial"/>
              </a:rPr>
              <a:t> </a:t>
            </a:r>
            <a:r>
              <a:rPr dirty="0" sz="2400">
                <a:solidFill>
                  <a:srgbClr val="582C5F"/>
                </a:solidFill>
                <a:latin typeface="Arial"/>
                <a:cs typeface="Arial"/>
              </a:rPr>
              <a:t>collections</a:t>
            </a:r>
            <a:r>
              <a:rPr dirty="0" sz="2400" spc="-55">
                <a:solidFill>
                  <a:srgbClr val="582C5F"/>
                </a:solidFill>
                <a:latin typeface="Arial"/>
                <a:cs typeface="Arial"/>
              </a:rPr>
              <a:t> </a:t>
            </a:r>
            <a:r>
              <a:rPr dirty="0" sz="2400" spc="-25">
                <a:solidFill>
                  <a:srgbClr val="582C5F"/>
                </a:solidFill>
                <a:latin typeface="Arial"/>
                <a:cs typeface="Arial"/>
              </a:rPr>
              <a:t>to </a:t>
            </a:r>
            <a:r>
              <a:rPr dirty="0" sz="2400">
                <a:solidFill>
                  <a:srgbClr val="582C5F"/>
                </a:solidFill>
                <a:latin typeface="Arial"/>
                <a:cs typeface="Arial"/>
              </a:rPr>
              <a:t>make</a:t>
            </a:r>
            <a:r>
              <a:rPr dirty="0" sz="2400" spc="-55">
                <a:solidFill>
                  <a:srgbClr val="582C5F"/>
                </a:solidFill>
                <a:latin typeface="Arial"/>
                <a:cs typeface="Arial"/>
              </a:rPr>
              <a:t> </a:t>
            </a:r>
            <a:r>
              <a:rPr dirty="0" sz="2400">
                <a:solidFill>
                  <a:srgbClr val="582C5F"/>
                </a:solidFill>
                <a:latin typeface="Arial"/>
                <a:cs typeface="Arial"/>
              </a:rPr>
              <a:t>them</a:t>
            </a:r>
            <a:r>
              <a:rPr dirty="0" sz="2400" spc="-60">
                <a:solidFill>
                  <a:srgbClr val="582C5F"/>
                </a:solidFill>
                <a:latin typeface="Arial"/>
                <a:cs typeface="Arial"/>
              </a:rPr>
              <a:t> </a:t>
            </a:r>
            <a:r>
              <a:rPr dirty="0" sz="2400">
                <a:solidFill>
                  <a:srgbClr val="582C5F"/>
                </a:solidFill>
                <a:latin typeface="Arial"/>
                <a:cs typeface="Arial"/>
              </a:rPr>
              <a:t>easier</a:t>
            </a:r>
            <a:r>
              <a:rPr dirty="0" sz="2400" spc="-35">
                <a:solidFill>
                  <a:srgbClr val="582C5F"/>
                </a:solidFill>
                <a:latin typeface="Arial"/>
                <a:cs typeface="Arial"/>
              </a:rPr>
              <a:t> </a:t>
            </a:r>
            <a:r>
              <a:rPr dirty="0" sz="2400">
                <a:solidFill>
                  <a:srgbClr val="582C5F"/>
                </a:solidFill>
                <a:latin typeface="Arial"/>
                <a:cs typeface="Arial"/>
              </a:rPr>
              <a:t>to</a:t>
            </a:r>
            <a:r>
              <a:rPr dirty="0" sz="2400" spc="-60">
                <a:solidFill>
                  <a:srgbClr val="582C5F"/>
                </a:solidFill>
                <a:latin typeface="Arial"/>
                <a:cs typeface="Arial"/>
              </a:rPr>
              <a:t> </a:t>
            </a:r>
            <a:r>
              <a:rPr dirty="0" sz="2400" spc="-10">
                <a:solidFill>
                  <a:srgbClr val="582C5F"/>
                </a:solidFill>
                <a:latin typeface="Arial"/>
                <a:cs typeface="Arial"/>
              </a:rPr>
              <a:t>manage</a:t>
            </a:r>
            <a:endParaRPr sz="2400">
              <a:latin typeface="Arial"/>
              <a:cs typeface="Arial"/>
            </a:endParaRPr>
          </a:p>
          <a:p>
            <a:pPr lvl="1" marL="756285" marR="5080" indent="-342900">
              <a:lnSpc>
                <a:spcPct val="100000"/>
              </a:lnSpc>
              <a:spcBef>
                <a:spcPts val="575"/>
              </a:spcBef>
              <a:buChar char="•"/>
              <a:tabLst>
                <a:tab pos="756285" algn="l"/>
              </a:tabLst>
            </a:pPr>
            <a:r>
              <a:rPr dirty="0" sz="2400">
                <a:solidFill>
                  <a:srgbClr val="582C5F"/>
                </a:solidFill>
                <a:latin typeface="Arial"/>
                <a:cs typeface="Arial"/>
              </a:rPr>
              <a:t>Link</a:t>
            </a:r>
            <a:r>
              <a:rPr dirty="0" sz="2400" spc="-55">
                <a:solidFill>
                  <a:srgbClr val="582C5F"/>
                </a:solidFill>
                <a:latin typeface="Arial"/>
                <a:cs typeface="Arial"/>
              </a:rPr>
              <a:t> </a:t>
            </a:r>
            <a:r>
              <a:rPr dirty="0" sz="2400">
                <a:solidFill>
                  <a:srgbClr val="582C5F"/>
                </a:solidFill>
                <a:latin typeface="Arial"/>
                <a:cs typeface="Arial"/>
              </a:rPr>
              <a:t>ILS</a:t>
            </a:r>
            <a:r>
              <a:rPr dirty="0" sz="2400" spc="-75">
                <a:solidFill>
                  <a:srgbClr val="582C5F"/>
                </a:solidFill>
                <a:latin typeface="Arial"/>
                <a:cs typeface="Arial"/>
              </a:rPr>
              <a:t> </a:t>
            </a:r>
            <a:r>
              <a:rPr dirty="0" sz="2400">
                <a:solidFill>
                  <a:srgbClr val="582C5F"/>
                </a:solidFill>
                <a:latin typeface="Arial"/>
                <a:cs typeface="Arial"/>
              </a:rPr>
              <a:t>migrated</a:t>
            </a:r>
            <a:r>
              <a:rPr dirty="0" sz="2400" spc="-55">
                <a:solidFill>
                  <a:srgbClr val="582C5F"/>
                </a:solidFill>
                <a:latin typeface="Arial"/>
                <a:cs typeface="Arial"/>
              </a:rPr>
              <a:t> </a:t>
            </a:r>
            <a:r>
              <a:rPr dirty="0" sz="2400">
                <a:solidFill>
                  <a:srgbClr val="582C5F"/>
                </a:solidFill>
                <a:latin typeface="Arial"/>
                <a:cs typeface="Arial"/>
              </a:rPr>
              <a:t>portfolios</a:t>
            </a:r>
            <a:r>
              <a:rPr dirty="0" sz="2400" spc="-60">
                <a:solidFill>
                  <a:srgbClr val="582C5F"/>
                </a:solidFill>
                <a:latin typeface="Arial"/>
                <a:cs typeface="Arial"/>
              </a:rPr>
              <a:t> </a:t>
            </a:r>
            <a:r>
              <a:rPr dirty="0" sz="2400">
                <a:solidFill>
                  <a:srgbClr val="582C5F"/>
                </a:solidFill>
                <a:latin typeface="Arial"/>
                <a:cs typeface="Arial"/>
              </a:rPr>
              <a:t>to</a:t>
            </a:r>
            <a:r>
              <a:rPr dirty="0" sz="2400" spc="-75">
                <a:solidFill>
                  <a:srgbClr val="582C5F"/>
                </a:solidFill>
                <a:latin typeface="Arial"/>
                <a:cs typeface="Arial"/>
              </a:rPr>
              <a:t> </a:t>
            </a:r>
            <a:r>
              <a:rPr dirty="0" sz="2400">
                <a:solidFill>
                  <a:srgbClr val="582C5F"/>
                </a:solidFill>
                <a:latin typeface="Arial"/>
                <a:cs typeface="Arial"/>
              </a:rPr>
              <a:t>CZ</a:t>
            </a:r>
            <a:r>
              <a:rPr dirty="0" sz="2400" spc="-65">
                <a:solidFill>
                  <a:srgbClr val="582C5F"/>
                </a:solidFill>
                <a:latin typeface="Arial"/>
                <a:cs typeface="Arial"/>
              </a:rPr>
              <a:t> </a:t>
            </a:r>
            <a:r>
              <a:rPr dirty="0" sz="2400">
                <a:solidFill>
                  <a:srgbClr val="582C5F"/>
                </a:solidFill>
                <a:latin typeface="Arial"/>
                <a:cs typeface="Arial"/>
              </a:rPr>
              <a:t>collections</a:t>
            </a:r>
            <a:r>
              <a:rPr dirty="0" sz="2400" spc="-30">
                <a:solidFill>
                  <a:srgbClr val="582C5F"/>
                </a:solidFill>
                <a:latin typeface="Arial"/>
                <a:cs typeface="Arial"/>
              </a:rPr>
              <a:t> </a:t>
            </a:r>
            <a:r>
              <a:rPr dirty="0" sz="2400">
                <a:solidFill>
                  <a:srgbClr val="582C5F"/>
                </a:solidFill>
                <a:latin typeface="Arial"/>
                <a:cs typeface="Arial"/>
              </a:rPr>
              <a:t>but</a:t>
            </a:r>
            <a:r>
              <a:rPr dirty="0" sz="2400" spc="-65">
                <a:solidFill>
                  <a:srgbClr val="582C5F"/>
                </a:solidFill>
                <a:latin typeface="Arial"/>
                <a:cs typeface="Arial"/>
              </a:rPr>
              <a:t> </a:t>
            </a:r>
            <a:r>
              <a:rPr dirty="0" sz="2400" spc="-10">
                <a:solidFill>
                  <a:srgbClr val="582C5F"/>
                </a:solidFill>
                <a:latin typeface="Arial"/>
                <a:cs typeface="Arial"/>
              </a:rPr>
              <a:t>retain </a:t>
            </a:r>
            <a:r>
              <a:rPr dirty="0" sz="2400">
                <a:solidFill>
                  <a:srgbClr val="582C5F"/>
                </a:solidFill>
                <a:latin typeface="Arial"/>
                <a:cs typeface="Arial"/>
              </a:rPr>
              <a:t>ILS</a:t>
            </a:r>
            <a:r>
              <a:rPr dirty="0" sz="2400" spc="-70">
                <a:solidFill>
                  <a:srgbClr val="582C5F"/>
                </a:solidFill>
                <a:latin typeface="Arial"/>
                <a:cs typeface="Arial"/>
              </a:rPr>
              <a:t> </a:t>
            </a:r>
            <a:r>
              <a:rPr dirty="0" sz="2400">
                <a:solidFill>
                  <a:srgbClr val="582C5F"/>
                </a:solidFill>
                <a:latin typeface="Arial"/>
                <a:cs typeface="Arial"/>
              </a:rPr>
              <a:t>migrated</a:t>
            </a:r>
            <a:r>
              <a:rPr dirty="0" sz="2400" spc="-45">
                <a:solidFill>
                  <a:srgbClr val="582C5F"/>
                </a:solidFill>
                <a:latin typeface="Arial"/>
                <a:cs typeface="Arial"/>
              </a:rPr>
              <a:t> </a:t>
            </a:r>
            <a:r>
              <a:rPr dirty="0" sz="2400">
                <a:solidFill>
                  <a:srgbClr val="582C5F"/>
                </a:solidFill>
                <a:latin typeface="Arial"/>
                <a:cs typeface="Arial"/>
              </a:rPr>
              <a:t>bib</a:t>
            </a:r>
            <a:r>
              <a:rPr dirty="0" sz="2400" spc="-45">
                <a:solidFill>
                  <a:srgbClr val="582C5F"/>
                </a:solidFill>
                <a:latin typeface="Arial"/>
                <a:cs typeface="Arial"/>
              </a:rPr>
              <a:t> </a:t>
            </a:r>
            <a:r>
              <a:rPr dirty="0" sz="2400" spc="-10">
                <a:solidFill>
                  <a:srgbClr val="582C5F"/>
                </a:solidFill>
                <a:latin typeface="Arial"/>
                <a:cs typeface="Arial"/>
              </a:rPr>
              <a:t>records</a:t>
            </a:r>
            <a:endParaRPr sz="2400">
              <a:latin typeface="Arial"/>
              <a:cs typeface="Arial"/>
            </a:endParaRPr>
          </a:p>
        </p:txBody>
      </p:sp>
      <p:grpSp>
        <p:nvGrpSpPr>
          <p:cNvPr id="5" name="object 5"/>
          <p:cNvGrpSpPr/>
          <p:nvPr/>
        </p:nvGrpSpPr>
        <p:grpSpPr>
          <a:xfrm>
            <a:off x="964691" y="2520695"/>
            <a:ext cx="373380" cy="387350"/>
            <a:chOff x="964691" y="2520695"/>
            <a:chExt cx="373380" cy="387350"/>
          </a:xfrm>
        </p:grpSpPr>
        <p:pic>
          <p:nvPicPr>
            <p:cNvPr id="6" name="object 6"/>
            <p:cNvPicPr/>
            <p:nvPr/>
          </p:nvPicPr>
          <p:blipFill>
            <a:blip r:embed="rId3" cstate="print"/>
            <a:stretch>
              <a:fillRect/>
            </a:stretch>
          </p:blipFill>
          <p:spPr>
            <a:xfrm>
              <a:off x="964691" y="2520695"/>
              <a:ext cx="373379" cy="387095"/>
            </a:xfrm>
            <a:prstGeom prst="rect">
              <a:avLst/>
            </a:prstGeom>
          </p:spPr>
        </p:pic>
        <p:pic>
          <p:nvPicPr>
            <p:cNvPr id="7" name="object 7"/>
            <p:cNvPicPr/>
            <p:nvPr/>
          </p:nvPicPr>
          <p:blipFill>
            <a:blip r:embed="rId4" cstate="print"/>
            <a:stretch>
              <a:fillRect/>
            </a:stretch>
          </p:blipFill>
          <p:spPr>
            <a:xfrm>
              <a:off x="1021079" y="2557271"/>
              <a:ext cx="260603" cy="271272"/>
            </a:xfrm>
            <a:prstGeom prst="rect">
              <a:avLst/>
            </a:prstGeom>
          </p:spPr>
        </p:pic>
        <p:sp>
          <p:nvSpPr>
            <p:cNvPr id="8" name="object 8"/>
            <p:cNvSpPr/>
            <p:nvPr/>
          </p:nvSpPr>
          <p:spPr>
            <a:xfrm>
              <a:off x="1021079" y="2557269"/>
              <a:ext cx="260985" cy="271780"/>
            </a:xfrm>
            <a:custGeom>
              <a:avLst/>
              <a:gdLst/>
              <a:ahLst/>
              <a:cxnLst/>
              <a:rect l="l" t="t" r="r" b="b"/>
              <a:pathLst>
                <a:path w="260984" h="271780">
                  <a:moveTo>
                    <a:pt x="0" y="103619"/>
                  </a:moveTo>
                  <a:lnTo>
                    <a:pt x="99542" y="103619"/>
                  </a:lnTo>
                  <a:lnTo>
                    <a:pt x="130302" y="0"/>
                  </a:lnTo>
                  <a:lnTo>
                    <a:pt x="161061" y="103619"/>
                  </a:lnTo>
                  <a:lnTo>
                    <a:pt x="260604" y="103619"/>
                  </a:lnTo>
                  <a:lnTo>
                    <a:pt x="180073" y="167652"/>
                  </a:lnTo>
                  <a:lnTo>
                    <a:pt x="210832" y="271271"/>
                  </a:lnTo>
                  <a:lnTo>
                    <a:pt x="130302" y="207238"/>
                  </a:lnTo>
                  <a:lnTo>
                    <a:pt x="49771" y="271271"/>
                  </a:lnTo>
                  <a:lnTo>
                    <a:pt x="80530" y="167652"/>
                  </a:lnTo>
                  <a:lnTo>
                    <a:pt x="0" y="103619"/>
                  </a:lnTo>
                  <a:close/>
                </a:path>
              </a:pathLst>
            </a:custGeom>
            <a:ln w="9525">
              <a:solidFill>
                <a:srgbClr val="572A5E"/>
              </a:solidFill>
            </a:ln>
          </p:spPr>
          <p:txBody>
            <a:bodyPr wrap="square" lIns="0" tIns="0" rIns="0" bIns="0" rtlCol="0"/>
            <a:lstStyle/>
            <a:p/>
          </p:txBody>
        </p:sp>
      </p:grpSp>
      <p:grpSp>
        <p:nvGrpSpPr>
          <p:cNvPr id="9" name="object 9"/>
          <p:cNvGrpSpPr/>
          <p:nvPr/>
        </p:nvGrpSpPr>
        <p:grpSpPr>
          <a:xfrm>
            <a:off x="976884" y="3322320"/>
            <a:ext cx="372110" cy="386080"/>
            <a:chOff x="976884" y="3322320"/>
            <a:chExt cx="372110" cy="386080"/>
          </a:xfrm>
        </p:grpSpPr>
        <p:pic>
          <p:nvPicPr>
            <p:cNvPr id="10" name="object 10"/>
            <p:cNvPicPr/>
            <p:nvPr/>
          </p:nvPicPr>
          <p:blipFill>
            <a:blip r:embed="rId5" cstate="print"/>
            <a:stretch>
              <a:fillRect/>
            </a:stretch>
          </p:blipFill>
          <p:spPr>
            <a:xfrm>
              <a:off x="976884" y="3322320"/>
              <a:ext cx="371855" cy="385571"/>
            </a:xfrm>
            <a:prstGeom prst="rect">
              <a:avLst/>
            </a:prstGeom>
          </p:spPr>
        </p:pic>
        <p:pic>
          <p:nvPicPr>
            <p:cNvPr id="11" name="object 11"/>
            <p:cNvPicPr/>
            <p:nvPr/>
          </p:nvPicPr>
          <p:blipFill>
            <a:blip r:embed="rId6" cstate="print"/>
            <a:stretch>
              <a:fillRect/>
            </a:stretch>
          </p:blipFill>
          <p:spPr>
            <a:xfrm>
              <a:off x="1033272" y="3358896"/>
              <a:ext cx="259080" cy="269747"/>
            </a:xfrm>
            <a:prstGeom prst="rect">
              <a:avLst/>
            </a:prstGeom>
          </p:spPr>
        </p:pic>
        <p:sp>
          <p:nvSpPr>
            <p:cNvPr id="12" name="object 12"/>
            <p:cNvSpPr/>
            <p:nvPr/>
          </p:nvSpPr>
          <p:spPr>
            <a:xfrm>
              <a:off x="1033272" y="3358894"/>
              <a:ext cx="259079" cy="269875"/>
            </a:xfrm>
            <a:custGeom>
              <a:avLst/>
              <a:gdLst/>
              <a:ahLst/>
              <a:cxnLst/>
              <a:rect l="l" t="t" r="r" b="b"/>
              <a:pathLst>
                <a:path w="259080" h="269875">
                  <a:moveTo>
                    <a:pt x="0" y="103035"/>
                  </a:moveTo>
                  <a:lnTo>
                    <a:pt x="98958" y="103035"/>
                  </a:lnTo>
                  <a:lnTo>
                    <a:pt x="129539" y="0"/>
                  </a:lnTo>
                  <a:lnTo>
                    <a:pt x="160121" y="103035"/>
                  </a:lnTo>
                  <a:lnTo>
                    <a:pt x="259079" y="103035"/>
                  </a:lnTo>
                  <a:lnTo>
                    <a:pt x="179019" y="166712"/>
                  </a:lnTo>
                  <a:lnTo>
                    <a:pt x="209600" y="269748"/>
                  </a:lnTo>
                  <a:lnTo>
                    <a:pt x="129539" y="206070"/>
                  </a:lnTo>
                  <a:lnTo>
                    <a:pt x="49479" y="269748"/>
                  </a:lnTo>
                  <a:lnTo>
                    <a:pt x="80060" y="166712"/>
                  </a:lnTo>
                  <a:lnTo>
                    <a:pt x="0" y="103035"/>
                  </a:lnTo>
                  <a:close/>
                </a:path>
              </a:pathLst>
            </a:custGeom>
            <a:ln w="9524">
              <a:solidFill>
                <a:srgbClr val="572A5E"/>
              </a:solidFill>
            </a:ln>
          </p:spPr>
          <p:txBody>
            <a:bodyPr wrap="square" lIns="0" tIns="0" rIns="0" bIns="0" rtlCol="0"/>
            <a:lstStyle/>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9154" y="67420"/>
            <a:ext cx="1303020" cy="269240"/>
          </a:xfrm>
          <a:prstGeom prst="rect">
            <a:avLst/>
          </a:prstGeom>
        </p:spPr>
        <p:txBody>
          <a:bodyPr wrap="square" lIns="0" tIns="12065" rIns="0" bIns="0" rtlCol="0" vert="horz">
            <a:spAutoFit/>
          </a:bodyPr>
          <a:lstStyle/>
          <a:p>
            <a:pPr marL="12700">
              <a:lnSpc>
                <a:spcPct val="100000"/>
              </a:lnSpc>
              <a:spcBef>
                <a:spcPts val="95"/>
              </a:spcBef>
            </a:pPr>
            <a:r>
              <a:rPr dirty="0" sz="1600">
                <a:solidFill>
                  <a:srgbClr val="FFFFFF"/>
                </a:solidFill>
                <a:latin typeface="Arial"/>
                <a:cs typeface="Arial"/>
              </a:rPr>
              <a:t>DON’T</a:t>
            </a:r>
            <a:r>
              <a:rPr dirty="0" sz="1600" spc="-75">
                <a:solidFill>
                  <a:srgbClr val="FFFFFF"/>
                </a:solidFill>
                <a:latin typeface="Arial"/>
                <a:cs typeface="Arial"/>
              </a:rPr>
              <a:t> </a:t>
            </a:r>
            <a:r>
              <a:rPr dirty="0" sz="1600" spc="-10">
                <a:solidFill>
                  <a:srgbClr val="FFFFFF"/>
                </a:solidFill>
                <a:latin typeface="Arial"/>
                <a:cs typeface="Arial"/>
              </a:rPr>
              <a:t>PANIC</a:t>
            </a:r>
            <a:endParaRPr sz="1600">
              <a:latin typeface="Arial"/>
              <a:cs typeface="Arial"/>
            </a:endParaRPr>
          </a:p>
        </p:txBody>
      </p:sp>
      <p:pic>
        <p:nvPicPr>
          <p:cNvPr id="3" name="object 3" descr="Don’t Panic"/>
          <p:cNvPicPr/>
          <p:nvPr/>
        </p:nvPicPr>
        <p:blipFill>
          <a:blip r:embed="rId2" cstate="print"/>
          <a:stretch>
            <a:fillRect/>
          </a:stretch>
        </p:blipFill>
        <p:spPr>
          <a:xfrm>
            <a:off x="2833116" y="3208020"/>
            <a:ext cx="3470147" cy="481583"/>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9154" y="67420"/>
            <a:ext cx="1218565" cy="269240"/>
          </a:xfrm>
          <a:prstGeom prst="rect">
            <a:avLst/>
          </a:prstGeom>
        </p:spPr>
        <p:txBody>
          <a:bodyPr wrap="square" lIns="0" tIns="12065" rIns="0" bIns="0" rtlCol="0" vert="horz">
            <a:spAutoFit/>
          </a:bodyPr>
          <a:lstStyle/>
          <a:p>
            <a:pPr marL="12700">
              <a:lnSpc>
                <a:spcPct val="100000"/>
              </a:lnSpc>
              <a:spcBef>
                <a:spcPts val="95"/>
              </a:spcBef>
            </a:pPr>
            <a:r>
              <a:rPr dirty="0" sz="1600" spc="-10">
                <a:solidFill>
                  <a:srgbClr val="FFFFFF"/>
                </a:solidFill>
                <a:latin typeface="Arial"/>
                <a:cs typeface="Arial"/>
              </a:rPr>
              <a:t>QUESTIONS</a:t>
            </a:r>
            <a:endParaRPr sz="1600">
              <a:latin typeface="Arial"/>
              <a:cs typeface="Arial"/>
            </a:endParaRPr>
          </a:p>
        </p:txBody>
      </p:sp>
      <p:pic>
        <p:nvPicPr>
          <p:cNvPr id="3" name="object 3" descr="Question Mark Illustration"/>
          <p:cNvPicPr/>
          <p:nvPr/>
        </p:nvPicPr>
        <p:blipFill>
          <a:blip r:embed="rId2" cstate="print"/>
          <a:stretch>
            <a:fillRect/>
          </a:stretch>
        </p:blipFill>
        <p:spPr>
          <a:xfrm>
            <a:off x="0" y="387096"/>
            <a:ext cx="9115043" cy="6044183"/>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882650" y="941832"/>
          <a:ext cx="5695950" cy="608965"/>
        </p:xfrm>
        <a:graphic>
          <a:graphicData uri="http://schemas.openxmlformats.org/drawingml/2006/table">
            <a:tbl>
              <a:tblPr firstRow="1" bandRow="1">
                <a:tableStyleId>{2D5ABB26-0587-4C30-8999-92F81FD0307C}</a:tableStyleId>
              </a:tblPr>
              <a:tblGrid>
                <a:gridCol w="788670"/>
                <a:gridCol w="1345565"/>
                <a:gridCol w="3485515"/>
              </a:tblGrid>
              <a:tr h="212090">
                <a:tc>
                  <a:txBody>
                    <a:bodyPr/>
                    <a:lstStyle/>
                    <a:p>
                      <a:pPr marL="31750">
                        <a:lnSpc>
                          <a:spcPts val="1050"/>
                        </a:lnSpc>
                      </a:pPr>
                      <a:r>
                        <a:rPr dirty="0" sz="1100" spc="-10">
                          <a:latin typeface="Calibri"/>
                          <a:cs typeface="Calibri"/>
                        </a:rPr>
                        <a:t>00:10:13</a:t>
                      </a:r>
                      <a:endParaRPr sz="1100">
                        <a:latin typeface="Calibri"/>
                        <a:cs typeface="Calibri"/>
                      </a:endParaRPr>
                    </a:p>
                  </a:txBody>
                  <a:tcPr marL="0" marR="0" marB="0" marT="0"/>
                </a:tc>
                <a:tc>
                  <a:txBody>
                    <a:bodyPr/>
                    <a:lstStyle/>
                    <a:p>
                      <a:pPr algn="ctr" marR="18415">
                        <a:lnSpc>
                          <a:spcPts val="1050"/>
                        </a:lnSpc>
                      </a:pPr>
                      <a:r>
                        <a:rPr dirty="0" sz="1100">
                          <a:latin typeface="Calibri"/>
                          <a:cs typeface="Calibri"/>
                        </a:rPr>
                        <a:t>Holly </a:t>
                      </a:r>
                      <a:r>
                        <a:rPr dirty="0" sz="1100" spc="-10">
                          <a:latin typeface="Calibri"/>
                          <a:cs typeface="Calibri"/>
                        </a:rPr>
                        <a:t>Nordheden:</a:t>
                      </a:r>
                      <a:endParaRPr sz="1100">
                        <a:latin typeface="Calibri"/>
                        <a:cs typeface="Calibri"/>
                      </a:endParaRPr>
                    </a:p>
                  </a:txBody>
                  <a:tcPr marL="0" marR="0" marB="0" marT="0"/>
                </a:tc>
                <a:tc>
                  <a:txBody>
                    <a:bodyPr/>
                    <a:lstStyle/>
                    <a:p>
                      <a:pPr marL="183515">
                        <a:lnSpc>
                          <a:spcPts val="1050"/>
                        </a:lnSpc>
                      </a:pPr>
                      <a:r>
                        <a:rPr dirty="0" sz="1100">
                          <a:latin typeface="Calibri"/>
                          <a:cs typeface="Calibri"/>
                        </a:rPr>
                        <a:t>Good</a:t>
                      </a:r>
                      <a:r>
                        <a:rPr dirty="0" sz="1100" spc="-20">
                          <a:latin typeface="Calibri"/>
                          <a:cs typeface="Calibri"/>
                        </a:rPr>
                        <a:t> </a:t>
                      </a:r>
                      <a:r>
                        <a:rPr dirty="0" sz="1100">
                          <a:latin typeface="Calibri"/>
                          <a:cs typeface="Calibri"/>
                        </a:rPr>
                        <a:t>morning</a:t>
                      </a:r>
                      <a:r>
                        <a:rPr dirty="0" sz="1100" spc="-10">
                          <a:latin typeface="Calibri"/>
                          <a:cs typeface="Calibri"/>
                        </a:rPr>
                        <a:t> everyone!</a:t>
                      </a:r>
                      <a:endParaRPr sz="1100">
                        <a:latin typeface="Calibri"/>
                        <a:cs typeface="Calibri"/>
                      </a:endParaRPr>
                    </a:p>
                  </a:txBody>
                  <a:tcPr marL="0" marR="0" marB="0" marT="0"/>
                </a:tc>
              </a:tr>
              <a:tr h="396875">
                <a:tc>
                  <a:txBody>
                    <a:bodyPr/>
                    <a:lstStyle/>
                    <a:p>
                      <a:pPr marL="31750">
                        <a:lnSpc>
                          <a:spcPct val="100000"/>
                        </a:lnSpc>
                        <a:spcBef>
                          <a:spcPts val="295"/>
                        </a:spcBef>
                      </a:pPr>
                      <a:r>
                        <a:rPr dirty="0" sz="1100" spc="-10">
                          <a:latin typeface="Calibri"/>
                          <a:cs typeface="Calibri"/>
                        </a:rPr>
                        <a:t>00:11:20</a:t>
                      </a:r>
                      <a:endParaRPr sz="1100">
                        <a:latin typeface="Calibri"/>
                        <a:cs typeface="Calibri"/>
                      </a:endParaRPr>
                    </a:p>
                    <a:p>
                      <a:pPr marL="31750">
                        <a:lnSpc>
                          <a:spcPts val="1275"/>
                        </a:lnSpc>
                        <a:spcBef>
                          <a:spcPts val="135"/>
                        </a:spcBef>
                      </a:pPr>
                      <a:r>
                        <a:rPr dirty="0" sz="1100" spc="-10">
                          <a:latin typeface="Calibri"/>
                          <a:cs typeface="Calibri"/>
                        </a:rPr>
                        <a:t>resources!</a:t>
                      </a:r>
                      <a:endParaRPr sz="1100">
                        <a:latin typeface="Calibri"/>
                        <a:cs typeface="Calibri"/>
                      </a:endParaRPr>
                    </a:p>
                  </a:txBody>
                  <a:tcPr marL="0" marR="0" marB="0" marT="37465"/>
                </a:tc>
                <a:tc>
                  <a:txBody>
                    <a:bodyPr/>
                    <a:lstStyle/>
                    <a:p>
                      <a:pPr algn="ctr" marR="18415">
                        <a:lnSpc>
                          <a:spcPct val="100000"/>
                        </a:lnSpc>
                        <a:spcBef>
                          <a:spcPts val="295"/>
                        </a:spcBef>
                      </a:pPr>
                      <a:r>
                        <a:rPr dirty="0" sz="1100">
                          <a:latin typeface="Calibri"/>
                          <a:cs typeface="Calibri"/>
                        </a:rPr>
                        <a:t>Holly </a:t>
                      </a:r>
                      <a:r>
                        <a:rPr dirty="0" sz="1100" spc="-10">
                          <a:latin typeface="Calibri"/>
                          <a:cs typeface="Calibri"/>
                        </a:rPr>
                        <a:t>Nordheden:</a:t>
                      </a:r>
                      <a:endParaRPr sz="1100">
                        <a:latin typeface="Calibri"/>
                        <a:cs typeface="Calibri"/>
                      </a:endParaRPr>
                    </a:p>
                  </a:txBody>
                  <a:tcPr marL="0" marR="0" marB="0" marT="37465"/>
                </a:tc>
                <a:tc>
                  <a:txBody>
                    <a:bodyPr/>
                    <a:lstStyle/>
                    <a:p>
                      <a:pPr marL="183515">
                        <a:lnSpc>
                          <a:spcPct val="100000"/>
                        </a:lnSpc>
                        <a:spcBef>
                          <a:spcPts val="295"/>
                        </a:spcBef>
                      </a:pPr>
                      <a:r>
                        <a:rPr dirty="0" sz="1100">
                          <a:latin typeface="Calibri"/>
                          <a:cs typeface="Calibri"/>
                        </a:rPr>
                        <a:t>That's</a:t>
                      </a:r>
                      <a:r>
                        <a:rPr dirty="0" sz="1100" spc="-10">
                          <a:latin typeface="Calibri"/>
                          <a:cs typeface="Calibri"/>
                        </a:rPr>
                        <a:t> </a:t>
                      </a:r>
                      <a:r>
                        <a:rPr dirty="0" sz="1100">
                          <a:latin typeface="Calibri"/>
                          <a:cs typeface="Calibri"/>
                        </a:rPr>
                        <a:t>what</a:t>
                      </a:r>
                      <a:r>
                        <a:rPr dirty="0" sz="1100" spc="-15">
                          <a:latin typeface="Calibri"/>
                          <a:cs typeface="Calibri"/>
                        </a:rPr>
                        <a:t> </a:t>
                      </a:r>
                      <a:r>
                        <a:rPr dirty="0" sz="1100">
                          <a:latin typeface="Calibri"/>
                          <a:cs typeface="Calibri"/>
                        </a:rPr>
                        <a:t>so</a:t>
                      </a:r>
                      <a:r>
                        <a:rPr dirty="0" sz="1100" spc="-10">
                          <a:latin typeface="Calibri"/>
                          <a:cs typeface="Calibri"/>
                        </a:rPr>
                        <a:t> </a:t>
                      </a:r>
                      <a:r>
                        <a:rPr dirty="0" sz="1100">
                          <a:latin typeface="Calibri"/>
                          <a:cs typeface="Calibri"/>
                        </a:rPr>
                        <a:t>frustrating</a:t>
                      </a:r>
                      <a:r>
                        <a:rPr dirty="0" sz="1100" spc="-10">
                          <a:latin typeface="Calibri"/>
                          <a:cs typeface="Calibri"/>
                        </a:rPr>
                        <a:t> </a:t>
                      </a:r>
                      <a:r>
                        <a:rPr dirty="0" sz="1100">
                          <a:latin typeface="Calibri"/>
                          <a:cs typeface="Calibri"/>
                        </a:rPr>
                        <a:t>about trying</a:t>
                      </a:r>
                      <a:r>
                        <a:rPr dirty="0" sz="1100" spc="-10">
                          <a:latin typeface="Calibri"/>
                          <a:cs typeface="Calibri"/>
                        </a:rPr>
                        <a:t> </a:t>
                      </a:r>
                      <a:r>
                        <a:rPr dirty="0" sz="1100">
                          <a:latin typeface="Calibri"/>
                          <a:cs typeface="Calibri"/>
                        </a:rPr>
                        <a:t>to use</a:t>
                      </a:r>
                      <a:r>
                        <a:rPr dirty="0" sz="1100" spc="-20">
                          <a:latin typeface="Calibri"/>
                          <a:cs typeface="Calibri"/>
                        </a:rPr>
                        <a:t> </a:t>
                      </a:r>
                      <a:r>
                        <a:rPr dirty="0" sz="1100">
                          <a:latin typeface="Calibri"/>
                          <a:cs typeface="Calibri"/>
                        </a:rPr>
                        <a:t>the</a:t>
                      </a:r>
                      <a:r>
                        <a:rPr dirty="0" sz="1100" spc="-15">
                          <a:latin typeface="Calibri"/>
                          <a:cs typeface="Calibri"/>
                        </a:rPr>
                        <a:t> </a:t>
                      </a:r>
                      <a:r>
                        <a:rPr dirty="0" sz="1100">
                          <a:latin typeface="Calibri"/>
                          <a:cs typeface="Calibri"/>
                        </a:rPr>
                        <a:t>Ex</a:t>
                      </a:r>
                      <a:r>
                        <a:rPr dirty="0" sz="1100" spc="-15">
                          <a:latin typeface="Calibri"/>
                          <a:cs typeface="Calibri"/>
                        </a:rPr>
                        <a:t> </a:t>
                      </a:r>
                      <a:r>
                        <a:rPr dirty="0" sz="1100" spc="-10">
                          <a:latin typeface="Calibri"/>
                          <a:cs typeface="Calibri"/>
                        </a:rPr>
                        <a:t>Libris</a:t>
                      </a:r>
                      <a:endParaRPr sz="1100">
                        <a:latin typeface="Calibri"/>
                        <a:cs typeface="Calibri"/>
                      </a:endParaRPr>
                    </a:p>
                  </a:txBody>
                  <a:tcPr marL="0" marR="0" marB="0" marT="37465"/>
                </a:tc>
              </a:tr>
            </a:tbl>
          </a:graphicData>
        </a:graphic>
      </p:graphicFrame>
      <p:sp>
        <p:nvSpPr>
          <p:cNvPr id="3" name="object 3"/>
          <p:cNvSpPr txBox="1"/>
          <p:nvPr/>
        </p:nvSpPr>
        <p:spPr>
          <a:xfrm>
            <a:off x="901700" y="1635360"/>
            <a:ext cx="5969000" cy="4434205"/>
          </a:xfrm>
          <a:prstGeom prst="rect">
            <a:avLst/>
          </a:prstGeom>
        </p:spPr>
        <p:txBody>
          <a:bodyPr wrap="square" lIns="0" tIns="12065" rIns="0" bIns="0" rtlCol="0" vert="horz">
            <a:spAutoFit/>
          </a:bodyPr>
          <a:lstStyle/>
          <a:p>
            <a:pPr marL="12700" marR="492125" indent="-635">
              <a:lnSpc>
                <a:spcPct val="109100"/>
              </a:lnSpc>
              <a:spcBef>
                <a:spcPts val="95"/>
              </a:spcBef>
              <a:tabLst>
                <a:tab pos="926465" algn="l"/>
                <a:tab pos="1841500" algn="l"/>
              </a:tabLst>
            </a:pPr>
            <a:r>
              <a:rPr dirty="0" sz="1100" spc="-10">
                <a:latin typeface="Calibri"/>
                <a:cs typeface="Calibri"/>
              </a:rPr>
              <a:t>00:17:17</a:t>
            </a:r>
            <a:r>
              <a:rPr dirty="0" sz="1100">
                <a:latin typeface="Calibri"/>
                <a:cs typeface="Calibri"/>
              </a:rPr>
              <a:t>	Jodi </a:t>
            </a:r>
            <a:r>
              <a:rPr dirty="0" sz="1100" spc="-10">
                <a:latin typeface="Calibri"/>
                <a:cs typeface="Calibri"/>
              </a:rPr>
              <a:t>Craiglow:</a:t>
            </a:r>
            <a:r>
              <a:rPr dirty="0" sz="1100">
                <a:latin typeface="Calibri"/>
                <a:cs typeface="Calibri"/>
              </a:rPr>
              <a:t>	We</a:t>
            </a:r>
            <a:r>
              <a:rPr dirty="0" sz="1100" spc="-10">
                <a:latin typeface="Calibri"/>
                <a:cs typeface="Calibri"/>
              </a:rPr>
              <a:t> </a:t>
            </a:r>
            <a:r>
              <a:rPr dirty="0" sz="1100">
                <a:latin typeface="Calibri"/>
                <a:cs typeface="Calibri"/>
              </a:rPr>
              <a:t>have</a:t>
            </a:r>
            <a:r>
              <a:rPr dirty="0" sz="1100" spc="-5">
                <a:latin typeface="Calibri"/>
                <a:cs typeface="Calibri"/>
              </a:rPr>
              <a:t> </a:t>
            </a:r>
            <a:r>
              <a:rPr dirty="0" sz="1100">
                <a:latin typeface="Calibri"/>
                <a:cs typeface="Calibri"/>
              </a:rPr>
              <a:t>a</a:t>
            </a:r>
            <a:r>
              <a:rPr dirty="0" sz="1100" spc="-20">
                <a:latin typeface="Calibri"/>
                <a:cs typeface="Calibri"/>
              </a:rPr>
              <a:t> </a:t>
            </a:r>
            <a:r>
              <a:rPr dirty="0" sz="1100">
                <a:latin typeface="Calibri"/>
                <a:cs typeface="Calibri"/>
              </a:rPr>
              <a:t>robust</a:t>
            </a:r>
            <a:r>
              <a:rPr dirty="0" sz="1100" spc="-20">
                <a:latin typeface="Calibri"/>
                <a:cs typeface="Calibri"/>
              </a:rPr>
              <a:t> </a:t>
            </a:r>
            <a:r>
              <a:rPr dirty="0" sz="1100">
                <a:latin typeface="Calibri"/>
                <a:cs typeface="Calibri"/>
              </a:rPr>
              <a:t>ILL</a:t>
            </a:r>
            <a:r>
              <a:rPr dirty="0" sz="1100" spc="-5">
                <a:latin typeface="Calibri"/>
                <a:cs typeface="Calibri"/>
              </a:rPr>
              <a:t> </a:t>
            </a:r>
            <a:r>
              <a:rPr dirty="0" sz="1100">
                <a:latin typeface="Calibri"/>
                <a:cs typeface="Calibri"/>
              </a:rPr>
              <a:t>department</a:t>
            </a:r>
            <a:r>
              <a:rPr dirty="0" sz="1100" spc="-5">
                <a:latin typeface="Calibri"/>
                <a:cs typeface="Calibri"/>
              </a:rPr>
              <a:t> </a:t>
            </a:r>
            <a:r>
              <a:rPr dirty="0" sz="1100" spc="-10">
                <a:latin typeface="Calibri"/>
                <a:cs typeface="Calibri"/>
              </a:rPr>
              <a:t>-</a:t>
            </a:r>
            <a:r>
              <a:rPr dirty="0" sz="1100">
                <a:latin typeface="Calibri"/>
                <a:cs typeface="Calibri"/>
              </a:rPr>
              <a:t>-</a:t>
            </a:r>
            <a:r>
              <a:rPr dirty="0" sz="1100" spc="-5">
                <a:latin typeface="Calibri"/>
                <a:cs typeface="Calibri"/>
              </a:rPr>
              <a:t> </a:t>
            </a:r>
            <a:r>
              <a:rPr dirty="0" sz="1100">
                <a:latin typeface="Calibri"/>
                <a:cs typeface="Calibri"/>
              </a:rPr>
              <a:t>how</a:t>
            </a:r>
            <a:r>
              <a:rPr dirty="0" sz="1100" spc="-5">
                <a:latin typeface="Calibri"/>
                <a:cs typeface="Calibri"/>
              </a:rPr>
              <a:t> </a:t>
            </a:r>
            <a:r>
              <a:rPr dirty="0" sz="1100">
                <a:latin typeface="Calibri"/>
                <a:cs typeface="Calibri"/>
              </a:rPr>
              <a:t>does</a:t>
            </a:r>
            <a:r>
              <a:rPr dirty="0" sz="1100" spc="-20">
                <a:latin typeface="Calibri"/>
                <a:cs typeface="Calibri"/>
              </a:rPr>
              <a:t> </a:t>
            </a:r>
            <a:r>
              <a:rPr dirty="0" sz="1100">
                <a:latin typeface="Calibri"/>
                <a:cs typeface="Calibri"/>
              </a:rPr>
              <a:t>that</a:t>
            </a:r>
            <a:r>
              <a:rPr dirty="0" sz="1100" spc="-10">
                <a:latin typeface="Calibri"/>
                <a:cs typeface="Calibri"/>
              </a:rPr>
              <a:t> </a:t>
            </a:r>
            <a:r>
              <a:rPr dirty="0" sz="1100">
                <a:latin typeface="Calibri"/>
                <a:cs typeface="Calibri"/>
              </a:rPr>
              <a:t>square</a:t>
            </a:r>
            <a:r>
              <a:rPr dirty="0" sz="1100" spc="-5">
                <a:latin typeface="Calibri"/>
                <a:cs typeface="Calibri"/>
              </a:rPr>
              <a:t> </a:t>
            </a:r>
            <a:r>
              <a:rPr dirty="0" sz="1100" spc="-20">
                <a:latin typeface="Calibri"/>
                <a:cs typeface="Calibri"/>
              </a:rPr>
              <a:t>when </a:t>
            </a:r>
            <a:r>
              <a:rPr dirty="0" sz="1100">
                <a:latin typeface="Calibri"/>
                <a:cs typeface="Calibri"/>
              </a:rPr>
              <a:t>many/most</a:t>
            </a:r>
            <a:r>
              <a:rPr dirty="0" sz="1100" spc="-15">
                <a:latin typeface="Calibri"/>
                <a:cs typeface="Calibri"/>
              </a:rPr>
              <a:t> </a:t>
            </a:r>
            <a:r>
              <a:rPr dirty="0" sz="1100">
                <a:latin typeface="Calibri"/>
                <a:cs typeface="Calibri"/>
              </a:rPr>
              <a:t>CZ</a:t>
            </a:r>
            <a:r>
              <a:rPr dirty="0" sz="1100" spc="-20">
                <a:latin typeface="Calibri"/>
                <a:cs typeface="Calibri"/>
              </a:rPr>
              <a:t> </a:t>
            </a:r>
            <a:r>
              <a:rPr dirty="0" sz="1100">
                <a:latin typeface="Calibri"/>
                <a:cs typeface="Calibri"/>
              </a:rPr>
              <a:t>records</a:t>
            </a:r>
            <a:r>
              <a:rPr dirty="0" sz="1100" spc="-20">
                <a:latin typeface="Calibri"/>
                <a:cs typeface="Calibri"/>
              </a:rPr>
              <a:t> </a:t>
            </a:r>
            <a:r>
              <a:rPr dirty="0" sz="1100">
                <a:latin typeface="Calibri"/>
                <a:cs typeface="Calibri"/>
              </a:rPr>
              <a:t>don't</a:t>
            </a:r>
            <a:r>
              <a:rPr dirty="0" sz="1100" spc="-10">
                <a:latin typeface="Calibri"/>
                <a:cs typeface="Calibri"/>
              </a:rPr>
              <a:t> </a:t>
            </a:r>
            <a:r>
              <a:rPr dirty="0" sz="1100">
                <a:latin typeface="Calibri"/>
                <a:cs typeface="Calibri"/>
              </a:rPr>
              <a:t>have</a:t>
            </a:r>
            <a:r>
              <a:rPr dirty="0" sz="1100" spc="-30">
                <a:latin typeface="Calibri"/>
                <a:cs typeface="Calibri"/>
              </a:rPr>
              <a:t> </a:t>
            </a:r>
            <a:r>
              <a:rPr dirty="0" sz="1100">
                <a:latin typeface="Calibri"/>
                <a:cs typeface="Calibri"/>
              </a:rPr>
              <a:t>OCLC</a:t>
            </a:r>
            <a:r>
              <a:rPr dirty="0" sz="1100" spc="-20">
                <a:latin typeface="Calibri"/>
                <a:cs typeface="Calibri"/>
              </a:rPr>
              <a:t> </a:t>
            </a:r>
            <a:r>
              <a:rPr dirty="0" sz="1100">
                <a:latin typeface="Calibri"/>
                <a:cs typeface="Calibri"/>
              </a:rPr>
              <a:t>numbers</a:t>
            </a:r>
            <a:r>
              <a:rPr dirty="0" sz="1100" spc="-15">
                <a:latin typeface="Calibri"/>
                <a:cs typeface="Calibri"/>
              </a:rPr>
              <a:t> </a:t>
            </a:r>
            <a:r>
              <a:rPr dirty="0" sz="1100" spc="-10">
                <a:latin typeface="Calibri"/>
                <a:cs typeface="Calibri"/>
              </a:rPr>
              <a:t>attached?</a:t>
            </a:r>
            <a:endParaRPr sz="1100">
              <a:latin typeface="Calibri"/>
              <a:cs typeface="Calibri"/>
            </a:endParaRPr>
          </a:p>
          <a:p>
            <a:pPr marL="12700" marR="144780">
              <a:lnSpc>
                <a:spcPct val="110000"/>
              </a:lnSpc>
              <a:spcBef>
                <a:spcPts val="805"/>
              </a:spcBef>
              <a:tabLst>
                <a:tab pos="927100" algn="l"/>
                <a:tab pos="1841500" algn="l"/>
              </a:tabLst>
            </a:pPr>
            <a:r>
              <a:rPr dirty="0" sz="1100" spc="-10">
                <a:latin typeface="Calibri"/>
                <a:cs typeface="Calibri"/>
              </a:rPr>
              <a:t>00:17:18</a:t>
            </a:r>
            <a:r>
              <a:rPr dirty="0" sz="1100">
                <a:latin typeface="Calibri"/>
                <a:cs typeface="Calibri"/>
              </a:rPr>
              <a:t>	Laurie</a:t>
            </a:r>
            <a:r>
              <a:rPr dirty="0" sz="1100" spc="-15">
                <a:latin typeface="Calibri"/>
                <a:cs typeface="Calibri"/>
              </a:rPr>
              <a:t> </a:t>
            </a:r>
            <a:r>
              <a:rPr dirty="0" sz="1100" spc="-10">
                <a:latin typeface="Calibri"/>
                <a:cs typeface="Calibri"/>
              </a:rPr>
              <a:t>Sauer:</a:t>
            </a:r>
            <a:r>
              <a:rPr dirty="0" sz="1100">
                <a:latin typeface="Calibri"/>
                <a:cs typeface="Calibri"/>
              </a:rPr>
              <a:t>	</a:t>
            </a:r>
            <a:r>
              <a:rPr dirty="0" sz="1100" spc="-10">
                <a:latin typeface="Calibri"/>
                <a:cs typeface="Calibri"/>
              </a:rPr>
              <a:t>Holly--</a:t>
            </a:r>
            <a:r>
              <a:rPr dirty="0" sz="1100">
                <a:latin typeface="Calibri"/>
                <a:cs typeface="Calibri"/>
              </a:rPr>
              <a:t>In</a:t>
            </a:r>
            <a:r>
              <a:rPr dirty="0" sz="1100" spc="-30">
                <a:latin typeface="Calibri"/>
                <a:cs typeface="Calibri"/>
              </a:rPr>
              <a:t> </a:t>
            </a:r>
            <a:r>
              <a:rPr dirty="0" sz="1100">
                <a:latin typeface="Calibri"/>
                <a:cs typeface="Calibri"/>
              </a:rPr>
              <a:t>my</a:t>
            </a:r>
            <a:r>
              <a:rPr dirty="0" sz="1100" spc="-15">
                <a:latin typeface="Calibri"/>
                <a:cs typeface="Calibri"/>
              </a:rPr>
              <a:t> </a:t>
            </a:r>
            <a:r>
              <a:rPr dirty="0" sz="1100">
                <a:latin typeface="Calibri"/>
                <a:cs typeface="Calibri"/>
              </a:rPr>
              <a:t>experience</a:t>
            </a:r>
            <a:r>
              <a:rPr dirty="0" sz="1100" spc="-25">
                <a:latin typeface="Calibri"/>
                <a:cs typeface="Calibri"/>
              </a:rPr>
              <a:t> </a:t>
            </a:r>
            <a:r>
              <a:rPr dirty="0" sz="1100">
                <a:latin typeface="Calibri"/>
                <a:cs typeface="Calibri"/>
              </a:rPr>
              <a:t>that's</a:t>
            </a:r>
            <a:r>
              <a:rPr dirty="0" sz="1100" spc="-10">
                <a:latin typeface="Calibri"/>
                <a:cs typeface="Calibri"/>
              </a:rPr>
              <a:t> </a:t>
            </a:r>
            <a:r>
              <a:rPr dirty="0" sz="1100">
                <a:latin typeface="Calibri"/>
                <a:cs typeface="Calibri"/>
              </a:rPr>
              <a:t>every</a:t>
            </a:r>
            <a:r>
              <a:rPr dirty="0" sz="1100" spc="-20">
                <a:latin typeface="Calibri"/>
                <a:cs typeface="Calibri"/>
              </a:rPr>
              <a:t> </a:t>
            </a:r>
            <a:r>
              <a:rPr dirty="0" sz="1100">
                <a:latin typeface="Calibri"/>
                <a:cs typeface="Calibri"/>
              </a:rPr>
              <a:t>piece</a:t>
            </a:r>
            <a:r>
              <a:rPr dirty="0" sz="1100" spc="-5">
                <a:latin typeface="Calibri"/>
                <a:cs typeface="Calibri"/>
              </a:rPr>
              <a:t> </a:t>
            </a:r>
            <a:r>
              <a:rPr dirty="0" sz="1100">
                <a:latin typeface="Calibri"/>
                <a:cs typeface="Calibri"/>
              </a:rPr>
              <a:t>of</a:t>
            </a:r>
            <a:r>
              <a:rPr dirty="0" sz="1100" spc="-15">
                <a:latin typeface="Calibri"/>
                <a:cs typeface="Calibri"/>
              </a:rPr>
              <a:t> </a:t>
            </a:r>
            <a:r>
              <a:rPr dirty="0" sz="1100">
                <a:latin typeface="Calibri"/>
                <a:cs typeface="Calibri"/>
              </a:rPr>
              <a:t>technical</a:t>
            </a:r>
            <a:r>
              <a:rPr dirty="0" sz="1100" spc="-10">
                <a:latin typeface="Calibri"/>
                <a:cs typeface="Calibri"/>
              </a:rPr>
              <a:t> documentation </a:t>
            </a:r>
            <a:r>
              <a:rPr dirty="0" sz="1100">
                <a:latin typeface="Calibri"/>
                <a:cs typeface="Calibri"/>
              </a:rPr>
              <a:t>I've</a:t>
            </a:r>
            <a:r>
              <a:rPr dirty="0" sz="1100" spc="-15">
                <a:latin typeface="Calibri"/>
                <a:cs typeface="Calibri"/>
              </a:rPr>
              <a:t> </a:t>
            </a:r>
            <a:r>
              <a:rPr dirty="0" sz="1100">
                <a:latin typeface="Calibri"/>
                <a:cs typeface="Calibri"/>
              </a:rPr>
              <a:t>ever</a:t>
            </a:r>
            <a:r>
              <a:rPr dirty="0" sz="1100" spc="-25">
                <a:latin typeface="Calibri"/>
                <a:cs typeface="Calibri"/>
              </a:rPr>
              <a:t> </a:t>
            </a:r>
            <a:r>
              <a:rPr dirty="0" sz="1100" spc="-10">
                <a:latin typeface="Calibri"/>
                <a:cs typeface="Calibri"/>
              </a:rPr>
              <a:t>seen!</a:t>
            </a:r>
            <a:endParaRPr sz="1100">
              <a:latin typeface="Calibri"/>
              <a:cs typeface="Calibri"/>
            </a:endParaRPr>
          </a:p>
          <a:p>
            <a:pPr marL="12700" marR="5080">
              <a:lnSpc>
                <a:spcPct val="110000"/>
              </a:lnSpc>
              <a:spcBef>
                <a:spcPts val="795"/>
              </a:spcBef>
              <a:tabLst>
                <a:tab pos="927100" algn="l"/>
                <a:tab pos="2298700" algn="l"/>
              </a:tabLst>
            </a:pPr>
            <a:r>
              <a:rPr dirty="0" sz="1100" spc="-10">
                <a:latin typeface="Calibri"/>
                <a:cs typeface="Calibri"/>
              </a:rPr>
              <a:t>00:24:48</a:t>
            </a:r>
            <a:r>
              <a:rPr dirty="0" sz="1100">
                <a:latin typeface="Calibri"/>
                <a:cs typeface="Calibri"/>
              </a:rPr>
              <a:t>	Holly </a:t>
            </a:r>
            <a:r>
              <a:rPr dirty="0" sz="1100" spc="-10">
                <a:latin typeface="Calibri"/>
                <a:cs typeface="Calibri"/>
              </a:rPr>
              <a:t>Nordheden:</a:t>
            </a:r>
            <a:r>
              <a:rPr dirty="0" sz="1100">
                <a:latin typeface="Calibri"/>
                <a:cs typeface="Calibri"/>
              </a:rPr>
              <a:t>	Slightly</a:t>
            </a:r>
            <a:r>
              <a:rPr dirty="0" sz="1100" spc="-5">
                <a:latin typeface="Calibri"/>
                <a:cs typeface="Calibri"/>
              </a:rPr>
              <a:t> </a:t>
            </a:r>
            <a:r>
              <a:rPr dirty="0" sz="1100">
                <a:latin typeface="Calibri"/>
                <a:cs typeface="Calibri"/>
              </a:rPr>
              <a:t>off</a:t>
            </a:r>
            <a:r>
              <a:rPr dirty="0" sz="1100" spc="-20">
                <a:latin typeface="Calibri"/>
                <a:cs typeface="Calibri"/>
              </a:rPr>
              <a:t> </a:t>
            </a:r>
            <a:r>
              <a:rPr dirty="0" sz="1100">
                <a:latin typeface="Calibri"/>
                <a:cs typeface="Calibri"/>
              </a:rPr>
              <a:t>topic,</a:t>
            </a:r>
            <a:r>
              <a:rPr dirty="0" sz="1100" spc="-10">
                <a:latin typeface="Calibri"/>
                <a:cs typeface="Calibri"/>
              </a:rPr>
              <a:t> </a:t>
            </a:r>
            <a:r>
              <a:rPr dirty="0" sz="1100">
                <a:latin typeface="Calibri"/>
                <a:cs typeface="Calibri"/>
              </a:rPr>
              <a:t>but</a:t>
            </a:r>
            <a:r>
              <a:rPr dirty="0" sz="1100" spc="-20">
                <a:latin typeface="Calibri"/>
                <a:cs typeface="Calibri"/>
              </a:rPr>
              <a:t> </a:t>
            </a:r>
            <a:r>
              <a:rPr dirty="0" sz="1100">
                <a:latin typeface="Calibri"/>
                <a:cs typeface="Calibri"/>
              </a:rPr>
              <a:t>856</a:t>
            </a:r>
            <a:r>
              <a:rPr dirty="0" sz="1100" spc="-5">
                <a:latin typeface="Calibri"/>
                <a:cs typeface="Calibri"/>
              </a:rPr>
              <a:t> </a:t>
            </a:r>
            <a:r>
              <a:rPr dirty="0" sz="1100">
                <a:latin typeface="Calibri"/>
                <a:cs typeface="Calibri"/>
              </a:rPr>
              <a:t>URL's</a:t>
            </a:r>
            <a:r>
              <a:rPr dirty="0" sz="1100" spc="-10">
                <a:latin typeface="Calibri"/>
                <a:cs typeface="Calibri"/>
              </a:rPr>
              <a:t> </a:t>
            </a:r>
            <a:r>
              <a:rPr dirty="0" sz="1100">
                <a:latin typeface="Calibri"/>
                <a:cs typeface="Calibri"/>
              </a:rPr>
              <a:t>(like table</a:t>
            </a:r>
            <a:r>
              <a:rPr dirty="0" sz="1100" spc="-5">
                <a:latin typeface="Calibri"/>
                <a:cs typeface="Calibri"/>
              </a:rPr>
              <a:t> </a:t>
            </a:r>
            <a:r>
              <a:rPr dirty="0" sz="1100">
                <a:latin typeface="Calibri"/>
                <a:cs typeface="Calibri"/>
              </a:rPr>
              <a:t>of</a:t>
            </a:r>
            <a:r>
              <a:rPr dirty="0" sz="1100" spc="-10">
                <a:latin typeface="Calibri"/>
                <a:cs typeface="Calibri"/>
              </a:rPr>
              <a:t> </a:t>
            </a:r>
            <a:r>
              <a:rPr dirty="0" sz="1100">
                <a:latin typeface="Calibri"/>
                <a:cs typeface="Calibri"/>
              </a:rPr>
              <a:t>contents</a:t>
            </a:r>
            <a:r>
              <a:rPr dirty="0" sz="1100" spc="-35">
                <a:latin typeface="Calibri"/>
                <a:cs typeface="Calibri"/>
              </a:rPr>
              <a:t> </a:t>
            </a:r>
            <a:r>
              <a:rPr dirty="0" sz="1100">
                <a:latin typeface="Calibri"/>
                <a:cs typeface="Calibri"/>
              </a:rPr>
              <a:t>notes,</a:t>
            </a:r>
            <a:r>
              <a:rPr dirty="0" sz="1100" spc="-20">
                <a:latin typeface="Calibri"/>
                <a:cs typeface="Calibri"/>
              </a:rPr>
              <a:t> etc. </a:t>
            </a:r>
            <a:r>
              <a:rPr dirty="0" sz="1100">
                <a:latin typeface="Calibri"/>
                <a:cs typeface="Calibri"/>
              </a:rPr>
              <a:t>from</a:t>
            </a:r>
            <a:r>
              <a:rPr dirty="0" sz="1100" spc="-15">
                <a:latin typeface="Calibri"/>
                <a:cs typeface="Calibri"/>
              </a:rPr>
              <a:t> </a:t>
            </a:r>
            <a:r>
              <a:rPr dirty="0" sz="1100">
                <a:latin typeface="Calibri"/>
                <a:cs typeface="Calibri"/>
              </a:rPr>
              <a:t>DLC)</a:t>
            </a:r>
            <a:r>
              <a:rPr dirty="0" sz="1100" spc="-15">
                <a:latin typeface="Calibri"/>
                <a:cs typeface="Calibri"/>
              </a:rPr>
              <a:t> </a:t>
            </a:r>
            <a:r>
              <a:rPr dirty="0" sz="1100">
                <a:latin typeface="Calibri"/>
                <a:cs typeface="Calibri"/>
              </a:rPr>
              <a:t>can</a:t>
            </a:r>
            <a:r>
              <a:rPr dirty="0" sz="1100" spc="-10">
                <a:latin typeface="Calibri"/>
                <a:cs typeface="Calibri"/>
              </a:rPr>
              <a:t> </a:t>
            </a:r>
            <a:r>
              <a:rPr dirty="0" sz="1100">
                <a:latin typeface="Calibri"/>
                <a:cs typeface="Calibri"/>
              </a:rPr>
              <a:t>stay in</a:t>
            </a:r>
            <a:r>
              <a:rPr dirty="0" sz="1100" spc="-20">
                <a:latin typeface="Calibri"/>
                <a:cs typeface="Calibri"/>
              </a:rPr>
              <a:t> </a:t>
            </a:r>
            <a:r>
              <a:rPr dirty="0" sz="1100">
                <a:latin typeface="Calibri"/>
                <a:cs typeface="Calibri"/>
              </a:rPr>
              <a:t>the bib</a:t>
            </a:r>
            <a:r>
              <a:rPr dirty="0" sz="1100" spc="-10">
                <a:latin typeface="Calibri"/>
                <a:cs typeface="Calibri"/>
              </a:rPr>
              <a:t> </a:t>
            </a:r>
            <a:r>
              <a:rPr dirty="0" sz="1100">
                <a:latin typeface="Calibri"/>
                <a:cs typeface="Calibri"/>
              </a:rPr>
              <a:t>record</a:t>
            </a:r>
            <a:r>
              <a:rPr dirty="0" sz="1100" spc="-20">
                <a:latin typeface="Calibri"/>
                <a:cs typeface="Calibri"/>
              </a:rPr>
              <a:t> </a:t>
            </a:r>
            <a:r>
              <a:rPr dirty="0" sz="1100">
                <a:latin typeface="Calibri"/>
                <a:cs typeface="Calibri"/>
              </a:rPr>
              <a:t>now instead</a:t>
            </a:r>
            <a:r>
              <a:rPr dirty="0" sz="1100" spc="-10">
                <a:latin typeface="Calibri"/>
                <a:cs typeface="Calibri"/>
              </a:rPr>
              <a:t> </a:t>
            </a:r>
            <a:r>
              <a:rPr dirty="0" sz="1100">
                <a:latin typeface="Calibri"/>
                <a:cs typeface="Calibri"/>
              </a:rPr>
              <a:t>of</a:t>
            </a:r>
            <a:r>
              <a:rPr dirty="0" sz="1100" spc="-20">
                <a:latin typeface="Calibri"/>
                <a:cs typeface="Calibri"/>
              </a:rPr>
              <a:t> </a:t>
            </a:r>
            <a:r>
              <a:rPr dirty="0" sz="1100">
                <a:latin typeface="Calibri"/>
                <a:cs typeface="Calibri"/>
              </a:rPr>
              <a:t>moving</a:t>
            </a:r>
            <a:r>
              <a:rPr dirty="0" sz="1100" spc="-10">
                <a:latin typeface="Calibri"/>
                <a:cs typeface="Calibri"/>
              </a:rPr>
              <a:t> </a:t>
            </a:r>
            <a:r>
              <a:rPr dirty="0" sz="1100">
                <a:latin typeface="Calibri"/>
                <a:cs typeface="Calibri"/>
              </a:rPr>
              <a:t>to holdings</a:t>
            </a:r>
            <a:r>
              <a:rPr dirty="0" sz="1100" spc="-5">
                <a:latin typeface="Calibri"/>
                <a:cs typeface="Calibri"/>
              </a:rPr>
              <a:t> </a:t>
            </a:r>
            <a:r>
              <a:rPr dirty="0" sz="1100" spc="-10">
                <a:latin typeface="Calibri"/>
                <a:cs typeface="Calibri"/>
              </a:rPr>
              <a:t>record?</a:t>
            </a:r>
            <a:endParaRPr sz="1100">
              <a:latin typeface="Calibri"/>
              <a:cs typeface="Calibri"/>
            </a:endParaRPr>
          </a:p>
          <a:p>
            <a:pPr marL="12700" marR="128270">
              <a:lnSpc>
                <a:spcPct val="110000"/>
              </a:lnSpc>
              <a:spcBef>
                <a:spcPts val="790"/>
              </a:spcBef>
              <a:tabLst>
                <a:tab pos="927100" algn="l"/>
                <a:tab pos="2298700" algn="l"/>
              </a:tabLst>
            </a:pPr>
            <a:r>
              <a:rPr dirty="0" sz="1100" spc="-10">
                <a:latin typeface="Calibri"/>
                <a:cs typeface="Calibri"/>
              </a:rPr>
              <a:t>00:30:11</a:t>
            </a:r>
            <a:r>
              <a:rPr dirty="0" sz="1100">
                <a:latin typeface="Calibri"/>
                <a:cs typeface="Calibri"/>
              </a:rPr>
              <a:t>	Jolanta</a:t>
            </a:r>
            <a:r>
              <a:rPr dirty="0" sz="1100" spc="-20">
                <a:latin typeface="Calibri"/>
                <a:cs typeface="Calibri"/>
              </a:rPr>
              <a:t> </a:t>
            </a:r>
            <a:r>
              <a:rPr dirty="0" sz="1100">
                <a:latin typeface="Calibri"/>
                <a:cs typeface="Calibri"/>
              </a:rPr>
              <a:t>Radzik</a:t>
            </a:r>
            <a:r>
              <a:rPr dirty="0" sz="1100" spc="-25">
                <a:latin typeface="Calibri"/>
                <a:cs typeface="Calibri"/>
              </a:rPr>
              <a:t> </a:t>
            </a:r>
            <a:r>
              <a:rPr dirty="0" sz="1100" spc="-10">
                <a:latin typeface="Calibri"/>
                <a:cs typeface="Calibri"/>
              </a:rPr>
              <a:t>(JJC):</a:t>
            </a:r>
            <a:r>
              <a:rPr dirty="0" sz="1100">
                <a:latin typeface="Calibri"/>
                <a:cs typeface="Calibri"/>
              </a:rPr>
              <a:t>	Will</a:t>
            </a:r>
            <a:r>
              <a:rPr dirty="0" sz="1100" spc="-15">
                <a:latin typeface="Calibri"/>
                <a:cs typeface="Calibri"/>
              </a:rPr>
              <a:t> </a:t>
            </a:r>
            <a:r>
              <a:rPr dirty="0" sz="1100">
                <a:latin typeface="Calibri"/>
                <a:cs typeface="Calibri"/>
              </a:rPr>
              <a:t>CARLI</a:t>
            </a:r>
            <a:r>
              <a:rPr dirty="0" sz="1100" spc="-25">
                <a:latin typeface="Calibri"/>
                <a:cs typeface="Calibri"/>
              </a:rPr>
              <a:t> </a:t>
            </a:r>
            <a:r>
              <a:rPr dirty="0" sz="1100">
                <a:latin typeface="Calibri"/>
                <a:cs typeface="Calibri"/>
              </a:rPr>
              <a:t>be</a:t>
            </a:r>
            <a:r>
              <a:rPr dirty="0" sz="1100" spc="-20">
                <a:latin typeface="Calibri"/>
                <a:cs typeface="Calibri"/>
              </a:rPr>
              <a:t> </a:t>
            </a:r>
            <a:r>
              <a:rPr dirty="0" sz="1100">
                <a:latin typeface="Calibri"/>
                <a:cs typeface="Calibri"/>
              </a:rPr>
              <a:t>moving</a:t>
            </a:r>
            <a:r>
              <a:rPr dirty="0" sz="1100" spc="-15">
                <a:latin typeface="Calibri"/>
                <a:cs typeface="Calibri"/>
              </a:rPr>
              <a:t> </a:t>
            </a:r>
            <a:r>
              <a:rPr dirty="0" sz="1100">
                <a:latin typeface="Calibri"/>
                <a:cs typeface="Calibri"/>
              </a:rPr>
              <a:t>institution</a:t>
            </a:r>
            <a:r>
              <a:rPr dirty="0" sz="1100" spc="-20">
                <a:latin typeface="Calibri"/>
                <a:cs typeface="Calibri"/>
              </a:rPr>
              <a:t> </a:t>
            </a:r>
            <a:r>
              <a:rPr dirty="0" sz="1100">
                <a:latin typeface="Calibri"/>
                <a:cs typeface="Calibri"/>
              </a:rPr>
              <a:t>specific</a:t>
            </a:r>
            <a:r>
              <a:rPr dirty="0" sz="1100" spc="-10">
                <a:latin typeface="Calibri"/>
                <a:cs typeface="Calibri"/>
              </a:rPr>
              <a:t> </a:t>
            </a:r>
            <a:r>
              <a:rPr dirty="0" sz="1100">
                <a:latin typeface="Calibri"/>
                <a:cs typeface="Calibri"/>
              </a:rPr>
              <a:t>URLs</a:t>
            </a:r>
            <a:r>
              <a:rPr dirty="0" sz="1100" spc="-10">
                <a:latin typeface="Calibri"/>
                <a:cs typeface="Calibri"/>
              </a:rPr>
              <a:t> </a:t>
            </a:r>
            <a:r>
              <a:rPr dirty="0" sz="1100">
                <a:latin typeface="Calibri"/>
                <a:cs typeface="Calibri"/>
              </a:rPr>
              <a:t>from</a:t>
            </a:r>
            <a:r>
              <a:rPr dirty="0" sz="1100" spc="-20">
                <a:latin typeface="Calibri"/>
                <a:cs typeface="Calibri"/>
              </a:rPr>
              <a:t> </a:t>
            </a:r>
            <a:r>
              <a:rPr dirty="0" sz="1100">
                <a:latin typeface="Calibri"/>
                <a:cs typeface="Calibri"/>
              </a:rPr>
              <a:t>856</a:t>
            </a:r>
            <a:r>
              <a:rPr dirty="0" sz="1100" spc="-5">
                <a:latin typeface="Calibri"/>
                <a:cs typeface="Calibri"/>
              </a:rPr>
              <a:t> </a:t>
            </a:r>
            <a:r>
              <a:rPr dirty="0" sz="1100">
                <a:latin typeface="Calibri"/>
                <a:cs typeface="Calibri"/>
              </a:rPr>
              <a:t>to</a:t>
            </a:r>
            <a:r>
              <a:rPr dirty="0" sz="1100" spc="-15">
                <a:latin typeface="Calibri"/>
                <a:cs typeface="Calibri"/>
              </a:rPr>
              <a:t> </a:t>
            </a:r>
            <a:r>
              <a:rPr dirty="0" sz="1100" spc="-25">
                <a:latin typeface="Calibri"/>
                <a:cs typeface="Calibri"/>
              </a:rPr>
              <a:t>956 </a:t>
            </a:r>
            <a:r>
              <a:rPr dirty="0" sz="1100">
                <a:latin typeface="Calibri"/>
                <a:cs typeface="Calibri"/>
              </a:rPr>
              <a:t>for</a:t>
            </a:r>
            <a:r>
              <a:rPr dirty="0" sz="1100" spc="-5">
                <a:latin typeface="Calibri"/>
                <a:cs typeface="Calibri"/>
              </a:rPr>
              <a:t> </a:t>
            </a:r>
            <a:r>
              <a:rPr dirty="0" sz="1100">
                <a:latin typeface="Calibri"/>
                <a:cs typeface="Calibri"/>
              </a:rPr>
              <a:t>each</a:t>
            </a:r>
            <a:r>
              <a:rPr dirty="0" sz="1100" spc="-10">
                <a:latin typeface="Calibri"/>
                <a:cs typeface="Calibri"/>
              </a:rPr>
              <a:t> </a:t>
            </a:r>
            <a:r>
              <a:rPr dirty="0" sz="1100">
                <a:latin typeface="Calibri"/>
                <a:cs typeface="Calibri"/>
              </a:rPr>
              <a:t>institution?</a:t>
            </a:r>
            <a:r>
              <a:rPr dirty="0" sz="1100" spc="-5">
                <a:latin typeface="Calibri"/>
                <a:cs typeface="Calibri"/>
              </a:rPr>
              <a:t> </a:t>
            </a:r>
            <a:r>
              <a:rPr dirty="0" sz="1100">
                <a:latin typeface="Calibri"/>
                <a:cs typeface="Calibri"/>
              </a:rPr>
              <a:t>Or</a:t>
            </a:r>
            <a:r>
              <a:rPr dirty="0" sz="1100" spc="-5">
                <a:latin typeface="Calibri"/>
                <a:cs typeface="Calibri"/>
              </a:rPr>
              <a:t> </a:t>
            </a:r>
            <a:r>
              <a:rPr dirty="0" sz="1100">
                <a:latin typeface="Calibri"/>
                <a:cs typeface="Calibri"/>
              </a:rPr>
              <a:t>is</a:t>
            </a:r>
            <a:r>
              <a:rPr dirty="0" sz="1100" spc="-15">
                <a:latin typeface="Calibri"/>
                <a:cs typeface="Calibri"/>
              </a:rPr>
              <a:t> </a:t>
            </a:r>
            <a:r>
              <a:rPr dirty="0" sz="1100">
                <a:latin typeface="Calibri"/>
                <a:cs typeface="Calibri"/>
              </a:rPr>
              <a:t>this</a:t>
            </a:r>
            <a:r>
              <a:rPr dirty="0" sz="1100" spc="-5">
                <a:latin typeface="Calibri"/>
                <a:cs typeface="Calibri"/>
              </a:rPr>
              <a:t> </a:t>
            </a:r>
            <a:r>
              <a:rPr dirty="0" sz="1100">
                <a:latin typeface="Calibri"/>
                <a:cs typeface="Calibri"/>
              </a:rPr>
              <a:t>something</a:t>
            </a:r>
            <a:r>
              <a:rPr dirty="0" sz="1100" spc="-15">
                <a:latin typeface="Calibri"/>
                <a:cs typeface="Calibri"/>
              </a:rPr>
              <a:t> </a:t>
            </a:r>
            <a:r>
              <a:rPr dirty="0" sz="1100">
                <a:latin typeface="Calibri"/>
                <a:cs typeface="Calibri"/>
              </a:rPr>
              <a:t>we have</a:t>
            </a:r>
            <a:r>
              <a:rPr dirty="0" sz="1100" spc="-10">
                <a:latin typeface="Calibri"/>
                <a:cs typeface="Calibri"/>
              </a:rPr>
              <a:t> </a:t>
            </a:r>
            <a:r>
              <a:rPr dirty="0" sz="1100">
                <a:latin typeface="Calibri"/>
                <a:cs typeface="Calibri"/>
              </a:rPr>
              <a:t>to</a:t>
            </a:r>
            <a:r>
              <a:rPr dirty="0" sz="1100" spc="-10">
                <a:latin typeface="Calibri"/>
                <a:cs typeface="Calibri"/>
              </a:rPr>
              <a:t> </a:t>
            </a:r>
            <a:r>
              <a:rPr dirty="0" sz="1100">
                <a:latin typeface="Calibri"/>
                <a:cs typeface="Calibri"/>
              </a:rPr>
              <a:t>do it</a:t>
            </a:r>
            <a:r>
              <a:rPr dirty="0" sz="1100" spc="-15">
                <a:latin typeface="Calibri"/>
                <a:cs typeface="Calibri"/>
              </a:rPr>
              <a:t> </a:t>
            </a:r>
            <a:r>
              <a:rPr dirty="0" sz="1100">
                <a:latin typeface="Calibri"/>
                <a:cs typeface="Calibri"/>
              </a:rPr>
              <a:t>on</a:t>
            </a:r>
            <a:r>
              <a:rPr dirty="0" sz="1100" spc="-15">
                <a:latin typeface="Calibri"/>
                <a:cs typeface="Calibri"/>
              </a:rPr>
              <a:t> </a:t>
            </a:r>
            <a:r>
              <a:rPr dirty="0" sz="1100">
                <a:latin typeface="Calibri"/>
                <a:cs typeface="Calibri"/>
              </a:rPr>
              <a:t>our</a:t>
            </a:r>
            <a:r>
              <a:rPr dirty="0" sz="1100" spc="-15">
                <a:latin typeface="Calibri"/>
                <a:cs typeface="Calibri"/>
              </a:rPr>
              <a:t> </a:t>
            </a:r>
            <a:r>
              <a:rPr dirty="0" sz="1100" spc="-20">
                <a:latin typeface="Calibri"/>
                <a:cs typeface="Calibri"/>
              </a:rPr>
              <a:t>own?</a:t>
            </a:r>
            <a:endParaRPr sz="1100">
              <a:latin typeface="Calibri"/>
              <a:cs typeface="Calibri"/>
            </a:endParaRPr>
          </a:p>
          <a:p>
            <a:pPr marL="12700" marR="142240" indent="-635">
              <a:lnSpc>
                <a:spcPct val="110000"/>
              </a:lnSpc>
              <a:spcBef>
                <a:spcPts val="795"/>
              </a:spcBef>
              <a:tabLst>
                <a:tab pos="927100" algn="l"/>
                <a:tab pos="2298700" algn="l"/>
              </a:tabLst>
            </a:pPr>
            <a:r>
              <a:rPr dirty="0" sz="1100" spc="-10">
                <a:latin typeface="Calibri"/>
                <a:cs typeface="Calibri"/>
              </a:rPr>
              <a:t>00:32:58</a:t>
            </a:r>
            <a:r>
              <a:rPr dirty="0" sz="1100">
                <a:latin typeface="Calibri"/>
                <a:cs typeface="Calibri"/>
              </a:rPr>
              <a:t>	Elaine</a:t>
            </a:r>
            <a:r>
              <a:rPr dirty="0" sz="1100" spc="-20">
                <a:latin typeface="Calibri"/>
                <a:cs typeface="Calibri"/>
              </a:rPr>
              <a:t> </a:t>
            </a:r>
            <a:r>
              <a:rPr dirty="0" sz="1100">
                <a:latin typeface="Calibri"/>
                <a:cs typeface="Calibri"/>
              </a:rPr>
              <a:t>Fetyko</a:t>
            </a:r>
            <a:r>
              <a:rPr dirty="0" sz="1100" spc="-25">
                <a:latin typeface="Calibri"/>
                <a:cs typeface="Calibri"/>
              </a:rPr>
              <a:t> </a:t>
            </a:r>
            <a:r>
              <a:rPr dirty="0" sz="1100" spc="-20">
                <a:latin typeface="Calibri"/>
                <a:cs typeface="Calibri"/>
              </a:rPr>
              <a:t>Page:</a:t>
            </a:r>
            <a:r>
              <a:rPr dirty="0" sz="1100">
                <a:latin typeface="Calibri"/>
                <a:cs typeface="Calibri"/>
              </a:rPr>
              <a:t>	Would</a:t>
            </a:r>
            <a:r>
              <a:rPr dirty="0" sz="1100" spc="-15">
                <a:latin typeface="Calibri"/>
                <a:cs typeface="Calibri"/>
              </a:rPr>
              <a:t> </a:t>
            </a:r>
            <a:r>
              <a:rPr dirty="0" sz="1100">
                <a:latin typeface="Calibri"/>
                <a:cs typeface="Calibri"/>
              </a:rPr>
              <a:t>eRead</a:t>
            </a:r>
            <a:r>
              <a:rPr dirty="0" sz="1100" spc="-10">
                <a:latin typeface="Calibri"/>
                <a:cs typeface="Calibri"/>
              </a:rPr>
              <a:t> </a:t>
            </a:r>
            <a:r>
              <a:rPr dirty="0" sz="1100">
                <a:latin typeface="Calibri"/>
                <a:cs typeface="Calibri"/>
              </a:rPr>
              <a:t>Illinois</a:t>
            </a:r>
            <a:r>
              <a:rPr dirty="0" sz="1100" spc="-10">
                <a:latin typeface="Calibri"/>
                <a:cs typeface="Calibri"/>
              </a:rPr>
              <a:t> </a:t>
            </a:r>
            <a:r>
              <a:rPr dirty="0" sz="1100">
                <a:latin typeface="Calibri"/>
                <a:cs typeface="Calibri"/>
              </a:rPr>
              <a:t>be</a:t>
            </a:r>
            <a:r>
              <a:rPr dirty="0" sz="1100" spc="-15">
                <a:latin typeface="Calibri"/>
                <a:cs typeface="Calibri"/>
              </a:rPr>
              <a:t> </a:t>
            </a:r>
            <a:r>
              <a:rPr dirty="0" sz="1100">
                <a:latin typeface="Calibri"/>
                <a:cs typeface="Calibri"/>
              </a:rPr>
              <a:t>one of</a:t>
            </a:r>
            <a:r>
              <a:rPr dirty="0" sz="1100" spc="-20">
                <a:latin typeface="Calibri"/>
                <a:cs typeface="Calibri"/>
              </a:rPr>
              <a:t> </a:t>
            </a:r>
            <a:r>
              <a:rPr dirty="0" sz="1100">
                <a:latin typeface="Calibri"/>
                <a:cs typeface="Calibri"/>
              </a:rPr>
              <a:t>those collections</a:t>
            </a:r>
            <a:r>
              <a:rPr dirty="0" sz="1100" spc="-5">
                <a:latin typeface="Calibri"/>
                <a:cs typeface="Calibri"/>
              </a:rPr>
              <a:t> </a:t>
            </a:r>
            <a:r>
              <a:rPr dirty="0" sz="1100">
                <a:latin typeface="Calibri"/>
                <a:cs typeface="Calibri"/>
              </a:rPr>
              <a:t>that</a:t>
            </a:r>
            <a:r>
              <a:rPr dirty="0" sz="1100" spc="-30">
                <a:latin typeface="Calibri"/>
                <a:cs typeface="Calibri"/>
              </a:rPr>
              <a:t> </a:t>
            </a:r>
            <a:r>
              <a:rPr dirty="0" sz="1100">
                <a:latin typeface="Calibri"/>
                <a:cs typeface="Calibri"/>
              </a:rPr>
              <a:t>might </a:t>
            </a:r>
            <a:r>
              <a:rPr dirty="0" sz="1100" spc="-25">
                <a:latin typeface="Calibri"/>
                <a:cs typeface="Calibri"/>
              </a:rPr>
              <a:t>be </a:t>
            </a:r>
            <a:r>
              <a:rPr dirty="0" sz="1100" spc="-10">
                <a:latin typeface="Calibri"/>
                <a:cs typeface="Calibri"/>
              </a:rPr>
              <a:t>created/maintained</a:t>
            </a:r>
            <a:r>
              <a:rPr dirty="0" sz="1100" spc="30">
                <a:latin typeface="Calibri"/>
                <a:cs typeface="Calibri"/>
              </a:rPr>
              <a:t> </a:t>
            </a:r>
            <a:r>
              <a:rPr dirty="0" sz="1100">
                <a:latin typeface="Calibri"/>
                <a:cs typeface="Calibri"/>
              </a:rPr>
              <a:t>in</a:t>
            </a:r>
            <a:r>
              <a:rPr dirty="0" sz="1100" spc="20">
                <a:latin typeface="Calibri"/>
                <a:cs typeface="Calibri"/>
              </a:rPr>
              <a:t> </a:t>
            </a:r>
            <a:r>
              <a:rPr dirty="0" sz="1100">
                <a:latin typeface="Calibri"/>
                <a:cs typeface="Calibri"/>
              </a:rPr>
              <a:t>the</a:t>
            </a:r>
            <a:r>
              <a:rPr dirty="0" sz="1100" spc="30">
                <a:latin typeface="Calibri"/>
                <a:cs typeface="Calibri"/>
              </a:rPr>
              <a:t> </a:t>
            </a:r>
            <a:r>
              <a:rPr dirty="0" sz="1100" spc="-25">
                <a:latin typeface="Calibri"/>
                <a:cs typeface="Calibri"/>
              </a:rPr>
              <a:t>NZ?</a:t>
            </a:r>
            <a:endParaRPr sz="1100">
              <a:latin typeface="Calibri"/>
              <a:cs typeface="Calibri"/>
            </a:endParaRPr>
          </a:p>
          <a:p>
            <a:pPr marL="12700">
              <a:lnSpc>
                <a:spcPct val="100000"/>
              </a:lnSpc>
              <a:spcBef>
                <a:spcPts val="919"/>
              </a:spcBef>
              <a:tabLst>
                <a:tab pos="927100" algn="l"/>
                <a:tab pos="1841500" algn="l"/>
              </a:tabLst>
            </a:pPr>
            <a:r>
              <a:rPr dirty="0" sz="1100" spc="-10">
                <a:latin typeface="Calibri"/>
                <a:cs typeface="Calibri"/>
              </a:rPr>
              <a:t>00:34:09</a:t>
            </a:r>
            <a:r>
              <a:rPr dirty="0" sz="1100">
                <a:latin typeface="Calibri"/>
                <a:cs typeface="Calibri"/>
              </a:rPr>
              <a:t>	Jodi </a:t>
            </a:r>
            <a:r>
              <a:rPr dirty="0" sz="1100" spc="-10">
                <a:latin typeface="Calibri"/>
                <a:cs typeface="Calibri"/>
              </a:rPr>
              <a:t>Craiglow:</a:t>
            </a:r>
            <a:r>
              <a:rPr dirty="0" sz="1100">
                <a:latin typeface="Calibri"/>
                <a:cs typeface="Calibri"/>
              </a:rPr>
              <a:t>	Sometimes</a:t>
            </a:r>
            <a:r>
              <a:rPr dirty="0" sz="1100" spc="-25">
                <a:latin typeface="Calibri"/>
                <a:cs typeface="Calibri"/>
              </a:rPr>
              <a:t> </a:t>
            </a:r>
            <a:r>
              <a:rPr dirty="0" sz="1100">
                <a:latin typeface="Calibri"/>
                <a:cs typeface="Calibri"/>
              </a:rPr>
              <a:t>we're</a:t>
            </a:r>
            <a:r>
              <a:rPr dirty="0" sz="1100" spc="-5">
                <a:latin typeface="Calibri"/>
                <a:cs typeface="Calibri"/>
              </a:rPr>
              <a:t> </a:t>
            </a:r>
            <a:r>
              <a:rPr dirty="0" sz="1100">
                <a:latin typeface="Calibri"/>
                <a:cs typeface="Calibri"/>
              </a:rPr>
              <a:t>able</a:t>
            </a:r>
            <a:r>
              <a:rPr dirty="0" sz="1100" spc="-20">
                <a:latin typeface="Calibri"/>
                <a:cs typeface="Calibri"/>
              </a:rPr>
              <a:t> </a:t>
            </a:r>
            <a:r>
              <a:rPr dirty="0" sz="1100">
                <a:latin typeface="Calibri"/>
                <a:cs typeface="Calibri"/>
              </a:rPr>
              <a:t>to</a:t>
            </a:r>
            <a:r>
              <a:rPr dirty="0" sz="1100" spc="-15">
                <a:latin typeface="Calibri"/>
                <a:cs typeface="Calibri"/>
              </a:rPr>
              <a:t> </a:t>
            </a:r>
            <a:r>
              <a:rPr dirty="0" sz="1100">
                <a:latin typeface="Calibri"/>
                <a:cs typeface="Calibri"/>
              </a:rPr>
              <a:t>make</a:t>
            </a:r>
            <a:r>
              <a:rPr dirty="0" sz="1100" spc="-5">
                <a:latin typeface="Calibri"/>
                <a:cs typeface="Calibri"/>
              </a:rPr>
              <a:t> </a:t>
            </a:r>
            <a:r>
              <a:rPr dirty="0" sz="1100">
                <a:latin typeface="Calibri"/>
                <a:cs typeface="Calibri"/>
              </a:rPr>
              <a:t>printouts</a:t>
            </a:r>
            <a:r>
              <a:rPr dirty="0" sz="1100" spc="-20">
                <a:latin typeface="Calibri"/>
                <a:cs typeface="Calibri"/>
              </a:rPr>
              <a:t> </a:t>
            </a:r>
            <a:r>
              <a:rPr dirty="0" sz="1100">
                <a:latin typeface="Calibri"/>
                <a:cs typeface="Calibri"/>
              </a:rPr>
              <a:t>of</a:t>
            </a:r>
            <a:r>
              <a:rPr dirty="0" sz="1100" spc="-10">
                <a:latin typeface="Calibri"/>
                <a:cs typeface="Calibri"/>
              </a:rPr>
              <a:t> </a:t>
            </a:r>
            <a:r>
              <a:rPr dirty="0" sz="1100">
                <a:latin typeface="Calibri"/>
                <a:cs typeface="Calibri"/>
              </a:rPr>
              <a:t>chapters</a:t>
            </a:r>
            <a:r>
              <a:rPr dirty="0" sz="1100" spc="-10">
                <a:latin typeface="Calibri"/>
                <a:cs typeface="Calibri"/>
              </a:rPr>
              <a:t> </a:t>
            </a:r>
            <a:r>
              <a:rPr dirty="0" sz="1100">
                <a:latin typeface="Calibri"/>
                <a:cs typeface="Calibri"/>
              </a:rPr>
              <a:t>from</a:t>
            </a:r>
            <a:r>
              <a:rPr dirty="0" sz="1100" spc="-15">
                <a:latin typeface="Calibri"/>
                <a:cs typeface="Calibri"/>
              </a:rPr>
              <a:t> </a:t>
            </a:r>
            <a:r>
              <a:rPr dirty="0" sz="1100">
                <a:latin typeface="Calibri"/>
                <a:cs typeface="Calibri"/>
              </a:rPr>
              <a:t>our</a:t>
            </a:r>
            <a:r>
              <a:rPr dirty="0" sz="1100" spc="-20">
                <a:latin typeface="Calibri"/>
                <a:cs typeface="Calibri"/>
              </a:rPr>
              <a:t> </a:t>
            </a:r>
            <a:r>
              <a:rPr dirty="0" sz="1100" spc="-10">
                <a:latin typeface="Calibri"/>
                <a:cs typeface="Calibri"/>
              </a:rPr>
              <a:t>ebooks.</a:t>
            </a:r>
            <a:endParaRPr sz="1100">
              <a:latin typeface="Calibri"/>
              <a:cs typeface="Calibri"/>
            </a:endParaRPr>
          </a:p>
          <a:p>
            <a:pPr marL="12700" marR="146685" indent="-635">
              <a:lnSpc>
                <a:spcPct val="110000"/>
              </a:lnSpc>
              <a:spcBef>
                <a:spcPts val="805"/>
              </a:spcBef>
              <a:tabLst>
                <a:tab pos="927100" algn="l"/>
                <a:tab pos="1841500" algn="l"/>
              </a:tabLst>
            </a:pPr>
            <a:r>
              <a:rPr dirty="0" sz="1100" spc="-10">
                <a:latin typeface="Calibri"/>
                <a:cs typeface="Calibri"/>
              </a:rPr>
              <a:t>00:34:50</a:t>
            </a:r>
            <a:r>
              <a:rPr dirty="0" sz="1100">
                <a:latin typeface="Calibri"/>
                <a:cs typeface="Calibri"/>
              </a:rPr>
              <a:t>	Laurie</a:t>
            </a:r>
            <a:r>
              <a:rPr dirty="0" sz="1100" spc="-15">
                <a:latin typeface="Calibri"/>
                <a:cs typeface="Calibri"/>
              </a:rPr>
              <a:t> </a:t>
            </a:r>
            <a:r>
              <a:rPr dirty="0" sz="1100" spc="-10">
                <a:latin typeface="Calibri"/>
                <a:cs typeface="Calibri"/>
              </a:rPr>
              <a:t>Sauer:</a:t>
            </a:r>
            <a:r>
              <a:rPr dirty="0" sz="1100">
                <a:latin typeface="Calibri"/>
                <a:cs typeface="Calibri"/>
              </a:rPr>
              <a:t>	But</a:t>
            </a:r>
            <a:r>
              <a:rPr dirty="0" sz="1100" spc="-5">
                <a:latin typeface="Calibri"/>
                <a:cs typeface="Calibri"/>
              </a:rPr>
              <a:t> </a:t>
            </a:r>
            <a:r>
              <a:rPr dirty="0" sz="1100">
                <a:latin typeface="Calibri"/>
                <a:cs typeface="Calibri"/>
              </a:rPr>
              <a:t>aren't</a:t>
            </a:r>
            <a:r>
              <a:rPr dirty="0" sz="1100" spc="-15">
                <a:latin typeface="Calibri"/>
                <a:cs typeface="Calibri"/>
              </a:rPr>
              <a:t> </a:t>
            </a:r>
            <a:r>
              <a:rPr dirty="0" sz="1100">
                <a:latin typeface="Calibri"/>
                <a:cs typeface="Calibri"/>
              </a:rPr>
              <a:t>our</a:t>
            </a:r>
            <a:r>
              <a:rPr dirty="0" sz="1100" spc="-10">
                <a:latin typeface="Calibri"/>
                <a:cs typeface="Calibri"/>
              </a:rPr>
              <a:t> </a:t>
            </a:r>
            <a:r>
              <a:rPr dirty="0" sz="1100">
                <a:latin typeface="Calibri"/>
                <a:cs typeface="Calibri"/>
              </a:rPr>
              <a:t>holdings</a:t>
            </a:r>
            <a:r>
              <a:rPr dirty="0" sz="1100" spc="-5">
                <a:latin typeface="Calibri"/>
                <a:cs typeface="Calibri"/>
              </a:rPr>
              <a:t> </a:t>
            </a:r>
            <a:r>
              <a:rPr dirty="0" sz="1100">
                <a:latin typeface="Calibri"/>
                <a:cs typeface="Calibri"/>
              </a:rPr>
              <a:t>for</a:t>
            </a:r>
            <a:r>
              <a:rPr dirty="0" sz="1100" spc="-15">
                <a:latin typeface="Calibri"/>
                <a:cs typeface="Calibri"/>
              </a:rPr>
              <a:t> </a:t>
            </a:r>
            <a:r>
              <a:rPr dirty="0" sz="1100">
                <a:latin typeface="Calibri"/>
                <a:cs typeface="Calibri"/>
              </a:rPr>
              <a:t>ebooks</a:t>
            </a:r>
            <a:r>
              <a:rPr dirty="0" sz="1100" spc="-10">
                <a:latin typeface="Calibri"/>
                <a:cs typeface="Calibri"/>
              </a:rPr>
              <a:t> </a:t>
            </a:r>
            <a:r>
              <a:rPr dirty="0" sz="1100">
                <a:latin typeface="Calibri"/>
                <a:cs typeface="Calibri"/>
              </a:rPr>
              <a:t>set in</a:t>
            </a:r>
            <a:r>
              <a:rPr dirty="0" sz="1100" spc="-25">
                <a:latin typeface="Calibri"/>
                <a:cs typeface="Calibri"/>
              </a:rPr>
              <a:t> </a:t>
            </a:r>
            <a:r>
              <a:rPr dirty="0" sz="1100">
                <a:latin typeface="Calibri"/>
                <a:cs typeface="Calibri"/>
              </a:rPr>
              <a:t>OCLC?</a:t>
            </a:r>
            <a:r>
              <a:rPr dirty="0" sz="1100" spc="-10">
                <a:latin typeface="Calibri"/>
                <a:cs typeface="Calibri"/>
              </a:rPr>
              <a:t> </a:t>
            </a:r>
            <a:r>
              <a:rPr dirty="0" sz="1100">
                <a:latin typeface="Calibri"/>
                <a:cs typeface="Calibri"/>
              </a:rPr>
              <a:t>That</a:t>
            </a:r>
            <a:r>
              <a:rPr dirty="0" sz="1100" spc="-15">
                <a:latin typeface="Calibri"/>
                <a:cs typeface="Calibri"/>
              </a:rPr>
              <a:t> </a:t>
            </a:r>
            <a:r>
              <a:rPr dirty="0" sz="1100">
                <a:latin typeface="Calibri"/>
                <a:cs typeface="Calibri"/>
              </a:rPr>
              <a:t>would</a:t>
            </a:r>
            <a:r>
              <a:rPr dirty="0" sz="1100" spc="-15">
                <a:latin typeface="Calibri"/>
                <a:cs typeface="Calibri"/>
              </a:rPr>
              <a:t> </a:t>
            </a:r>
            <a:r>
              <a:rPr dirty="0" sz="1100" spc="-10">
                <a:latin typeface="Calibri"/>
                <a:cs typeface="Calibri"/>
              </a:rPr>
              <a:t>determine </a:t>
            </a:r>
            <a:r>
              <a:rPr dirty="0" sz="1100">
                <a:latin typeface="Calibri"/>
                <a:cs typeface="Calibri"/>
              </a:rPr>
              <a:t>holdings</a:t>
            </a:r>
            <a:r>
              <a:rPr dirty="0" sz="1100" spc="-15">
                <a:latin typeface="Calibri"/>
                <a:cs typeface="Calibri"/>
              </a:rPr>
              <a:t> </a:t>
            </a:r>
            <a:r>
              <a:rPr dirty="0" sz="1100">
                <a:latin typeface="Calibri"/>
                <a:cs typeface="Calibri"/>
              </a:rPr>
              <a:t>for</a:t>
            </a:r>
            <a:r>
              <a:rPr dirty="0" sz="1100" spc="-10">
                <a:latin typeface="Calibri"/>
                <a:cs typeface="Calibri"/>
              </a:rPr>
              <a:t> </a:t>
            </a:r>
            <a:r>
              <a:rPr dirty="0" sz="1100">
                <a:latin typeface="Calibri"/>
                <a:cs typeface="Calibri"/>
              </a:rPr>
              <a:t>ILL</a:t>
            </a:r>
            <a:r>
              <a:rPr dirty="0" sz="1100" spc="-5">
                <a:latin typeface="Calibri"/>
                <a:cs typeface="Calibri"/>
              </a:rPr>
              <a:t> </a:t>
            </a:r>
            <a:r>
              <a:rPr dirty="0" sz="1100">
                <a:latin typeface="Calibri"/>
                <a:cs typeface="Calibri"/>
              </a:rPr>
              <a:t>purposes,</a:t>
            </a:r>
            <a:r>
              <a:rPr dirty="0" sz="1100" spc="-20">
                <a:latin typeface="Calibri"/>
                <a:cs typeface="Calibri"/>
              </a:rPr>
              <a:t> </a:t>
            </a:r>
            <a:r>
              <a:rPr dirty="0" sz="1100" spc="-10">
                <a:latin typeface="Calibri"/>
                <a:cs typeface="Calibri"/>
              </a:rPr>
              <a:t>right?</a:t>
            </a:r>
            <a:endParaRPr sz="1100">
              <a:latin typeface="Calibri"/>
              <a:cs typeface="Calibri"/>
            </a:endParaRPr>
          </a:p>
          <a:p>
            <a:pPr marL="12700">
              <a:lnSpc>
                <a:spcPct val="100000"/>
              </a:lnSpc>
              <a:spcBef>
                <a:spcPts val="925"/>
              </a:spcBef>
              <a:tabLst>
                <a:tab pos="927100" algn="l"/>
                <a:tab pos="2298700" algn="l"/>
              </a:tabLst>
            </a:pPr>
            <a:r>
              <a:rPr dirty="0" sz="1100" spc="-10">
                <a:latin typeface="Calibri"/>
                <a:cs typeface="Calibri"/>
              </a:rPr>
              <a:t>00:34:55</a:t>
            </a:r>
            <a:r>
              <a:rPr dirty="0" sz="1100">
                <a:latin typeface="Calibri"/>
                <a:cs typeface="Calibri"/>
              </a:rPr>
              <a:t>	Denise</a:t>
            </a:r>
            <a:r>
              <a:rPr dirty="0" sz="1100" spc="-15">
                <a:latin typeface="Calibri"/>
                <a:cs typeface="Calibri"/>
              </a:rPr>
              <a:t> </a:t>
            </a:r>
            <a:r>
              <a:rPr dirty="0" sz="1100">
                <a:latin typeface="Calibri"/>
                <a:cs typeface="Calibri"/>
              </a:rPr>
              <a:t>D</a:t>
            </a:r>
            <a:r>
              <a:rPr dirty="0" sz="1100" spc="-10">
                <a:latin typeface="Calibri"/>
                <a:cs typeface="Calibri"/>
              </a:rPr>
              <a:t> Green:</a:t>
            </a:r>
            <a:r>
              <a:rPr dirty="0" sz="1100">
                <a:latin typeface="Calibri"/>
                <a:cs typeface="Calibri"/>
              </a:rPr>
              <a:t>	Perhaps</a:t>
            </a:r>
            <a:r>
              <a:rPr dirty="0" sz="1100" spc="-10">
                <a:latin typeface="Calibri"/>
                <a:cs typeface="Calibri"/>
              </a:rPr>
              <a:t> </a:t>
            </a:r>
            <a:r>
              <a:rPr dirty="0" sz="1100">
                <a:latin typeface="Calibri"/>
                <a:cs typeface="Calibri"/>
              </a:rPr>
              <a:t>ISBNs</a:t>
            </a:r>
            <a:r>
              <a:rPr dirty="0" sz="1100" spc="-15">
                <a:latin typeface="Calibri"/>
                <a:cs typeface="Calibri"/>
              </a:rPr>
              <a:t> </a:t>
            </a:r>
            <a:r>
              <a:rPr dirty="0" sz="1100">
                <a:latin typeface="Calibri"/>
                <a:cs typeface="Calibri"/>
              </a:rPr>
              <a:t>can</a:t>
            </a:r>
            <a:r>
              <a:rPr dirty="0" sz="1100" spc="-10">
                <a:latin typeface="Calibri"/>
                <a:cs typeface="Calibri"/>
              </a:rPr>
              <a:t> </a:t>
            </a:r>
            <a:r>
              <a:rPr dirty="0" sz="1100">
                <a:latin typeface="Calibri"/>
                <a:cs typeface="Calibri"/>
              </a:rPr>
              <a:t>assist with</a:t>
            </a:r>
            <a:r>
              <a:rPr dirty="0" sz="1100" spc="-10">
                <a:latin typeface="Calibri"/>
                <a:cs typeface="Calibri"/>
              </a:rPr>
              <a:t> </a:t>
            </a:r>
            <a:r>
              <a:rPr dirty="0" sz="1100">
                <a:latin typeface="Calibri"/>
                <a:cs typeface="Calibri"/>
              </a:rPr>
              <a:t>OCLC</a:t>
            </a:r>
            <a:r>
              <a:rPr dirty="0" sz="1100" spc="-15">
                <a:latin typeface="Calibri"/>
                <a:cs typeface="Calibri"/>
              </a:rPr>
              <a:t> </a:t>
            </a:r>
            <a:r>
              <a:rPr dirty="0" sz="1100" spc="-10">
                <a:latin typeface="Calibri"/>
                <a:cs typeface="Calibri"/>
              </a:rPr>
              <a:t>matching.</a:t>
            </a:r>
            <a:endParaRPr sz="1100">
              <a:latin typeface="Calibri"/>
              <a:cs typeface="Calibri"/>
            </a:endParaRPr>
          </a:p>
          <a:p>
            <a:pPr marL="12700" marR="33655">
              <a:lnSpc>
                <a:spcPct val="109100"/>
              </a:lnSpc>
              <a:spcBef>
                <a:spcPts val="815"/>
              </a:spcBef>
              <a:tabLst>
                <a:tab pos="927100" algn="l"/>
                <a:tab pos="1841500" algn="l"/>
              </a:tabLst>
            </a:pPr>
            <a:r>
              <a:rPr dirty="0" sz="1100" spc="-10">
                <a:latin typeface="Calibri"/>
                <a:cs typeface="Calibri"/>
              </a:rPr>
              <a:t>00:36:40</a:t>
            </a:r>
            <a:r>
              <a:rPr dirty="0" sz="1100">
                <a:latin typeface="Calibri"/>
                <a:cs typeface="Calibri"/>
              </a:rPr>
              <a:t>	Mary</a:t>
            </a:r>
            <a:r>
              <a:rPr dirty="0" sz="1100" spc="-15">
                <a:latin typeface="Calibri"/>
                <a:cs typeface="Calibri"/>
              </a:rPr>
              <a:t> </a:t>
            </a:r>
            <a:r>
              <a:rPr dirty="0" sz="1100" spc="-10">
                <a:latin typeface="Calibri"/>
                <a:cs typeface="Calibri"/>
              </a:rPr>
              <a:t>Konkel:</a:t>
            </a:r>
            <a:r>
              <a:rPr dirty="0" sz="1100">
                <a:latin typeface="Calibri"/>
                <a:cs typeface="Calibri"/>
              </a:rPr>
              <a:t>	If</a:t>
            </a:r>
            <a:r>
              <a:rPr dirty="0" sz="1100" spc="-15">
                <a:latin typeface="Calibri"/>
                <a:cs typeface="Calibri"/>
              </a:rPr>
              <a:t> </a:t>
            </a:r>
            <a:r>
              <a:rPr dirty="0" sz="1100">
                <a:latin typeface="Calibri"/>
                <a:cs typeface="Calibri"/>
              </a:rPr>
              <a:t>you</a:t>
            </a:r>
            <a:r>
              <a:rPr dirty="0" sz="1100" spc="-20">
                <a:latin typeface="Calibri"/>
                <a:cs typeface="Calibri"/>
              </a:rPr>
              <a:t> </a:t>
            </a:r>
            <a:r>
              <a:rPr dirty="0" sz="1100">
                <a:latin typeface="Calibri"/>
                <a:cs typeface="Calibri"/>
              </a:rPr>
              <a:t>use</a:t>
            </a:r>
            <a:r>
              <a:rPr dirty="0" sz="1100" spc="-10">
                <a:latin typeface="Calibri"/>
                <a:cs typeface="Calibri"/>
              </a:rPr>
              <a:t> </a:t>
            </a:r>
            <a:r>
              <a:rPr dirty="0" sz="1100">
                <a:latin typeface="Calibri"/>
                <a:cs typeface="Calibri"/>
              </a:rPr>
              <a:t>the</a:t>
            </a:r>
            <a:r>
              <a:rPr dirty="0" sz="1100" spc="-15">
                <a:latin typeface="Calibri"/>
                <a:cs typeface="Calibri"/>
              </a:rPr>
              <a:t> </a:t>
            </a:r>
            <a:r>
              <a:rPr dirty="0" sz="1100">
                <a:latin typeface="Calibri"/>
                <a:cs typeface="Calibri"/>
              </a:rPr>
              <a:t>OCLC</a:t>
            </a:r>
            <a:r>
              <a:rPr dirty="0" sz="1100" spc="-10">
                <a:latin typeface="Calibri"/>
                <a:cs typeface="Calibri"/>
              </a:rPr>
              <a:t> </a:t>
            </a:r>
            <a:r>
              <a:rPr dirty="0" sz="1100">
                <a:latin typeface="Calibri"/>
                <a:cs typeface="Calibri"/>
              </a:rPr>
              <a:t>Gateway</a:t>
            </a:r>
            <a:r>
              <a:rPr dirty="0" sz="1100" spc="-15">
                <a:latin typeface="Calibri"/>
                <a:cs typeface="Calibri"/>
              </a:rPr>
              <a:t> </a:t>
            </a:r>
            <a:r>
              <a:rPr dirty="0" sz="1100">
                <a:latin typeface="Calibri"/>
                <a:cs typeface="Calibri"/>
              </a:rPr>
              <a:t>process,</a:t>
            </a:r>
            <a:r>
              <a:rPr dirty="0" sz="1100" spc="-20">
                <a:latin typeface="Calibri"/>
                <a:cs typeface="Calibri"/>
              </a:rPr>
              <a:t> </a:t>
            </a:r>
            <a:r>
              <a:rPr dirty="0" sz="1100">
                <a:latin typeface="Calibri"/>
                <a:cs typeface="Calibri"/>
              </a:rPr>
              <a:t>you</a:t>
            </a:r>
            <a:r>
              <a:rPr dirty="0" sz="1100" spc="-20">
                <a:latin typeface="Calibri"/>
                <a:cs typeface="Calibri"/>
              </a:rPr>
              <a:t> </a:t>
            </a:r>
            <a:r>
              <a:rPr dirty="0" sz="1100">
                <a:latin typeface="Calibri"/>
                <a:cs typeface="Calibri"/>
              </a:rPr>
              <a:t>set</a:t>
            </a:r>
            <a:r>
              <a:rPr dirty="0" sz="1100" spc="-25">
                <a:latin typeface="Calibri"/>
                <a:cs typeface="Calibri"/>
              </a:rPr>
              <a:t> </a:t>
            </a:r>
            <a:r>
              <a:rPr dirty="0" sz="1100">
                <a:latin typeface="Calibri"/>
                <a:cs typeface="Calibri"/>
              </a:rPr>
              <a:t>your</a:t>
            </a:r>
            <a:r>
              <a:rPr dirty="0" sz="1100" spc="-15">
                <a:latin typeface="Calibri"/>
                <a:cs typeface="Calibri"/>
              </a:rPr>
              <a:t> </a:t>
            </a:r>
            <a:r>
              <a:rPr dirty="0" sz="1100">
                <a:latin typeface="Calibri"/>
                <a:cs typeface="Calibri"/>
              </a:rPr>
              <a:t>holdings</a:t>
            </a:r>
            <a:r>
              <a:rPr dirty="0" sz="1100" spc="-15">
                <a:latin typeface="Calibri"/>
                <a:cs typeface="Calibri"/>
              </a:rPr>
              <a:t> </a:t>
            </a:r>
            <a:r>
              <a:rPr dirty="0" sz="1100">
                <a:latin typeface="Calibri"/>
                <a:cs typeface="Calibri"/>
              </a:rPr>
              <a:t>manually</a:t>
            </a:r>
            <a:r>
              <a:rPr dirty="0" sz="1100" spc="-10">
                <a:latin typeface="Calibri"/>
                <a:cs typeface="Calibri"/>
              </a:rPr>
              <a:t> </a:t>
            </a:r>
            <a:r>
              <a:rPr dirty="0" sz="1100" spc="-25">
                <a:latin typeface="Calibri"/>
                <a:cs typeface="Calibri"/>
              </a:rPr>
              <a:t>as </a:t>
            </a:r>
            <a:r>
              <a:rPr dirty="0" sz="1100">
                <a:latin typeface="Calibri"/>
                <a:cs typeface="Calibri"/>
              </a:rPr>
              <a:t>you</a:t>
            </a:r>
            <a:r>
              <a:rPr dirty="0" sz="1100" spc="-20">
                <a:latin typeface="Calibri"/>
                <a:cs typeface="Calibri"/>
              </a:rPr>
              <a:t> </a:t>
            </a:r>
            <a:r>
              <a:rPr dirty="0" sz="1100">
                <a:latin typeface="Calibri"/>
                <a:cs typeface="Calibri"/>
              </a:rPr>
              <a:t>would</a:t>
            </a:r>
            <a:r>
              <a:rPr dirty="0" sz="1100" spc="-15">
                <a:latin typeface="Calibri"/>
                <a:cs typeface="Calibri"/>
              </a:rPr>
              <a:t> </a:t>
            </a:r>
            <a:r>
              <a:rPr dirty="0" sz="1100">
                <a:latin typeface="Calibri"/>
                <a:cs typeface="Calibri"/>
              </a:rPr>
              <a:t>catalog</a:t>
            </a:r>
            <a:r>
              <a:rPr dirty="0" sz="1100" spc="-10">
                <a:latin typeface="Calibri"/>
                <a:cs typeface="Calibri"/>
              </a:rPr>
              <a:t> </a:t>
            </a:r>
            <a:r>
              <a:rPr dirty="0" sz="1100">
                <a:latin typeface="Calibri"/>
                <a:cs typeface="Calibri"/>
              </a:rPr>
              <a:t>any</a:t>
            </a:r>
            <a:r>
              <a:rPr dirty="0" sz="1100" spc="-5">
                <a:latin typeface="Calibri"/>
                <a:cs typeface="Calibri"/>
              </a:rPr>
              <a:t> </a:t>
            </a:r>
            <a:r>
              <a:rPr dirty="0" sz="1100">
                <a:latin typeface="Calibri"/>
                <a:cs typeface="Calibri"/>
              </a:rPr>
              <a:t>other</a:t>
            </a:r>
            <a:r>
              <a:rPr dirty="0" sz="1100" spc="-5">
                <a:latin typeface="Calibri"/>
                <a:cs typeface="Calibri"/>
              </a:rPr>
              <a:t> </a:t>
            </a:r>
            <a:r>
              <a:rPr dirty="0" sz="1100" spc="-10">
                <a:latin typeface="Calibri"/>
                <a:cs typeface="Calibri"/>
              </a:rPr>
              <a:t>format.</a:t>
            </a:r>
            <a:endParaRPr sz="1100">
              <a:latin typeface="Calibri"/>
              <a:cs typeface="Calibri"/>
            </a:endParaRPr>
          </a:p>
          <a:p>
            <a:pPr algn="just" marL="12700" marR="14604">
              <a:lnSpc>
                <a:spcPct val="109500"/>
              </a:lnSpc>
              <a:spcBef>
                <a:spcPts val="810"/>
              </a:spcBef>
              <a:tabLst>
                <a:tab pos="927100" algn="l"/>
              </a:tabLst>
            </a:pPr>
            <a:r>
              <a:rPr dirty="0" sz="1100" spc="-10">
                <a:latin typeface="Calibri"/>
                <a:cs typeface="Calibri"/>
              </a:rPr>
              <a:t>00:36:56</a:t>
            </a:r>
            <a:r>
              <a:rPr dirty="0" sz="1100">
                <a:latin typeface="Calibri"/>
                <a:cs typeface="Calibri"/>
              </a:rPr>
              <a:t>	Andrea:We</a:t>
            </a:r>
            <a:r>
              <a:rPr dirty="0" sz="1100" spc="-5">
                <a:latin typeface="Calibri"/>
                <a:cs typeface="Calibri"/>
              </a:rPr>
              <a:t> </a:t>
            </a:r>
            <a:r>
              <a:rPr dirty="0" sz="1100">
                <a:latin typeface="Calibri"/>
                <a:cs typeface="Calibri"/>
              </a:rPr>
              <a:t>haven't done</a:t>
            </a:r>
            <a:r>
              <a:rPr dirty="0" sz="1100" spc="-5">
                <a:latin typeface="Calibri"/>
                <a:cs typeface="Calibri"/>
              </a:rPr>
              <a:t> </a:t>
            </a:r>
            <a:r>
              <a:rPr dirty="0" sz="1100">
                <a:latin typeface="Calibri"/>
                <a:cs typeface="Calibri"/>
              </a:rPr>
              <a:t>this</a:t>
            </a:r>
            <a:r>
              <a:rPr dirty="0" sz="1100" spc="-15">
                <a:latin typeface="Calibri"/>
                <a:cs typeface="Calibri"/>
              </a:rPr>
              <a:t> </a:t>
            </a:r>
            <a:r>
              <a:rPr dirty="0" sz="1100">
                <a:latin typeface="Calibri"/>
                <a:cs typeface="Calibri"/>
              </a:rPr>
              <a:t>but</a:t>
            </a:r>
            <a:r>
              <a:rPr dirty="0" sz="1100" spc="-5">
                <a:latin typeface="Calibri"/>
                <a:cs typeface="Calibri"/>
              </a:rPr>
              <a:t> </a:t>
            </a:r>
            <a:r>
              <a:rPr dirty="0" sz="1100">
                <a:latin typeface="Calibri"/>
                <a:cs typeface="Calibri"/>
              </a:rPr>
              <a:t>isn't it</a:t>
            </a:r>
            <a:r>
              <a:rPr dirty="0" sz="1100" spc="-5">
                <a:latin typeface="Calibri"/>
                <a:cs typeface="Calibri"/>
              </a:rPr>
              <a:t> </a:t>
            </a:r>
            <a:r>
              <a:rPr dirty="0" sz="1100">
                <a:latin typeface="Calibri"/>
                <a:cs typeface="Calibri"/>
              </a:rPr>
              <a:t>possible to</a:t>
            </a:r>
            <a:r>
              <a:rPr dirty="0" sz="1100" spc="-5">
                <a:latin typeface="Calibri"/>
                <a:cs typeface="Calibri"/>
              </a:rPr>
              <a:t> </a:t>
            </a:r>
            <a:r>
              <a:rPr dirty="0" sz="1100">
                <a:latin typeface="Calibri"/>
                <a:cs typeface="Calibri"/>
              </a:rPr>
              <a:t>integrate</a:t>
            </a:r>
            <a:r>
              <a:rPr dirty="0" sz="1100" spc="-15">
                <a:latin typeface="Calibri"/>
                <a:cs typeface="Calibri"/>
              </a:rPr>
              <a:t> </a:t>
            </a:r>
            <a:r>
              <a:rPr dirty="0" sz="1100">
                <a:latin typeface="Calibri"/>
                <a:cs typeface="Calibri"/>
              </a:rPr>
              <a:t>Illiad</a:t>
            </a:r>
            <a:r>
              <a:rPr dirty="0" sz="1100" spc="-15">
                <a:latin typeface="Calibri"/>
                <a:cs typeface="Calibri"/>
              </a:rPr>
              <a:t> </a:t>
            </a:r>
            <a:r>
              <a:rPr dirty="0" sz="1100">
                <a:latin typeface="Calibri"/>
                <a:cs typeface="Calibri"/>
              </a:rPr>
              <a:t>and</a:t>
            </a:r>
            <a:r>
              <a:rPr dirty="0" sz="1100" spc="-10">
                <a:latin typeface="Calibri"/>
                <a:cs typeface="Calibri"/>
              </a:rPr>
              <a:t> </a:t>
            </a:r>
            <a:r>
              <a:rPr dirty="0" sz="1100">
                <a:latin typeface="Calibri"/>
                <a:cs typeface="Calibri"/>
              </a:rPr>
              <a:t>Alma</a:t>
            </a:r>
            <a:r>
              <a:rPr dirty="0" sz="1100" spc="-10">
                <a:latin typeface="Calibri"/>
                <a:cs typeface="Calibri"/>
              </a:rPr>
              <a:t> </a:t>
            </a:r>
            <a:r>
              <a:rPr dirty="0" sz="1100">
                <a:latin typeface="Calibri"/>
                <a:cs typeface="Calibri"/>
              </a:rPr>
              <a:t>so</a:t>
            </a:r>
            <a:r>
              <a:rPr dirty="0" sz="1100" spc="-10">
                <a:latin typeface="Calibri"/>
                <a:cs typeface="Calibri"/>
              </a:rPr>
              <a:t> </a:t>
            </a:r>
            <a:r>
              <a:rPr dirty="0" sz="1100">
                <a:latin typeface="Calibri"/>
                <a:cs typeface="Calibri"/>
              </a:rPr>
              <a:t>that</a:t>
            </a:r>
            <a:r>
              <a:rPr dirty="0" sz="1100" spc="-15">
                <a:latin typeface="Calibri"/>
                <a:cs typeface="Calibri"/>
              </a:rPr>
              <a:t> </a:t>
            </a:r>
            <a:r>
              <a:rPr dirty="0" sz="1100" spc="-25">
                <a:latin typeface="Calibri"/>
                <a:cs typeface="Calibri"/>
              </a:rPr>
              <a:t>you </a:t>
            </a:r>
            <a:r>
              <a:rPr dirty="0" sz="1100">
                <a:latin typeface="Calibri"/>
                <a:cs typeface="Calibri"/>
              </a:rPr>
              <a:t>would</a:t>
            </a:r>
            <a:r>
              <a:rPr dirty="0" sz="1100" spc="-15">
                <a:latin typeface="Calibri"/>
                <a:cs typeface="Calibri"/>
              </a:rPr>
              <a:t> </a:t>
            </a:r>
            <a:r>
              <a:rPr dirty="0" sz="1100">
                <a:latin typeface="Calibri"/>
                <a:cs typeface="Calibri"/>
              </a:rPr>
              <a:t>be</a:t>
            </a:r>
            <a:r>
              <a:rPr dirty="0" sz="1100" spc="-20">
                <a:latin typeface="Calibri"/>
                <a:cs typeface="Calibri"/>
              </a:rPr>
              <a:t> </a:t>
            </a:r>
            <a:r>
              <a:rPr dirty="0" sz="1100">
                <a:latin typeface="Calibri"/>
                <a:cs typeface="Calibri"/>
              </a:rPr>
              <a:t>able</a:t>
            </a:r>
            <a:r>
              <a:rPr dirty="0" sz="1100" spc="-5">
                <a:latin typeface="Calibri"/>
                <a:cs typeface="Calibri"/>
              </a:rPr>
              <a:t> </a:t>
            </a:r>
            <a:r>
              <a:rPr dirty="0" sz="1100">
                <a:latin typeface="Calibri"/>
                <a:cs typeface="Calibri"/>
              </a:rPr>
              <a:t>to</a:t>
            </a:r>
            <a:r>
              <a:rPr dirty="0" sz="1100" spc="-15">
                <a:latin typeface="Calibri"/>
                <a:cs typeface="Calibri"/>
              </a:rPr>
              <a:t> </a:t>
            </a:r>
            <a:r>
              <a:rPr dirty="0" sz="1100">
                <a:latin typeface="Calibri"/>
                <a:cs typeface="Calibri"/>
              </a:rPr>
              <a:t>view</a:t>
            </a:r>
            <a:r>
              <a:rPr dirty="0" sz="1100" spc="-5">
                <a:latin typeface="Calibri"/>
                <a:cs typeface="Calibri"/>
              </a:rPr>
              <a:t> </a:t>
            </a:r>
            <a:r>
              <a:rPr dirty="0" sz="1100">
                <a:latin typeface="Calibri"/>
                <a:cs typeface="Calibri"/>
              </a:rPr>
              <a:t>all</a:t>
            </a:r>
            <a:r>
              <a:rPr dirty="0" sz="1100" spc="-25">
                <a:latin typeface="Calibri"/>
                <a:cs typeface="Calibri"/>
              </a:rPr>
              <a:t> </a:t>
            </a:r>
            <a:r>
              <a:rPr dirty="0" sz="1100">
                <a:latin typeface="Calibri"/>
                <a:cs typeface="Calibri"/>
              </a:rPr>
              <a:t>your</a:t>
            </a:r>
            <a:r>
              <a:rPr dirty="0" sz="1100" spc="-10">
                <a:latin typeface="Calibri"/>
                <a:cs typeface="Calibri"/>
              </a:rPr>
              <a:t> </a:t>
            </a:r>
            <a:r>
              <a:rPr dirty="0" sz="1100">
                <a:latin typeface="Calibri"/>
                <a:cs typeface="Calibri"/>
              </a:rPr>
              <a:t>resources</a:t>
            </a:r>
            <a:r>
              <a:rPr dirty="0" sz="1100" spc="-10">
                <a:latin typeface="Calibri"/>
                <a:cs typeface="Calibri"/>
              </a:rPr>
              <a:t> </a:t>
            </a:r>
            <a:r>
              <a:rPr dirty="0" sz="1100">
                <a:latin typeface="Calibri"/>
                <a:cs typeface="Calibri"/>
              </a:rPr>
              <a:t>in</a:t>
            </a:r>
            <a:r>
              <a:rPr dirty="0" sz="1100" spc="-15">
                <a:latin typeface="Calibri"/>
                <a:cs typeface="Calibri"/>
              </a:rPr>
              <a:t> </a:t>
            </a:r>
            <a:r>
              <a:rPr dirty="0" sz="1100">
                <a:latin typeface="Calibri"/>
                <a:cs typeface="Calibri"/>
              </a:rPr>
              <a:t>ALma,</a:t>
            </a:r>
            <a:r>
              <a:rPr dirty="0" sz="1100" spc="-20">
                <a:latin typeface="Calibri"/>
                <a:cs typeface="Calibri"/>
              </a:rPr>
              <a:t> </a:t>
            </a:r>
            <a:r>
              <a:rPr dirty="0" sz="1100">
                <a:latin typeface="Calibri"/>
                <a:cs typeface="Calibri"/>
              </a:rPr>
              <a:t>even</a:t>
            </a:r>
            <a:r>
              <a:rPr dirty="0" sz="1100" spc="-15">
                <a:latin typeface="Calibri"/>
                <a:cs typeface="Calibri"/>
              </a:rPr>
              <a:t> </a:t>
            </a:r>
            <a:r>
              <a:rPr dirty="0" sz="1100">
                <a:latin typeface="Calibri"/>
                <a:cs typeface="Calibri"/>
              </a:rPr>
              <a:t>the</a:t>
            </a:r>
            <a:r>
              <a:rPr dirty="0" sz="1100" spc="-5">
                <a:latin typeface="Calibri"/>
                <a:cs typeface="Calibri"/>
              </a:rPr>
              <a:t> </a:t>
            </a:r>
            <a:r>
              <a:rPr dirty="0" sz="1100">
                <a:latin typeface="Calibri"/>
                <a:cs typeface="Calibri"/>
              </a:rPr>
              <a:t>ebooks</a:t>
            </a:r>
            <a:r>
              <a:rPr dirty="0" sz="1100" spc="-20">
                <a:latin typeface="Calibri"/>
                <a:cs typeface="Calibri"/>
              </a:rPr>
              <a:t> </a:t>
            </a:r>
            <a:r>
              <a:rPr dirty="0" sz="1100">
                <a:latin typeface="Calibri"/>
                <a:cs typeface="Calibri"/>
              </a:rPr>
              <a:t>without</a:t>
            </a:r>
            <a:r>
              <a:rPr dirty="0" sz="1100" spc="-5">
                <a:latin typeface="Calibri"/>
                <a:cs typeface="Calibri"/>
              </a:rPr>
              <a:t> </a:t>
            </a:r>
            <a:r>
              <a:rPr dirty="0" sz="1100">
                <a:latin typeface="Calibri"/>
                <a:cs typeface="Calibri"/>
              </a:rPr>
              <a:t>OLCC</a:t>
            </a:r>
            <a:r>
              <a:rPr dirty="0" sz="1100" spc="-20">
                <a:latin typeface="Calibri"/>
                <a:cs typeface="Calibri"/>
              </a:rPr>
              <a:t> </a:t>
            </a:r>
            <a:r>
              <a:rPr dirty="0" sz="1100">
                <a:latin typeface="Calibri"/>
                <a:cs typeface="Calibri"/>
              </a:rPr>
              <a:t>numbers,</a:t>
            </a:r>
            <a:r>
              <a:rPr dirty="0" sz="1100" spc="-20">
                <a:latin typeface="Calibri"/>
                <a:cs typeface="Calibri"/>
              </a:rPr>
              <a:t> </a:t>
            </a:r>
            <a:r>
              <a:rPr dirty="0" sz="1100">
                <a:latin typeface="Calibri"/>
                <a:cs typeface="Calibri"/>
              </a:rPr>
              <a:t>to</a:t>
            </a:r>
            <a:r>
              <a:rPr dirty="0" sz="1100" spc="-15">
                <a:latin typeface="Calibri"/>
                <a:cs typeface="Calibri"/>
              </a:rPr>
              <a:t> </a:t>
            </a:r>
            <a:r>
              <a:rPr dirty="0" sz="1100" spc="-10">
                <a:latin typeface="Calibri"/>
                <a:cs typeface="Calibri"/>
              </a:rPr>
              <a:t>determine </a:t>
            </a:r>
            <a:r>
              <a:rPr dirty="0" sz="1100">
                <a:latin typeface="Calibri"/>
                <a:cs typeface="Calibri"/>
              </a:rPr>
              <a:t>if</a:t>
            </a:r>
            <a:r>
              <a:rPr dirty="0" sz="1100" spc="-15">
                <a:latin typeface="Calibri"/>
                <a:cs typeface="Calibri"/>
              </a:rPr>
              <a:t> </a:t>
            </a:r>
            <a:r>
              <a:rPr dirty="0" sz="1100">
                <a:latin typeface="Calibri"/>
                <a:cs typeface="Calibri"/>
              </a:rPr>
              <a:t>you</a:t>
            </a:r>
            <a:r>
              <a:rPr dirty="0" sz="1100" spc="-25">
                <a:latin typeface="Calibri"/>
                <a:cs typeface="Calibri"/>
              </a:rPr>
              <a:t> </a:t>
            </a:r>
            <a:r>
              <a:rPr dirty="0" sz="1100">
                <a:latin typeface="Calibri"/>
                <a:cs typeface="Calibri"/>
              </a:rPr>
              <a:t>can</a:t>
            </a:r>
            <a:r>
              <a:rPr dirty="0" sz="1100" spc="-15">
                <a:latin typeface="Calibri"/>
                <a:cs typeface="Calibri"/>
              </a:rPr>
              <a:t> </a:t>
            </a:r>
            <a:r>
              <a:rPr dirty="0" sz="1100">
                <a:latin typeface="Calibri"/>
                <a:cs typeface="Calibri"/>
              </a:rPr>
              <a:t>fulfill</a:t>
            </a:r>
            <a:r>
              <a:rPr dirty="0" sz="1100" spc="-10">
                <a:latin typeface="Calibri"/>
                <a:cs typeface="Calibri"/>
              </a:rPr>
              <a:t> </a:t>
            </a:r>
            <a:r>
              <a:rPr dirty="0" sz="1100">
                <a:latin typeface="Calibri"/>
                <a:cs typeface="Calibri"/>
              </a:rPr>
              <a:t>a</a:t>
            </a:r>
            <a:r>
              <a:rPr dirty="0" sz="1100" spc="-10">
                <a:latin typeface="Calibri"/>
                <a:cs typeface="Calibri"/>
              </a:rPr>
              <a:t> </a:t>
            </a:r>
            <a:r>
              <a:rPr dirty="0" sz="1100">
                <a:latin typeface="Calibri"/>
                <a:cs typeface="Calibri"/>
              </a:rPr>
              <a:t>request</a:t>
            </a:r>
            <a:r>
              <a:rPr dirty="0" sz="1100" spc="-20">
                <a:latin typeface="Calibri"/>
                <a:cs typeface="Calibri"/>
              </a:rPr>
              <a:t> </a:t>
            </a:r>
            <a:r>
              <a:rPr dirty="0" sz="1100">
                <a:latin typeface="Calibri"/>
                <a:cs typeface="Calibri"/>
              </a:rPr>
              <a:t>via</a:t>
            </a:r>
            <a:r>
              <a:rPr dirty="0" sz="1100" spc="-15">
                <a:latin typeface="Calibri"/>
                <a:cs typeface="Calibri"/>
              </a:rPr>
              <a:t> </a:t>
            </a:r>
            <a:r>
              <a:rPr dirty="0" sz="1100" spc="-10">
                <a:latin typeface="Calibri"/>
                <a:cs typeface="Calibri"/>
              </a:rPr>
              <a:t>Illiad.</a:t>
            </a:r>
            <a:endParaRPr sz="1100">
              <a:latin typeface="Calibri"/>
              <a:cs typeface="Calibri"/>
            </a:endParaRPr>
          </a:p>
        </p:txBody>
      </p:sp>
      <p:graphicFrame>
        <p:nvGraphicFramePr>
          <p:cNvPr id="4" name="object 4"/>
          <p:cNvGraphicFramePr>
            <a:graphicFrameLocks noGrp="1"/>
          </p:cNvGraphicFramePr>
          <p:nvPr/>
        </p:nvGraphicFramePr>
        <p:xfrm>
          <a:off x="883070" y="6209867"/>
          <a:ext cx="6038850" cy="893445"/>
        </p:xfrm>
        <a:graphic>
          <a:graphicData uri="http://schemas.openxmlformats.org/drawingml/2006/table">
            <a:tbl>
              <a:tblPr firstRow="1" bandRow="1">
                <a:tableStyleId>{2D5ABB26-0587-4C30-8999-92F81FD0307C}</a:tableStyleId>
              </a:tblPr>
              <a:tblGrid>
                <a:gridCol w="774700"/>
                <a:gridCol w="1022985"/>
                <a:gridCol w="4165600"/>
              </a:tblGrid>
              <a:tr h="161290">
                <a:tc>
                  <a:txBody>
                    <a:bodyPr/>
                    <a:lstStyle/>
                    <a:p>
                      <a:pPr marL="31750">
                        <a:lnSpc>
                          <a:spcPts val="1050"/>
                        </a:lnSpc>
                      </a:pPr>
                      <a:r>
                        <a:rPr dirty="0" sz="1100" spc="-10">
                          <a:latin typeface="Calibri"/>
                          <a:cs typeface="Calibri"/>
                        </a:rPr>
                        <a:t>00:37:16</a:t>
                      </a:r>
                      <a:endParaRPr sz="1100">
                        <a:latin typeface="Calibri"/>
                        <a:cs typeface="Calibri"/>
                      </a:endParaRPr>
                    </a:p>
                  </a:txBody>
                  <a:tcPr marL="0" marR="0" marB="0" marT="0"/>
                </a:tc>
                <a:tc>
                  <a:txBody>
                    <a:bodyPr/>
                    <a:lstStyle/>
                    <a:p>
                      <a:pPr marL="171450">
                        <a:lnSpc>
                          <a:spcPts val="1050"/>
                        </a:lnSpc>
                      </a:pPr>
                      <a:r>
                        <a:rPr dirty="0" sz="1100">
                          <a:latin typeface="Calibri"/>
                          <a:cs typeface="Calibri"/>
                        </a:rPr>
                        <a:t>Laurie</a:t>
                      </a:r>
                      <a:r>
                        <a:rPr dirty="0" sz="1100" spc="-15">
                          <a:latin typeface="Calibri"/>
                          <a:cs typeface="Calibri"/>
                        </a:rPr>
                        <a:t> </a:t>
                      </a:r>
                      <a:r>
                        <a:rPr dirty="0" sz="1100" spc="-10">
                          <a:latin typeface="Calibri"/>
                          <a:cs typeface="Calibri"/>
                        </a:rPr>
                        <a:t>Sauer:</a:t>
                      </a:r>
                      <a:endParaRPr sz="1100">
                        <a:latin typeface="Calibri"/>
                        <a:cs typeface="Calibri"/>
                      </a:endParaRPr>
                    </a:p>
                  </a:txBody>
                  <a:tcPr marL="0" marR="0" marB="0" marT="0"/>
                </a:tc>
                <a:tc>
                  <a:txBody>
                    <a:bodyPr/>
                    <a:lstStyle/>
                    <a:p>
                      <a:pPr marL="62865">
                        <a:lnSpc>
                          <a:spcPts val="1050"/>
                        </a:lnSpc>
                      </a:pPr>
                      <a:r>
                        <a:rPr dirty="0" sz="1100">
                          <a:latin typeface="Calibri"/>
                          <a:cs typeface="Calibri"/>
                        </a:rPr>
                        <a:t>What</a:t>
                      </a:r>
                      <a:r>
                        <a:rPr dirty="0" sz="1100" spc="-5">
                          <a:latin typeface="Calibri"/>
                          <a:cs typeface="Calibri"/>
                        </a:rPr>
                        <a:t> </a:t>
                      </a:r>
                      <a:r>
                        <a:rPr dirty="0" sz="1100">
                          <a:latin typeface="Calibri"/>
                          <a:cs typeface="Calibri"/>
                        </a:rPr>
                        <a:t>amount</a:t>
                      </a:r>
                      <a:r>
                        <a:rPr dirty="0" sz="1100" spc="-15">
                          <a:latin typeface="Calibri"/>
                          <a:cs typeface="Calibri"/>
                        </a:rPr>
                        <a:t> </a:t>
                      </a:r>
                      <a:r>
                        <a:rPr dirty="0" sz="1100">
                          <a:latin typeface="Calibri"/>
                          <a:cs typeface="Calibri"/>
                        </a:rPr>
                        <a:t>of</a:t>
                      </a:r>
                      <a:r>
                        <a:rPr dirty="0" sz="1100" spc="-15">
                          <a:latin typeface="Calibri"/>
                          <a:cs typeface="Calibri"/>
                        </a:rPr>
                        <a:t> </a:t>
                      </a:r>
                      <a:r>
                        <a:rPr dirty="0" sz="1100">
                          <a:latin typeface="Calibri"/>
                          <a:cs typeface="Calibri"/>
                        </a:rPr>
                        <a:t>CZ</a:t>
                      </a:r>
                      <a:r>
                        <a:rPr dirty="0" sz="1100" spc="-10">
                          <a:latin typeface="Calibri"/>
                          <a:cs typeface="Calibri"/>
                        </a:rPr>
                        <a:t> </a:t>
                      </a:r>
                      <a:r>
                        <a:rPr dirty="0" sz="1100">
                          <a:latin typeface="Calibri"/>
                          <a:cs typeface="Calibri"/>
                        </a:rPr>
                        <a:t>records</a:t>
                      </a:r>
                      <a:r>
                        <a:rPr dirty="0" sz="1100" spc="-5">
                          <a:latin typeface="Calibri"/>
                          <a:cs typeface="Calibri"/>
                        </a:rPr>
                        <a:t> </a:t>
                      </a:r>
                      <a:r>
                        <a:rPr dirty="0" sz="1100">
                          <a:latin typeface="Calibri"/>
                          <a:cs typeface="Calibri"/>
                        </a:rPr>
                        <a:t>are</a:t>
                      </a:r>
                      <a:r>
                        <a:rPr dirty="0" sz="1100" spc="-15">
                          <a:latin typeface="Calibri"/>
                          <a:cs typeface="Calibri"/>
                        </a:rPr>
                        <a:t> </a:t>
                      </a:r>
                      <a:r>
                        <a:rPr dirty="0" sz="1100">
                          <a:latin typeface="Calibri"/>
                          <a:cs typeface="Calibri"/>
                        </a:rPr>
                        <a:t>we</a:t>
                      </a:r>
                      <a:r>
                        <a:rPr dirty="0" sz="1100" spc="-15">
                          <a:latin typeface="Calibri"/>
                          <a:cs typeface="Calibri"/>
                        </a:rPr>
                        <a:t> </a:t>
                      </a:r>
                      <a:r>
                        <a:rPr dirty="0" sz="1100">
                          <a:latin typeface="Calibri"/>
                          <a:cs typeface="Calibri"/>
                        </a:rPr>
                        <a:t>talking</a:t>
                      </a:r>
                      <a:r>
                        <a:rPr dirty="0" sz="1100" spc="-15">
                          <a:latin typeface="Calibri"/>
                          <a:cs typeface="Calibri"/>
                        </a:rPr>
                        <a:t> </a:t>
                      </a:r>
                      <a:r>
                        <a:rPr dirty="0" sz="1100">
                          <a:latin typeface="Calibri"/>
                          <a:cs typeface="Calibri"/>
                        </a:rPr>
                        <a:t>about that</a:t>
                      </a:r>
                      <a:r>
                        <a:rPr dirty="0" sz="1100" spc="-25">
                          <a:latin typeface="Calibri"/>
                          <a:cs typeface="Calibri"/>
                        </a:rPr>
                        <a:t> </a:t>
                      </a:r>
                      <a:r>
                        <a:rPr dirty="0" sz="1100">
                          <a:latin typeface="Calibri"/>
                          <a:cs typeface="Calibri"/>
                        </a:rPr>
                        <a:t>do not</a:t>
                      </a:r>
                      <a:r>
                        <a:rPr dirty="0" sz="1100" spc="-5">
                          <a:latin typeface="Calibri"/>
                          <a:cs typeface="Calibri"/>
                        </a:rPr>
                        <a:t> </a:t>
                      </a:r>
                      <a:r>
                        <a:rPr dirty="0" sz="1100">
                          <a:latin typeface="Calibri"/>
                          <a:cs typeface="Calibri"/>
                        </a:rPr>
                        <a:t>have </a:t>
                      </a:r>
                      <a:r>
                        <a:rPr dirty="0" sz="1100" spc="-20">
                          <a:latin typeface="Calibri"/>
                          <a:cs typeface="Calibri"/>
                        </a:rPr>
                        <a:t>OCLC</a:t>
                      </a:r>
                      <a:endParaRPr sz="1100">
                        <a:latin typeface="Calibri"/>
                        <a:cs typeface="Calibri"/>
                      </a:endParaRPr>
                    </a:p>
                  </a:txBody>
                  <a:tcPr marL="0" marR="0" marB="0" marT="0"/>
                </a:tc>
              </a:tr>
              <a:tr h="520065">
                <a:tc>
                  <a:txBody>
                    <a:bodyPr/>
                    <a:lstStyle/>
                    <a:p>
                      <a:pPr marL="31750">
                        <a:lnSpc>
                          <a:spcPts val="1215"/>
                        </a:lnSpc>
                      </a:pPr>
                      <a:r>
                        <a:rPr dirty="0" sz="1100" spc="-10">
                          <a:latin typeface="Calibri"/>
                          <a:cs typeface="Calibri"/>
                        </a:rPr>
                        <a:t>numbers?</a:t>
                      </a:r>
                      <a:endParaRPr sz="1100">
                        <a:latin typeface="Calibri"/>
                        <a:cs typeface="Calibri"/>
                      </a:endParaRPr>
                    </a:p>
                    <a:p>
                      <a:pPr marL="31750">
                        <a:lnSpc>
                          <a:spcPct val="100000"/>
                        </a:lnSpc>
                        <a:spcBef>
                          <a:spcPts val="935"/>
                        </a:spcBef>
                      </a:pPr>
                      <a:r>
                        <a:rPr dirty="0" sz="1100" spc="-10">
                          <a:latin typeface="Calibri"/>
                          <a:cs typeface="Calibri"/>
                        </a:rPr>
                        <a:t>00:37:37</a:t>
                      </a:r>
                      <a:endParaRPr sz="1100">
                        <a:latin typeface="Calibri"/>
                        <a:cs typeface="Calibri"/>
                      </a:endParaRPr>
                    </a:p>
                  </a:txBody>
                  <a:tcPr marL="0" marR="0" marB="0" marT="0"/>
                </a:tc>
                <a:tc>
                  <a:txBody>
                    <a:bodyPr/>
                    <a:lstStyle/>
                    <a:p>
                      <a:pPr>
                        <a:lnSpc>
                          <a:spcPct val="100000"/>
                        </a:lnSpc>
                        <a:spcBef>
                          <a:spcPts val="885"/>
                        </a:spcBef>
                      </a:pPr>
                      <a:endParaRPr sz="1100">
                        <a:latin typeface="Times New Roman"/>
                        <a:cs typeface="Times New Roman"/>
                      </a:endParaRPr>
                    </a:p>
                    <a:p>
                      <a:pPr marL="171450">
                        <a:lnSpc>
                          <a:spcPct val="100000"/>
                        </a:lnSpc>
                      </a:pPr>
                      <a:r>
                        <a:rPr dirty="0" sz="1100">
                          <a:latin typeface="Calibri"/>
                          <a:cs typeface="Calibri"/>
                        </a:rPr>
                        <a:t>Laurie</a:t>
                      </a:r>
                      <a:r>
                        <a:rPr dirty="0" sz="1100" spc="-15">
                          <a:latin typeface="Calibri"/>
                          <a:cs typeface="Calibri"/>
                        </a:rPr>
                        <a:t> </a:t>
                      </a:r>
                      <a:r>
                        <a:rPr dirty="0" sz="1100" spc="-10">
                          <a:latin typeface="Calibri"/>
                          <a:cs typeface="Calibri"/>
                        </a:rPr>
                        <a:t>Sauer:</a:t>
                      </a:r>
                      <a:endParaRPr sz="1100">
                        <a:latin typeface="Calibri"/>
                        <a:cs typeface="Calibri"/>
                      </a:endParaRPr>
                    </a:p>
                  </a:txBody>
                  <a:tcPr marL="0" marR="0" marB="0" marT="112395"/>
                </a:tc>
                <a:tc>
                  <a:txBody>
                    <a:bodyPr/>
                    <a:lstStyle/>
                    <a:p>
                      <a:pPr>
                        <a:lnSpc>
                          <a:spcPct val="100000"/>
                        </a:lnSpc>
                        <a:spcBef>
                          <a:spcPts val="885"/>
                        </a:spcBef>
                      </a:pPr>
                      <a:endParaRPr sz="1100">
                        <a:latin typeface="Times New Roman"/>
                        <a:cs typeface="Times New Roman"/>
                      </a:endParaRPr>
                    </a:p>
                    <a:p>
                      <a:pPr marL="63500">
                        <a:lnSpc>
                          <a:spcPct val="100000"/>
                        </a:lnSpc>
                      </a:pPr>
                      <a:r>
                        <a:rPr dirty="0" sz="1100">
                          <a:latin typeface="Calibri"/>
                          <a:cs typeface="Calibri"/>
                        </a:rPr>
                        <a:t>Andrea,</a:t>
                      </a:r>
                      <a:r>
                        <a:rPr dirty="0" sz="1100" spc="-5">
                          <a:latin typeface="Calibri"/>
                          <a:cs typeface="Calibri"/>
                        </a:rPr>
                        <a:t> </a:t>
                      </a:r>
                      <a:r>
                        <a:rPr dirty="0" sz="1100">
                          <a:latin typeface="Calibri"/>
                          <a:cs typeface="Calibri"/>
                        </a:rPr>
                        <a:t>et</a:t>
                      </a:r>
                      <a:r>
                        <a:rPr dirty="0" sz="1100" spc="-15">
                          <a:latin typeface="Calibri"/>
                          <a:cs typeface="Calibri"/>
                        </a:rPr>
                        <a:t> </a:t>
                      </a:r>
                      <a:r>
                        <a:rPr dirty="0" sz="1100" spc="-10">
                          <a:latin typeface="Calibri"/>
                          <a:cs typeface="Calibri"/>
                        </a:rPr>
                        <a:t>all--</a:t>
                      </a:r>
                      <a:r>
                        <a:rPr dirty="0" sz="1100">
                          <a:latin typeface="Calibri"/>
                          <a:cs typeface="Calibri"/>
                        </a:rPr>
                        <a:t>true</a:t>
                      </a:r>
                      <a:r>
                        <a:rPr dirty="0" sz="1100" spc="5">
                          <a:latin typeface="Calibri"/>
                          <a:cs typeface="Calibri"/>
                        </a:rPr>
                        <a:t> </a:t>
                      </a:r>
                      <a:r>
                        <a:rPr dirty="0" sz="1100">
                          <a:latin typeface="Calibri"/>
                          <a:cs typeface="Calibri"/>
                        </a:rPr>
                        <a:t>for</a:t>
                      </a:r>
                      <a:r>
                        <a:rPr dirty="0" sz="1100" spc="-15">
                          <a:latin typeface="Calibri"/>
                          <a:cs typeface="Calibri"/>
                        </a:rPr>
                        <a:t> </a:t>
                      </a:r>
                      <a:r>
                        <a:rPr dirty="0" sz="1100">
                          <a:latin typeface="Calibri"/>
                          <a:cs typeface="Calibri"/>
                        </a:rPr>
                        <a:t>Tipasa </a:t>
                      </a:r>
                      <a:r>
                        <a:rPr dirty="0" sz="1100" spc="-20">
                          <a:latin typeface="Calibri"/>
                          <a:cs typeface="Calibri"/>
                        </a:rPr>
                        <a:t>too?</a:t>
                      </a:r>
                      <a:endParaRPr sz="1100">
                        <a:latin typeface="Calibri"/>
                        <a:cs typeface="Calibri"/>
                      </a:endParaRPr>
                    </a:p>
                  </a:txBody>
                  <a:tcPr marL="0" marR="0" marB="0" marT="112395"/>
                </a:tc>
              </a:tr>
              <a:tr h="212090">
                <a:tc>
                  <a:txBody>
                    <a:bodyPr/>
                    <a:lstStyle/>
                    <a:p>
                      <a:pPr marL="31750">
                        <a:lnSpc>
                          <a:spcPts val="1275"/>
                        </a:lnSpc>
                        <a:spcBef>
                          <a:spcPts val="295"/>
                        </a:spcBef>
                      </a:pPr>
                      <a:r>
                        <a:rPr dirty="0" sz="1100" spc="-10">
                          <a:latin typeface="Calibri"/>
                          <a:cs typeface="Calibri"/>
                        </a:rPr>
                        <a:t>00:37:41</a:t>
                      </a:r>
                      <a:endParaRPr sz="1100">
                        <a:latin typeface="Calibri"/>
                        <a:cs typeface="Calibri"/>
                      </a:endParaRPr>
                    </a:p>
                  </a:txBody>
                  <a:tcPr marL="0" marR="0" marB="0" marT="37465"/>
                </a:tc>
                <a:tc>
                  <a:txBody>
                    <a:bodyPr/>
                    <a:lstStyle/>
                    <a:p>
                      <a:pPr marL="171450">
                        <a:lnSpc>
                          <a:spcPts val="1275"/>
                        </a:lnSpc>
                        <a:spcBef>
                          <a:spcPts val="295"/>
                        </a:spcBef>
                      </a:pPr>
                      <a:r>
                        <a:rPr dirty="0" sz="1100">
                          <a:latin typeface="Calibri"/>
                          <a:cs typeface="Calibri"/>
                        </a:rPr>
                        <a:t>Jodi </a:t>
                      </a:r>
                      <a:r>
                        <a:rPr dirty="0" sz="1100" spc="-10">
                          <a:latin typeface="Calibri"/>
                          <a:cs typeface="Calibri"/>
                        </a:rPr>
                        <a:t>Craiglow:</a:t>
                      </a:r>
                      <a:endParaRPr sz="1100">
                        <a:latin typeface="Calibri"/>
                        <a:cs typeface="Calibri"/>
                      </a:endParaRPr>
                    </a:p>
                  </a:txBody>
                  <a:tcPr marL="0" marR="0" marB="0" marT="37465"/>
                </a:tc>
                <a:tc>
                  <a:txBody>
                    <a:bodyPr/>
                    <a:lstStyle/>
                    <a:p>
                      <a:pPr marL="63500">
                        <a:lnSpc>
                          <a:spcPts val="1275"/>
                        </a:lnSpc>
                        <a:spcBef>
                          <a:spcPts val="295"/>
                        </a:spcBef>
                      </a:pPr>
                      <a:r>
                        <a:rPr dirty="0" sz="1100">
                          <a:latin typeface="Calibri"/>
                          <a:cs typeface="Calibri"/>
                        </a:rPr>
                        <a:t>We</a:t>
                      </a:r>
                      <a:r>
                        <a:rPr dirty="0" sz="1100" spc="-5">
                          <a:latin typeface="Calibri"/>
                          <a:cs typeface="Calibri"/>
                        </a:rPr>
                        <a:t> </a:t>
                      </a:r>
                      <a:r>
                        <a:rPr dirty="0" sz="1100">
                          <a:latin typeface="Calibri"/>
                          <a:cs typeface="Calibri"/>
                        </a:rPr>
                        <a:t>use</a:t>
                      </a:r>
                      <a:r>
                        <a:rPr dirty="0" sz="1100" spc="-20">
                          <a:latin typeface="Calibri"/>
                          <a:cs typeface="Calibri"/>
                        </a:rPr>
                        <a:t> </a:t>
                      </a:r>
                      <a:r>
                        <a:rPr dirty="0" sz="1100">
                          <a:latin typeface="Calibri"/>
                          <a:cs typeface="Calibri"/>
                        </a:rPr>
                        <a:t>Tipasa,</a:t>
                      </a:r>
                      <a:r>
                        <a:rPr dirty="0" sz="1100" spc="-20">
                          <a:latin typeface="Calibri"/>
                          <a:cs typeface="Calibri"/>
                        </a:rPr>
                        <a:t> </a:t>
                      </a:r>
                      <a:r>
                        <a:rPr dirty="0" sz="1100">
                          <a:latin typeface="Calibri"/>
                          <a:cs typeface="Calibri"/>
                        </a:rPr>
                        <a:t>and</a:t>
                      </a:r>
                      <a:r>
                        <a:rPr dirty="0" sz="1100" spc="-15">
                          <a:latin typeface="Calibri"/>
                          <a:cs typeface="Calibri"/>
                        </a:rPr>
                        <a:t> </a:t>
                      </a:r>
                      <a:r>
                        <a:rPr dirty="0" sz="1100">
                          <a:latin typeface="Calibri"/>
                          <a:cs typeface="Calibri"/>
                        </a:rPr>
                        <a:t>we're</a:t>
                      </a:r>
                      <a:r>
                        <a:rPr dirty="0" sz="1100" spc="-20">
                          <a:latin typeface="Calibri"/>
                          <a:cs typeface="Calibri"/>
                        </a:rPr>
                        <a:t> </a:t>
                      </a:r>
                      <a:r>
                        <a:rPr dirty="0" sz="1100">
                          <a:latin typeface="Calibri"/>
                          <a:cs typeface="Calibri"/>
                        </a:rPr>
                        <a:t>making</a:t>
                      </a:r>
                      <a:r>
                        <a:rPr dirty="0" sz="1100" spc="-10">
                          <a:latin typeface="Calibri"/>
                          <a:cs typeface="Calibri"/>
                        </a:rPr>
                        <a:t> </a:t>
                      </a:r>
                      <a:r>
                        <a:rPr dirty="0" sz="1100">
                          <a:latin typeface="Calibri"/>
                          <a:cs typeface="Calibri"/>
                        </a:rPr>
                        <a:t>the</a:t>
                      </a:r>
                      <a:r>
                        <a:rPr dirty="0" sz="1100" spc="-5">
                          <a:latin typeface="Calibri"/>
                          <a:cs typeface="Calibri"/>
                        </a:rPr>
                        <a:t> </a:t>
                      </a:r>
                      <a:r>
                        <a:rPr dirty="0" sz="1100">
                          <a:latin typeface="Calibri"/>
                          <a:cs typeface="Calibri"/>
                        </a:rPr>
                        <a:t>switch</a:t>
                      </a:r>
                      <a:r>
                        <a:rPr dirty="0" sz="1100" spc="-15">
                          <a:latin typeface="Calibri"/>
                          <a:cs typeface="Calibri"/>
                        </a:rPr>
                        <a:t> </a:t>
                      </a:r>
                      <a:r>
                        <a:rPr dirty="0" sz="1100">
                          <a:latin typeface="Calibri"/>
                          <a:cs typeface="Calibri"/>
                        </a:rPr>
                        <a:t>to</a:t>
                      </a:r>
                      <a:r>
                        <a:rPr dirty="0" sz="1100" spc="-15">
                          <a:latin typeface="Calibri"/>
                          <a:cs typeface="Calibri"/>
                        </a:rPr>
                        <a:t> </a:t>
                      </a:r>
                      <a:r>
                        <a:rPr dirty="0" sz="1100">
                          <a:latin typeface="Calibri"/>
                          <a:cs typeface="Calibri"/>
                        </a:rPr>
                        <a:t>RapidILL,</a:t>
                      </a:r>
                      <a:r>
                        <a:rPr dirty="0" sz="1100" spc="-10">
                          <a:latin typeface="Calibri"/>
                          <a:cs typeface="Calibri"/>
                        </a:rPr>
                        <a:t> </a:t>
                      </a:r>
                      <a:r>
                        <a:rPr dirty="0" sz="1100">
                          <a:latin typeface="Calibri"/>
                          <a:cs typeface="Calibri"/>
                        </a:rPr>
                        <a:t>so</a:t>
                      </a:r>
                      <a:r>
                        <a:rPr dirty="0" sz="1100" spc="-15">
                          <a:latin typeface="Calibri"/>
                          <a:cs typeface="Calibri"/>
                        </a:rPr>
                        <a:t> </a:t>
                      </a:r>
                      <a:r>
                        <a:rPr dirty="0" sz="1100" spc="-10">
                          <a:latin typeface="Calibri"/>
                          <a:cs typeface="Calibri"/>
                        </a:rPr>
                        <a:t>we're</a:t>
                      </a:r>
                      <a:endParaRPr sz="1100">
                        <a:latin typeface="Calibri"/>
                        <a:cs typeface="Calibri"/>
                      </a:endParaRPr>
                    </a:p>
                  </a:txBody>
                  <a:tcPr marL="0" marR="0" marB="0" marT="37465"/>
                </a:tc>
              </a:tr>
            </a:tbl>
          </a:graphicData>
        </a:graphic>
      </p:graphicFrame>
      <p:sp>
        <p:nvSpPr>
          <p:cNvPr id="5" name="object 5"/>
          <p:cNvSpPr txBox="1"/>
          <p:nvPr/>
        </p:nvSpPr>
        <p:spPr>
          <a:xfrm>
            <a:off x="902541" y="7100807"/>
            <a:ext cx="5924550" cy="1603375"/>
          </a:xfrm>
          <a:prstGeom prst="rect">
            <a:avLst/>
          </a:prstGeom>
        </p:spPr>
        <p:txBody>
          <a:bodyPr wrap="square" lIns="0" tIns="12700" rIns="0" bIns="0" rtlCol="0" vert="horz">
            <a:spAutoFit/>
          </a:bodyPr>
          <a:lstStyle/>
          <a:p>
            <a:pPr marL="12700">
              <a:lnSpc>
                <a:spcPct val="100000"/>
              </a:lnSpc>
              <a:spcBef>
                <a:spcPts val="100"/>
              </a:spcBef>
            </a:pPr>
            <a:r>
              <a:rPr dirty="0" sz="1100">
                <a:latin typeface="Calibri"/>
                <a:cs typeface="Calibri"/>
              </a:rPr>
              <a:t>concerned</a:t>
            </a:r>
            <a:r>
              <a:rPr dirty="0" sz="1100" spc="-15">
                <a:latin typeface="Calibri"/>
                <a:cs typeface="Calibri"/>
              </a:rPr>
              <a:t> </a:t>
            </a:r>
            <a:r>
              <a:rPr dirty="0" sz="1100">
                <a:latin typeface="Calibri"/>
                <a:cs typeface="Calibri"/>
              </a:rPr>
              <a:t>about</a:t>
            </a:r>
            <a:r>
              <a:rPr dirty="0" sz="1100" spc="-15">
                <a:latin typeface="Calibri"/>
                <a:cs typeface="Calibri"/>
              </a:rPr>
              <a:t> </a:t>
            </a:r>
            <a:r>
              <a:rPr dirty="0" sz="1100">
                <a:latin typeface="Calibri"/>
                <a:cs typeface="Calibri"/>
              </a:rPr>
              <a:t>having</a:t>
            </a:r>
            <a:r>
              <a:rPr dirty="0" sz="1100" spc="-15">
                <a:latin typeface="Calibri"/>
                <a:cs typeface="Calibri"/>
              </a:rPr>
              <a:t> </a:t>
            </a:r>
            <a:r>
              <a:rPr dirty="0" sz="1100">
                <a:latin typeface="Calibri"/>
                <a:cs typeface="Calibri"/>
              </a:rPr>
              <a:t>correct</a:t>
            </a:r>
            <a:r>
              <a:rPr dirty="0" sz="1100" spc="-15">
                <a:latin typeface="Calibri"/>
                <a:cs typeface="Calibri"/>
              </a:rPr>
              <a:t> </a:t>
            </a:r>
            <a:r>
              <a:rPr dirty="0" sz="1100">
                <a:latin typeface="Calibri"/>
                <a:cs typeface="Calibri"/>
              </a:rPr>
              <a:t>matching</a:t>
            </a:r>
            <a:r>
              <a:rPr dirty="0" sz="1100" spc="-15">
                <a:latin typeface="Calibri"/>
                <a:cs typeface="Calibri"/>
              </a:rPr>
              <a:t> </a:t>
            </a:r>
            <a:r>
              <a:rPr dirty="0" sz="1100">
                <a:latin typeface="Calibri"/>
                <a:cs typeface="Calibri"/>
              </a:rPr>
              <a:t>so</a:t>
            </a:r>
            <a:r>
              <a:rPr dirty="0" sz="1100" spc="-10">
                <a:latin typeface="Calibri"/>
                <a:cs typeface="Calibri"/>
              </a:rPr>
              <a:t> </a:t>
            </a:r>
            <a:r>
              <a:rPr dirty="0" sz="1100">
                <a:latin typeface="Calibri"/>
                <a:cs typeface="Calibri"/>
              </a:rPr>
              <a:t>that</a:t>
            </a:r>
            <a:r>
              <a:rPr dirty="0" sz="1100" spc="-15">
                <a:latin typeface="Calibri"/>
                <a:cs typeface="Calibri"/>
              </a:rPr>
              <a:t> </a:t>
            </a:r>
            <a:r>
              <a:rPr dirty="0" sz="1100">
                <a:latin typeface="Calibri"/>
                <a:cs typeface="Calibri"/>
              </a:rPr>
              <a:t>we</a:t>
            </a:r>
            <a:r>
              <a:rPr dirty="0" sz="1100" spc="-20">
                <a:latin typeface="Calibri"/>
                <a:cs typeface="Calibri"/>
              </a:rPr>
              <a:t> </a:t>
            </a:r>
            <a:r>
              <a:rPr dirty="0" sz="1100">
                <a:latin typeface="Calibri"/>
                <a:cs typeface="Calibri"/>
              </a:rPr>
              <a:t>don't miss</a:t>
            </a:r>
            <a:r>
              <a:rPr dirty="0" sz="1100" spc="-10">
                <a:latin typeface="Calibri"/>
                <a:cs typeface="Calibri"/>
              </a:rPr>
              <a:t> deadlines.</a:t>
            </a:r>
            <a:endParaRPr sz="1100">
              <a:latin typeface="Calibri"/>
              <a:cs typeface="Calibri"/>
            </a:endParaRPr>
          </a:p>
          <a:p>
            <a:pPr marL="12700" marR="364490">
              <a:lnSpc>
                <a:spcPct val="110000"/>
              </a:lnSpc>
              <a:spcBef>
                <a:spcPts val="795"/>
              </a:spcBef>
              <a:tabLst>
                <a:tab pos="926465" algn="l"/>
                <a:tab pos="1841500" algn="l"/>
              </a:tabLst>
            </a:pPr>
            <a:r>
              <a:rPr dirty="0" sz="1100" spc="-10">
                <a:latin typeface="Calibri"/>
                <a:cs typeface="Calibri"/>
              </a:rPr>
              <a:t>00:37:52</a:t>
            </a:r>
            <a:r>
              <a:rPr dirty="0" sz="1100">
                <a:latin typeface="Calibri"/>
                <a:cs typeface="Calibri"/>
              </a:rPr>
              <a:t>	Mary</a:t>
            </a:r>
            <a:r>
              <a:rPr dirty="0" sz="1100" spc="-15">
                <a:latin typeface="Calibri"/>
                <a:cs typeface="Calibri"/>
              </a:rPr>
              <a:t> </a:t>
            </a:r>
            <a:r>
              <a:rPr dirty="0" sz="1100" spc="-10">
                <a:latin typeface="Calibri"/>
                <a:cs typeface="Calibri"/>
              </a:rPr>
              <a:t>Konkel:</a:t>
            </a:r>
            <a:r>
              <a:rPr dirty="0" sz="1100">
                <a:latin typeface="Calibri"/>
                <a:cs typeface="Calibri"/>
              </a:rPr>
              <a:t>	</a:t>
            </a:r>
            <a:r>
              <a:rPr dirty="0" sz="1100" spc="-10">
                <a:latin typeface="Calibri"/>
                <a:cs typeface="Calibri"/>
              </a:rPr>
              <a:t>E-</a:t>
            </a:r>
            <a:r>
              <a:rPr dirty="0" sz="1100">
                <a:latin typeface="Calibri"/>
                <a:cs typeface="Calibri"/>
              </a:rPr>
              <a:t>resource</a:t>
            </a:r>
            <a:r>
              <a:rPr dirty="0" sz="1100" spc="-10">
                <a:latin typeface="Calibri"/>
                <a:cs typeface="Calibri"/>
              </a:rPr>
              <a:t> </a:t>
            </a:r>
            <a:r>
              <a:rPr dirty="0" sz="1100">
                <a:latin typeface="Calibri"/>
                <a:cs typeface="Calibri"/>
              </a:rPr>
              <a:t>cataloging</a:t>
            </a:r>
            <a:r>
              <a:rPr dirty="0" sz="1100" spc="-20">
                <a:latin typeface="Calibri"/>
                <a:cs typeface="Calibri"/>
              </a:rPr>
              <a:t> </a:t>
            </a:r>
            <a:r>
              <a:rPr dirty="0" sz="1100">
                <a:latin typeface="Calibri"/>
                <a:cs typeface="Calibri"/>
              </a:rPr>
              <a:t>doesn't</a:t>
            </a:r>
            <a:r>
              <a:rPr dirty="0" sz="1100" spc="-10">
                <a:latin typeface="Calibri"/>
                <a:cs typeface="Calibri"/>
              </a:rPr>
              <a:t> </a:t>
            </a:r>
            <a:r>
              <a:rPr dirty="0" sz="1100">
                <a:latin typeface="Calibri"/>
                <a:cs typeface="Calibri"/>
              </a:rPr>
              <a:t>have</a:t>
            </a:r>
            <a:r>
              <a:rPr dirty="0" sz="1100" spc="-25">
                <a:latin typeface="Calibri"/>
                <a:cs typeface="Calibri"/>
              </a:rPr>
              <a:t> </a:t>
            </a:r>
            <a:r>
              <a:rPr dirty="0" sz="1100">
                <a:latin typeface="Calibri"/>
                <a:cs typeface="Calibri"/>
              </a:rPr>
              <a:t>to</a:t>
            </a:r>
            <a:r>
              <a:rPr dirty="0" sz="1100" spc="-20">
                <a:latin typeface="Calibri"/>
                <a:cs typeface="Calibri"/>
              </a:rPr>
              <a:t> </a:t>
            </a:r>
            <a:r>
              <a:rPr dirty="0" sz="1100">
                <a:latin typeface="Calibri"/>
                <a:cs typeface="Calibri"/>
              </a:rPr>
              <a:t>be</a:t>
            </a:r>
            <a:r>
              <a:rPr dirty="0" sz="1100" spc="-10">
                <a:latin typeface="Calibri"/>
                <a:cs typeface="Calibri"/>
              </a:rPr>
              <a:t> </a:t>
            </a:r>
            <a:r>
              <a:rPr dirty="0" sz="1100">
                <a:latin typeface="Calibri"/>
                <a:cs typeface="Calibri"/>
              </a:rPr>
              <a:t>different</a:t>
            </a:r>
            <a:r>
              <a:rPr dirty="0" sz="1100" spc="-5">
                <a:latin typeface="Calibri"/>
                <a:cs typeface="Calibri"/>
              </a:rPr>
              <a:t> </a:t>
            </a:r>
            <a:r>
              <a:rPr dirty="0" sz="1100">
                <a:latin typeface="Calibri"/>
                <a:cs typeface="Calibri"/>
              </a:rPr>
              <a:t>than</a:t>
            </a:r>
            <a:r>
              <a:rPr dirty="0" sz="1100" spc="-20">
                <a:latin typeface="Calibri"/>
                <a:cs typeface="Calibri"/>
              </a:rPr>
              <a:t> </a:t>
            </a:r>
            <a:r>
              <a:rPr dirty="0" sz="1100">
                <a:latin typeface="Calibri"/>
                <a:cs typeface="Calibri"/>
              </a:rPr>
              <a:t>any</a:t>
            </a:r>
            <a:r>
              <a:rPr dirty="0" sz="1100" spc="-10">
                <a:latin typeface="Calibri"/>
                <a:cs typeface="Calibri"/>
              </a:rPr>
              <a:t> other </a:t>
            </a:r>
            <a:r>
              <a:rPr dirty="0" sz="1100">
                <a:latin typeface="Calibri"/>
                <a:cs typeface="Calibri"/>
              </a:rPr>
              <a:t>cataloging,</a:t>
            </a:r>
            <a:r>
              <a:rPr dirty="0" sz="1100" spc="-20">
                <a:latin typeface="Calibri"/>
                <a:cs typeface="Calibri"/>
              </a:rPr>
              <a:t> </a:t>
            </a:r>
            <a:r>
              <a:rPr dirty="0" sz="1100">
                <a:latin typeface="Calibri"/>
                <a:cs typeface="Calibri"/>
              </a:rPr>
              <a:t>other</a:t>
            </a:r>
            <a:r>
              <a:rPr dirty="0" sz="1100" spc="-20">
                <a:latin typeface="Calibri"/>
                <a:cs typeface="Calibri"/>
              </a:rPr>
              <a:t> </a:t>
            </a:r>
            <a:r>
              <a:rPr dirty="0" sz="1100">
                <a:latin typeface="Calibri"/>
                <a:cs typeface="Calibri"/>
              </a:rPr>
              <a:t>than</a:t>
            </a:r>
            <a:r>
              <a:rPr dirty="0" sz="1100" spc="-20">
                <a:latin typeface="Calibri"/>
                <a:cs typeface="Calibri"/>
              </a:rPr>
              <a:t> </a:t>
            </a:r>
            <a:r>
              <a:rPr dirty="0" sz="1100">
                <a:latin typeface="Calibri"/>
                <a:cs typeface="Calibri"/>
              </a:rPr>
              <a:t>you</a:t>
            </a:r>
            <a:r>
              <a:rPr dirty="0" sz="1100" spc="-20">
                <a:latin typeface="Calibri"/>
                <a:cs typeface="Calibri"/>
              </a:rPr>
              <a:t> </a:t>
            </a:r>
            <a:r>
              <a:rPr dirty="0" sz="1100">
                <a:latin typeface="Calibri"/>
                <a:cs typeface="Calibri"/>
              </a:rPr>
              <a:t>DON'T</a:t>
            </a:r>
            <a:r>
              <a:rPr dirty="0" sz="1100" spc="-10">
                <a:latin typeface="Calibri"/>
                <a:cs typeface="Calibri"/>
              </a:rPr>
              <a:t> </a:t>
            </a:r>
            <a:r>
              <a:rPr dirty="0" sz="1100">
                <a:latin typeface="Calibri"/>
                <a:cs typeface="Calibri"/>
              </a:rPr>
              <a:t>create</a:t>
            </a:r>
            <a:r>
              <a:rPr dirty="0" sz="1100" spc="-5">
                <a:latin typeface="Calibri"/>
                <a:cs typeface="Calibri"/>
              </a:rPr>
              <a:t> </a:t>
            </a:r>
            <a:r>
              <a:rPr dirty="0" sz="1100">
                <a:latin typeface="Calibri"/>
                <a:cs typeface="Calibri"/>
              </a:rPr>
              <a:t>MFHDS,</a:t>
            </a:r>
            <a:r>
              <a:rPr dirty="0" sz="1100" spc="-5">
                <a:latin typeface="Calibri"/>
                <a:cs typeface="Calibri"/>
              </a:rPr>
              <a:t> </a:t>
            </a:r>
            <a:r>
              <a:rPr dirty="0" sz="1100">
                <a:latin typeface="Calibri"/>
                <a:cs typeface="Calibri"/>
              </a:rPr>
              <a:t>but</a:t>
            </a:r>
            <a:r>
              <a:rPr dirty="0" sz="1100" spc="-5">
                <a:latin typeface="Calibri"/>
                <a:cs typeface="Calibri"/>
              </a:rPr>
              <a:t> </a:t>
            </a:r>
            <a:r>
              <a:rPr dirty="0" sz="1100">
                <a:latin typeface="Calibri"/>
                <a:cs typeface="Calibri"/>
              </a:rPr>
              <a:t>instead</a:t>
            </a:r>
            <a:r>
              <a:rPr dirty="0" sz="1100" spc="-10">
                <a:latin typeface="Calibri"/>
                <a:cs typeface="Calibri"/>
              </a:rPr>
              <a:t> </a:t>
            </a:r>
            <a:r>
              <a:rPr dirty="0" sz="1100">
                <a:latin typeface="Calibri"/>
                <a:cs typeface="Calibri"/>
              </a:rPr>
              <a:t>create</a:t>
            </a:r>
            <a:r>
              <a:rPr dirty="0" sz="1100" spc="-20">
                <a:latin typeface="Calibri"/>
                <a:cs typeface="Calibri"/>
              </a:rPr>
              <a:t> </a:t>
            </a:r>
            <a:r>
              <a:rPr dirty="0" sz="1100">
                <a:latin typeface="Calibri"/>
                <a:cs typeface="Calibri"/>
              </a:rPr>
              <a:t>a</a:t>
            </a:r>
            <a:r>
              <a:rPr dirty="0" sz="1100" spc="-10">
                <a:latin typeface="Calibri"/>
                <a:cs typeface="Calibri"/>
              </a:rPr>
              <a:t> </a:t>
            </a:r>
            <a:r>
              <a:rPr dirty="0" sz="1100">
                <a:latin typeface="Calibri"/>
                <a:cs typeface="Calibri"/>
              </a:rPr>
              <a:t>portfolio and</a:t>
            </a:r>
            <a:r>
              <a:rPr dirty="0" sz="1100" spc="-15">
                <a:latin typeface="Calibri"/>
                <a:cs typeface="Calibri"/>
              </a:rPr>
              <a:t> </a:t>
            </a:r>
            <a:r>
              <a:rPr dirty="0" sz="1100">
                <a:latin typeface="Calibri"/>
                <a:cs typeface="Calibri"/>
              </a:rPr>
              <a:t>link it</a:t>
            </a:r>
            <a:r>
              <a:rPr dirty="0" sz="1100" spc="-5">
                <a:latin typeface="Calibri"/>
                <a:cs typeface="Calibri"/>
              </a:rPr>
              <a:t> </a:t>
            </a:r>
            <a:r>
              <a:rPr dirty="0" sz="1100">
                <a:latin typeface="Calibri"/>
                <a:cs typeface="Calibri"/>
              </a:rPr>
              <a:t>to</a:t>
            </a:r>
            <a:r>
              <a:rPr dirty="0" sz="1100" spc="-5">
                <a:latin typeface="Calibri"/>
                <a:cs typeface="Calibri"/>
              </a:rPr>
              <a:t> </a:t>
            </a:r>
            <a:r>
              <a:rPr dirty="0" sz="1100" spc="-25">
                <a:latin typeface="Calibri"/>
                <a:cs typeface="Calibri"/>
              </a:rPr>
              <a:t>the </a:t>
            </a:r>
            <a:r>
              <a:rPr dirty="0" sz="1100">
                <a:latin typeface="Calibri"/>
                <a:cs typeface="Calibri"/>
              </a:rPr>
              <a:t>appropriate</a:t>
            </a:r>
            <a:r>
              <a:rPr dirty="0" sz="1100" spc="-45">
                <a:latin typeface="Calibri"/>
                <a:cs typeface="Calibri"/>
              </a:rPr>
              <a:t> </a:t>
            </a:r>
            <a:r>
              <a:rPr dirty="0" sz="1100">
                <a:latin typeface="Calibri"/>
                <a:cs typeface="Calibri"/>
              </a:rPr>
              <a:t>electronic</a:t>
            </a:r>
            <a:r>
              <a:rPr dirty="0" sz="1100" spc="-40">
                <a:latin typeface="Calibri"/>
                <a:cs typeface="Calibri"/>
              </a:rPr>
              <a:t> </a:t>
            </a:r>
            <a:r>
              <a:rPr dirty="0" sz="1100" spc="-10">
                <a:latin typeface="Calibri"/>
                <a:cs typeface="Calibri"/>
              </a:rPr>
              <a:t>collection.</a:t>
            </a:r>
            <a:endParaRPr sz="1100">
              <a:latin typeface="Calibri"/>
              <a:cs typeface="Calibri"/>
            </a:endParaRPr>
          </a:p>
          <a:p>
            <a:pPr marL="12700">
              <a:lnSpc>
                <a:spcPct val="100000"/>
              </a:lnSpc>
              <a:spcBef>
                <a:spcPts val="925"/>
              </a:spcBef>
              <a:tabLst>
                <a:tab pos="926465" algn="l"/>
                <a:tab pos="1841500" algn="l"/>
              </a:tabLst>
            </a:pPr>
            <a:r>
              <a:rPr dirty="0" sz="1100" spc="-10">
                <a:latin typeface="Calibri"/>
                <a:cs typeface="Calibri"/>
              </a:rPr>
              <a:t>00:38:23</a:t>
            </a:r>
            <a:r>
              <a:rPr dirty="0" sz="1100">
                <a:latin typeface="Calibri"/>
                <a:cs typeface="Calibri"/>
              </a:rPr>
              <a:t>	Jodi </a:t>
            </a:r>
            <a:r>
              <a:rPr dirty="0" sz="1100" spc="-10">
                <a:latin typeface="Calibri"/>
                <a:cs typeface="Calibri"/>
              </a:rPr>
              <a:t>Craiglow:</a:t>
            </a:r>
            <a:r>
              <a:rPr dirty="0" sz="1100">
                <a:latin typeface="Calibri"/>
                <a:cs typeface="Calibri"/>
              </a:rPr>
              <a:t>	Good</a:t>
            </a:r>
            <a:r>
              <a:rPr dirty="0" sz="1100" spc="-15">
                <a:latin typeface="Calibri"/>
                <a:cs typeface="Calibri"/>
              </a:rPr>
              <a:t> </a:t>
            </a:r>
            <a:r>
              <a:rPr dirty="0" sz="1100">
                <a:latin typeface="Calibri"/>
                <a:cs typeface="Calibri"/>
              </a:rPr>
              <a:t>to</a:t>
            </a:r>
            <a:r>
              <a:rPr dirty="0" sz="1100" spc="5">
                <a:latin typeface="Calibri"/>
                <a:cs typeface="Calibri"/>
              </a:rPr>
              <a:t> </a:t>
            </a:r>
            <a:r>
              <a:rPr dirty="0" sz="1100">
                <a:latin typeface="Calibri"/>
                <a:cs typeface="Calibri"/>
              </a:rPr>
              <a:t>know</a:t>
            </a:r>
            <a:r>
              <a:rPr dirty="0" sz="1100" spc="10">
                <a:latin typeface="Calibri"/>
                <a:cs typeface="Calibri"/>
              </a:rPr>
              <a:t> </a:t>
            </a:r>
            <a:r>
              <a:rPr dirty="0" sz="1100" spc="-10">
                <a:latin typeface="Calibri"/>
                <a:cs typeface="Calibri"/>
              </a:rPr>
              <a:t>-</a:t>
            </a:r>
            <a:r>
              <a:rPr dirty="0" sz="1100">
                <a:latin typeface="Calibri"/>
                <a:cs typeface="Calibri"/>
              </a:rPr>
              <a:t>-</a:t>
            </a:r>
            <a:r>
              <a:rPr dirty="0" sz="1100" spc="-10">
                <a:latin typeface="Calibri"/>
                <a:cs typeface="Calibri"/>
              </a:rPr>
              <a:t> thanks!</a:t>
            </a:r>
            <a:endParaRPr sz="1100">
              <a:latin typeface="Calibri"/>
              <a:cs typeface="Calibri"/>
            </a:endParaRPr>
          </a:p>
          <a:p>
            <a:pPr marL="12700" marR="5080" indent="-635">
              <a:lnSpc>
                <a:spcPct val="110000"/>
              </a:lnSpc>
              <a:spcBef>
                <a:spcPts val="805"/>
              </a:spcBef>
              <a:tabLst>
                <a:tab pos="926465" algn="l"/>
                <a:tab pos="1841500" algn="l"/>
              </a:tabLst>
            </a:pPr>
            <a:r>
              <a:rPr dirty="0" sz="1100" spc="-10">
                <a:latin typeface="Calibri"/>
                <a:cs typeface="Calibri"/>
              </a:rPr>
              <a:t>00:38:51</a:t>
            </a:r>
            <a:r>
              <a:rPr dirty="0" sz="1100">
                <a:latin typeface="Calibri"/>
                <a:cs typeface="Calibri"/>
              </a:rPr>
              <a:t>	Laurie</a:t>
            </a:r>
            <a:r>
              <a:rPr dirty="0" sz="1100" spc="-15">
                <a:latin typeface="Calibri"/>
                <a:cs typeface="Calibri"/>
              </a:rPr>
              <a:t> </a:t>
            </a:r>
            <a:r>
              <a:rPr dirty="0" sz="1100" spc="-10">
                <a:latin typeface="Calibri"/>
                <a:cs typeface="Calibri"/>
              </a:rPr>
              <a:t>Sauer:</a:t>
            </a:r>
            <a:r>
              <a:rPr dirty="0" sz="1100">
                <a:latin typeface="Calibri"/>
                <a:cs typeface="Calibri"/>
              </a:rPr>
              <a:t>	What</a:t>
            </a:r>
            <a:r>
              <a:rPr dirty="0" sz="1100" spc="-5">
                <a:latin typeface="Calibri"/>
                <a:cs typeface="Calibri"/>
              </a:rPr>
              <a:t> </a:t>
            </a:r>
            <a:r>
              <a:rPr dirty="0" sz="1100">
                <a:latin typeface="Calibri"/>
                <a:cs typeface="Calibri"/>
              </a:rPr>
              <a:t>amount</a:t>
            </a:r>
            <a:r>
              <a:rPr dirty="0" sz="1100" spc="-15">
                <a:latin typeface="Calibri"/>
                <a:cs typeface="Calibri"/>
              </a:rPr>
              <a:t> </a:t>
            </a:r>
            <a:r>
              <a:rPr dirty="0" sz="1100">
                <a:latin typeface="Calibri"/>
                <a:cs typeface="Calibri"/>
              </a:rPr>
              <a:t>of</a:t>
            </a:r>
            <a:r>
              <a:rPr dirty="0" sz="1100" spc="-15">
                <a:latin typeface="Calibri"/>
                <a:cs typeface="Calibri"/>
              </a:rPr>
              <a:t> </a:t>
            </a:r>
            <a:r>
              <a:rPr dirty="0" sz="1100">
                <a:latin typeface="Calibri"/>
                <a:cs typeface="Calibri"/>
              </a:rPr>
              <a:t>CZ</a:t>
            </a:r>
            <a:r>
              <a:rPr dirty="0" sz="1100" spc="-10">
                <a:latin typeface="Calibri"/>
                <a:cs typeface="Calibri"/>
              </a:rPr>
              <a:t> </a:t>
            </a:r>
            <a:r>
              <a:rPr dirty="0" sz="1100">
                <a:latin typeface="Calibri"/>
                <a:cs typeface="Calibri"/>
              </a:rPr>
              <a:t>records</a:t>
            </a:r>
            <a:r>
              <a:rPr dirty="0" sz="1100" spc="-5">
                <a:latin typeface="Calibri"/>
                <a:cs typeface="Calibri"/>
              </a:rPr>
              <a:t> </a:t>
            </a:r>
            <a:r>
              <a:rPr dirty="0" sz="1100">
                <a:latin typeface="Calibri"/>
                <a:cs typeface="Calibri"/>
              </a:rPr>
              <a:t>are</a:t>
            </a:r>
            <a:r>
              <a:rPr dirty="0" sz="1100" spc="-15">
                <a:latin typeface="Calibri"/>
                <a:cs typeface="Calibri"/>
              </a:rPr>
              <a:t> </a:t>
            </a:r>
            <a:r>
              <a:rPr dirty="0" sz="1100">
                <a:latin typeface="Calibri"/>
                <a:cs typeface="Calibri"/>
              </a:rPr>
              <a:t>we</a:t>
            </a:r>
            <a:r>
              <a:rPr dirty="0" sz="1100" spc="-15">
                <a:latin typeface="Calibri"/>
                <a:cs typeface="Calibri"/>
              </a:rPr>
              <a:t> </a:t>
            </a:r>
            <a:r>
              <a:rPr dirty="0" sz="1100">
                <a:latin typeface="Calibri"/>
                <a:cs typeface="Calibri"/>
              </a:rPr>
              <a:t>talking</a:t>
            </a:r>
            <a:r>
              <a:rPr dirty="0" sz="1100" spc="-15">
                <a:latin typeface="Calibri"/>
                <a:cs typeface="Calibri"/>
              </a:rPr>
              <a:t> </a:t>
            </a:r>
            <a:r>
              <a:rPr dirty="0" sz="1100">
                <a:latin typeface="Calibri"/>
                <a:cs typeface="Calibri"/>
              </a:rPr>
              <a:t>about that</a:t>
            </a:r>
            <a:r>
              <a:rPr dirty="0" sz="1100" spc="-25">
                <a:latin typeface="Calibri"/>
                <a:cs typeface="Calibri"/>
              </a:rPr>
              <a:t> </a:t>
            </a:r>
            <a:r>
              <a:rPr dirty="0" sz="1100">
                <a:latin typeface="Calibri"/>
                <a:cs typeface="Calibri"/>
              </a:rPr>
              <a:t>do not</a:t>
            </a:r>
            <a:r>
              <a:rPr dirty="0" sz="1100" spc="-5">
                <a:latin typeface="Calibri"/>
                <a:cs typeface="Calibri"/>
              </a:rPr>
              <a:t> </a:t>
            </a:r>
            <a:r>
              <a:rPr dirty="0" sz="1100">
                <a:latin typeface="Calibri"/>
                <a:cs typeface="Calibri"/>
              </a:rPr>
              <a:t>have </a:t>
            </a:r>
            <a:r>
              <a:rPr dirty="0" sz="1100" spc="-20">
                <a:latin typeface="Calibri"/>
                <a:cs typeface="Calibri"/>
              </a:rPr>
              <a:t>OCLC </a:t>
            </a:r>
            <a:r>
              <a:rPr dirty="0" sz="1100" spc="-10">
                <a:latin typeface="Calibri"/>
                <a:cs typeface="Calibri"/>
              </a:rPr>
              <a:t>numbers?</a:t>
            </a:r>
            <a:endParaRPr sz="1100">
              <a:latin typeface="Calibri"/>
              <a:cs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01559" y="877956"/>
            <a:ext cx="5935345" cy="2640965"/>
          </a:xfrm>
          <a:prstGeom prst="rect">
            <a:avLst/>
          </a:prstGeom>
        </p:spPr>
        <p:txBody>
          <a:bodyPr wrap="square" lIns="0" tIns="12065" rIns="0" bIns="0" rtlCol="0" vert="horz">
            <a:spAutoFit/>
          </a:bodyPr>
          <a:lstStyle/>
          <a:p>
            <a:pPr marL="12700" marR="118745">
              <a:lnSpc>
                <a:spcPct val="110000"/>
              </a:lnSpc>
              <a:spcBef>
                <a:spcPts val="95"/>
              </a:spcBef>
              <a:tabLst>
                <a:tab pos="927100" algn="l"/>
                <a:tab pos="1841500" algn="l"/>
              </a:tabLst>
            </a:pPr>
            <a:r>
              <a:rPr dirty="0" sz="1100" spc="-10">
                <a:latin typeface="Calibri"/>
                <a:cs typeface="Calibri"/>
              </a:rPr>
              <a:t>00:39:06</a:t>
            </a:r>
            <a:r>
              <a:rPr dirty="0" sz="1100">
                <a:latin typeface="Calibri"/>
                <a:cs typeface="Calibri"/>
              </a:rPr>
              <a:t>	</a:t>
            </a:r>
            <a:r>
              <a:rPr dirty="0" sz="1100" spc="-10">
                <a:latin typeface="Calibri"/>
                <a:cs typeface="Calibri"/>
              </a:rPr>
              <a:t>gporter:</a:t>
            </a:r>
            <a:r>
              <a:rPr dirty="0" sz="1100">
                <a:latin typeface="Calibri"/>
                <a:cs typeface="Calibri"/>
              </a:rPr>
              <a:t>	What</a:t>
            </a:r>
            <a:r>
              <a:rPr dirty="0" sz="1100" spc="-10">
                <a:latin typeface="Calibri"/>
                <a:cs typeface="Calibri"/>
              </a:rPr>
              <a:t> </a:t>
            </a:r>
            <a:r>
              <a:rPr dirty="0" sz="1100">
                <a:latin typeface="Calibri"/>
                <a:cs typeface="Calibri"/>
              </a:rPr>
              <a:t>if</a:t>
            </a:r>
            <a:r>
              <a:rPr dirty="0" sz="1100" spc="-25">
                <a:latin typeface="Calibri"/>
                <a:cs typeface="Calibri"/>
              </a:rPr>
              <a:t> </a:t>
            </a:r>
            <a:r>
              <a:rPr dirty="0" sz="1100">
                <a:latin typeface="Calibri"/>
                <a:cs typeface="Calibri"/>
              </a:rPr>
              <a:t>you</a:t>
            </a:r>
            <a:r>
              <a:rPr dirty="0" sz="1100" spc="-30">
                <a:latin typeface="Calibri"/>
                <a:cs typeface="Calibri"/>
              </a:rPr>
              <a:t> </a:t>
            </a:r>
            <a:r>
              <a:rPr dirty="0" sz="1100">
                <a:latin typeface="Calibri"/>
                <a:cs typeface="Calibri"/>
              </a:rPr>
              <a:t>already</a:t>
            </a:r>
            <a:r>
              <a:rPr dirty="0" sz="1100" spc="-20">
                <a:latin typeface="Calibri"/>
                <a:cs typeface="Calibri"/>
              </a:rPr>
              <a:t> </a:t>
            </a:r>
            <a:r>
              <a:rPr dirty="0" sz="1100">
                <a:latin typeface="Calibri"/>
                <a:cs typeface="Calibri"/>
              </a:rPr>
              <a:t>have</a:t>
            </a:r>
            <a:r>
              <a:rPr dirty="0" sz="1100" spc="-10">
                <a:latin typeface="Calibri"/>
                <a:cs typeface="Calibri"/>
              </a:rPr>
              <a:t> </a:t>
            </a:r>
            <a:r>
              <a:rPr dirty="0" sz="1100">
                <a:latin typeface="Calibri"/>
                <a:cs typeface="Calibri"/>
              </a:rPr>
              <a:t>the</a:t>
            </a:r>
            <a:r>
              <a:rPr dirty="0" sz="1100" spc="-10">
                <a:latin typeface="Calibri"/>
                <a:cs typeface="Calibri"/>
              </a:rPr>
              <a:t> </a:t>
            </a:r>
            <a:r>
              <a:rPr dirty="0" sz="1100">
                <a:latin typeface="Calibri"/>
                <a:cs typeface="Calibri"/>
              </a:rPr>
              <a:t>portfolio</a:t>
            </a:r>
            <a:r>
              <a:rPr dirty="0" sz="1100" spc="-20">
                <a:latin typeface="Calibri"/>
                <a:cs typeface="Calibri"/>
              </a:rPr>
              <a:t> </a:t>
            </a:r>
            <a:r>
              <a:rPr dirty="0" sz="1100">
                <a:latin typeface="Calibri"/>
                <a:cs typeface="Calibri"/>
              </a:rPr>
              <a:t>or</a:t>
            </a:r>
            <a:r>
              <a:rPr dirty="0" sz="1100" spc="-15">
                <a:latin typeface="Calibri"/>
                <a:cs typeface="Calibri"/>
              </a:rPr>
              <a:t> </a:t>
            </a:r>
            <a:r>
              <a:rPr dirty="0" sz="1100">
                <a:latin typeface="Calibri"/>
                <a:cs typeface="Calibri"/>
              </a:rPr>
              <a:t>some</a:t>
            </a:r>
            <a:r>
              <a:rPr dirty="0" sz="1100" spc="-10">
                <a:latin typeface="Calibri"/>
                <a:cs typeface="Calibri"/>
              </a:rPr>
              <a:t> </a:t>
            </a:r>
            <a:r>
              <a:rPr dirty="0" sz="1100">
                <a:latin typeface="Calibri"/>
                <a:cs typeface="Calibri"/>
              </a:rPr>
              <a:t>portfolios</a:t>
            </a:r>
            <a:r>
              <a:rPr dirty="0" sz="1100" spc="-15">
                <a:latin typeface="Calibri"/>
                <a:cs typeface="Calibri"/>
              </a:rPr>
              <a:t> </a:t>
            </a:r>
            <a:r>
              <a:rPr dirty="0" sz="1100">
                <a:latin typeface="Calibri"/>
                <a:cs typeface="Calibri"/>
              </a:rPr>
              <a:t>from</a:t>
            </a:r>
            <a:r>
              <a:rPr dirty="0" sz="1100" spc="-20">
                <a:latin typeface="Calibri"/>
                <a:cs typeface="Calibri"/>
              </a:rPr>
              <a:t> </a:t>
            </a:r>
            <a:r>
              <a:rPr dirty="0" sz="1100">
                <a:latin typeface="Calibri"/>
                <a:cs typeface="Calibri"/>
              </a:rPr>
              <a:t>a</a:t>
            </a:r>
            <a:r>
              <a:rPr dirty="0" sz="1100" spc="-15">
                <a:latin typeface="Calibri"/>
                <a:cs typeface="Calibri"/>
              </a:rPr>
              <a:t> </a:t>
            </a:r>
            <a:r>
              <a:rPr dirty="0" sz="1100">
                <a:latin typeface="Calibri"/>
                <a:cs typeface="Calibri"/>
              </a:rPr>
              <a:t>CZ</a:t>
            </a:r>
            <a:r>
              <a:rPr dirty="0" sz="1100" spc="-25">
                <a:latin typeface="Calibri"/>
                <a:cs typeface="Calibri"/>
              </a:rPr>
              <a:t> e-</a:t>
            </a:r>
            <a:r>
              <a:rPr dirty="0" sz="1100">
                <a:latin typeface="Calibri"/>
                <a:cs typeface="Calibri"/>
              </a:rPr>
              <a:t>collection</a:t>
            </a:r>
            <a:r>
              <a:rPr dirty="0" sz="1100" spc="-15">
                <a:latin typeface="Calibri"/>
                <a:cs typeface="Calibri"/>
              </a:rPr>
              <a:t> </a:t>
            </a:r>
            <a:r>
              <a:rPr dirty="0" sz="1100">
                <a:latin typeface="Calibri"/>
                <a:cs typeface="Calibri"/>
              </a:rPr>
              <a:t>in</a:t>
            </a:r>
            <a:r>
              <a:rPr dirty="0" sz="1100" spc="-20">
                <a:latin typeface="Calibri"/>
                <a:cs typeface="Calibri"/>
              </a:rPr>
              <a:t> </a:t>
            </a:r>
            <a:r>
              <a:rPr dirty="0" sz="1100">
                <a:latin typeface="Calibri"/>
                <a:cs typeface="Calibri"/>
              </a:rPr>
              <a:t>your</a:t>
            </a:r>
            <a:r>
              <a:rPr dirty="0" sz="1100" spc="-5">
                <a:latin typeface="Calibri"/>
                <a:cs typeface="Calibri"/>
              </a:rPr>
              <a:t> </a:t>
            </a:r>
            <a:r>
              <a:rPr dirty="0" sz="1100" spc="-10">
                <a:latin typeface="Calibri"/>
                <a:cs typeface="Calibri"/>
              </a:rPr>
              <a:t>IZ--</a:t>
            </a:r>
            <a:r>
              <a:rPr dirty="0" sz="1100">
                <a:latin typeface="Calibri"/>
                <a:cs typeface="Calibri"/>
              </a:rPr>
              <a:t>will</a:t>
            </a:r>
            <a:r>
              <a:rPr dirty="0" sz="1100" spc="-20">
                <a:latin typeface="Calibri"/>
                <a:cs typeface="Calibri"/>
              </a:rPr>
              <a:t> </a:t>
            </a:r>
            <a:r>
              <a:rPr dirty="0" sz="1100">
                <a:latin typeface="Calibri"/>
                <a:cs typeface="Calibri"/>
              </a:rPr>
              <a:t>the ""Activate"</a:t>
            </a:r>
            <a:r>
              <a:rPr dirty="0" sz="1100" spc="-15">
                <a:latin typeface="Calibri"/>
                <a:cs typeface="Calibri"/>
              </a:rPr>
              <a:t> </a:t>
            </a:r>
            <a:r>
              <a:rPr dirty="0" sz="1100">
                <a:latin typeface="Calibri"/>
                <a:cs typeface="Calibri"/>
              </a:rPr>
              <a:t>action</a:t>
            </a:r>
            <a:r>
              <a:rPr dirty="0" sz="1100" spc="-10">
                <a:latin typeface="Calibri"/>
                <a:cs typeface="Calibri"/>
              </a:rPr>
              <a:t> </a:t>
            </a:r>
            <a:r>
              <a:rPr dirty="0" sz="1100">
                <a:latin typeface="Calibri"/>
                <a:cs typeface="Calibri"/>
              </a:rPr>
              <a:t>in</a:t>
            </a:r>
            <a:r>
              <a:rPr dirty="0" sz="1100" spc="-15">
                <a:latin typeface="Calibri"/>
                <a:cs typeface="Calibri"/>
              </a:rPr>
              <a:t> </a:t>
            </a:r>
            <a:r>
              <a:rPr dirty="0" sz="1100">
                <a:latin typeface="Calibri"/>
                <a:cs typeface="Calibri"/>
              </a:rPr>
              <a:t>CZ</a:t>
            </a:r>
            <a:r>
              <a:rPr dirty="0" sz="1100" spc="-20">
                <a:latin typeface="Calibri"/>
                <a:cs typeface="Calibri"/>
              </a:rPr>
              <a:t> </a:t>
            </a:r>
            <a:r>
              <a:rPr dirty="0" sz="1100">
                <a:latin typeface="Calibri"/>
                <a:cs typeface="Calibri"/>
              </a:rPr>
              <a:t>create</a:t>
            </a:r>
            <a:r>
              <a:rPr dirty="0" sz="1100" spc="-15">
                <a:latin typeface="Calibri"/>
                <a:cs typeface="Calibri"/>
              </a:rPr>
              <a:t> </a:t>
            </a:r>
            <a:r>
              <a:rPr dirty="0" sz="1100">
                <a:latin typeface="Calibri"/>
                <a:cs typeface="Calibri"/>
              </a:rPr>
              <a:t>a</a:t>
            </a:r>
            <a:r>
              <a:rPr dirty="0" sz="1100" spc="-5">
                <a:latin typeface="Calibri"/>
                <a:cs typeface="Calibri"/>
              </a:rPr>
              <a:t> </a:t>
            </a:r>
            <a:r>
              <a:rPr dirty="0" sz="1100">
                <a:latin typeface="Calibri"/>
                <a:cs typeface="Calibri"/>
              </a:rPr>
              <a:t>duplicate</a:t>
            </a:r>
            <a:r>
              <a:rPr dirty="0" sz="1100" spc="-15">
                <a:latin typeface="Calibri"/>
                <a:cs typeface="Calibri"/>
              </a:rPr>
              <a:t> </a:t>
            </a:r>
            <a:r>
              <a:rPr dirty="0" sz="1100">
                <a:latin typeface="Calibri"/>
                <a:cs typeface="Calibri"/>
              </a:rPr>
              <a:t>portfolio in</a:t>
            </a:r>
            <a:r>
              <a:rPr dirty="0" sz="1100" spc="-10">
                <a:latin typeface="Calibri"/>
                <a:cs typeface="Calibri"/>
              </a:rPr>
              <a:t> </a:t>
            </a:r>
            <a:r>
              <a:rPr dirty="0" sz="1100">
                <a:latin typeface="Calibri"/>
                <a:cs typeface="Calibri"/>
              </a:rPr>
              <a:t>your</a:t>
            </a:r>
            <a:r>
              <a:rPr dirty="0" sz="1100" spc="-10">
                <a:latin typeface="Calibri"/>
                <a:cs typeface="Calibri"/>
              </a:rPr>
              <a:t> </a:t>
            </a:r>
            <a:r>
              <a:rPr dirty="0" sz="1100" spc="-25">
                <a:latin typeface="Calibri"/>
                <a:cs typeface="Calibri"/>
              </a:rPr>
              <a:t>IZ?</a:t>
            </a:r>
            <a:endParaRPr sz="1100">
              <a:latin typeface="Calibri"/>
              <a:cs typeface="Calibri"/>
            </a:endParaRPr>
          </a:p>
          <a:p>
            <a:pPr marL="12700">
              <a:lnSpc>
                <a:spcPct val="100000"/>
              </a:lnSpc>
              <a:spcBef>
                <a:spcPts val="135"/>
              </a:spcBef>
            </a:pPr>
            <a:r>
              <a:rPr dirty="0" sz="1100">
                <a:latin typeface="Calibri"/>
                <a:cs typeface="Calibri"/>
              </a:rPr>
              <a:t>Does</a:t>
            </a:r>
            <a:r>
              <a:rPr dirty="0" sz="1100" spc="-15">
                <a:latin typeface="Calibri"/>
                <a:cs typeface="Calibri"/>
              </a:rPr>
              <a:t> </a:t>
            </a:r>
            <a:r>
              <a:rPr dirty="0" sz="1100">
                <a:latin typeface="Calibri"/>
                <a:cs typeface="Calibri"/>
              </a:rPr>
              <a:t>Alma</a:t>
            </a:r>
            <a:r>
              <a:rPr dirty="0" sz="1100" spc="-20">
                <a:latin typeface="Calibri"/>
                <a:cs typeface="Calibri"/>
              </a:rPr>
              <a:t> </a:t>
            </a:r>
            <a:r>
              <a:rPr dirty="0" sz="1100">
                <a:latin typeface="Calibri"/>
                <a:cs typeface="Calibri"/>
              </a:rPr>
              <a:t>warn</a:t>
            </a:r>
            <a:r>
              <a:rPr dirty="0" sz="1100" spc="-20">
                <a:latin typeface="Calibri"/>
                <a:cs typeface="Calibri"/>
              </a:rPr>
              <a:t> </a:t>
            </a:r>
            <a:r>
              <a:rPr dirty="0" sz="1100">
                <a:latin typeface="Calibri"/>
                <a:cs typeface="Calibri"/>
              </a:rPr>
              <a:t>you</a:t>
            </a:r>
            <a:r>
              <a:rPr dirty="0" sz="1100" spc="-15">
                <a:latin typeface="Calibri"/>
                <a:cs typeface="Calibri"/>
              </a:rPr>
              <a:t> </a:t>
            </a:r>
            <a:r>
              <a:rPr dirty="0" sz="1100">
                <a:latin typeface="Calibri"/>
                <a:cs typeface="Calibri"/>
              </a:rPr>
              <a:t>before</a:t>
            </a:r>
            <a:r>
              <a:rPr dirty="0" sz="1100" spc="-10">
                <a:latin typeface="Calibri"/>
                <a:cs typeface="Calibri"/>
              </a:rPr>
              <a:t> </a:t>
            </a:r>
            <a:r>
              <a:rPr dirty="0" sz="1100">
                <a:latin typeface="Calibri"/>
                <a:cs typeface="Calibri"/>
              </a:rPr>
              <a:t>you</a:t>
            </a:r>
            <a:r>
              <a:rPr dirty="0" sz="1100" spc="-15">
                <a:latin typeface="Calibri"/>
                <a:cs typeface="Calibri"/>
              </a:rPr>
              <a:t> </a:t>
            </a:r>
            <a:r>
              <a:rPr dirty="0" sz="1100">
                <a:latin typeface="Calibri"/>
                <a:cs typeface="Calibri"/>
              </a:rPr>
              <a:t>import</a:t>
            </a:r>
            <a:r>
              <a:rPr dirty="0" sz="1100" spc="-20">
                <a:latin typeface="Calibri"/>
                <a:cs typeface="Calibri"/>
              </a:rPr>
              <a:t> </a:t>
            </a:r>
            <a:r>
              <a:rPr dirty="0" sz="1100">
                <a:latin typeface="Calibri"/>
                <a:cs typeface="Calibri"/>
              </a:rPr>
              <a:t>a</a:t>
            </a:r>
            <a:r>
              <a:rPr dirty="0" sz="1100" spc="-15">
                <a:latin typeface="Calibri"/>
                <a:cs typeface="Calibri"/>
              </a:rPr>
              <a:t> </a:t>
            </a:r>
            <a:r>
              <a:rPr dirty="0" sz="1100">
                <a:latin typeface="Calibri"/>
                <a:cs typeface="Calibri"/>
              </a:rPr>
              <a:t>duplicate</a:t>
            </a:r>
            <a:r>
              <a:rPr dirty="0" sz="1100" spc="-5">
                <a:latin typeface="Calibri"/>
                <a:cs typeface="Calibri"/>
              </a:rPr>
              <a:t> </a:t>
            </a:r>
            <a:r>
              <a:rPr dirty="0" sz="1100">
                <a:latin typeface="Calibri"/>
                <a:cs typeface="Calibri"/>
              </a:rPr>
              <a:t>portfolio</a:t>
            </a:r>
            <a:r>
              <a:rPr dirty="0" sz="1100" spc="-20">
                <a:latin typeface="Calibri"/>
                <a:cs typeface="Calibri"/>
              </a:rPr>
              <a:t> </a:t>
            </a:r>
            <a:r>
              <a:rPr dirty="0" sz="1100">
                <a:latin typeface="Calibri"/>
                <a:cs typeface="Calibri"/>
              </a:rPr>
              <a:t>from</a:t>
            </a:r>
            <a:r>
              <a:rPr dirty="0" sz="1100" spc="-5">
                <a:latin typeface="Calibri"/>
                <a:cs typeface="Calibri"/>
              </a:rPr>
              <a:t> </a:t>
            </a:r>
            <a:r>
              <a:rPr dirty="0" sz="1100">
                <a:latin typeface="Calibri"/>
                <a:cs typeface="Calibri"/>
              </a:rPr>
              <a:t>CZ</a:t>
            </a:r>
            <a:r>
              <a:rPr dirty="0" sz="1100" spc="-25">
                <a:latin typeface="Calibri"/>
                <a:cs typeface="Calibri"/>
              </a:rPr>
              <a:t> </a:t>
            </a:r>
            <a:r>
              <a:rPr dirty="0" sz="1100">
                <a:latin typeface="Calibri"/>
                <a:cs typeface="Calibri"/>
              </a:rPr>
              <a:t>to</a:t>
            </a:r>
            <a:r>
              <a:rPr dirty="0" sz="1100" spc="-5">
                <a:latin typeface="Calibri"/>
                <a:cs typeface="Calibri"/>
              </a:rPr>
              <a:t> </a:t>
            </a:r>
            <a:r>
              <a:rPr dirty="0" sz="1100">
                <a:latin typeface="Calibri"/>
                <a:cs typeface="Calibri"/>
              </a:rPr>
              <a:t>your</a:t>
            </a:r>
            <a:r>
              <a:rPr dirty="0" sz="1100" spc="-15">
                <a:latin typeface="Calibri"/>
                <a:cs typeface="Calibri"/>
              </a:rPr>
              <a:t> </a:t>
            </a:r>
            <a:r>
              <a:rPr dirty="0" sz="1100" spc="-25">
                <a:latin typeface="Calibri"/>
                <a:cs typeface="Calibri"/>
              </a:rPr>
              <a:t>IZ?</a:t>
            </a:r>
            <a:endParaRPr sz="1100">
              <a:latin typeface="Calibri"/>
              <a:cs typeface="Calibri"/>
            </a:endParaRPr>
          </a:p>
          <a:p>
            <a:pPr marL="12700" marR="5080" indent="-635">
              <a:lnSpc>
                <a:spcPct val="110000"/>
              </a:lnSpc>
              <a:spcBef>
                <a:spcPts val="790"/>
              </a:spcBef>
              <a:tabLst>
                <a:tab pos="926465" algn="l"/>
              </a:tabLst>
            </a:pPr>
            <a:r>
              <a:rPr dirty="0" sz="1100" spc="-10">
                <a:latin typeface="Calibri"/>
                <a:cs typeface="Calibri"/>
              </a:rPr>
              <a:t>00:40:08</a:t>
            </a:r>
            <a:r>
              <a:rPr dirty="0" sz="1100">
                <a:latin typeface="Calibri"/>
                <a:cs typeface="Calibri"/>
              </a:rPr>
              <a:t>	Russell</a:t>
            </a:r>
            <a:r>
              <a:rPr dirty="0" sz="1100" spc="-10">
                <a:latin typeface="Calibri"/>
                <a:cs typeface="Calibri"/>
              </a:rPr>
              <a:t> </a:t>
            </a:r>
            <a:r>
              <a:rPr dirty="0" sz="1100">
                <a:latin typeface="Calibri"/>
                <a:cs typeface="Calibri"/>
              </a:rPr>
              <a:t>Kracke:</a:t>
            </a:r>
            <a:r>
              <a:rPr dirty="0" sz="1100" spc="295">
                <a:latin typeface="Calibri"/>
                <a:cs typeface="Calibri"/>
              </a:rPr>
              <a:t> </a:t>
            </a:r>
            <a:r>
              <a:rPr dirty="0" sz="1100">
                <a:latin typeface="Calibri"/>
                <a:cs typeface="Calibri"/>
              </a:rPr>
              <a:t>Are</a:t>
            </a:r>
            <a:r>
              <a:rPr dirty="0" sz="1100" spc="-5">
                <a:latin typeface="Calibri"/>
                <a:cs typeface="Calibri"/>
              </a:rPr>
              <a:t> </a:t>
            </a:r>
            <a:r>
              <a:rPr dirty="0" sz="1100">
                <a:latin typeface="Calibri"/>
                <a:cs typeface="Calibri"/>
              </a:rPr>
              <a:t>the</a:t>
            </a:r>
            <a:r>
              <a:rPr dirty="0" sz="1100" spc="-20">
                <a:latin typeface="Calibri"/>
                <a:cs typeface="Calibri"/>
              </a:rPr>
              <a:t> </a:t>
            </a:r>
            <a:r>
              <a:rPr dirty="0" sz="1100">
                <a:latin typeface="Calibri"/>
                <a:cs typeface="Calibri"/>
              </a:rPr>
              <a:t>956</a:t>
            </a:r>
            <a:r>
              <a:rPr dirty="0" sz="1100" spc="-15">
                <a:latin typeface="Calibri"/>
                <a:cs typeface="Calibri"/>
              </a:rPr>
              <a:t> </a:t>
            </a:r>
            <a:r>
              <a:rPr dirty="0" sz="1100">
                <a:latin typeface="Calibri"/>
                <a:cs typeface="Calibri"/>
              </a:rPr>
              <a:t>URLs</a:t>
            </a:r>
            <a:r>
              <a:rPr dirty="0" sz="1100" spc="-20">
                <a:latin typeface="Calibri"/>
                <a:cs typeface="Calibri"/>
              </a:rPr>
              <a:t> </a:t>
            </a:r>
            <a:r>
              <a:rPr dirty="0" sz="1100">
                <a:latin typeface="Calibri"/>
                <a:cs typeface="Calibri"/>
              </a:rPr>
              <a:t>something</a:t>
            </a:r>
            <a:r>
              <a:rPr dirty="0" sz="1100" spc="-15">
                <a:latin typeface="Calibri"/>
                <a:cs typeface="Calibri"/>
              </a:rPr>
              <a:t> </a:t>
            </a:r>
            <a:r>
              <a:rPr dirty="0" sz="1100">
                <a:latin typeface="Calibri"/>
                <a:cs typeface="Calibri"/>
              </a:rPr>
              <a:t>that</a:t>
            </a:r>
            <a:r>
              <a:rPr dirty="0" sz="1100" spc="-5">
                <a:latin typeface="Calibri"/>
                <a:cs typeface="Calibri"/>
              </a:rPr>
              <a:t> </a:t>
            </a:r>
            <a:r>
              <a:rPr dirty="0" sz="1100">
                <a:latin typeface="Calibri"/>
                <a:cs typeface="Calibri"/>
              </a:rPr>
              <a:t>CARLI</a:t>
            </a:r>
            <a:r>
              <a:rPr dirty="0" sz="1100" spc="-10">
                <a:latin typeface="Calibri"/>
                <a:cs typeface="Calibri"/>
              </a:rPr>
              <a:t> </a:t>
            </a:r>
            <a:r>
              <a:rPr dirty="0" sz="1100">
                <a:latin typeface="Calibri"/>
                <a:cs typeface="Calibri"/>
              </a:rPr>
              <a:t>has</a:t>
            </a:r>
            <a:r>
              <a:rPr dirty="0" sz="1100" spc="-10">
                <a:latin typeface="Calibri"/>
                <a:cs typeface="Calibri"/>
              </a:rPr>
              <a:t> </a:t>
            </a:r>
            <a:r>
              <a:rPr dirty="0" sz="1100">
                <a:latin typeface="Calibri"/>
                <a:cs typeface="Calibri"/>
              </a:rPr>
              <a:t>decided</a:t>
            </a:r>
            <a:r>
              <a:rPr dirty="0" sz="1100" spc="-15">
                <a:latin typeface="Calibri"/>
                <a:cs typeface="Calibri"/>
              </a:rPr>
              <a:t> </a:t>
            </a:r>
            <a:r>
              <a:rPr dirty="0" sz="1100">
                <a:latin typeface="Calibri"/>
                <a:cs typeface="Calibri"/>
              </a:rPr>
              <a:t>to</a:t>
            </a:r>
            <a:r>
              <a:rPr dirty="0" sz="1100" spc="-15">
                <a:latin typeface="Calibri"/>
                <a:cs typeface="Calibri"/>
              </a:rPr>
              <a:t> </a:t>
            </a:r>
            <a:r>
              <a:rPr dirty="0" sz="1100">
                <a:latin typeface="Calibri"/>
                <a:cs typeface="Calibri"/>
              </a:rPr>
              <a:t>do</a:t>
            </a:r>
            <a:r>
              <a:rPr dirty="0" sz="1100" spc="-10">
                <a:latin typeface="Calibri"/>
                <a:cs typeface="Calibri"/>
              </a:rPr>
              <a:t> </a:t>
            </a:r>
            <a:r>
              <a:rPr dirty="0" sz="1100">
                <a:latin typeface="Calibri"/>
                <a:cs typeface="Calibri"/>
              </a:rPr>
              <a:t>on</a:t>
            </a:r>
            <a:r>
              <a:rPr dirty="0" sz="1100" spc="-15">
                <a:latin typeface="Calibri"/>
                <a:cs typeface="Calibri"/>
              </a:rPr>
              <a:t> </a:t>
            </a:r>
            <a:r>
              <a:rPr dirty="0" sz="1100">
                <a:latin typeface="Calibri"/>
                <a:cs typeface="Calibri"/>
              </a:rPr>
              <a:t>its</a:t>
            </a:r>
            <a:r>
              <a:rPr dirty="0" sz="1100" spc="-20">
                <a:latin typeface="Calibri"/>
                <a:cs typeface="Calibri"/>
              </a:rPr>
              <a:t> </a:t>
            </a:r>
            <a:r>
              <a:rPr dirty="0" sz="1100">
                <a:latin typeface="Calibri"/>
                <a:cs typeface="Calibri"/>
              </a:rPr>
              <a:t>own,</a:t>
            </a:r>
            <a:r>
              <a:rPr dirty="0" sz="1100" spc="-10">
                <a:latin typeface="Calibri"/>
                <a:cs typeface="Calibri"/>
              </a:rPr>
              <a:t> </a:t>
            </a:r>
            <a:r>
              <a:rPr dirty="0" sz="1100" spc="-25">
                <a:latin typeface="Calibri"/>
                <a:cs typeface="Calibri"/>
              </a:rPr>
              <a:t>or </a:t>
            </a:r>
            <a:r>
              <a:rPr dirty="0" sz="1100">
                <a:latin typeface="Calibri"/>
                <a:cs typeface="Calibri"/>
              </a:rPr>
              <a:t>is</a:t>
            </a:r>
            <a:r>
              <a:rPr dirty="0" sz="1100" spc="-10">
                <a:latin typeface="Calibri"/>
                <a:cs typeface="Calibri"/>
              </a:rPr>
              <a:t> </a:t>
            </a:r>
            <a:r>
              <a:rPr dirty="0" sz="1100">
                <a:latin typeface="Calibri"/>
                <a:cs typeface="Calibri"/>
              </a:rPr>
              <a:t>this</a:t>
            </a:r>
            <a:r>
              <a:rPr dirty="0" sz="1100" spc="-10">
                <a:latin typeface="Calibri"/>
                <a:cs typeface="Calibri"/>
              </a:rPr>
              <a:t> </a:t>
            </a:r>
            <a:r>
              <a:rPr dirty="0" sz="1100">
                <a:latin typeface="Calibri"/>
                <a:cs typeface="Calibri"/>
              </a:rPr>
              <a:t>something</a:t>
            </a:r>
            <a:r>
              <a:rPr dirty="0" sz="1100" spc="-10">
                <a:latin typeface="Calibri"/>
                <a:cs typeface="Calibri"/>
              </a:rPr>
              <a:t> </a:t>
            </a:r>
            <a:r>
              <a:rPr dirty="0" sz="1100">
                <a:latin typeface="Calibri"/>
                <a:cs typeface="Calibri"/>
              </a:rPr>
              <a:t>suggested</a:t>
            </a:r>
            <a:r>
              <a:rPr dirty="0" sz="1100" spc="-15">
                <a:latin typeface="Calibri"/>
                <a:cs typeface="Calibri"/>
              </a:rPr>
              <a:t> </a:t>
            </a:r>
            <a:r>
              <a:rPr dirty="0" sz="1100">
                <a:latin typeface="Calibri"/>
                <a:cs typeface="Calibri"/>
              </a:rPr>
              <a:t>by Ex</a:t>
            </a:r>
            <a:r>
              <a:rPr dirty="0" sz="1100" spc="-20">
                <a:latin typeface="Calibri"/>
                <a:cs typeface="Calibri"/>
              </a:rPr>
              <a:t> </a:t>
            </a:r>
            <a:r>
              <a:rPr dirty="0" sz="1100">
                <a:latin typeface="Calibri"/>
                <a:cs typeface="Calibri"/>
              </a:rPr>
              <a:t>Libris</a:t>
            </a:r>
            <a:r>
              <a:rPr dirty="0" sz="1100" spc="-15">
                <a:latin typeface="Calibri"/>
                <a:cs typeface="Calibri"/>
              </a:rPr>
              <a:t> </a:t>
            </a:r>
            <a:r>
              <a:rPr dirty="0" sz="1100">
                <a:latin typeface="Calibri"/>
                <a:cs typeface="Calibri"/>
              </a:rPr>
              <a:t>or</a:t>
            </a:r>
            <a:r>
              <a:rPr dirty="0" sz="1100" spc="-10">
                <a:latin typeface="Calibri"/>
                <a:cs typeface="Calibri"/>
              </a:rPr>
              <a:t> </a:t>
            </a:r>
            <a:r>
              <a:rPr dirty="0" sz="1100">
                <a:latin typeface="Calibri"/>
                <a:cs typeface="Calibri"/>
              </a:rPr>
              <a:t>have</a:t>
            </a:r>
            <a:r>
              <a:rPr dirty="0" sz="1100" spc="-15">
                <a:latin typeface="Calibri"/>
                <a:cs typeface="Calibri"/>
              </a:rPr>
              <a:t> </a:t>
            </a:r>
            <a:r>
              <a:rPr dirty="0" sz="1100">
                <a:latin typeface="Calibri"/>
                <a:cs typeface="Calibri"/>
              </a:rPr>
              <a:t>other</a:t>
            </a:r>
            <a:r>
              <a:rPr dirty="0" sz="1100" spc="-20">
                <a:latin typeface="Calibri"/>
                <a:cs typeface="Calibri"/>
              </a:rPr>
              <a:t> </a:t>
            </a:r>
            <a:r>
              <a:rPr dirty="0" sz="1100">
                <a:latin typeface="Calibri"/>
                <a:cs typeface="Calibri"/>
              </a:rPr>
              <a:t>institutions</a:t>
            </a:r>
            <a:r>
              <a:rPr dirty="0" sz="1100" spc="-5">
                <a:latin typeface="Calibri"/>
                <a:cs typeface="Calibri"/>
              </a:rPr>
              <a:t> </a:t>
            </a:r>
            <a:r>
              <a:rPr dirty="0" sz="1100">
                <a:latin typeface="Calibri"/>
                <a:cs typeface="Calibri"/>
              </a:rPr>
              <a:t>used</a:t>
            </a:r>
            <a:r>
              <a:rPr dirty="0" sz="1100" spc="-25">
                <a:latin typeface="Calibri"/>
                <a:cs typeface="Calibri"/>
              </a:rPr>
              <a:t> </a:t>
            </a:r>
            <a:r>
              <a:rPr dirty="0" sz="1100">
                <a:latin typeface="Calibri"/>
                <a:cs typeface="Calibri"/>
              </a:rPr>
              <a:t>this</a:t>
            </a:r>
            <a:r>
              <a:rPr dirty="0" sz="1100" spc="-5">
                <a:latin typeface="Calibri"/>
                <a:cs typeface="Calibri"/>
              </a:rPr>
              <a:t> </a:t>
            </a:r>
            <a:r>
              <a:rPr dirty="0" sz="1100">
                <a:latin typeface="Calibri"/>
                <a:cs typeface="Calibri"/>
              </a:rPr>
              <a:t>field,</a:t>
            </a:r>
            <a:r>
              <a:rPr dirty="0" sz="1100" spc="-20">
                <a:latin typeface="Calibri"/>
                <a:cs typeface="Calibri"/>
              </a:rPr>
              <a:t> too?</a:t>
            </a:r>
            <a:endParaRPr sz="1100">
              <a:latin typeface="Calibri"/>
              <a:cs typeface="Calibri"/>
            </a:endParaRPr>
          </a:p>
          <a:p>
            <a:pPr marL="12700">
              <a:lnSpc>
                <a:spcPct val="100000"/>
              </a:lnSpc>
              <a:spcBef>
                <a:spcPts val="925"/>
              </a:spcBef>
              <a:tabLst>
                <a:tab pos="927100" algn="l"/>
                <a:tab pos="1841500" algn="l"/>
              </a:tabLst>
            </a:pPr>
            <a:r>
              <a:rPr dirty="0" sz="1100" spc="-10">
                <a:latin typeface="Calibri"/>
                <a:cs typeface="Calibri"/>
              </a:rPr>
              <a:t>00:40:34</a:t>
            </a:r>
            <a:r>
              <a:rPr dirty="0" sz="1100">
                <a:latin typeface="Calibri"/>
                <a:cs typeface="Calibri"/>
              </a:rPr>
              <a:t>	Lisa </a:t>
            </a:r>
            <a:r>
              <a:rPr dirty="0" sz="1100" spc="-10">
                <a:latin typeface="Calibri"/>
                <a:cs typeface="Calibri"/>
              </a:rPr>
              <a:t>Wallis:</a:t>
            </a:r>
            <a:r>
              <a:rPr dirty="0" sz="1100">
                <a:latin typeface="Calibri"/>
                <a:cs typeface="Calibri"/>
              </a:rPr>
              <a:t>	Yes,</a:t>
            </a:r>
            <a:r>
              <a:rPr dirty="0" sz="1100" spc="-20">
                <a:latin typeface="Calibri"/>
                <a:cs typeface="Calibri"/>
              </a:rPr>
              <a:t> </a:t>
            </a:r>
            <a:r>
              <a:rPr dirty="0" sz="1100">
                <a:latin typeface="Calibri"/>
                <a:cs typeface="Calibri"/>
              </a:rPr>
              <a:t>@gporter,</a:t>
            </a:r>
            <a:r>
              <a:rPr dirty="0" sz="1100" spc="-20">
                <a:latin typeface="Calibri"/>
                <a:cs typeface="Calibri"/>
              </a:rPr>
              <a:t> </a:t>
            </a:r>
            <a:r>
              <a:rPr dirty="0" sz="1100">
                <a:latin typeface="Calibri"/>
                <a:cs typeface="Calibri"/>
              </a:rPr>
              <a:t>Alma</a:t>
            </a:r>
            <a:r>
              <a:rPr dirty="0" sz="1100" spc="-15">
                <a:latin typeface="Calibri"/>
                <a:cs typeface="Calibri"/>
              </a:rPr>
              <a:t> </a:t>
            </a:r>
            <a:r>
              <a:rPr dirty="0" sz="1100">
                <a:latin typeface="Calibri"/>
                <a:cs typeface="Calibri"/>
              </a:rPr>
              <a:t>does</a:t>
            </a:r>
            <a:r>
              <a:rPr dirty="0" sz="1100" spc="-30">
                <a:latin typeface="Calibri"/>
                <a:cs typeface="Calibri"/>
              </a:rPr>
              <a:t> </a:t>
            </a:r>
            <a:r>
              <a:rPr dirty="0" sz="1100">
                <a:latin typeface="Calibri"/>
                <a:cs typeface="Calibri"/>
              </a:rPr>
              <a:t>warn</a:t>
            </a:r>
            <a:r>
              <a:rPr dirty="0" sz="1100" spc="-20">
                <a:latin typeface="Calibri"/>
                <a:cs typeface="Calibri"/>
              </a:rPr>
              <a:t> </a:t>
            </a:r>
            <a:r>
              <a:rPr dirty="0" sz="1100" spc="-25">
                <a:latin typeface="Calibri"/>
                <a:cs typeface="Calibri"/>
              </a:rPr>
              <a:t>you</a:t>
            </a:r>
            <a:endParaRPr sz="1100">
              <a:latin typeface="Calibri"/>
              <a:cs typeface="Calibri"/>
            </a:endParaRPr>
          </a:p>
          <a:p>
            <a:pPr marL="12700" marR="247015" indent="-635">
              <a:lnSpc>
                <a:spcPct val="109700"/>
              </a:lnSpc>
              <a:spcBef>
                <a:spcPts val="810"/>
              </a:spcBef>
              <a:tabLst>
                <a:tab pos="927100" algn="l"/>
                <a:tab pos="1841500" algn="l"/>
              </a:tabLst>
            </a:pPr>
            <a:r>
              <a:rPr dirty="0" sz="1100" spc="-10">
                <a:latin typeface="Calibri"/>
                <a:cs typeface="Calibri"/>
              </a:rPr>
              <a:t>00:40:53</a:t>
            </a:r>
            <a:r>
              <a:rPr dirty="0" sz="1100">
                <a:latin typeface="Calibri"/>
                <a:cs typeface="Calibri"/>
              </a:rPr>
              <a:t>	Mary</a:t>
            </a:r>
            <a:r>
              <a:rPr dirty="0" sz="1100" spc="-15">
                <a:latin typeface="Calibri"/>
                <a:cs typeface="Calibri"/>
              </a:rPr>
              <a:t> </a:t>
            </a:r>
            <a:r>
              <a:rPr dirty="0" sz="1100" spc="-10">
                <a:latin typeface="Calibri"/>
                <a:cs typeface="Calibri"/>
              </a:rPr>
              <a:t>Konkel:</a:t>
            </a:r>
            <a:r>
              <a:rPr dirty="0" sz="1100">
                <a:latin typeface="Calibri"/>
                <a:cs typeface="Calibri"/>
              </a:rPr>
              <a:t>	Using</a:t>
            </a:r>
            <a:r>
              <a:rPr dirty="0" sz="1100" spc="-20">
                <a:latin typeface="Calibri"/>
                <a:cs typeface="Calibri"/>
              </a:rPr>
              <a:t> </a:t>
            </a:r>
            <a:r>
              <a:rPr dirty="0" sz="1100">
                <a:latin typeface="Calibri"/>
                <a:cs typeface="Calibri"/>
              </a:rPr>
              <a:t>the</a:t>
            </a:r>
            <a:r>
              <a:rPr dirty="0" sz="1100" spc="-5">
                <a:latin typeface="Calibri"/>
                <a:cs typeface="Calibri"/>
              </a:rPr>
              <a:t> </a:t>
            </a:r>
            <a:r>
              <a:rPr dirty="0" sz="1100">
                <a:latin typeface="Calibri"/>
                <a:cs typeface="Calibri"/>
              </a:rPr>
              <a:t>OCLC</a:t>
            </a:r>
            <a:r>
              <a:rPr dirty="0" sz="1100" spc="-15">
                <a:latin typeface="Calibri"/>
                <a:cs typeface="Calibri"/>
              </a:rPr>
              <a:t> </a:t>
            </a:r>
            <a:r>
              <a:rPr dirty="0" sz="1100">
                <a:latin typeface="Calibri"/>
                <a:cs typeface="Calibri"/>
              </a:rPr>
              <a:t>Gateway</a:t>
            </a:r>
            <a:r>
              <a:rPr dirty="0" sz="1100" spc="-15">
                <a:latin typeface="Calibri"/>
                <a:cs typeface="Calibri"/>
              </a:rPr>
              <a:t> </a:t>
            </a:r>
            <a:r>
              <a:rPr dirty="0" sz="1100">
                <a:latin typeface="Calibri"/>
                <a:cs typeface="Calibri"/>
              </a:rPr>
              <a:t>process</a:t>
            </a:r>
            <a:r>
              <a:rPr dirty="0" sz="1100" spc="-15">
                <a:latin typeface="Calibri"/>
                <a:cs typeface="Calibri"/>
              </a:rPr>
              <a:t> </a:t>
            </a:r>
            <a:r>
              <a:rPr dirty="0" sz="1100">
                <a:latin typeface="Calibri"/>
                <a:cs typeface="Calibri"/>
              </a:rPr>
              <a:t>also</a:t>
            </a:r>
            <a:r>
              <a:rPr dirty="0" sz="1100" spc="-5">
                <a:latin typeface="Calibri"/>
                <a:cs typeface="Calibri"/>
              </a:rPr>
              <a:t> </a:t>
            </a:r>
            <a:r>
              <a:rPr dirty="0" sz="1100">
                <a:latin typeface="Calibri"/>
                <a:cs typeface="Calibri"/>
              </a:rPr>
              <a:t>ensures</a:t>
            </a:r>
            <a:r>
              <a:rPr dirty="0" sz="1100" spc="-15">
                <a:latin typeface="Calibri"/>
                <a:cs typeface="Calibri"/>
              </a:rPr>
              <a:t> </a:t>
            </a:r>
            <a:r>
              <a:rPr dirty="0" sz="1100">
                <a:latin typeface="Calibri"/>
                <a:cs typeface="Calibri"/>
              </a:rPr>
              <a:t>that</a:t>
            </a:r>
            <a:r>
              <a:rPr dirty="0" sz="1100" spc="-5">
                <a:latin typeface="Calibri"/>
                <a:cs typeface="Calibri"/>
              </a:rPr>
              <a:t> </a:t>
            </a:r>
            <a:r>
              <a:rPr dirty="0" sz="1100">
                <a:latin typeface="Calibri"/>
                <a:cs typeface="Calibri"/>
              </a:rPr>
              <a:t>you</a:t>
            </a:r>
            <a:r>
              <a:rPr dirty="0" sz="1100" spc="-30">
                <a:latin typeface="Calibri"/>
                <a:cs typeface="Calibri"/>
              </a:rPr>
              <a:t> </a:t>
            </a:r>
            <a:r>
              <a:rPr dirty="0" sz="1100">
                <a:latin typeface="Calibri"/>
                <a:cs typeface="Calibri"/>
              </a:rPr>
              <a:t>have</a:t>
            </a:r>
            <a:r>
              <a:rPr dirty="0" sz="1100" spc="-20">
                <a:latin typeface="Calibri"/>
                <a:cs typeface="Calibri"/>
              </a:rPr>
              <a:t> OCLC </a:t>
            </a:r>
            <a:r>
              <a:rPr dirty="0" sz="1100">
                <a:latin typeface="Calibri"/>
                <a:cs typeface="Calibri"/>
              </a:rPr>
              <a:t>numbers</a:t>
            </a:r>
            <a:r>
              <a:rPr dirty="0" sz="1100" spc="-20">
                <a:latin typeface="Calibri"/>
                <a:cs typeface="Calibri"/>
              </a:rPr>
              <a:t> </a:t>
            </a:r>
            <a:r>
              <a:rPr dirty="0" sz="1100">
                <a:latin typeface="Calibri"/>
                <a:cs typeface="Calibri"/>
              </a:rPr>
              <a:t>for</a:t>
            </a:r>
            <a:r>
              <a:rPr dirty="0" sz="1100" spc="-25">
                <a:latin typeface="Calibri"/>
                <a:cs typeface="Calibri"/>
              </a:rPr>
              <a:t> </a:t>
            </a:r>
            <a:r>
              <a:rPr dirty="0" sz="1100">
                <a:latin typeface="Calibri"/>
                <a:cs typeface="Calibri"/>
              </a:rPr>
              <a:t>your</a:t>
            </a:r>
            <a:r>
              <a:rPr dirty="0" sz="1100" spc="-20">
                <a:latin typeface="Calibri"/>
                <a:cs typeface="Calibri"/>
              </a:rPr>
              <a:t> </a:t>
            </a:r>
            <a:r>
              <a:rPr dirty="0" sz="1100">
                <a:latin typeface="Calibri"/>
                <a:cs typeface="Calibri"/>
              </a:rPr>
              <a:t>individually</a:t>
            </a:r>
            <a:r>
              <a:rPr dirty="0" sz="1100" spc="-15">
                <a:latin typeface="Calibri"/>
                <a:cs typeface="Calibri"/>
              </a:rPr>
              <a:t> </a:t>
            </a:r>
            <a:r>
              <a:rPr dirty="0" sz="1100">
                <a:latin typeface="Calibri"/>
                <a:cs typeface="Calibri"/>
              </a:rPr>
              <a:t>purchases</a:t>
            </a:r>
            <a:r>
              <a:rPr dirty="0" sz="1100" spc="-25">
                <a:latin typeface="Calibri"/>
                <a:cs typeface="Calibri"/>
              </a:rPr>
              <a:t> </a:t>
            </a:r>
            <a:r>
              <a:rPr dirty="0" sz="1100">
                <a:latin typeface="Calibri"/>
                <a:cs typeface="Calibri"/>
              </a:rPr>
              <a:t>ebooks</a:t>
            </a:r>
            <a:r>
              <a:rPr dirty="0" sz="1100" spc="-20">
                <a:latin typeface="Calibri"/>
                <a:cs typeface="Calibri"/>
              </a:rPr>
              <a:t> </a:t>
            </a:r>
            <a:r>
              <a:rPr dirty="0" sz="1100">
                <a:latin typeface="Calibri"/>
                <a:cs typeface="Calibri"/>
              </a:rPr>
              <a:t>AND</a:t>
            </a:r>
            <a:r>
              <a:rPr dirty="0" sz="1100" spc="-20">
                <a:latin typeface="Calibri"/>
                <a:cs typeface="Calibri"/>
              </a:rPr>
              <a:t> </a:t>
            </a:r>
            <a:r>
              <a:rPr dirty="0" sz="1100">
                <a:latin typeface="Calibri"/>
                <a:cs typeface="Calibri"/>
              </a:rPr>
              <a:t>you</a:t>
            </a:r>
            <a:r>
              <a:rPr dirty="0" sz="1100" spc="-25">
                <a:latin typeface="Calibri"/>
                <a:cs typeface="Calibri"/>
              </a:rPr>
              <a:t> </a:t>
            </a:r>
            <a:r>
              <a:rPr dirty="0" sz="1100">
                <a:latin typeface="Calibri"/>
                <a:cs typeface="Calibri"/>
              </a:rPr>
              <a:t>can</a:t>
            </a:r>
            <a:r>
              <a:rPr dirty="0" sz="1100" spc="-30">
                <a:latin typeface="Calibri"/>
                <a:cs typeface="Calibri"/>
              </a:rPr>
              <a:t> </a:t>
            </a:r>
            <a:r>
              <a:rPr dirty="0" sz="1100">
                <a:latin typeface="Calibri"/>
                <a:cs typeface="Calibri"/>
              </a:rPr>
              <a:t>edit</a:t>
            </a:r>
            <a:r>
              <a:rPr dirty="0" sz="1100" spc="-15">
                <a:latin typeface="Calibri"/>
                <a:cs typeface="Calibri"/>
              </a:rPr>
              <a:t> </a:t>
            </a:r>
            <a:r>
              <a:rPr dirty="0" sz="1100">
                <a:latin typeface="Calibri"/>
                <a:cs typeface="Calibri"/>
              </a:rPr>
              <a:t>less</a:t>
            </a:r>
            <a:r>
              <a:rPr dirty="0" sz="1100" spc="-15">
                <a:latin typeface="Calibri"/>
                <a:cs typeface="Calibri"/>
              </a:rPr>
              <a:t> </a:t>
            </a:r>
            <a:r>
              <a:rPr dirty="0" sz="1100">
                <a:latin typeface="Calibri"/>
                <a:cs typeface="Calibri"/>
              </a:rPr>
              <a:t>than</a:t>
            </a:r>
            <a:r>
              <a:rPr dirty="0" sz="1100" spc="-25">
                <a:latin typeface="Calibri"/>
                <a:cs typeface="Calibri"/>
              </a:rPr>
              <a:t> </a:t>
            </a:r>
            <a:r>
              <a:rPr dirty="0" sz="1100">
                <a:latin typeface="Calibri"/>
                <a:cs typeface="Calibri"/>
              </a:rPr>
              <a:t>stellar/brief</a:t>
            </a:r>
            <a:r>
              <a:rPr dirty="0" sz="1100" spc="-15">
                <a:latin typeface="Calibri"/>
                <a:cs typeface="Calibri"/>
              </a:rPr>
              <a:t> </a:t>
            </a:r>
            <a:r>
              <a:rPr dirty="0" sz="1100">
                <a:latin typeface="Calibri"/>
                <a:cs typeface="Calibri"/>
              </a:rPr>
              <a:t>records</a:t>
            </a:r>
            <a:r>
              <a:rPr dirty="0" sz="1100" spc="-30">
                <a:latin typeface="Calibri"/>
                <a:cs typeface="Calibri"/>
              </a:rPr>
              <a:t> </a:t>
            </a:r>
            <a:r>
              <a:rPr dirty="0" sz="1100" spc="-25">
                <a:latin typeface="Calibri"/>
                <a:cs typeface="Calibri"/>
              </a:rPr>
              <a:t>by </a:t>
            </a:r>
            <a:r>
              <a:rPr dirty="0" sz="1100">
                <a:latin typeface="Calibri"/>
                <a:cs typeface="Calibri"/>
              </a:rPr>
              <a:t>copy/pasting</a:t>
            </a:r>
            <a:r>
              <a:rPr dirty="0" sz="1100" spc="-15">
                <a:latin typeface="Calibri"/>
                <a:cs typeface="Calibri"/>
              </a:rPr>
              <a:t> </a:t>
            </a:r>
            <a:r>
              <a:rPr dirty="0" sz="1100">
                <a:latin typeface="Calibri"/>
                <a:cs typeface="Calibri"/>
              </a:rPr>
              <a:t>from the</a:t>
            </a:r>
            <a:r>
              <a:rPr dirty="0" sz="1100" spc="-15">
                <a:latin typeface="Calibri"/>
                <a:cs typeface="Calibri"/>
              </a:rPr>
              <a:t> </a:t>
            </a:r>
            <a:r>
              <a:rPr dirty="0" sz="1100">
                <a:latin typeface="Calibri"/>
                <a:cs typeface="Calibri"/>
              </a:rPr>
              <a:t>physical</a:t>
            </a:r>
            <a:r>
              <a:rPr dirty="0" sz="1100" spc="-10">
                <a:latin typeface="Calibri"/>
                <a:cs typeface="Calibri"/>
              </a:rPr>
              <a:t> </a:t>
            </a:r>
            <a:r>
              <a:rPr dirty="0" sz="1100">
                <a:latin typeface="Calibri"/>
                <a:cs typeface="Calibri"/>
              </a:rPr>
              <a:t>copy,</a:t>
            </a:r>
            <a:r>
              <a:rPr dirty="0" sz="1100" spc="-15">
                <a:latin typeface="Calibri"/>
                <a:cs typeface="Calibri"/>
              </a:rPr>
              <a:t> </a:t>
            </a:r>
            <a:r>
              <a:rPr dirty="0" sz="1100">
                <a:latin typeface="Calibri"/>
                <a:cs typeface="Calibri"/>
              </a:rPr>
              <a:t>which</a:t>
            </a:r>
            <a:r>
              <a:rPr dirty="0" sz="1100" spc="-20">
                <a:latin typeface="Calibri"/>
                <a:cs typeface="Calibri"/>
              </a:rPr>
              <a:t> </a:t>
            </a:r>
            <a:r>
              <a:rPr dirty="0" sz="1100">
                <a:latin typeface="Calibri"/>
                <a:cs typeface="Calibri"/>
              </a:rPr>
              <a:t>most</a:t>
            </a:r>
            <a:r>
              <a:rPr dirty="0" sz="1100" spc="-15">
                <a:latin typeface="Calibri"/>
                <a:cs typeface="Calibri"/>
              </a:rPr>
              <a:t> </a:t>
            </a:r>
            <a:r>
              <a:rPr dirty="0" sz="1100">
                <a:latin typeface="Calibri"/>
                <a:cs typeface="Calibri"/>
              </a:rPr>
              <a:t>of</a:t>
            </a:r>
            <a:r>
              <a:rPr dirty="0" sz="1100" spc="-5">
                <a:latin typeface="Calibri"/>
                <a:cs typeface="Calibri"/>
              </a:rPr>
              <a:t> </a:t>
            </a:r>
            <a:r>
              <a:rPr dirty="0" sz="1100">
                <a:latin typeface="Calibri"/>
                <a:cs typeface="Calibri"/>
              </a:rPr>
              <a:t>the</a:t>
            </a:r>
            <a:r>
              <a:rPr dirty="0" sz="1100" spc="-5">
                <a:latin typeface="Calibri"/>
                <a:cs typeface="Calibri"/>
              </a:rPr>
              <a:t> </a:t>
            </a:r>
            <a:r>
              <a:rPr dirty="0" sz="1100">
                <a:latin typeface="Calibri"/>
                <a:cs typeface="Calibri"/>
              </a:rPr>
              <a:t>time</a:t>
            </a:r>
            <a:r>
              <a:rPr dirty="0" sz="1100" spc="-15">
                <a:latin typeface="Calibri"/>
                <a:cs typeface="Calibri"/>
              </a:rPr>
              <a:t> </a:t>
            </a:r>
            <a:r>
              <a:rPr dirty="0" sz="1100">
                <a:latin typeface="Calibri"/>
                <a:cs typeface="Calibri"/>
              </a:rPr>
              <a:t>exist</a:t>
            </a:r>
            <a:r>
              <a:rPr dirty="0" sz="1100" spc="-15">
                <a:latin typeface="Calibri"/>
                <a:cs typeface="Calibri"/>
              </a:rPr>
              <a:t> </a:t>
            </a:r>
            <a:r>
              <a:rPr dirty="0" sz="1100">
                <a:latin typeface="Calibri"/>
                <a:cs typeface="Calibri"/>
              </a:rPr>
              <a:t>already</a:t>
            </a:r>
            <a:r>
              <a:rPr dirty="0" sz="1100" spc="-10">
                <a:latin typeface="Calibri"/>
                <a:cs typeface="Calibri"/>
              </a:rPr>
              <a:t> </a:t>
            </a:r>
            <a:r>
              <a:rPr dirty="0" sz="1100">
                <a:latin typeface="Calibri"/>
                <a:cs typeface="Calibri"/>
              </a:rPr>
              <a:t>in</a:t>
            </a:r>
            <a:r>
              <a:rPr dirty="0" sz="1100" spc="-15">
                <a:latin typeface="Calibri"/>
                <a:cs typeface="Calibri"/>
              </a:rPr>
              <a:t> </a:t>
            </a:r>
            <a:r>
              <a:rPr dirty="0" sz="1100">
                <a:latin typeface="Calibri"/>
                <a:cs typeface="Calibri"/>
              </a:rPr>
              <a:t>OCLC</a:t>
            </a:r>
            <a:r>
              <a:rPr dirty="0" sz="1100" spc="-5">
                <a:latin typeface="Calibri"/>
                <a:cs typeface="Calibri"/>
              </a:rPr>
              <a:t> </a:t>
            </a:r>
            <a:r>
              <a:rPr dirty="0" sz="1100" spc="-10">
                <a:latin typeface="Calibri"/>
                <a:cs typeface="Calibri"/>
              </a:rPr>
              <a:t>-</a:t>
            </a:r>
            <a:r>
              <a:rPr dirty="0" sz="1100">
                <a:latin typeface="Calibri"/>
                <a:cs typeface="Calibri"/>
              </a:rPr>
              <a:t>-</a:t>
            </a:r>
            <a:r>
              <a:rPr dirty="0" sz="1100" spc="235">
                <a:latin typeface="Calibri"/>
                <a:cs typeface="Calibri"/>
              </a:rPr>
              <a:t> </a:t>
            </a:r>
            <a:r>
              <a:rPr dirty="0" sz="1100">
                <a:latin typeface="Calibri"/>
                <a:cs typeface="Calibri"/>
              </a:rPr>
              <a:t>all</a:t>
            </a:r>
            <a:r>
              <a:rPr dirty="0" sz="1100" spc="-20">
                <a:latin typeface="Calibri"/>
                <a:cs typeface="Calibri"/>
              </a:rPr>
              <a:t> </a:t>
            </a:r>
            <a:r>
              <a:rPr dirty="0" sz="1100">
                <a:latin typeface="Calibri"/>
                <a:cs typeface="Calibri"/>
              </a:rPr>
              <a:t>at</a:t>
            </a:r>
            <a:r>
              <a:rPr dirty="0" sz="1100" spc="-15">
                <a:latin typeface="Calibri"/>
                <a:cs typeface="Calibri"/>
              </a:rPr>
              <a:t> </a:t>
            </a:r>
            <a:r>
              <a:rPr dirty="0" sz="1100">
                <a:latin typeface="Calibri"/>
                <a:cs typeface="Calibri"/>
              </a:rPr>
              <a:t>the </a:t>
            </a:r>
            <a:r>
              <a:rPr dirty="0" sz="1100" spc="-20">
                <a:latin typeface="Calibri"/>
                <a:cs typeface="Calibri"/>
              </a:rPr>
              <a:t>same </a:t>
            </a:r>
            <a:r>
              <a:rPr dirty="0" sz="1100" spc="-10">
                <a:latin typeface="Calibri"/>
                <a:cs typeface="Calibri"/>
              </a:rPr>
              <a:t>time.</a:t>
            </a:r>
            <a:endParaRPr sz="1100">
              <a:latin typeface="Calibri"/>
              <a:cs typeface="Calibri"/>
            </a:endParaRPr>
          </a:p>
          <a:p>
            <a:pPr marL="12700" marR="42545" indent="-635">
              <a:lnSpc>
                <a:spcPct val="110000"/>
              </a:lnSpc>
              <a:spcBef>
                <a:spcPts val="790"/>
              </a:spcBef>
              <a:tabLst>
                <a:tab pos="927100" algn="l"/>
                <a:tab pos="1841500" algn="l"/>
              </a:tabLst>
            </a:pPr>
            <a:r>
              <a:rPr dirty="0" sz="1100" spc="-10">
                <a:latin typeface="Calibri"/>
                <a:cs typeface="Calibri"/>
              </a:rPr>
              <a:t>00:41:21</a:t>
            </a:r>
            <a:r>
              <a:rPr dirty="0" sz="1100">
                <a:latin typeface="Calibri"/>
                <a:cs typeface="Calibri"/>
              </a:rPr>
              <a:t>	Brent</a:t>
            </a:r>
            <a:r>
              <a:rPr dirty="0" sz="1100" spc="-10">
                <a:latin typeface="Calibri"/>
                <a:cs typeface="Calibri"/>
              </a:rPr>
              <a:t> Eckert:</a:t>
            </a:r>
            <a:r>
              <a:rPr dirty="0" sz="1100">
                <a:latin typeface="Calibri"/>
                <a:cs typeface="Calibri"/>
              </a:rPr>
              <a:t>	I</a:t>
            </a:r>
            <a:r>
              <a:rPr dirty="0" sz="1100" spc="-10">
                <a:latin typeface="Calibri"/>
                <a:cs typeface="Calibri"/>
              </a:rPr>
              <a:t> </a:t>
            </a:r>
            <a:r>
              <a:rPr dirty="0" sz="1100">
                <a:latin typeface="Calibri"/>
                <a:cs typeface="Calibri"/>
              </a:rPr>
              <a:t>don't</a:t>
            </a:r>
            <a:r>
              <a:rPr dirty="0" sz="1100" spc="-5">
                <a:latin typeface="Calibri"/>
                <a:cs typeface="Calibri"/>
              </a:rPr>
              <a:t> </a:t>
            </a:r>
            <a:r>
              <a:rPr dirty="0" sz="1100">
                <a:latin typeface="Calibri"/>
                <a:cs typeface="Calibri"/>
              </a:rPr>
              <a:t>understand</a:t>
            </a:r>
            <a:r>
              <a:rPr dirty="0" sz="1100" spc="-25">
                <a:latin typeface="Calibri"/>
                <a:cs typeface="Calibri"/>
              </a:rPr>
              <a:t> </a:t>
            </a:r>
            <a:r>
              <a:rPr dirty="0" sz="1100">
                <a:latin typeface="Calibri"/>
                <a:cs typeface="Calibri"/>
              </a:rPr>
              <a:t>why</a:t>
            </a:r>
            <a:r>
              <a:rPr dirty="0" sz="1100" spc="-10">
                <a:latin typeface="Calibri"/>
                <a:cs typeface="Calibri"/>
              </a:rPr>
              <a:t> </a:t>
            </a:r>
            <a:r>
              <a:rPr dirty="0" sz="1100">
                <a:latin typeface="Calibri"/>
                <a:cs typeface="Calibri"/>
              </a:rPr>
              <a:t>you</a:t>
            </a:r>
            <a:r>
              <a:rPr dirty="0" sz="1100" spc="-15">
                <a:latin typeface="Calibri"/>
                <a:cs typeface="Calibri"/>
              </a:rPr>
              <a:t> </a:t>
            </a:r>
            <a:r>
              <a:rPr dirty="0" sz="1100">
                <a:latin typeface="Calibri"/>
                <a:cs typeface="Calibri"/>
              </a:rPr>
              <a:t>would</a:t>
            </a:r>
            <a:r>
              <a:rPr dirty="0" sz="1100" spc="-25">
                <a:latin typeface="Calibri"/>
                <a:cs typeface="Calibri"/>
              </a:rPr>
              <a:t> </a:t>
            </a:r>
            <a:r>
              <a:rPr dirty="0" sz="1100">
                <a:latin typeface="Calibri"/>
                <a:cs typeface="Calibri"/>
              </a:rPr>
              <a:t>move an</a:t>
            </a:r>
            <a:r>
              <a:rPr dirty="0" sz="1100" spc="-25">
                <a:latin typeface="Calibri"/>
                <a:cs typeface="Calibri"/>
              </a:rPr>
              <a:t> </a:t>
            </a:r>
            <a:r>
              <a:rPr dirty="0" sz="1100">
                <a:latin typeface="Calibri"/>
                <a:cs typeface="Calibri"/>
              </a:rPr>
              <a:t>856</a:t>
            </a:r>
            <a:r>
              <a:rPr dirty="0" sz="1100" spc="-5">
                <a:latin typeface="Calibri"/>
                <a:cs typeface="Calibri"/>
              </a:rPr>
              <a:t> </a:t>
            </a:r>
            <a:r>
              <a:rPr dirty="0" sz="1100">
                <a:latin typeface="Calibri"/>
                <a:cs typeface="Calibri"/>
              </a:rPr>
              <a:t>to a</a:t>
            </a:r>
            <a:r>
              <a:rPr dirty="0" sz="1100" spc="-20">
                <a:latin typeface="Calibri"/>
                <a:cs typeface="Calibri"/>
              </a:rPr>
              <a:t> </a:t>
            </a:r>
            <a:r>
              <a:rPr dirty="0" sz="1100">
                <a:latin typeface="Calibri"/>
                <a:cs typeface="Calibri"/>
              </a:rPr>
              <a:t>956</a:t>
            </a:r>
            <a:r>
              <a:rPr dirty="0" sz="1100" spc="-5">
                <a:latin typeface="Calibri"/>
                <a:cs typeface="Calibri"/>
              </a:rPr>
              <a:t> </a:t>
            </a:r>
            <a:r>
              <a:rPr dirty="0" sz="1100">
                <a:latin typeface="Calibri"/>
                <a:cs typeface="Calibri"/>
              </a:rPr>
              <a:t>instead</a:t>
            </a:r>
            <a:r>
              <a:rPr dirty="0" sz="1100" spc="-10">
                <a:latin typeface="Calibri"/>
                <a:cs typeface="Calibri"/>
              </a:rPr>
              <a:t> </a:t>
            </a:r>
            <a:r>
              <a:rPr dirty="0" sz="1100">
                <a:latin typeface="Calibri"/>
                <a:cs typeface="Calibri"/>
              </a:rPr>
              <a:t>of</a:t>
            </a:r>
            <a:r>
              <a:rPr dirty="0" sz="1100" spc="-20">
                <a:latin typeface="Calibri"/>
                <a:cs typeface="Calibri"/>
              </a:rPr>
              <a:t> just </a:t>
            </a:r>
            <a:r>
              <a:rPr dirty="0" sz="1100">
                <a:latin typeface="Calibri"/>
                <a:cs typeface="Calibri"/>
              </a:rPr>
              <a:t>putting</a:t>
            </a:r>
            <a:r>
              <a:rPr dirty="0" sz="1100" spc="-5">
                <a:latin typeface="Calibri"/>
                <a:cs typeface="Calibri"/>
              </a:rPr>
              <a:t> </a:t>
            </a:r>
            <a:r>
              <a:rPr dirty="0" sz="1100">
                <a:latin typeface="Calibri"/>
                <a:cs typeface="Calibri"/>
              </a:rPr>
              <a:t>it</a:t>
            </a:r>
            <a:r>
              <a:rPr dirty="0" sz="1100" spc="5">
                <a:latin typeface="Calibri"/>
                <a:cs typeface="Calibri"/>
              </a:rPr>
              <a:t> </a:t>
            </a:r>
            <a:r>
              <a:rPr dirty="0" sz="1100">
                <a:latin typeface="Calibri"/>
                <a:cs typeface="Calibri"/>
              </a:rPr>
              <a:t>in</a:t>
            </a:r>
            <a:r>
              <a:rPr dirty="0" sz="1100" spc="-5">
                <a:latin typeface="Calibri"/>
                <a:cs typeface="Calibri"/>
              </a:rPr>
              <a:t> </a:t>
            </a:r>
            <a:r>
              <a:rPr dirty="0" sz="1100">
                <a:latin typeface="Calibri"/>
                <a:cs typeface="Calibri"/>
              </a:rPr>
              <a:t>the</a:t>
            </a:r>
            <a:r>
              <a:rPr dirty="0" sz="1100" spc="-10">
                <a:latin typeface="Calibri"/>
                <a:cs typeface="Calibri"/>
              </a:rPr>
              <a:t> portfolio.</a:t>
            </a:r>
            <a:endParaRPr sz="1100">
              <a:latin typeface="Calibri"/>
              <a:cs typeface="Calibri"/>
            </a:endParaRPr>
          </a:p>
        </p:txBody>
      </p:sp>
      <p:graphicFrame>
        <p:nvGraphicFramePr>
          <p:cNvPr id="3" name="object 3"/>
          <p:cNvGraphicFramePr>
            <a:graphicFrameLocks noGrp="1"/>
          </p:cNvGraphicFramePr>
          <p:nvPr/>
        </p:nvGraphicFramePr>
        <p:xfrm>
          <a:off x="883070" y="3657520"/>
          <a:ext cx="4499610" cy="709930"/>
        </p:xfrm>
        <a:graphic>
          <a:graphicData uri="http://schemas.openxmlformats.org/drawingml/2006/table">
            <a:tbl>
              <a:tblPr firstRow="1" bandRow="1">
                <a:tableStyleId>{2D5ABB26-0587-4C30-8999-92F81FD0307C}</a:tableStyleId>
              </a:tblPr>
              <a:tblGrid>
                <a:gridCol w="739775"/>
                <a:gridCol w="1452245"/>
                <a:gridCol w="2230755"/>
              </a:tblGrid>
              <a:tr h="212725">
                <a:tc>
                  <a:txBody>
                    <a:bodyPr/>
                    <a:lstStyle/>
                    <a:p>
                      <a:pPr marL="31750">
                        <a:lnSpc>
                          <a:spcPts val="1050"/>
                        </a:lnSpc>
                      </a:pPr>
                      <a:r>
                        <a:rPr dirty="0" sz="1100" spc="-10">
                          <a:latin typeface="Calibri"/>
                          <a:cs typeface="Calibri"/>
                        </a:rPr>
                        <a:t>00:42:19</a:t>
                      </a:r>
                      <a:endParaRPr sz="1100">
                        <a:latin typeface="Calibri"/>
                        <a:cs typeface="Calibri"/>
                      </a:endParaRPr>
                    </a:p>
                  </a:txBody>
                  <a:tcPr marL="0" marR="0" marB="0" marT="0"/>
                </a:tc>
                <a:tc>
                  <a:txBody>
                    <a:bodyPr/>
                    <a:lstStyle/>
                    <a:p>
                      <a:pPr marL="206375">
                        <a:lnSpc>
                          <a:spcPts val="1050"/>
                        </a:lnSpc>
                      </a:pPr>
                      <a:r>
                        <a:rPr dirty="0" sz="1100">
                          <a:latin typeface="Calibri"/>
                          <a:cs typeface="Calibri"/>
                        </a:rPr>
                        <a:t>Holly </a:t>
                      </a:r>
                      <a:r>
                        <a:rPr dirty="0" sz="1100" spc="-10">
                          <a:latin typeface="Calibri"/>
                          <a:cs typeface="Calibri"/>
                        </a:rPr>
                        <a:t>Nordheden:</a:t>
                      </a:r>
                      <a:endParaRPr sz="1100">
                        <a:latin typeface="Calibri"/>
                        <a:cs typeface="Calibri"/>
                      </a:endParaRPr>
                    </a:p>
                  </a:txBody>
                  <a:tcPr marL="0" marR="0" marB="0" marT="0"/>
                </a:tc>
                <a:tc>
                  <a:txBody>
                    <a:bodyPr/>
                    <a:lstStyle/>
                    <a:p>
                      <a:pPr marL="125095">
                        <a:lnSpc>
                          <a:spcPts val="1050"/>
                        </a:lnSpc>
                      </a:pPr>
                      <a:r>
                        <a:rPr dirty="0" sz="1100">
                          <a:latin typeface="Calibri"/>
                          <a:cs typeface="Calibri"/>
                        </a:rPr>
                        <a:t>Sorry,</a:t>
                      </a:r>
                      <a:r>
                        <a:rPr dirty="0" sz="1100" spc="-30">
                          <a:latin typeface="Calibri"/>
                          <a:cs typeface="Calibri"/>
                        </a:rPr>
                        <a:t> </a:t>
                      </a:r>
                      <a:r>
                        <a:rPr dirty="0" sz="1100">
                          <a:latin typeface="Calibri"/>
                          <a:cs typeface="Calibri"/>
                        </a:rPr>
                        <a:t>I</a:t>
                      </a:r>
                      <a:r>
                        <a:rPr dirty="0" sz="1100" spc="-15">
                          <a:latin typeface="Calibri"/>
                          <a:cs typeface="Calibri"/>
                        </a:rPr>
                        <a:t> </a:t>
                      </a:r>
                      <a:r>
                        <a:rPr dirty="0" sz="1100">
                          <a:latin typeface="Calibri"/>
                          <a:cs typeface="Calibri"/>
                        </a:rPr>
                        <a:t>meant</a:t>
                      </a:r>
                      <a:r>
                        <a:rPr dirty="0" sz="1100" spc="-30">
                          <a:latin typeface="Calibri"/>
                          <a:cs typeface="Calibri"/>
                        </a:rPr>
                        <a:t> </a:t>
                      </a:r>
                      <a:r>
                        <a:rPr dirty="0" sz="1100">
                          <a:latin typeface="Calibri"/>
                          <a:cs typeface="Calibri"/>
                        </a:rPr>
                        <a:t>856</a:t>
                      </a:r>
                      <a:r>
                        <a:rPr dirty="0" sz="1100" spc="-10">
                          <a:latin typeface="Calibri"/>
                          <a:cs typeface="Calibri"/>
                        </a:rPr>
                        <a:t> </a:t>
                      </a:r>
                      <a:r>
                        <a:rPr dirty="0" sz="1100">
                          <a:latin typeface="Calibri"/>
                          <a:cs typeface="Calibri"/>
                        </a:rPr>
                        <a:t>for</a:t>
                      </a:r>
                      <a:r>
                        <a:rPr dirty="0" sz="1100" spc="-20">
                          <a:latin typeface="Calibri"/>
                          <a:cs typeface="Calibri"/>
                        </a:rPr>
                        <a:t> </a:t>
                      </a:r>
                      <a:r>
                        <a:rPr dirty="0" sz="1100">
                          <a:latin typeface="Calibri"/>
                          <a:cs typeface="Calibri"/>
                        </a:rPr>
                        <a:t>physical</a:t>
                      </a:r>
                      <a:r>
                        <a:rPr dirty="0" sz="1100" spc="-15">
                          <a:latin typeface="Calibri"/>
                          <a:cs typeface="Calibri"/>
                        </a:rPr>
                        <a:t> </a:t>
                      </a:r>
                      <a:r>
                        <a:rPr dirty="0" sz="1100" spc="-20">
                          <a:latin typeface="Calibri"/>
                          <a:cs typeface="Calibri"/>
                        </a:rPr>
                        <a:t>items</a:t>
                      </a:r>
                      <a:endParaRPr sz="1100">
                        <a:latin typeface="Calibri"/>
                        <a:cs typeface="Calibri"/>
                      </a:endParaRPr>
                    </a:p>
                  </a:txBody>
                  <a:tcPr marL="0" marR="0" marB="0" marT="0"/>
                </a:tc>
              </a:tr>
              <a:tr h="285115">
                <a:tc>
                  <a:txBody>
                    <a:bodyPr/>
                    <a:lstStyle/>
                    <a:p>
                      <a:pPr marL="31750">
                        <a:lnSpc>
                          <a:spcPct val="100000"/>
                        </a:lnSpc>
                        <a:spcBef>
                          <a:spcPts val="300"/>
                        </a:spcBef>
                      </a:pPr>
                      <a:r>
                        <a:rPr dirty="0" sz="1100" spc="-10">
                          <a:latin typeface="Calibri"/>
                          <a:cs typeface="Calibri"/>
                        </a:rPr>
                        <a:t>00:43:41</a:t>
                      </a:r>
                      <a:endParaRPr sz="1100">
                        <a:latin typeface="Calibri"/>
                        <a:cs typeface="Calibri"/>
                      </a:endParaRPr>
                    </a:p>
                  </a:txBody>
                  <a:tcPr marL="0" marR="0" marB="0" marT="38100"/>
                </a:tc>
                <a:tc>
                  <a:txBody>
                    <a:bodyPr/>
                    <a:lstStyle/>
                    <a:p>
                      <a:pPr marL="206375">
                        <a:lnSpc>
                          <a:spcPct val="100000"/>
                        </a:lnSpc>
                        <a:spcBef>
                          <a:spcPts val="300"/>
                        </a:spcBef>
                      </a:pPr>
                      <a:r>
                        <a:rPr dirty="0" sz="1100">
                          <a:latin typeface="Calibri"/>
                          <a:cs typeface="Calibri"/>
                        </a:rPr>
                        <a:t>Jolanta</a:t>
                      </a:r>
                      <a:r>
                        <a:rPr dirty="0" sz="1100" spc="-15">
                          <a:latin typeface="Calibri"/>
                          <a:cs typeface="Calibri"/>
                        </a:rPr>
                        <a:t> </a:t>
                      </a:r>
                      <a:r>
                        <a:rPr dirty="0" sz="1100">
                          <a:latin typeface="Calibri"/>
                          <a:cs typeface="Calibri"/>
                        </a:rPr>
                        <a:t>Radzik</a:t>
                      </a:r>
                      <a:r>
                        <a:rPr dirty="0" sz="1100" spc="-25">
                          <a:latin typeface="Calibri"/>
                          <a:cs typeface="Calibri"/>
                        </a:rPr>
                        <a:t> </a:t>
                      </a:r>
                      <a:r>
                        <a:rPr dirty="0" sz="1100" spc="-10">
                          <a:latin typeface="Calibri"/>
                          <a:cs typeface="Calibri"/>
                        </a:rPr>
                        <a:t>(JJC):</a:t>
                      </a:r>
                      <a:endParaRPr sz="1100">
                        <a:latin typeface="Calibri"/>
                        <a:cs typeface="Calibri"/>
                      </a:endParaRPr>
                    </a:p>
                  </a:txBody>
                  <a:tcPr marL="0" marR="0" marB="0" marT="38100"/>
                </a:tc>
                <a:tc>
                  <a:txBody>
                    <a:bodyPr/>
                    <a:lstStyle/>
                    <a:p>
                      <a:pPr marL="125095">
                        <a:lnSpc>
                          <a:spcPct val="100000"/>
                        </a:lnSpc>
                        <a:spcBef>
                          <a:spcPts val="300"/>
                        </a:spcBef>
                      </a:pPr>
                      <a:r>
                        <a:rPr dirty="0" sz="1100">
                          <a:latin typeface="Calibri"/>
                          <a:cs typeface="Calibri"/>
                        </a:rPr>
                        <a:t>Thank</a:t>
                      </a:r>
                      <a:r>
                        <a:rPr dirty="0" sz="1100" spc="-20">
                          <a:latin typeface="Calibri"/>
                          <a:cs typeface="Calibri"/>
                        </a:rPr>
                        <a:t> you.</a:t>
                      </a:r>
                      <a:endParaRPr sz="1100">
                        <a:latin typeface="Calibri"/>
                        <a:cs typeface="Calibri"/>
                      </a:endParaRPr>
                    </a:p>
                  </a:txBody>
                  <a:tcPr marL="0" marR="0" marB="0" marT="38100"/>
                </a:tc>
              </a:tr>
              <a:tr h="212090">
                <a:tc>
                  <a:txBody>
                    <a:bodyPr/>
                    <a:lstStyle/>
                    <a:p>
                      <a:pPr marL="31750">
                        <a:lnSpc>
                          <a:spcPts val="1275"/>
                        </a:lnSpc>
                        <a:spcBef>
                          <a:spcPts val="295"/>
                        </a:spcBef>
                      </a:pPr>
                      <a:r>
                        <a:rPr dirty="0" sz="1100" spc="-10">
                          <a:latin typeface="Calibri"/>
                          <a:cs typeface="Calibri"/>
                        </a:rPr>
                        <a:t>00:44:39</a:t>
                      </a:r>
                      <a:endParaRPr sz="1100">
                        <a:latin typeface="Calibri"/>
                        <a:cs typeface="Calibri"/>
                      </a:endParaRPr>
                    </a:p>
                  </a:txBody>
                  <a:tcPr marL="0" marR="0" marB="0" marT="37465"/>
                </a:tc>
                <a:tc>
                  <a:txBody>
                    <a:bodyPr/>
                    <a:lstStyle/>
                    <a:p>
                      <a:pPr marL="206375">
                        <a:lnSpc>
                          <a:spcPts val="1275"/>
                        </a:lnSpc>
                        <a:spcBef>
                          <a:spcPts val="295"/>
                        </a:spcBef>
                      </a:pPr>
                      <a:r>
                        <a:rPr dirty="0" sz="1100">
                          <a:latin typeface="Calibri"/>
                          <a:cs typeface="Calibri"/>
                        </a:rPr>
                        <a:t>Elaine</a:t>
                      </a:r>
                      <a:r>
                        <a:rPr dirty="0" sz="1100" spc="-20">
                          <a:latin typeface="Calibri"/>
                          <a:cs typeface="Calibri"/>
                        </a:rPr>
                        <a:t> </a:t>
                      </a:r>
                      <a:r>
                        <a:rPr dirty="0" sz="1100">
                          <a:latin typeface="Calibri"/>
                          <a:cs typeface="Calibri"/>
                        </a:rPr>
                        <a:t>Fetyko</a:t>
                      </a:r>
                      <a:r>
                        <a:rPr dirty="0" sz="1100" spc="-25">
                          <a:latin typeface="Calibri"/>
                          <a:cs typeface="Calibri"/>
                        </a:rPr>
                        <a:t> </a:t>
                      </a:r>
                      <a:r>
                        <a:rPr dirty="0" sz="1100" spc="-20">
                          <a:latin typeface="Calibri"/>
                          <a:cs typeface="Calibri"/>
                        </a:rPr>
                        <a:t>Page:</a:t>
                      </a:r>
                      <a:endParaRPr sz="1100">
                        <a:latin typeface="Calibri"/>
                        <a:cs typeface="Calibri"/>
                      </a:endParaRPr>
                    </a:p>
                  </a:txBody>
                  <a:tcPr marL="0" marR="0" marB="0" marT="37465"/>
                </a:tc>
                <a:tc>
                  <a:txBody>
                    <a:bodyPr/>
                    <a:lstStyle/>
                    <a:p>
                      <a:pPr marL="125095">
                        <a:lnSpc>
                          <a:spcPts val="1275"/>
                        </a:lnSpc>
                        <a:spcBef>
                          <a:spcPts val="295"/>
                        </a:spcBef>
                      </a:pPr>
                      <a:r>
                        <a:rPr dirty="0" sz="1100" spc="-10">
                          <a:latin typeface="Calibri"/>
                          <a:cs typeface="Calibri"/>
                        </a:rPr>
                        <a:t>Hurray!</a:t>
                      </a:r>
                      <a:endParaRPr sz="1100">
                        <a:latin typeface="Calibri"/>
                        <a:cs typeface="Calibri"/>
                      </a:endParaRPr>
                    </a:p>
                  </a:txBody>
                  <a:tcPr marL="0" marR="0" marB="0" marT="37465"/>
                </a:tc>
              </a:tr>
            </a:tbl>
          </a:graphicData>
        </a:graphic>
      </p:graphicFrame>
      <p:sp>
        <p:nvSpPr>
          <p:cNvPr id="4" name="object 4"/>
          <p:cNvSpPr txBox="1"/>
          <p:nvPr/>
        </p:nvSpPr>
        <p:spPr>
          <a:xfrm>
            <a:off x="902260" y="4467701"/>
            <a:ext cx="527050" cy="193675"/>
          </a:xfrm>
          <a:prstGeom prst="rect">
            <a:avLst/>
          </a:prstGeom>
        </p:spPr>
        <p:txBody>
          <a:bodyPr wrap="square" lIns="0" tIns="13335" rIns="0" bIns="0" rtlCol="0" vert="horz">
            <a:spAutoFit/>
          </a:bodyPr>
          <a:lstStyle/>
          <a:p>
            <a:pPr marL="12700">
              <a:lnSpc>
                <a:spcPct val="100000"/>
              </a:lnSpc>
              <a:spcBef>
                <a:spcPts val="105"/>
              </a:spcBef>
            </a:pPr>
            <a:r>
              <a:rPr dirty="0" sz="1100" spc="-10">
                <a:latin typeface="Calibri"/>
                <a:cs typeface="Calibri"/>
              </a:rPr>
              <a:t>00:45:54</a:t>
            </a:r>
            <a:endParaRPr sz="1100">
              <a:latin typeface="Calibri"/>
              <a:cs typeface="Calibri"/>
            </a:endParaRPr>
          </a:p>
        </p:txBody>
      </p:sp>
      <p:sp>
        <p:nvSpPr>
          <p:cNvPr id="5" name="object 5"/>
          <p:cNvSpPr txBox="1"/>
          <p:nvPr/>
        </p:nvSpPr>
        <p:spPr>
          <a:xfrm>
            <a:off x="1816697" y="4467701"/>
            <a:ext cx="3671570" cy="193675"/>
          </a:xfrm>
          <a:prstGeom prst="rect">
            <a:avLst/>
          </a:prstGeom>
        </p:spPr>
        <p:txBody>
          <a:bodyPr wrap="square" lIns="0" tIns="13335" rIns="0" bIns="0" rtlCol="0" vert="horz">
            <a:spAutoFit/>
          </a:bodyPr>
          <a:lstStyle/>
          <a:p>
            <a:pPr marL="12700">
              <a:lnSpc>
                <a:spcPct val="100000"/>
              </a:lnSpc>
              <a:spcBef>
                <a:spcPts val="105"/>
              </a:spcBef>
            </a:pPr>
            <a:r>
              <a:rPr dirty="0" sz="1100">
                <a:latin typeface="Calibri"/>
                <a:cs typeface="Calibri"/>
              </a:rPr>
              <a:t>Gloria:</a:t>
            </a:r>
            <a:r>
              <a:rPr dirty="0" sz="1100" spc="310">
                <a:latin typeface="Calibri"/>
                <a:cs typeface="Calibri"/>
              </a:rPr>
              <a:t> </a:t>
            </a:r>
            <a:r>
              <a:rPr dirty="0" sz="1100">
                <a:latin typeface="Calibri"/>
                <a:cs typeface="Calibri"/>
              </a:rPr>
              <a:t>What</a:t>
            </a:r>
            <a:r>
              <a:rPr dirty="0" sz="1100" spc="-5">
                <a:latin typeface="Calibri"/>
                <a:cs typeface="Calibri"/>
              </a:rPr>
              <a:t> </a:t>
            </a:r>
            <a:r>
              <a:rPr dirty="0" sz="1100">
                <a:latin typeface="Calibri"/>
                <a:cs typeface="Calibri"/>
              </a:rPr>
              <a:t>was</a:t>
            </a:r>
            <a:r>
              <a:rPr dirty="0" sz="1100" spc="-15">
                <a:latin typeface="Calibri"/>
                <a:cs typeface="Calibri"/>
              </a:rPr>
              <a:t> </a:t>
            </a:r>
            <a:r>
              <a:rPr dirty="0" sz="1100">
                <a:latin typeface="Calibri"/>
                <a:cs typeface="Calibri"/>
              </a:rPr>
              <a:t>the</a:t>
            </a:r>
            <a:r>
              <a:rPr dirty="0" sz="1100" spc="-20">
                <a:latin typeface="Calibri"/>
                <a:cs typeface="Calibri"/>
              </a:rPr>
              <a:t> </a:t>
            </a:r>
            <a:r>
              <a:rPr dirty="0" sz="1100">
                <a:latin typeface="Calibri"/>
                <a:cs typeface="Calibri"/>
              </a:rPr>
              <a:t>Overdrive</a:t>
            </a:r>
            <a:r>
              <a:rPr dirty="0" sz="1100" spc="-10">
                <a:latin typeface="Calibri"/>
                <a:cs typeface="Calibri"/>
              </a:rPr>
              <a:t> </a:t>
            </a:r>
            <a:r>
              <a:rPr dirty="0" sz="1100">
                <a:latin typeface="Calibri"/>
                <a:cs typeface="Calibri"/>
              </a:rPr>
              <a:t>collection</a:t>
            </a:r>
            <a:r>
              <a:rPr dirty="0" sz="1100" spc="-25">
                <a:latin typeface="Calibri"/>
                <a:cs typeface="Calibri"/>
              </a:rPr>
              <a:t> </a:t>
            </a:r>
            <a:r>
              <a:rPr dirty="0" sz="1100">
                <a:latin typeface="Calibri"/>
                <a:cs typeface="Calibri"/>
              </a:rPr>
              <a:t>that</a:t>
            </a:r>
            <a:r>
              <a:rPr dirty="0" sz="1100" spc="-25">
                <a:latin typeface="Calibri"/>
                <a:cs typeface="Calibri"/>
              </a:rPr>
              <a:t> </a:t>
            </a:r>
            <a:r>
              <a:rPr dirty="0" sz="1100">
                <a:latin typeface="Calibri"/>
                <a:cs typeface="Calibri"/>
              </a:rPr>
              <a:t>Ted</a:t>
            </a:r>
            <a:r>
              <a:rPr dirty="0" sz="1100" spc="-25">
                <a:latin typeface="Calibri"/>
                <a:cs typeface="Calibri"/>
              </a:rPr>
              <a:t> </a:t>
            </a:r>
            <a:r>
              <a:rPr dirty="0" sz="1100" spc="-10">
                <a:latin typeface="Calibri"/>
                <a:cs typeface="Calibri"/>
              </a:rPr>
              <a:t>mentioned?</a:t>
            </a:r>
            <a:endParaRPr sz="1100">
              <a:latin typeface="Calibri"/>
              <a:cs typeface="Calibri"/>
            </a:endParaRPr>
          </a:p>
        </p:txBody>
      </p:sp>
      <p:sp>
        <p:nvSpPr>
          <p:cNvPr id="6" name="object 6"/>
          <p:cNvSpPr txBox="1"/>
          <p:nvPr/>
        </p:nvSpPr>
        <p:spPr>
          <a:xfrm>
            <a:off x="901980" y="4736620"/>
            <a:ext cx="5959475" cy="4050665"/>
          </a:xfrm>
          <a:prstGeom prst="rect">
            <a:avLst/>
          </a:prstGeom>
        </p:spPr>
        <p:txBody>
          <a:bodyPr wrap="square" lIns="0" tIns="12065" rIns="0" bIns="0" rtlCol="0" vert="horz">
            <a:spAutoFit/>
          </a:bodyPr>
          <a:lstStyle/>
          <a:p>
            <a:pPr marL="12700" marR="5080" indent="-635">
              <a:lnSpc>
                <a:spcPct val="110000"/>
              </a:lnSpc>
              <a:spcBef>
                <a:spcPts val="95"/>
              </a:spcBef>
              <a:tabLst>
                <a:tab pos="927100" algn="l"/>
                <a:tab pos="2298700" algn="l"/>
              </a:tabLst>
            </a:pPr>
            <a:r>
              <a:rPr dirty="0" sz="1100" spc="-10">
                <a:latin typeface="Calibri"/>
                <a:cs typeface="Calibri"/>
              </a:rPr>
              <a:t>00:46:34</a:t>
            </a:r>
            <a:r>
              <a:rPr dirty="0" sz="1100">
                <a:latin typeface="Calibri"/>
                <a:cs typeface="Calibri"/>
              </a:rPr>
              <a:t>	Ruth</a:t>
            </a:r>
            <a:r>
              <a:rPr dirty="0" sz="1100" spc="-10">
                <a:latin typeface="Calibri"/>
                <a:cs typeface="Calibri"/>
              </a:rPr>
              <a:t> Lindemann:</a:t>
            </a:r>
            <a:r>
              <a:rPr dirty="0" sz="1100">
                <a:latin typeface="Calibri"/>
                <a:cs typeface="Calibri"/>
              </a:rPr>
              <a:t>	The</a:t>
            </a:r>
            <a:r>
              <a:rPr dirty="0" sz="1100" spc="-25">
                <a:latin typeface="Calibri"/>
                <a:cs typeface="Calibri"/>
              </a:rPr>
              <a:t> </a:t>
            </a:r>
            <a:r>
              <a:rPr dirty="0" sz="1100">
                <a:latin typeface="Calibri"/>
                <a:cs typeface="Calibri"/>
              </a:rPr>
              <a:t>overdrive</a:t>
            </a:r>
            <a:r>
              <a:rPr dirty="0" sz="1100" spc="-25">
                <a:latin typeface="Calibri"/>
                <a:cs typeface="Calibri"/>
              </a:rPr>
              <a:t> </a:t>
            </a:r>
            <a:r>
              <a:rPr dirty="0" sz="1100">
                <a:latin typeface="Calibri"/>
                <a:cs typeface="Calibri"/>
              </a:rPr>
              <a:t>collection</a:t>
            </a:r>
            <a:r>
              <a:rPr dirty="0" sz="1100" spc="-20">
                <a:latin typeface="Calibri"/>
                <a:cs typeface="Calibri"/>
              </a:rPr>
              <a:t> </a:t>
            </a:r>
            <a:r>
              <a:rPr dirty="0" sz="1100">
                <a:latin typeface="Calibri"/>
                <a:cs typeface="Calibri"/>
              </a:rPr>
              <a:t>is</a:t>
            </a:r>
            <a:r>
              <a:rPr dirty="0" sz="1100" spc="-25">
                <a:latin typeface="Calibri"/>
                <a:cs typeface="Calibri"/>
              </a:rPr>
              <a:t> </a:t>
            </a:r>
            <a:r>
              <a:rPr dirty="0" sz="1100">
                <a:latin typeface="Calibri"/>
                <a:cs typeface="Calibri"/>
              </a:rPr>
              <a:t>a</a:t>
            </a:r>
            <a:r>
              <a:rPr dirty="0" sz="1100" spc="-20">
                <a:latin typeface="Calibri"/>
                <a:cs typeface="Calibri"/>
              </a:rPr>
              <a:t> </a:t>
            </a:r>
            <a:r>
              <a:rPr dirty="0" sz="1100">
                <a:latin typeface="Calibri"/>
                <a:cs typeface="Calibri"/>
              </a:rPr>
              <a:t>group</a:t>
            </a:r>
            <a:r>
              <a:rPr dirty="0" sz="1100" spc="-20">
                <a:latin typeface="Calibri"/>
                <a:cs typeface="Calibri"/>
              </a:rPr>
              <a:t> </a:t>
            </a:r>
            <a:r>
              <a:rPr dirty="0" sz="1100">
                <a:latin typeface="Calibri"/>
                <a:cs typeface="Calibri"/>
              </a:rPr>
              <a:t>collection</a:t>
            </a:r>
            <a:r>
              <a:rPr dirty="0" sz="1100" spc="-20">
                <a:latin typeface="Calibri"/>
                <a:cs typeface="Calibri"/>
              </a:rPr>
              <a:t> </a:t>
            </a:r>
            <a:r>
              <a:rPr dirty="0" sz="1100">
                <a:latin typeface="Calibri"/>
                <a:cs typeface="Calibri"/>
              </a:rPr>
              <a:t>several</a:t>
            </a:r>
            <a:r>
              <a:rPr dirty="0" sz="1100" spc="-15">
                <a:latin typeface="Calibri"/>
                <a:cs typeface="Calibri"/>
              </a:rPr>
              <a:t> </a:t>
            </a:r>
            <a:r>
              <a:rPr dirty="0" sz="1100" spc="-10">
                <a:latin typeface="Calibri"/>
                <a:cs typeface="Calibri"/>
              </a:rPr>
              <a:t>community </a:t>
            </a:r>
            <a:r>
              <a:rPr dirty="0" sz="1100">
                <a:latin typeface="Calibri"/>
                <a:cs typeface="Calibri"/>
              </a:rPr>
              <a:t>colleges</a:t>
            </a:r>
            <a:r>
              <a:rPr dirty="0" sz="1100" spc="-20">
                <a:latin typeface="Calibri"/>
                <a:cs typeface="Calibri"/>
              </a:rPr>
              <a:t> </a:t>
            </a:r>
            <a:r>
              <a:rPr dirty="0" sz="1100">
                <a:latin typeface="Calibri"/>
                <a:cs typeface="Calibri"/>
              </a:rPr>
              <a:t>have</a:t>
            </a:r>
            <a:r>
              <a:rPr dirty="0" sz="1100" spc="-15">
                <a:latin typeface="Calibri"/>
                <a:cs typeface="Calibri"/>
              </a:rPr>
              <a:t> </a:t>
            </a:r>
            <a:r>
              <a:rPr dirty="0" sz="1100">
                <a:latin typeface="Calibri"/>
                <a:cs typeface="Calibri"/>
              </a:rPr>
              <a:t>acquired</a:t>
            </a:r>
            <a:r>
              <a:rPr dirty="0" sz="1100" spc="-35">
                <a:latin typeface="Calibri"/>
                <a:cs typeface="Calibri"/>
              </a:rPr>
              <a:t> </a:t>
            </a:r>
            <a:r>
              <a:rPr dirty="0" sz="1100">
                <a:latin typeface="Calibri"/>
                <a:cs typeface="Calibri"/>
              </a:rPr>
              <a:t>through</a:t>
            </a:r>
            <a:r>
              <a:rPr dirty="0" sz="1100" spc="-25">
                <a:latin typeface="Calibri"/>
                <a:cs typeface="Calibri"/>
              </a:rPr>
              <a:t> </a:t>
            </a:r>
            <a:r>
              <a:rPr dirty="0" sz="1100" spc="-10">
                <a:latin typeface="Calibri"/>
                <a:cs typeface="Calibri"/>
              </a:rPr>
              <a:t>NILRC.</a:t>
            </a:r>
            <a:endParaRPr sz="1100">
              <a:latin typeface="Calibri"/>
              <a:cs typeface="Calibri"/>
            </a:endParaRPr>
          </a:p>
          <a:p>
            <a:pPr marL="12700">
              <a:lnSpc>
                <a:spcPct val="100000"/>
              </a:lnSpc>
              <a:spcBef>
                <a:spcPts val="925"/>
              </a:spcBef>
              <a:tabLst>
                <a:tab pos="927100" algn="l"/>
              </a:tabLst>
            </a:pPr>
            <a:r>
              <a:rPr dirty="0" sz="1100" spc="-10">
                <a:latin typeface="Calibri"/>
                <a:cs typeface="Calibri"/>
              </a:rPr>
              <a:t>00:46:46</a:t>
            </a:r>
            <a:r>
              <a:rPr dirty="0" sz="1100">
                <a:latin typeface="Calibri"/>
                <a:cs typeface="Calibri"/>
              </a:rPr>
              <a:t>	Gloria:</a:t>
            </a:r>
            <a:r>
              <a:rPr dirty="0" sz="1100" spc="320">
                <a:latin typeface="Calibri"/>
                <a:cs typeface="Calibri"/>
              </a:rPr>
              <a:t> </a:t>
            </a:r>
            <a:r>
              <a:rPr dirty="0" sz="1100">
                <a:latin typeface="Calibri"/>
                <a:cs typeface="Calibri"/>
              </a:rPr>
              <a:t>Ok,</a:t>
            </a:r>
            <a:r>
              <a:rPr dirty="0" sz="1100" spc="-10">
                <a:latin typeface="Calibri"/>
                <a:cs typeface="Calibri"/>
              </a:rPr>
              <a:t> </a:t>
            </a:r>
            <a:r>
              <a:rPr dirty="0" sz="1100">
                <a:latin typeface="Calibri"/>
                <a:cs typeface="Calibri"/>
              </a:rPr>
              <a:t>thank</a:t>
            </a:r>
            <a:r>
              <a:rPr dirty="0" sz="1100" spc="-15">
                <a:latin typeface="Calibri"/>
                <a:cs typeface="Calibri"/>
              </a:rPr>
              <a:t> </a:t>
            </a:r>
            <a:r>
              <a:rPr dirty="0" sz="1100" spc="-20">
                <a:latin typeface="Calibri"/>
                <a:cs typeface="Calibri"/>
              </a:rPr>
              <a:t>you!</a:t>
            </a:r>
            <a:endParaRPr sz="1100">
              <a:latin typeface="Calibri"/>
              <a:cs typeface="Calibri"/>
            </a:endParaRPr>
          </a:p>
          <a:p>
            <a:pPr marL="12700">
              <a:lnSpc>
                <a:spcPct val="100000"/>
              </a:lnSpc>
              <a:spcBef>
                <a:spcPts val="935"/>
              </a:spcBef>
              <a:tabLst>
                <a:tab pos="927100" algn="l"/>
                <a:tab pos="2298700" algn="l"/>
              </a:tabLst>
            </a:pPr>
            <a:r>
              <a:rPr dirty="0" sz="1100" spc="-10">
                <a:latin typeface="Calibri"/>
                <a:cs typeface="Calibri"/>
              </a:rPr>
              <a:t>00:49:59</a:t>
            </a:r>
            <a:r>
              <a:rPr dirty="0" sz="1100">
                <a:latin typeface="Calibri"/>
                <a:cs typeface="Calibri"/>
              </a:rPr>
              <a:t>	Denise</a:t>
            </a:r>
            <a:r>
              <a:rPr dirty="0" sz="1100" spc="-15">
                <a:latin typeface="Calibri"/>
                <a:cs typeface="Calibri"/>
              </a:rPr>
              <a:t> </a:t>
            </a:r>
            <a:r>
              <a:rPr dirty="0" sz="1100">
                <a:latin typeface="Calibri"/>
                <a:cs typeface="Calibri"/>
              </a:rPr>
              <a:t>D</a:t>
            </a:r>
            <a:r>
              <a:rPr dirty="0" sz="1100" spc="-10">
                <a:latin typeface="Calibri"/>
                <a:cs typeface="Calibri"/>
              </a:rPr>
              <a:t> Green:</a:t>
            </a:r>
            <a:r>
              <a:rPr dirty="0" sz="1100">
                <a:latin typeface="Calibri"/>
                <a:cs typeface="Calibri"/>
              </a:rPr>
              <a:t>	NILRC</a:t>
            </a:r>
            <a:r>
              <a:rPr dirty="0" sz="1100" spc="465">
                <a:latin typeface="Calibri"/>
                <a:cs typeface="Calibri"/>
              </a:rPr>
              <a:t> </a:t>
            </a:r>
            <a:r>
              <a:rPr dirty="0" sz="1100">
                <a:latin typeface="Calibri"/>
                <a:cs typeface="Calibri"/>
              </a:rPr>
              <a:t>see</a:t>
            </a:r>
            <a:r>
              <a:rPr dirty="0" sz="1100" spc="-15">
                <a:latin typeface="Calibri"/>
                <a:cs typeface="Calibri"/>
              </a:rPr>
              <a:t> </a:t>
            </a:r>
            <a:r>
              <a:rPr dirty="0" sz="1100" spc="-10">
                <a:latin typeface="Calibri"/>
                <a:cs typeface="Calibri"/>
                <a:hlinkClick r:id="rId2"/>
              </a:rPr>
              <a:t>https://nilrc.overdrive.com/</a:t>
            </a:r>
            <a:endParaRPr sz="1100">
              <a:latin typeface="Calibri"/>
              <a:cs typeface="Calibri"/>
            </a:endParaRPr>
          </a:p>
          <a:p>
            <a:pPr marL="12700" marR="178435">
              <a:lnSpc>
                <a:spcPct val="110000"/>
              </a:lnSpc>
              <a:spcBef>
                <a:spcPts val="795"/>
              </a:spcBef>
              <a:tabLst>
                <a:tab pos="927100" algn="l"/>
              </a:tabLst>
            </a:pPr>
            <a:r>
              <a:rPr dirty="0" sz="1100" spc="-10">
                <a:latin typeface="Calibri"/>
                <a:cs typeface="Calibri"/>
              </a:rPr>
              <a:t>00:51:17</a:t>
            </a:r>
            <a:r>
              <a:rPr dirty="0" sz="1100">
                <a:latin typeface="Calibri"/>
                <a:cs typeface="Calibri"/>
              </a:rPr>
              <a:t>	Tammie</a:t>
            </a:r>
            <a:r>
              <a:rPr dirty="0" sz="1100" spc="-25">
                <a:latin typeface="Calibri"/>
                <a:cs typeface="Calibri"/>
              </a:rPr>
              <a:t> </a:t>
            </a:r>
            <a:r>
              <a:rPr dirty="0" sz="1100">
                <a:latin typeface="Calibri"/>
                <a:cs typeface="Calibri"/>
              </a:rPr>
              <a:t>Busch</a:t>
            </a:r>
            <a:r>
              <a:rPr dirty="0" sz="1100" spc="-20">
                <a:latin typeface="Calibri"/>
                <a:cs typeface="Calibri"/>
              </a:rPr>
              <a:t> </a:t>
            </a:r>
            <a:r>
              <a:rPr dirty="0" sz="1100">
                <a:latin typeface="Calibri"/>
                <a:cs typeface="Calibri"/>
              </a:rPr>
              <a:t>(she/her/hers):</a:t>
            </a:r>
            <a:r>
              <a:rPr dirty="0" sz="1100" spc="130">
                <a:latin typeface="Calibri"/>
                <a:cs typeface="Calibri"/>
              </a:rPr>
              <a:t>  </a:t>
            </a:r>
            <a:r>
              <a:rPr dirty="0" sz="1100">
                <a:latin typeface="Calibri"/>
                <a:cs typeface="Calibri"/>
              </a:rPr>
              <a:t>I</a:t>
            </a:r>
            <a:r>
              <a:rPr dirty="0" sz="1100" spc="-15">
                <a:latin typeface="Calibri"/>
                <a:cs typeface="Calibri"/>
              </a:rPr>
              <a:t> </a:t>
            </a:r>
            <a:r>
              <a:rPr dirty="0" sz="1100">
                <a:latin typeface="Calibri"/>
                <a:cs typeface="Calibri"/>
              </a:rPr>
              <a:t>recently</a:t>
            </a:r>
            <a:r>
              <a:rPr dirty="0" sz="1100" spc="-10">
                <a:latin typeface="Calibri"/>
                <a:cs typeface="Calibri"/>
              </a:rPr>
              <a:t> </a:t>
            </a:r>
            <a:r>
              <a:rPr dirty="0" sz="1100">
                <a:latin typeface="Calibri"/>
                <a:cs typeface="Calibri"/>
              </a:rPr>
              <a:t>created</a:t>
            </a:r>
            <a:r>
              <a:rPr dirty="0" sz="1100" spc="-20">
                <a:latin typeface="Calibri"/>
                <a:cs typeface="Calibri"/>
              </a:rPr>
              <a:t> </a:t>
            </a:r>
            <a:r>
              <a:rPr dirty="0" sz="1100">
                <a:latin typeface="Calibri"/>
                <a:cs typeface="Calibri"/>
              </a:rPr>
              <a:t>an</a:t>
            </a:r>
            <a:r>
              <a:rPr dirty="0" sz="1100" spc="-20">
                <a:latin typeface="Calibri"/>
                <a:cs typeface="Calibri"/>
              </a:rPr>
              <a:t> </a:t>
            </a:r>
            <a:r>
              <a:rPr dirty="0" sz="1100">
                <a:latin typeface="Calibri"/>
                <a:cs typeface="Calibri"/>
              </a:rPr>
              <a:t>IZ</a:t>
            </a:r>
            <a:r>
              <a:rPr dirty="0" sz="1100" spc="-15">
                <a:latin typeface="Calibri"/>
                <a:cs typeface="Calibri"/>
              </a:rPr>
              <a:t> </a:t>
            </a:r>
            <a:r>
              <a:rPr dirty="0" sz="1100">
                <a:latin typeface="Calibri"/>
                <a:cs typeface="Calibri"/>
              </a:rPr>
              <a:t>collection</a:t>
            </a:r>
            <a:r>
              <a:rPr dirty="0" sz="1100" spc="-20">
                <a:latin typeface="Calibri"/>
                <a:cs typeface="Calibri"/>
              </a:rPr>
              <a:t> </a:t>
            </a:r>
            <a:r>
              <a:rPr dirty="0" sz="1100">
                <a:latin typeface="Calibri"/>
                <a:cs typeface="Calibri"/>
              </a:rPr>
              <a:t>of</a:t>
            </a:r>
            <a:r>
              <a:rPr dirty="0" sz="1100" spc="-20">
                <a:latin typeface="Calibri"/>
                <a:cs typeface="Calibri"/>
              </a:rPr>
              <a:t> </a:t>
            </a:r>
            <a:r>
              <a:rPr dirty="0" sz="1100">
                <a:latin typeface="Calibri"/>
                <a:cs typeface="Calibri"/>
              </a:rPr>
              <a:t>online</a:t>
            </a:r>
            <a:r>
              <a:rPr dirty="0" sz="1100" spc="-25">
                <a:latin typeface="Calibri"/>
                <a:cs typeface="Calibri"/>
              </a:rPr>
              <a:t> </a:t>
            </a:r>
            <a:r>
              <a:rPr dirty="0" sz="1100" spc="-20">
                <a:latin typeface="Calibri"/>
                <a:cs typeface="Calibri"/>
              </a:rPr>
              <a:t>CRDP </a:t>
            </a:r>
            <a:r>
              <a:rPr dirty="0" sz="1100">
                <a:latin typeface="Calibri"/>
                <a:cs typeface="Calibri"/>
              </a:rPr>
              <a:t>records</a:t>
            </a:r>
            <a:r>
              <a:rPr dirty="0" sz="1100" spc="-25">
                <a:latin typeface="Calibri"/>
                <a:cs typeface="Calibri"/>
              </a:rPr>
              <a:t> </a:t>
            </a:r>
            <a:r>
              <a:rPr dirty="0" sz="1100">
                <a:latin typeface="Calibri"/>
                <a:cs typeface="Calibri"/>
              </a:rPr>
              <a:t>and</a:t>
            </a:r>
            <a:r>
              <a:rPr dirty="0" sz="1100" spc="-15">
                <a:latin typeface="Calibri"/>
                <a:cs typeface="Calibri"/>
              </a:rPr>
              <a:t> </a:t>
            </a:r>
            <a:r>
              <a:rPr dirty="0" sz="1100">
                <a:latin typeface="Calibri"/>
                <a:cs typeface="Calibri"/>
              </a:rPr>
              <a:t>portfolios</a:t>
            </a:r>
            <a:r>
              <a:rPr dirty="0" sz="1100" spc="-25">
                <a:latin typeface="Calibri"/>
                <a:cs typeface="Calibri"/>
              </a:rPr>
              <a:t> </a:t>
            </a:r>
            <a:r>
              <a:rPr dirty="0" sz="1100">
                <a:latin typeface="Calibri"/>
                <a:cs typeface="Calibri"/>
              </a:rPr>
              <a:t>we've</a:t>
            </a:r>
            <a:r>
              <a:rPr dirty="0" sz="1100" spc="-5">
                <a:latin typeface="Calibri"/>
                <a:cs typeface="Calibri"/>
              </a:rPr>
              <a:t> </a:t>
            </a:r>
            <a:r>
              <a:rPr dirty="0" sz="1100">
                <a:latin typeface="Calibri"/>
                <a:cs typeface="Calibri"/>
              </a:rPr>
              <a:t>received</a:t>
            </a:r>
            <a:r>
              <a:rPr dirty="0" sz="1100" spc="-20">
                <a:latin typeface="Calibri"/>
                <a:cs typeface="Calibri"/>
              </a:rPr>
              <a:t> </a:t>
            </a:r>
            <a:r>
              <a:rPr dirty="0" sz="1100">
                <a:latin typeface="Calibri"/>
                <a:cs typeface="Calibri"/>
              </a:rPr>
              <a:t>from</a:t>
            </a:r>
            <a:r>
              <a:rPr dirty="0" sz="1100" spc="-15">
                <a:latin typeface="Calibri"/>
                <a:cs typeface="Calibri"/>
              </a:rPr>
              <a:t> </a:t>
            </a:r>
            <a:r>
              <a:rPr dirty="0" sz="1100">
                <a:latin typeface="Calibri"/>
                <a:cs typeface="Calibri"/>
              </a:rPr>
              <a:t>MARCIVE.</a:t>
            </a:r>
            <a:r>
              <a:rPr dirty="0" sz="1100" spc="-25">
                <a:latin typeface="Calibri"/>
                <a:cs typeface="Calibri"/>
              </a:rPr>
              <a:t> </a:t>
            </a:r>
            <a:r>
              <a:rPr dirty="0" sz="1100">
                <a:latin typeface="Calibri"/>
                <a:cs typeface="Calibri"/>
              </a:rPr>
              <a:t>I</a:t>
            </a:r>
            <a:r>
              <a:rPr dirty="0" sz="1100" spc="-15">
                <a:latin typeface="Calibri"/>
                <a:cs typeface="Calibri"/>
              </a:rPr>
              <a:t> </a:t>
            </a:r>
            <a:r>
              <a:rPr dirty="0" sz="1100">
                <a:latin typeface="Calibri"/>
                <a:cs typeface="Calibri"/>
              </a:rPr>
              <a:t>keep</a:t>
            </a:r>
            <a:r>
              <a:rPr dirty="0" sz="1100" spc="-25">
                <a:latin typeface="Calibri"/>
                <a:cs typeface="Calibri"/>
              </a:rPr>
              <a:t> </a:t>
            </a:r>
            <a:r>
              <a:rPr dirty="0" sz="1100">
                <a:latin typeface="Calibri"/>
                <a:cs typeface="Calibri"/>
              </a:rPr>
              <a:t>this</a:t>
            </a:r>
            <a:r>
              <a:rPr dirty="0" sz="1100" spc="-15">
                <a:latin typeface="Calibri"/>
                <a:cs typeface="Calibri"/>
              </a:rPr>
              <a:t> </a:t>
            </a:r>
            <a:r>
              <a:rPr dirty="0" sz="1100">
                <a:latin typeface="Calibri"/>
                <a:cs typeface="Calibri"/>
              </a:rPr>
              <a:t>collection</a:t>
            </a:r>
            <a:r>
              <a:rPr dirty="0" sz="1100" spc="-15">
                <a:latin typeface="Calibri"/>
                <a:cs typeface="Calibri"/>
              </a:rPr>
              <a:t> </a:t>
            </a:r>
            <a:r>
              <a:rPr dirty="0" sz="1100">
                <a:latin typeface="Calibri"/>
                <a:cs typeface="Calibri"/>
              </a:rPr>
              <a:t>updated</a:t>
            </a:r>
            <a:r>
              <a:rPr dirty="0" sz="1100" spc="-20">
                <a:latin typeface="Calibri"/>
                <a:cs typeface="Calibri"/>
              </a:rPr>
              <a:t> </a:t>
            </a:r>
            <a:r>
              <a:rPr dirty="0" sz="1100">
                <a:latin typeface="Calibri"/>
                <a:cs typeface="Calibri"/>
              </a:rPr>
              <a:t>with</a:t>
            </a:r>
            <a:r>
              <a:rPr dirty="0" sz="1100" spc="-25">
                <a:latin typeface="Calibri"/>
                <a:cs typeface="Calibri"/>
              </a:rPr>
              <a:t> </a:t>
            </a:r>
            <a:r>
              <a:rPr dirty="0" sz="1100">
                <a:latin typeface="Calibri"/>
                <a:cs typeface="Calibri"/>
              </a:rPr>
              <a:t>the</a:t>
            </a:r>
            <a:r>
              <a:rPr dirty="0" sz="1100" spc="-20">
                <a:latin typeface="Calibri"/>
                <a:cs typeface="Calibri"/>
              </a:rPr>
              <a:t> </a:t>
            </a:r>
            <a:r>
              <a:rPr dirty="0" sz="1100" spc="-10">
                <a:latin typeface="Calibri"/>
                <a:cs typeface="Calibri"/>
              </a:rPr>
              <a:t>monthly </a:t>
            </a:r>
            <a:r>
              <a:rPr dirty="0" sz="1100">
                <a:latin typeface="Calibri"/>
                <a:cs typeface="Calibri"/>
              </a:rPr>
              <a:t>new</a:t>
            </a:r>
            <a:r>
              <a:rPr dirty="0" sz="1100" spc="-25">
                <a:latin typeface="Calibri"/>
                <a:cs typeface="Calibri"/>
              </a:rPr>
              <a:t> </a:t>
            </a:r>
            <a:r>
              <a:rPr dirty="0" sz="1100">
                <a:latin typeface="Calibri"/>
                <a:cs typeface="Calibri"/>
              </a:rPr>
              <a:t>online</a:t>
            </a:r>
            <a:r>
              <a:rPr dirty="0" sz="1100" spc="-5">
                <a:latin typeface="Calibri"/>
                <a:cs typeface="Calibri"/>
              </a:rPr>
              <a:t> </a:t>
            </a:r>
            <a:r>
              <a:rPr dirty="0" sz="1100">
                <a:latin typeface="Calibri"/>
                <a:cs typeface="Calibri"/>
              </a:rPr>
              <a:t>and</a:t>
            </a:r>
            <a:r>
              <a:rPr dirty="0" sz="1100" spc="-15">
                <a:latin typeface="Calibri"/>
                <a:cs typeface="Calibri"/>
              </a:rPr>
              <a:t> </a:t>
            </a:r>
            <a:r>
              <a:rPr dirty="0" sz="1100">
                <a:latin typeface="Calibri"/>
                <a:cs typeface="Calibri"/>
              </a:rPr>
              <a:t>changed</a:t>
            </a:r>
            <a:r>
              <a:rPr dirty="0" sz="1100" spc="-25">
                <a:latin typeface="Calibri"/>
                <a:cs typeface="Calibri"/>
              </a:rPr>
              <a:t> </a:t>
            </a:r>
            <a:r>
              <a:rPr dirty="0" sz="1100">
                <a:latin typeface="Calibri"/>
                <a:cs typeface="Calibri"/>
              </a:rPr>
              <a:t>online</a:t>
            </a:r>
            <a:r>
              <a:rPr dirty="0" sz="1100" spc="-10">
                <a:latin typeface="Calibri"/>
                <a:cs typeface="Calibri"/>
              </a:rPr>
              <a:t> </a:t>
            </a:r>
            <a:r>
              <a:rPr dirty="0" sz="1100">
                <a:latin typeface="Calibri"/>
                <a:cs typeface="Calibri"/>
              </a:rPr>
              <a:t>records</a:t>
            </a:r>
            <a:r>
              <a:rPr dirty="0" sz="1100" spc="-10">
                <a:latin typeface="Calibri"/>
                <a:cs typeface="Calibri"/>
              </a:rPr>
              <a:t> </a:t>
            </a:r>
            <a:r>
              <a:rPr dirty="0" sz="1100">
                <a:latin typeface="Calibri"/>
                <a:cs typeface="Calibri"/>
              </a:rPr>
              <a:t>I</a:t>
            </a:r>
            <a:r>
              <a:rPr dirty="0" sz="1100" spc="-10">
                <a:latin typeface="Calibri"/>
                <a:cs typeface="Calibri"/>
              </a:rPr>
              <a:t> </a:t>
            </a:r>
            <a:r>
              <a:rPr dirty="0" sz="1100">
                <a:latin typeface="Calibri"/>
                <a:cs typeface="Calibri"/>
              </a:rPr>
              <a:t>receive.</a:t>
            </a:r>
            <a:r>
              <a:rPr dirty="0" sz="1100" spc="-15">
                <a:latin typeface="Calibri"/>
                <a:cs typeface="Calibri"/>
              </a:rPr>
              <a:t> </a:t>
            </a:r>
            <a:r>
              <a:rPr dirty="0" sz="1100">
                <a:latin typeface="Calibri"/>
                <a:cs typeface="Calibri"/>
              </a:rPr>
              <a:t>Is</a:t>
            </a:r>
            <a:r>
              <a:rPr dirty="0" sz="1100" spc="-20">
                <a:latin typeface="Calibri"/>
                <a:cs typeface="Calibri"/>
              </a:rPr>
              <a:t> </a:t>
            </a:r>
            <a:r>
              <a:rPr dirty="0" sz="1100">
                <a:latin typeface="Calibri"/>
                <a:cs typeface="Calibri"/>
              </a:rPr>
              <a:t>this</a:t>
            </a:r>
            <a:r>
              <a:rPr dirty="0" sz="1100" spc="-10">
                <a:latin typeface="Calibri"/>
                <a:cs typeface="Calibri"/>
              </a:rPr>
              <a:t> </a:t>
            </a:r>
            <a:r>
              <a:rPr dirty="0" sz="1100">
                <a:latin typeface="Calibri"/>
                <a:cs typeface="Calibri"/>
              </a:rPr>
              <a:t>something</a:t>
            </a:r>
            <a:r>
              <a:rPr dirty="0" sz="1100" spc="-15">
                <a:latin typeface="Calibri"/>
                <a:cs typeface="Calibri"/>
              </a:rPr>
              <a:t> </a:t>
            </a:r>
            <a:r>
              <a:rPr dirty="0" sz="1100">
                <a:latin typeface="Calibri"/>
                <a:cs typeface="Calibri"/>
              </a:rPr>
              <a:t>I</a:t>
            </a:r>
            <a:r>
              <a:rPr dirty="0" sz="1100" spc="-15">
                <a:latin typeface="Calibri"/>
                <a:cs typeface="Calibri"/>
              </a:rPr>
              <a:t> </a:t>
            </a:r>
            <a:r>
              <a:rPr dirty="0" sz="1100">
                <a:latin typeface="Calibri"/>
                <a:cs typeface="Calibri"/>
              </a:rPr>
              <a:t>should</a:t>
            </a:r>
            <a:r>
              <a:rPr dirty="0" sz="1100" spc="-15">
                <a:latin typeface="Calibri"/>
                <a:cs typeface="Calibri"/>
              </a:rPr>
              <a:t> </a:t>
            </a:r>
            <a:r>
              <a:rPr dirty="0" sz="1100">
                <a:latin typeface="Calibri"/>
                <a:cs typeface="Calibri"/>
              </a:rPr>
              <a:t>share</a:t>
            </a:r>
            <a:r>
              <a:rPr dirty="0" sz="1100" spc="-20">
                <a:latin typeface="Calibri"/>
                <a:cs typeface="Calibri"/>
              </a:rPr>
              <a:t> </a:t>
            </a:r>
            <a:r>
              <a:rPr dirty="0" sz="1100">
                <a:latin typeface="Calibri"/>
                <a:cs typeface="Calibri"/>
              </a:rPr>
              <a:t>to</a:t>
            </a:r>
            <a:r>
              <a:rPr dirty="0" sz="1100" spc="-15">
                <a:latin typeface="Calibri"/>
                <a:cs typeface="Calibri"/>
              </a:rPr>
              <a:t> </a:t>
            </a:r>
            <a:r>
              <a:rPr dirty="0" sz="1100">
                <a:latin typeface="Calibri"/>
                <a:cs typeface="Calibri"/>
              </a:rPr>
              <a:t>the</a:t>
            </a:r>
            <a:r>
              <a:rPr dirty="0" sz="1100" spc="-10">
                <a:latin typeface="Calibri"/>
                <a:cs typeface="Calibri"/>
              </a:rPr>
              <a:t> </a:t>
            </a:r>
            <a:r>
              <a:rPr dirty="0" sz="1100" spc="-25">
                <a:latin typeface="Calibri"/>
                <a:cs typeface="Calibri"/>
              </a:rPr>
              <a:t>CZ?</a:t>
            </a:r>
            <a:endParaRPr sz="1100">
              <a:latin typeface="Calibri"/>
              <a:cs typeface="Calibri"/>
            </a:endParaRPr>
          </a:p>
          <a:p>
            <a:pPr marL="12700" marR="95250">
              <a:lnSpc>
                <a:spcPct val="110000"/>
              </a:lnSpc>
              <a:spcBef>
                <a:spcPts val="790"/>
              </a:spcBef>
              <a:tabLst>
                <a:tab pos="927100" algn="l"/>
                <a:tab pos="1841500" algn="l"/>
              </a:tabLst>
            </a:pPr>
            <a:r>
              <a:rPr dirty="0" sz="1100" spc="-10">
                <a:latin typeface="Calibri"/>
                <a:cs typeface="Calibri"/>
              </a:rPr>
              <a:t>00:52:23</a:t>
            </a:r>
            <a:r>
              <a:rPr dirty="0" sz="1100">
                <a:latin typeface="Calibri"/>
                <a:cs typeface="Calibri"/>
              </a:rPr>
              <a:t>	</a:t>
            </a:r>
            <a:r>
              <a:rPr dirty="0" sz="1100" spc="-10">
                <a:latin typeface="Calibri"/>
                <a:cs typeface="Calibri"/>
              </a:rPr>
              <a:t>gporter:</a:t>
            </a:r>
            <a:r>
              <a:rPr dirty="0" sz="1100">
                <a:latin typeface="Calibri"/>
                <a:cs typeface="Calibri"/>
              </a:rPr>
              <a:t>	Ted</a:t>
            </a:r>
            <a:r>
              <a:rPr dirty="0" sz="1100" spc="-10">
                <a:latin typeface="Calibri"/>
                <a:cs typeface="Calibri"/>
              </a:rPr>
              <a:t> </a:t>
            </a:r>
            <a:r>
              <a:rPr dirty="0" sz="1100">
                <a:latin typeface="Calibri"/>
                <a:cs typeface="Calibri"/>
              </a:rPr>
              <a:t>talked</a:t>
            </a:r>
            <a:r>
              <a:rPr dirty="0" sz="1100" spc="-10">
                <a:latin typeface="Calibri"/>
                <a:cs typeface="Calibri"/>
              </a:rPr>
              <a:t> </a:t>
            </a:r>
            <a:r>
              <a:rPr dirty="0" sz="1100">
                <a:latin typeface="Calibri"/>
                <a:cs typeface="Calibri"/>
              </a:rPr>
              <a:t>about the</a:t>
            </a:r>
            <a:r>
              <a:rPr dirty="0" sz="1100" spc="-15">
                <a:latin typeface="Calibri"/>
                <a:cs typeface="Calibri"/>
              </a:rPr>
              <a:t> </a:t>
            </a:r>
            <a:r>
              <a:rPr dirty="0" sz="1100" spc="-10">
                <a:latin typeface="Calibri"/>
                <a:cs typeface="Calibri"/>
              </a:rPr>
              <a:t>CARLI-</a:t>
            </a:r>
            <a:r>
              <a:rPr dirty="0" sz="1100">
                <a:latin typeface="Calibri"/>
                <a:cs typeface="Calibri"/>
              </a:rPr>
              <a:t>provided</a:t>
            </a:r>
            <a:r>
              <a:rPr dirty="0" sz="1100" spc="-15">
                <a:latin typeface="Calibri"/>
                <a:cs typeface="Calibri"/>
              </a:rPr>
              <a:t> </a:t>
            </a:r>
            <a:r>
              <a:rPr dirty="0" sz="1100">
                <a:latin typeface="Calibri"/>
                <a:cs typeface="Calibri"/>
              </a:rPr>
              <a:t>ebook</a:t>
            </a:r>
            <a:r>
              <a:rPr dirty="0" sz="1100" spc="-15">
                <a:latin typeface="Calibri"/>
                <a:cs typeface="Calibri"/>
              </a:rPr>
              <a:t> </a:t>
            </a:r>
            <a:r>
              <a:rPr dirty="0" sz="1100">
                <a:latin typeface="Calibri"/>
                <a:cs typeface="Calibri"/>
              </a:rPr>
              <a:t>collections</a:t>
            </a:r>
            <a:r>
              <a:rPr dirty="0" sz="1100" spc="-5">
                <a:latin typeface="Calibri"/>
                <a:cs typeface="Calibri"/>
              </a:rPr>
              <a:t> </a:t>
            </a:r>
            <a:r>
              <a:rPr dirty="0" sz="1100">
                <a:latin typeface="Calibri"/>
                <a:cs typeface="Calibri"/>
              </a:rPr>
              <a:t>being</a:t>
            </a:r>
            <a:r>
              <a:rPr dirty="0" sz="1100" spc="-10">
                <a:latin typeface="Calibri"/>
                <a:cs typeface="Calibri"/>
              </a:rPr>
              <a:t> activated </a:t>
            </a:r>
            <a:r>
              <a:rPr dirty="0" sz="1100">
                <a:latin typeface="Calibri"/>
                <a:cs typeface="Calibri"/>
              </a:rPr>
              <a:t>in</a:t>
            </a:r>
            <a:r>
              <a:rPr dirty="0" sz="1100" spc="-15">
                <a:latin typeface="Calibri"/>
                <a:cs typeface="Calibri"/>
              </a:rPr>
              <a:t> </a:t>
            </a:r>
            <a:r>
              <a:rPr dirty="0" sz="1100">
                <a:latin typeface="Calibri"/>
                <a:cs typeface="Calibri"/>
              </a:rPr>
              <a:t>the</a:t>
            </a:r>
            <a:r>
              <a:rPr dirty="0" sz="1100" spc="-5">
                <a:latin typeface="Calibri"/>
                <a:cs typeface="Calibri"/>
              </a:rPr>
              <a:t> </a:t>
            </a:r>
            <a:r>
              <a:rPr dirty="0" sz="1100">
                <a:latin typeface="Calibri"/>
                <a:cs typeface="Calibri"/>
              </a:rPr>
              <a:t>NZ</a:t>
            </a:r>
            <a:r>
              <a:rPr dirty="0" sz="1100" spc="-10">
                <a:latin typeface="Calibri"/>
                <a:cs typeface="Calibri"/>
              </a:rPr>
              <a:t> </a:t>
            </a:r>
            <a:r>
              <a:rPr dirty="0" sz="1100">
                <a:latin typeface="Calibri"/>
                <a:cs typeface="Calibri"/>
              </a:rPr>
              <a:t>in</a:t>
            </a:r>
            <a:r>
              <a:rPr dirty="0" sz="1100" spc="-10">
                <a:latin typeface="Calibri"/>
                <a:cs typeface="Calibri"/>
              </a:rPr>
              <a:t> </a:t>
            </a:r>
            <a:r>
              <a:rPr dirty="0" sz="1100">
                <a:latin typeface="Calibri"/>
                <a:cs typeface="Calibri"/>
              </a:rPr>
              <a:t>the</a:t>
            </a:r>
            <a:r>
              <a:rPr dirty="0" sz="1100" spc="-5">
                <a:latin typeface="Calibri"/>
                <a:cs typeface="Calibri"/>
              </a:rPr>
              <a:t> </a:t>
            </a:r>
            <a:r>
              <a:rPr dirty="0" sz="1100">
                <a:latin typeface="Calibri"/>
                <a:cs typeface="Calibri"/>
              </a:rPr>
              <a:t>future..</a:t>
            </a:r>
            <a:r>
              <a:rPr dirty="0" sz="1100" spc="-10">
                <a:latin typeface="Calibri"/>
                <a:cs typeface="Calibri"/>
              </a:rPr>
              <a:t> </a:t>
            </a:r>
            <a:r>
              <a:rPr dirty="0" sz="1100">
                <a:latin typeface="Calibri"/>
                <a:cs typeface="Calibri"/>
              </a:rPr>
              <a:t>Should</a:t>
            </a:r>
            <a:r>
              <a:rPr dirty="0" sz="1100" spc="-10">
                <a:latin typeface="Calibri"/>
                <a:cs typeface="Calibri"/>
              </a:rPr>
              <a:t> </a:t>
            </a:r>
            <a:r>
              <a:rPr dirty="0" sz="1100">
                <a:latin typeface="Calibri"/>
                <a:cs typeface="Calibri"/>
              </a:rPr>
              <a:t>each</a:t>
            </a:r>
            <a:r>
              <a:rPr dirty="0" sz="1100" spc="-15">
                <a:latin typeface="Calibri"/>
                <a:cs typeface="Calibri"/>
              </a:rPr>
              <a:t> </a:t>
            </a:r>
            <a:r>
              <a:rPr dirty="0" sz="1100">
                <a:latin typeface="Calibri"/>
                <a:cs typeface="Calibri"/>
              </a:rPr>
              <a:t>institution</a:t>
            </a:r>
            <a:r>
              <a:rPr dirty="0" sz="1100" spc="-15">
                <a:latin typeface="Calibri"/>
                <a:cs typeface="Calibri"/>
              </a:rPr>
              <a:t> </a:t>
            </a:r>
            <a:r>
              <a:rPr dirty="0" sz="1100">
                <a:latin typeface="Calibri"/>
                <a:cs typeface="Calibri"/>
              </a:rPr>
              <a:t>activate these</a:t>
            </a:r>
            <a:r>
              <a:rPr dirty="0" sz="1100" spc="225">
                <a:latin typeface="Calibri"/>
                <a:cs typeface="Calibri"/>
              </a:rPr>
              <a:t> </a:t>
            </a:r>
            <a:r>
              <a:rPr dirty="0" sz="1100">
                <a:latin typeface="Calibri"/>
                <a:cs typeface="Calibri"/>
              </a:rPr>
              <a:t>ebook</a:t>
            </a:r>
            <a:r>
              <a:rPr dirty="0" sz="1100" spc="-15">
                <a:latin typeface="Calibri"/>
                <a:cs typeface="Calibri"/>
              </a:rPr>
              <a:t> </a:t>
            </a:r>
            <a:r>
              <a:rPr dirty="0" sz="1100">
                <a:latin typeface="Calibri"/>
                <a:cs typeface="Calibri"/>
              </a:rPr>
              <a:t>collections</a:t>
            </a:r>
            <a:r>
              <a:rPr dirty="0" sz="1100" spc="-20">
                <a:latin typeface="Calibri"/>
                <a:cs typeface="Calibri"/>
              </a:rPr>
              <a:t> </a:t>
            </a:r>
            <a:r>
              <a:rPr dirty="0" sz="1100">
                <a:latin typeface="Calibri"/>
                <a:cs typeface="Calibri"/>
              </a:rPr>
              <a:t>in</a:t>
            </a:r>
            <a:r>
              <a:rPr dirty="0" sz="1100" spc="-15">
                <a:latin typeface="Calibri"/>
                <a:cs typeface="Calibri"/>
              </a:rPr>
              <a:t> </a:t>
            </a:r>
            <a:r>
              <a:rPr dirty="0" sz="1100">
                <a:latin typeface="Calibri"/>
                <a:cs typeface="Calibri"/>
              </a:rPr>
              <a:t>their</a:t>
            </a:r>
            <a:r>
              <a:rPr dirty="0" sz="1100" spc="-5">
                <a:latin typeface="Calibri"/>
                <a:cs typeface="Calibri"/>
              </a:rPr>
              <a:t> </a:t>
            </a:r>
            <a:r>
              <a:rPr dirty="0" sz="1100" spc="-25">
                <a:latin typeface="Calibri"/>
                <a:cs typeface="Calibri"/>
              </a:rPr>
              <a:t>IZ?</a:t>
            </a:r>
            <a:endParaRPr sz="1100">
              <a:latin typeface="Calibri"/>
              <a:cs typeface="Calibri"/>
            </a:endParaRPr>
          </a:p>
          <a:p>
            <a:pPr marL="12700" marR="10795" indent="-635">
              <a:lnSpc>
                <a:spcPct val="110000"/>
              </a:lnSpc>
              <a:spcBef>
                <a:spcPts val="795"/>
              </a:spcBef>
              <a:tabLst>
                <a:tab pos="927100" algn="l"/>
              </a:tabLst>
            </a:pPr>
            <a:r>
              <a:rPr dirty="0" sz="1100" spc="-10">
                <a:latin typeface="Calibri"/>
                <a:cs typeface="Calibri"/>
              </a:rPr>
              <a:t>00:52:53</a:t>
            </a:r>
            <a:r>
              <a:rPr dirty="0" sz="1100">
                <a:latin typeface="Calibri"/>
                <a:cs typeface="Calibri"/>
              </a:rPr>
              <a:t>	Jessica</a:t>
            </a:r>
            <a:r>
              <a:rPr dirty="0" sz="1100" spc="-20">
                <a:latin typeface="Calibri"/>
                <a:cs typeface="Calibri"/>
              </a:rPr>
              <a:t> </a:t>
            </a:r>
            <a:r>
              <a:rPr dirty="0" sz="1100">
                <a:latin typeface="Calibri"/>
                <a:cs typeface="Calibri"/>
              </a:rPr>
              <a:t>Gibson:</a:t>
            </a:r>
            <a:r>
              <a:rPr dirty="0" sz="1100" spc="270">
                <a:latin typeface="Calibri"/>
                <a:cs typeface="Calibri"/>
              </a:rPr>
              <a:t> </a:t>
            </a:r>
            <a:r>
              <a:rPr dirty="0" sz="1100">
                <a:latin typeface="Calibri"/>
                <a:cs typeface="Calibri"/>
              </a:rPr>
              <a:t>Editing</a:t>
            </a:r>
            <a:r>
              <a:rPr dirty="0" sz="1100" spc="-15">
                <a:latin typeface="Calibri"/>
                <a:cs typeface="Calibri"/>
              </a:rPr>
              <a:t> </a:t>
            </a:r>
            <a:r>
              <a:rPr dirty="0" sz="1100">
                <a:latin typeface="Calibri"/>
                <a:cs typeface="Calibri"/>
              </a:rPr>
              <a:t>CZ</a:t>
            </a:r>
            <a:r>
              <a:rPr dirty="0" sz="1100" spc="-5">
                <a:latin typeface="Calibri"/>
                <a:cs typeface="Calibri"/>
              </a:rPr>
              <a:t> </a:t>
            </a:r>
            <a:r>
              <a:rPr dirty="0" sz="1100">
                <a:latin typeface="Calibri"/>
                <a:cs typeface="Calibri"/>
              </a:rPr>
              <a:t>Bib</a:t>
            </a:r>
            <a:r>
              <a:rPr dirty="0" sz="1100" spc="-10">
                <a:latin typeface="Calibri"/>
                <a:cs typeface="Calibri"/>
              </a:rPr>
              <a:t> Records: </a:t>
            </a:r>
            <a:r>
              <a:rPr dirty="0" sz="1100" spc="-10">
                <a:latin typeface="Calibri"/>
                <a:cs typeface="Calibri"/>
                <a:hlinkClick r:id="rId3"/>
              </a:rPr>
              <a:t>https://knowledge.exlibrisgroup.com/Alma/Product_Documentation/010Alma_Online_Help_(English)/0</a:t>
            </a:r>
            <a:r>
              <a:rPr dirty="0" sz="1100" spc="-10">
                <a:latin typeface="Calibri"/>
                <a:cs typeface="Calibri"/>
              </a:rPr>
              <a:t> 40Resource_Management/040Metadata_Management/120Contributing_to_the_Community_Zone_%E 2%80%93_Bibliographic_Records#Editing_Community_Zone_Bibliographic_Records</a:t>
            </a:r>
            <a:endParaRPr sz="1100">
              <a:latin typeface="Calibri"/>
              <a:cs typeface="Calibri"/>
            </a:endParaRPr>
          </a:p>
          <a:p>
            <a:pPr marL="12700" marR="918844">
              <a:lnSpc>
                <a:spcPct val="110000"/>
              </a:lnSpc>
              <a:spcBef>
                <a:spcPts val="790"/>
              </a:spcBef>
              <a:tabLst>
                <a:tab pos="927100" algn="l"/>
                <a:tab pos="2298700" algn="l"/>
              </a:tabLst>
            </a:pPr>
            <a:r>
              <a:rPr dirty="0" sz="1100" spc="-10">
                <a:latin typeface="Calibri"/>
                <a:cs typeface="Calibri"/>
              </a:rPr>
              <a:t>00:53:12</a:t>
            </a:r>
            <a:r>
              <a:rPr dirty="0" sz="1100">
                <a:latin typeface="Calibri"/>
                <a:cs typeface="Calibri"/>
              </a:rPr>
              <a:t>	Denise</a:t>
            </a:r>
            <a:r>
              <a:rPr dirty="0" sz="1100" spc="-15">
                <a:latin typeface="Calibri"/>
                <a:cs typeface="Calibri"/>
              </a:rPr>
              <a:t> </a:t>
            </a:r>
            <a:r>
              <a:rPr dirty="0" sz="1100">
                <a:latin typeface="Calibri"/>
                <a:cs typeface="Calibri"/>
              </a:rPr>
              <a:t>D</a:t>
            </a:r>
            <a:r>
              <a:rPr dirty="0" sz="1100" spc="-10">
                <a:latin typeface="Calibri"/>
                <a:cs typeface="Calibri"/>
              </a:rPr>
              <a:t> Green:</a:t>
            </a:r>
            <a:r>
              <a:rPr dirty="0" sz="1100">
                <a:latin typeface="Calibri"/>
                <a:cs typeface="Calibri"/>
              </a:rPr>
              <a:t>	Cataloging</a:t>
            </a:r>
            <a:r>
              <a:rPr dirty="0" sz="1100" spc="-25">
                <a:latin typeface="Calibri"/>
                <a:cs typeface="Calibri"/>
              </a:rPr>
              <a:t> </a:t>
            </a:r>
            <a:r>
              <a:rPr dirty="0" sz="1100">
                <a:latin typeface="Calibri"/>
                <a:cs typeface="Calibri"/>
              </a:rPr>
              <a:t>Records</a:t>
            </a:r>
            <a:r>
              <a:rPr dirty="0" sz="1100" spc="-20">
                <a:latin typeface="Calibri"/>
                <a:cs typeface="Calibri"/>
              </a:rPr>
              <a:t> </a:t>
            </a:r>
            <a:r>
              <a:rPr dirty="0" sz="1100">
                <a:latin typeface="Calibri"/>
                <a:cs typeface="Calibri"/>
              </a:rPr>
              <a:t>Distribution</a:t>
            </a:r>
            <a:r>
              <a:rPr dirty="0" sz="1100" spc="-25">
                <a:latin typeface="Calibri"/>
                <a:cs typeface="Calibri"/>
              </a:rPr>
              <a:t> </a:t>
            </a:r>
            <a:r>
              <a:rPr dirty="0" sz="1100">
                <a:latin typeface="Calibri"/>
                <a:cs typeface="Calibri"/>
              </a:rPr>
              <a:t>Program</a:t>
            </a:r>
            <a:r>
              <a:rPr dirty="0" sz="1100" spc="-15">
                <a:latin typeface="Calibri"/>
                <a:cs typeface="Calibri"/>
              </a:rPr>
              <a:t> </a:t>
            </a:r>
            <a:r>
              <a:rPr dirty="0" sz="1100" spc="-10">
                <a:latin typeface="Calibri"/>
                <a:cs typeface="Calibri"/>
              </a:rPr>
              <a:t>(CRDP) </a:t>
            </a:r>
            <a:r>
              <a:rPr dirty="0" sz="1100" spc="-10">
                <a:latin typeface="Calibri"/>
                <a:cs typeface="Calibri"/>
                <a:hlinkClick r:id="rId4"/>
              </a:rPr>
              <a:t>https://home.marcive.com/blog/cataloging-record-distribution-program-crdp/</a:t>
            </a:r>
            <a:endParaRPr sz="1100">
              <a:latin typeface="Calibri"/>
              <a:cs typeface="Calibri"/>
            </a:endParaRPr>
          </a:p>
          <a:p>
            <a:pPr marL="12700" marR="99060" indent="-635">
              <a:lnSpc>
                <a:spcPct val="110000"/>
              </a:lnSpc>
              <a:spcBef>
                <a:spcPts val="795"/>
              </a:spcBef>
              <a:tabLst>
                <a:tab pos="926465" algn="l"/>
              </a:tabLst>
            </a:pPr>
            <a:r>
              <a:rPr dirty="0" sz="1100" spc="-10">
                <a:latin typeface="Calibri"/>
                <a:cs typeface="Calibri"/>
              </a:rPr>
              <a:t>00:53:14</a:t>
            </a:r>
            <a:r>
              <a:rPr dirty="0" sz="1100">
                <a:latin typeface="Calibri"/>
                <a:cs typeface="Calibri"/>
              </a:rPr>
              <a:t>	Sharon</a:t>
            </a:r>
            <a:r>
              <a:rPr dirty="0" sz="1100" spc="-20">
                <a:latin typeface="Calibri"/>
                <a:cs typeface="Calibri"/>
              </a:rPr>
              <a:t> </a:t>
            </a:r>
            <a:r>
              <a:rPr dirty="0" sz="1100">
                <a:latin typeface="Calibri"/>
                <a:cs typeface="Calibri"/>
              </a:rPr>
              <a:t>Nelson:</a:t>
            </a:r>
            <a:r>
              <a:rPr dirty="0" sz="1100" spc="130">
                <a:latin typeface="Calibri"/>
                <a:cs typeface="Calibri"/>
              </a:rPr>
              <a:t> </a:t>
            </a:r>
            <a:r>
              <a:rPr dirty="0" sz="1100">
                <a:latin typeface="Calibri"/>
                <a:cs typeface="Calibri"/>
              </a:rPr>
              <a:t>e</a:t>
            </a:r>
            <a:r>
              <a:rPr dirty="0" sz="1100" spc="-5">
                <a:latin typeface="Calibri"/>
                <a:cs typeface="Calibri"/>
              </a:rPr>
              <a:t> </a:t>
            </a:r>
            <a:r>
              <a:rPr dirty="0" sz="1100">
                <a:latin typeface="Calibri"/>
                <a:cs typeface="Calibri"/>
              </a:rPr>
              <a:t>purchased</a:t>
            </a:r>
            <a:r>
              <a:rPr dirty="0" sz="1100" spc="-25">
                <a:latin typeface="Calibri"/>
                <a:cs typeface="Calibri"/>
              </a:rPr>
              <a:t> </a:t>
            </a:r>
            <a:r>
              <a:rPr dirty="0" sz="1100">
                <a:latin typeface="Calibri"/>
                <a:cs typeface="Calibri"/>
              </a:rPr>
              <a:t>ebook</a:t>
            </a:r>
            <a:r>
              <a:rPr dirty="0" sz="1100" spc="-10">
                <a:latin typeface="Calibri"/>
                <a:cs typeface="Calibri"/>
              </a:rPr>
              <a:t> </a:t>
            </a:r>
            <a:r>
              <a:rPr dirty="0" sz="1100">
                <a:latin typeface="Calibri"/>
                <a:cs typeface="Calibri"/>
              </a:rPr>
              <a:t>records</a:t>
            </a:r>
            <a:r>
              <a:rPr dirty="0" sz="1100" spc="-20">
                <a:latin typeface="Calibri"/>
                <a:cs typeface="Calibri"/>
              </a:rPr>
              <a:t> </a:t>
            </a:r>
            <a:r>
              <a:rPr dirty="0" sz="1100">
                <a:latin typeface="Calibri"/>
                <a:cs typeface="Calibri"/>
              </a:rPr>
              <a:t>from</a:t>
            </a:r>
            <a:r>
              <a:rPr dirty="0" sz="1100" spc="-10">
                <a:latin typeface="Calibri"/>
                <a:cs typeface="Calibri"/>
              </a:rPr>
              <a:t> </a:t>
            </a:r>
            <a:r>
              <a:rPr dirty="0" sz="1100">
                <a:latin typeface="Calibri"/>
                <a:cs typeface="Calibri"/>
              </a:rPr>
              <a:t>Cassidy</a:t>
            </a:r>
            <a:r>
              <a:rPr dirty="0" sz="1100" spc="-5">
                <a:latin typeface="Calibri"/>
                <a:cs typeface="Calibri"/>
              </a:rPr>
              <a:t> </a:t>
            </a:r>
            <a:r>
              <a:rPr dirty="0" sz="1100">
                <a:latin typeface="Calibri"/>
                <a:cs typeface="Calibri"/>
              </a:rPr>
              <a:t>Cataloging</a:t>
            </a:r>
            <a:r>
              <a:rPr dirty="0" sz="1100" spc="-20">
                <a:latin typeface="Calibri"/>
                <a:cs typeface="Calibri"/>
              </a:rPr>
              <a:t> </a:t>
            </a:r>
            <a:r>
              <a:rPr dirty="0" sz="1100">
                <a:latin typeface="Calibri"/>
                <a:cs typeface="Calibri"/>
              </a:rPr>
              <a:t>that</a:t>
            </a:r>
            <a:r>
              <a:rPr dirty="0" sz="1100" spc="-5">
                <a:latin typeface="Calibri"/>
                <a:cs typeface="Calibri"/>
              </a:rPr>
              <a:t> </a:t>
            </a:r>
            <a:r>
              <a:rPr dirty="0" sz="1100">
                <a:latin typeface="Calibri"/>
                <a:cs typeface="Calibri"/>
              </a:rPr>
              <a:t>are</a:t>
            </a:r>
            <a:r>
              <a:rPr dirty="0" sz="1100" spc="-5">
                <a:latin typeface="Calibri"/>
                <a:cs typeface="Calibri"/>
              </a:rPr>
              <a:t> </a:t>
            </a:r>
            <a:r>
              <a:rPr dirty="0" sz="1100">
                <a:latin typeface="Calibri"/>
                <a:cs typeface="Calibri"/>
              </a:rPr>
              <a:t>in</a:t>
            </a:r>
            <a:r>
              <a:rPr dirty="0" sz="1100" spc="-30">
                <a:latin typeface="Calibri"/>
                <a:cs typeface="Calibri"/>
              </a:rPr>
              <a:t> </a:t>
            </a:r>
            <a:r>
              <a:rPr dirty="0" sz="1100" spc="-20">
                <a:latin typeface="Calibri"/>
                <a:cs typeface="Calibri"/>
              </a:rPr>
              <a:t>most </a:t>
            </a:r>
            <a:r>
              <a:rPr dirty="0" sz="1100">
                <a:latin typeface="Calibri"/>
                <a:cs typeface="Calibri"/>
              </a:rPr>
              <a:t>cases</a:t>
            </a:r>
            <a:r>
              <a:rPr dirty="0" sz="1100" spc="-15">
                <a:latin typeface="Calibri"/>
                <a:cs typeface="Calibri"/>
              </a:rPr>
              <a:t> </a:t>
            </a:r>
            <a:r>
              <a:rPr dirty="0" sz="1100">
                <a:latin typeface="Calibri"/>
                <a:cs typeface="Calibri"/>
              </a:rPr>
              <a:t>superior</a:t>
            </a:r>
            <a:r>
              <a:rPr dirty="0" sz="1100" spc="-20">
                <a:latin typeface="Calibri"/>
                <a:cs typeface="Calibri"/>
              </a:rPr>
              <a:t> </a:t>
            </a:r>
            <a:r>
              <a:rPr dirty="0" sz="1100">
                <a:latin typeface="Calibri"/>
                <a:cs typeface="Calibri"/>
              </a:rPr>
              <a:t>to</a:t>
            </a:r>
            <a:r>
              <a:rPr dirty="0" sz="1100" spc="-15">
                <a:latin typeface="Calibri"/>
                <a:cs typeface="Calibri"/>
              </a:rPr>
              <a:t> </a:t>
            </a:r>
            <a:r>
              <a:rPr dirty="0" sz="1100">
                <a:latin typeface="Calibri"/>
                <a:cs typeface="Calibri"/>
              </a:rPr>
              <a:t>CZ</a:t>
            </a:r>
            <a:r>
              <a:rPr dirty="0" sz="1100" spc="-10">
                <a:latin typeface="Calibri"/>
                <a:cs typeface="Calibri"/>
              </a:rPr>
              <a:t> </a:t>
            </a:r>
            <a:r>
              <a:rPr dirty="0" sz="1100">
                <a:latin typeface="Calibri"/>
                <a:cs typeface="Calibri"/>
              </a:rPr>
              <a:t>records</a:t>
            </a:r>
            <a:r>
              <a:rPr dirty="0" sz="1100" spc="-10">
                <a:latin typeface="Calibri"/>
                <a:cs typeface="Calibri"/>
              </a:rPr>
              <a:t> </a:t>
            </a:r>
            <a:r>
              <a:rPr dirty="0" sz="1100">
                <a:latin typeface="Calibri"/>
                <a:cs typeface="Calibri"/>
              </a:rPr>
              <a:t>for</a:t>
            </a:r>
            <a:r>
              <a:rPr dirty="0" sz="1100" spc="-20">
                <a:latin typeface="Calibri"/>
                <a:cs typeface="Calibri"/>
              </a:rPr>
              <a:t> </a:t>
            </a:r>
            <a:r>
              <a:rPr dirty="0" sz="1100">
                <a:latin typeface="Calibri"/>
                <a:cs typeface="Calibri"/>
              </a:rPr>
              <a:t>the</a:t>
            </a:r>
            <a:r>
              <a:rPr dirty="0" sz="1100" spc="-5">
                <a:latin typeface="Calibri"/>
                <a:cs typeface="Calibri"/>
              </a:rPr>
              <a:t> </a:t>
            </a:r>
            <a:r>
              <a:rPr dirty="0" sz="1100">
                <a:latin typeface="Calibri"/>
                <a:cs typeface="Calibri"/>
              </a:rPr>
              <a:t>same</a:t>
            </a:r>
            <a:r>
              <a:rPr dirty="0" sz="1100" spc="-5">
                <a:latin typeface="Calibri"/>
                <a:cs typeface="Calibri"/>
              </a:rPr>
              <a:t> </a:t>
            </a:r>
            <a:r>
              <a:rPr dirty="0" sz="1100">
                <a:latin typeface="Calibri"/>
                <a:cs typeface="Calibri"/>
              </a:rPr>
              <a:t>title.</a:t>
            </a:r>
            <a:r>
              <a:rPr dirty="0" sz="1100" spc="-10">
                <a:latin typeface="Calibri"/>
                <a:cs typeface="Calibri"/>
              </a:rPr>
              <a:t> </a:t>
            </a:r>
            <a:r>
              <a:rPr dirty="0" sz="1100">
                <a:latin typeface="Calibri"/>
                <a:cs typeface="Calibri"/>
              </a:rPr>
              <a:t>Our</a:t>
            </a:r>
            <a:r>
              <a:rPr dirty="0" sz="1100" spc="-15">
                <a:latin typeface="Calibri"/>
                <a:cs typeface="Calibri"/>
              </a:rPr>
              <a:t> </a:t>
            </a:r>
            <a:r>
              <a:rPr dirty="0" sz="1100">
                <a:latin typeface="Calibri"/>
                <a:cs typeface="Calibri"/>
              </a:rPr>
              <a:t>license</a:t>
            </a:r>
            <a:r>
              <a:rPr dirty="0" sz="1100" spc="-5">
                <a:latin typeface="Calibri"/>
                <a:cs typeface="Calibri"/>
              </a:rPr>
              <a:t> </a:t>
            </a:r>
            <a:r>
              <a:rPr dirty="0" sz="1100">
                <a:latin typeface="Calibri"/>
                <a:cs typeface="Calibri"/>
              </a:rPr>
              <a:t>doesn't</a:t>
            </a:r>
            <a:r>
              <a:rPr dirty="0" sz="1100" spc="-5">
                <a:latin typeface="Calibri"/>
                <a:cs typeface="Calibri"/>
              </a:rPr>
              <a:t> </a:t>
            </a:r>
            <a:r>
              <a:rPr dirty="0" sz="1100">
                <a:latin typeface="Calibri"/>
                <a:cs typeface="Calibri"/>
              </a:rPr>
              <a:t>allow</a:t>
            </a:r>
            <a:r>
              <a:rPr dirty="0" sz="1100" spc="-20">
                <a:latin typeface="Calibri"/>
                <a:cs typeface="Calibri"/>
              </a:rPr>
              <a:t> </a:t>
            </a:r>
            <a:r>
              <a:rPr dirty="0" sz="1100">
                <a:latin typeface="Calibri"/>
                <a:cs typeface="Calibri"/>
              </a:rPr>
              <a:t>using</a:t>
            </a:r>
            <a:r>
              <a:rPr dirty="0" sz="1100" spc="-15">
                <a:latin typeface="Calibri"/>
                <a:cs typeface="Calibri"/>
              </a:rPr>
              <a:t> </a:t>
            </a:r>
            <a:r>
              <a:rPr dirty="0" sz="1100">
                <a:latin typeface="Calibri"/>
                <a:cs typeface="Calibri"/>
              </a:rPr>
              <a:t>the</a:t>
            </a:r>
            <a:r>
              <a:rPr dirty="0" sz="1100" spc="-5">
                <a:latin typeface="Calibri"/>
                <a:cs typeface="Calibri"/>
              </a:rPr>
              <a:t> </a:t>
            </a:r>
            <a:r>
              <a:rPr dirty="0" sz="1100">
                <a:latin typeface="Calibri"/>
                <a:cs typeface="Calibri"/>
              </a:rPr>
              <a:t>Cassidy</a:t>
            </a:r>
            <a:r>
              <a:rPr dirty="0" sz="1100" spc="-15">
                <a:latin typeface="Calibri"/>
                <a:cs typeface="Calibri"/>
              </a:rPr>
              <a:t> </a:t>
            </a:r>
            <a:r>
              <a:rPr dirty="0" sz="1100" spc="-10">
                <a:latin typeface="Calibri"/>
                <a:cs typeface="Calibri"/>
              </a:rPr>
              <a:t>records </a:t>
            </a:r>
            <a:r>
              <a:rPr dirty="0" sz="1100">
                <a:latin typeface="Calibri"/>
                <a:cs typeface="Calibri"/>
              </a:rPr>
              <a:t>outside</a:t>
            </a:r>
            <a:r>
              <a:rPr dirty="0" sz="1100" spc="-20">
                <a:latin typeface="Calibri"/>
                <a:cs typeface="Calibri"/>
              </a:rPr>
              <a:t> </a:t>
            </a:r>
            <a:r>
              <a:rPr dirty="0" sz="1100">
                <a:latin typeface="Calibri"/>
                <a:cs typeface="Calibri"/>
              </a:rPr>
              <a:t>our</a:t>
            </a:r>
            <a:r>
              <a:rPr dirty="0" sz="1100" spc="-10">
                <a:latin typeface="Calibri"/>
                <a:cs typeface="Calibri"/>
              </a:rPr>
              <a:t> </a:t>
            </a:r>
            <a:r>
              <a:rPr dirty="0" sz="1100">
                <a:latin typeface="Calibri"/>
                <a:cs typeface="Calibri"/>
              </a:rPr>
              <a:t>institution.</a:t>
            </a:r>
            <a:r>
              <a:rPr dirty="0" sz="1100" spc="-20">
                <a:latin typeface="Calibri"/>
                <a:cs typeface="Calibri"/>
              </a:rPr>
              <a:t> </a:t>
            </a:r>
            <a:r>
              <a:rPr dirty="0" sz="1100">
                <a:latin typeface="Calibri"/>
                <a:cs typeface="Calibri"/>
              </a:rPr>
              <a:t>Can</a:t>
            </a:r>
            <a:r>
              <a:rPr dirty="0" sz="1100" spc="-15">
                <a:latin typeface="Calibri"/>
                <a:cs typeface="Calibri"/>
              </a:rPr>
              <a:t> </a:t>
            </a:r>
            <a:r>
              <a:rPr dirty="0" sz="1100">
                <a:latin typeface="Calibri"/>
                <a:cs typeface="Calibri"/>
              </a:rPr>
              <a:t>we</a:t>
            </a:r>
            <a:r>
              <a:rPr dirty="0" sz="1100" spc="-20">
                <a:latin typeface="Calibri"/>
                <a:cs typeface="Calibri"/>
              </a:rPr>
              <a:t> </a:t>
            </a:r>
            <a:r>
              <a:rPr dirty="0" sz="1100">
                <a:latin typeface="Calibri"/>
                <a:cs typeface="Calibri"/>
              </a:rPr>
              <a:t>suppress</a:t>
            </a:r>
            <a:r>
              <a:rPr dirty="0" sz="1100" spc="-10">
                <a:latin typeface="Calibri"/>
                <a:cs typeface="Calibri"/>
              </a:rPr>
              <a:t> </a:t>
            </a:r>
            <a:r>
              <a:rPr dirty="0" sz="1100">
                <a:latin typeface="Calibri"/>
                <a:cs typeface="Calibri"/>
              </a:rPr>
              <a:t>the CZ</a:t>
            </a:r>
            <a:r>
              <a:rPr dirty="0" sz="1100" spc="-10">
                <a:latin typeface="Calibri"/>
                <a:cs typeface="Calibri"/>
              </a:rPr>
              <a:t> </a:t>
            </a:r>
            <a:r>
              <a:rPr dirty="0" sz="1100">
                <a:latin typeface="Calibri"/>
                <a:cs typeface="Calibri"/>
              </a:rPr>
              <a:t>record</a:t>
            </a:r>
            <a:r>
              <a:rPr dirty="0" sz="1100" spc="-15">
                <a:latin typeface="Calibri"/>
                <a:cs typeface="Calibri"/>
              </a:rPr>
              <a:t> </a:t>
            </a:r>
            <a:r>
              <a:rPr dirty="0" sz="1100">
                <a:latin typeface="Calibri"/>
                <a:cs typeface="Calibri"/>
              </a:rPr>
              <a:t>in</a:t>
            </a:r>
            <a:r>
              <a:rPr dirty="0" sz="1100" spc="-10">
                <a:latin typeface="Calibri"/>
                <a:cs typeface="Calibri"/>
              </a:rPr>
              <a:t> </a:t>
            </a:r>
            <a:r>
              <a:rPr dirty="0" sz="1100">
                <a:latin typeface="Calibri"/>
                <a:cs typeface="Calibri"/>
              </a:rPr>
              <a:t>our</a:t>
            </a:r>
            <a:r>
              <a:rPr dirty="0" sz="1100" spc="-10">
                <a:latin typeface="Calibri"/>
                <a:cs typeface="Calibri"/>
              </a:rPr>
              <a:t> </a:t>
            </a:r>
            <a:r>
              <a:rPr dirty="0" sz="1100">
                <a:latin typeface="Calibri"/>
                <a:cs typeface="Calibri"/>
              </a:rPr>
              <a:t>IZ</a:t>
            </a:r>
            <a:r>
              <a:rPr dirty="0" sz="1100" spc="-25">
                <a:latin typeface="Calibri"/>
                <a:cs typeface="Calibri"/>
              </a:rPr>
              <a:t> </a:t>
            </a:r>
            <a:r>
              <a:rPr dirty="0" sz="1100">
                <a:latin typeface="Calibri"/>
                <a:cs typeface="Calibri"/>
              </a:rPr>
              <a:t>so</a:t>
            </a:r>
            <a:r>
              <a:rPr dirty="0" sz="1100" spc="-10">
                <a:latin typeface="Calibri"/>
                <a:cs typeface="Calibri"/>
              </a:rPr>
              <a:t> </a:t>
            </a:r>
            <a:r>
              <a:rPr dirty="0" sz="1100">
                <a:latin typeface="Calibri"/>
                <a:cs typeface="Calibri"/>
              </a:rPr>
              <a:t>the</a:t>
            </a:r>
            <a:r>
              <a:rPr dirty="0" sz="1100" spc="-5">
                <a:latin typeface="Calibri"/>
                <a:cs typeface="Calibri"/>
              </a:rPr>
              <a:t> </a:t>
            </a:r>
            <a:r>
              <a:rPr dirty="0" sz="1100">
                <a:latin typeface="Calibri"/>
                <a:cs typeface="Calibri"/>
              </a:rPr>
              <a:t>better</a:t>
            </a:r>
            <a:r>
              <a:rPr dirty="0" sz="1100" spc="-10">
                <a:latin typeface="Calibri"/>
                <a:cs typeface="Calibri"/>
              </a:rPr>
              <a:t> </a:t>
            </a:r>
            <a:r>
              <a:rPr dirty="0" sz="1100">
                <a:latin typeface="Calibri"/>
                <a:cs typeface="Calibri"/>
              </a:rPr>
              <a:t>Cassidy</a:t>
            </a:r>
            <a:r>
              <a:rPr dirty="0" sz="1100" spc="-5">
                <a:latin typeface="Calibri"/>
                <a:cs typeface="Calibri"/>
              </a:rPr>
              <a:t> </a:t>
            </a:r>
            <a:r>
              <a:rPr dirty="0" sz="1100">
                <a:latin typeface="Calibri"/>
                <a:cs typeface="Calibri"/>
              </a:rPr>
              <a:t>record</a:t>
            </a:r>
            <a:r>
              <a:rPr dirty="0" sz="1100" spc="-10">
                <a:latin typeface="Calibri"/>
                <a:cs typeface="Calibri"/>
              </a:rPr>
              <a:t> </a:t>
            </a:r>
            <a:r>
              <a:rPr dirty="0" sz="1100">
                <a:latin typeface="Calibri"/>
                <a:cs typeface="Calibri"/>
              </a:rPr>
              <a:t>appears</a:t>
            </a:r>
            <a:r>
              <a:rPr dirty="0" sz="1100" spc="-20">
                <a:latin typeface="Calibri"/>
                <a:cs typeface="Calibri"/>
              </a:rPr>
              <a:t> </a:t>
            </a:r>
            <a:r>
              <a:rPr dirty="0" sz="1100" spc="-25">
                <a:latin typeface="Calibri"/>
                <a:cs typeface="Calibri"/>
              </a:rPr>
              <a:t>to</a:t>
            </a:r>
            <a:endParaRPr sz="1100">
              <a:latin typeface="Calibri"/>
              <a:cs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01700" y="877956"/>
            <a:ext cx="5784850" cy="2742565"/>
          </a:xfrm>
          <a:prstGeom prst="rect">
            <a:avLst/>
          </a:prstGeom>
        </p:spPr>
        <p:txBody>
          <a:bodyPr wrap="square" lIns="0" tIns="12065" rIns="0" bIns="0" rtlCol="0" vert="horz">
            <a:spAutoFit/>
          </a:bodyPr>
          <a:lstStyle/>
          <a:p>
            <a:pPr marL="12700" marR="153670">
              <a:lnSpc>
                <a:spcPct val="110000"/>
              </a:lnSpc>
              <a:spcBef>
                <a:spcPts val="95"/>
              </a:spcBef>
            </a:pPr>
            <a:r>
              <a:rPr dirty="0" sz="1100">
                <a:latin typeface="Calibri"/>
                <a:cs typeface="Calibri"/>
              </a:rPr>
              <a:t>patrons?</a:t>
            </a:r>
            <a:r>
              <a:rPr dirty="0" sz="1100" spc="-20">
                <a:latin typeface="Calibri"/>
                <a:cs typeface="Calibri"/>
              </a:rPr>
              <a:t> </a:t>
            </a:r>
            <a:r>
              <a:rPr dirty="0" sz="1100">
                <a:latin typeface="Calibri"/>
                <a:cs typeface="Calibri"/>
              </a:rPr>
              <a:t>Or</a:t>
            </a:r>
            <a:r>
              <a:rPr dirty="0" sz="1100" spc="-10">
                <a:latin typeface="Calibri"/>
                <a:cs typeface="Calibri"/>
              </a:rPr>
              <a:t> </a:t>
            </a:r>
            <a:r>
              <a:rPr dirty="0" sz="1100">
                <a:latin typeface="Calibri"/>
                <a:cs typeface="Calibri"/>
              </a:rPr>
              <a:t>is</a:t>
            </a:r>
            <a:r>
              <a:rPr dirty="0" sz="1100" spc="-20">
                <a:latin typeface="Calibri"/>
                <a:cs typeface="Calibri"/>
              </a:rPr>
              <a:t> </a:t>
            </a:r>
            <a:r>
              <a:rPr dirty="0" sz="1100">
                <a:latin typeface="Calibri"/>
                <a:cs typeface="Calibri"/>
              </a:rPr>
              <a:t>this</a:t>
            </a:r>
            <a:r>
              <a:rPr dirty="0" sz="1100" spc="-10">
                <a:latin typeface="Calibri"/>
                <a:cs typeface="Calibri"/>
              </a:rPr>
              <a:t> </a:t>
            </a:r>
            <a:r>
              <a:rPr dirty="0" sz="1100">
                <a:latin typeface="Calibri"/>
                <a:cs typeface="Calibri"/>
              </a:rPr>
              <a:t>taken</a:t>
            </a:r>
            <a:r>
              <a:rPr dirty="0" sz="1100" spc="-25">
                <a:latin typeface="Calibri"/>
                <a:cs typeface="Calibri"/>
              </a:rPr>
              <a:t> </a:t>
            </a:r>
            <a:r>
              <a:rPr dirty="0" sz="1100">
                <a:latin typeface="Calibri"/>
                <a:cs typeface="Calibri"/>
              </a:rPr>
              <a:t>care</a:t>
            </a:r>
            <a:r>
              <a:rPr dirty="0" sz="1100" spc="-5">
                <a:latin typeface="Calibri"/>
                <a:cs typeface="Calibri"/>
              </a:rPr>
              <a:t> </a:t>
            </a:r>
            <a:r>
              <a:rPr dirty="0" sz="1100">
                <a:latin typeface="Calibri"/>
                <a:cs typeface="Calibri"/>
              </a:rPr>
              <a:t>of</a:t>
            </a:r>
            <a:r>
              <a:rPr dirty="0" sz="1100" spc="-20">
                <a:latin typeface="Calibri"/>
                <a:cs typeface="Calibri"/>
              </a:rPr>
              <a:t> </a:t>
            </a:r>
            <a:r>
              <a:rPr dirty="0" sz="1100">
                <a:latin typeface="Calibri"/>
                <a:cs typeface="Calibri"/>
              </a:rPr>
              <a:t>by</a:t>
            </a:r>
            <a:r>
              <a:rPr dirty="0" sz="1100" spc="-20">
                <a:latin typeface="Calibri"/>
                <a:cs typeface="Calibri"/>
              </a:rPr>
              <a:t> </a:t>
            </a:r>
            <a:r>
              <a:rPr dirty="0" sz="1100">
                <a:latin typeface="Calibri"/>
                <a:cs typeface="Calibri"/>
              </a:rPr>
              <a:t>the</a:t>
            </a:r>
            <a:r>
              <a:rPr dirty="0" sz="1100" spc="-5">
                <a:latin typeface="Calibri"/>
                <a:cs typeface="Calibri"/>
              </a:rPr>
              <a:t> </a:t>
            </a:r>
            <a:r>
              <a:rPr dirty="0" sz="1100">
                <a:latin typeface="Calibri"/>
                <a:cs typeface="Calibri"/>
              </a:rPr>
              <a:t>"linking"</a:t>
            </a:r>
            <a:r>
              <a:rPr dirty="0" sz="1100" spc="-20">
                <a:latin typeface="Calibri"/>
                <a:cs typeface="Calibri"/>
              </a:rPr>
              <a:t> </a:t>
            </a:r>
            <a:r>
              <a:rPr dirty="0" sz="1100">
                <a:latin typeface="Calibri"/>
                <a:cs typeface="Calibri"/>
              </a:rPr>
              <a:t>between</a:t>
            </a:r>
            <a:r>
              <a:rPr dirty="0" sz="1100" spc="-15">
                <a:latin typeface="Calibri"/>
                <a:cs typeface="Calibri"/>
              </a:rPr>
              <a:t> </a:t>
            </a:r>
            <a:r>
              <a:rPr dirty="0" sz="1100">
                <a:latin typeface="Calibri"/>
                <a:cs typeface="Calibri"/>
              </a:rPr>
              <a:t>CZ</a:t>
            </a:r>
            <a:r>
              <a:rPr dirty="0" sz="1100" spc="-5">
                <a:latin typeface="Calibri"/>
                <a:cs typeface="Calibri"/>
              </a:rPr>
              <a:t> </a:t>
            </a:r>
            <a:r>
              <a:rPr dirty="0" sz="1100">
                <a:latin typeface="Calibri"/>
                <a:cs typeface="Calibri"/>
              </a:rPr>
              <a:t>records</a:t>
            </a:r>
            <a:r>
              <a:rPr dirty="0" sz="1100" spc="-15">
                <a:latin typeface="Calibri"/>
                <a:cs typeface="Calibri"/>
              </a:rPr>
              <a:t> </a:t>
            </a:r>
            <a:r>
              <a:rPr dirty="0" sz="1100">
                <a:latin typeface="Calibri"/>
                <a:cs typeface="Calibri"/>
              </a:rPr>
              <a:t>and</a:t>
            </a:r>
            <a:r>
              <a:rPr dirty="0" sz="1100" spc="-15">
                <a:latin typeface="Calibri"/>
                <a:cs typeface="Calibri"/>
              </a:rPr>
              <a:t> </a:t>
            </a:r>
            <a:r>
              <a:rPr dirty="0" sz="1100">
                <a:latin typeface="Calibri"/>
                <a:cs typeface="Calibri"/>
              </a:rPr>
              <a:t>IZ</a:t>
            </a:r>
            <a:r>
              <a:rPr dirty="0" sz="1100" spc="-10">
                <a:latin typeface="Calibri"/>
                <a:cs typeface="Calibri"/>
              </a:rPr>
              <a:t> </a:t>
            </a:r>
            <a:r>
              <a:rPr dirty="0" sz="1100">
                <a:latin typeface="Calibri"/>
                <a:cs typeface="Calibri"/>
              </a:rPr>
              <a:t>records</a:t>
            </a:r>
            <a:r>
              <a:rPr dirty="0" sz="1100" spc="-10">
                <a:latin typeface="Calibri"/>
                <a:cs typeface="Calibri"/>
              </a:rPr>
              <a:t> </a:t>
            </a:r>
            <a:r>
              <a:rPr dirty="0" sz="1100">
                <a:latin typeface="Calibri"/>
                <a:cs typeface="Calibri"/>
              </a:rPr>
              <a:t>you</a:t>
            </a:r>
            <a:r>
              <a:rPr dirty="0" sz="1100" spc="-25">
                <a:latin typeface="Calibri"/>
                <a:cs typeface="Calibri"/>
              </a:rPr>
              <a:t> </a:t>
            </a:r>
            <a:r>
              <a:rPr dirty="0" sz="1100" spc="-10">
                <a:latin typeface="Calibri"/>
                <a:cs typeface="Calibri"/>
              </a:rPr>
              <a:t>mentioned earlier?</a:t>
            </a:r>
            <a:endParaRPr sz="1100">
              <a:latin typeface="Calibri"/>
              <a:cs typeface="Calibri"/>
            </a:endParaRPr>
          </a:p>
          <a:p>
            <a:pPr marL="12700">
              <a:lnSpc>
                <a:spcPct val="100000"/>
              </a:lnSpc>
              <a:spcBef>
                <a:spcPts val="925"/>
              </a:spcBef>
              <a:tabLst>
                <a:tab pos="926465" algn="l"/>
              </a:tabLst>
            </a:pPr>
            <a:r>
              <a:rPr dirty="0" sz="1100" spc="-10">
                <a:latin typeface="Calibri"/>
                <a:cs typeface="Calibri"/>
              </a:rPr>
              <a:t>00:54:09</a:t>
            </a:r>
            <a:r>
              <a:rPr dirty="0" sz="1100">
                <a:latin typeface="Calibri"/>
                <a:cs typeface="Calibri"/>
              </a:rPr>
              <a:t>	Tammie</a:t>
            </a:r>
            <a:r>
              <a:rPr dirty="0" sz="1100" spc="-25">
                <a:latin typeface="Calibri"/>
                <a:cs typeface="Calibri"/>
              </a:rPr>
              <a:t> </a:t>
            </a:r>
            <a:r>
              <a:rPr dirty="0" sz="1100">
                <a:latin typeface="Calibri"/>
                <a:cs typeface="Calibri"/>
              </a:rPr>
              <a:t>Busch</a:t>
            </a:r>
            <a:r>
              <a:rPr dirty="0" sz="1100" spc="-15">
                <a:latin typeface="Calibri"/>
                <a:cs typeface="Calibri"/>
              </a:rPr>
              <a:t> </a:t>
            </a:r>
            <a:r>
              <a:rPr dirty="0" sz="1100">
                <a:latin typeface="Calibri"/>
                <a:cs typeface="Calibri"/>
              </a:rPr>
              <a:t>(she/her/hers):</a:t>
            </a:r>
            <a:r>
              <a:rPr dirty="0" sz="1100" spc="135">
                <a:latin typeface="Calibri"/>
                <a:cs typeface="Calibri"/>
              </a:rPr>
              <a:t>  </a:t>
            </a:r>
            <a:r>
              <a:rPr dirty="0" sz="1100">
                <a:latin typeface="Calibri"/>
                <a:cs typeface="Calibri"/>
              </a:rPr>
              <a:t>Thanks,</a:t>
            </a:r>
            <a:r>
              <a:rPr dirty="0" sz="1100" spc="-5">
                <a:latin typeface="Calibri"/>
                <a:cs typeface="Calibri"/>
              </a:rPr>
              <a:t> </a:t>
            </a:r>
            <a:r>
              <a:rPr dirty="0" sz="1100">
                <a:latin typeface="Calibri"/>
                <a:cs typeface="Calibri"/>
              </a:rPr>
              <a:t>that's</a:t>
            </a:r>
            <a:r>
              <a:rPr dirty="0" sz="1100" spc="-20">
                <a:latin typeface="Calibri"/>
                <a:cs typeface="Calibri"/>
              </a:rPr>
              <a:t> </a:t>
            </a:r>
            <a:r>
              <a:rPr dirty="0" sz="1100">
                <a:latin typeface="Calibri"/>
                <a:cs typeface="Calibri"/>
              </a:rPr>
              <a:t>what</a:t>
            </a:r>
            <a:r>
              <a:rPr dirty="0" sz="1100" spc="-20">
                <a:latin typeface="Calibri"/>
                <a:cs typeface="Calibri"/>
              </a:rPr>
              <a:t> </a:t>
            </a:r>
            <a:r>
              <a:rPr dirty="0" sz="1100">
                <a:latin typeface="Calibri"/>
                <a:cs typeface="Calibri"/>
              </a:rPr>
              <a:t>I</a:t>
            </a:r>
            <a:r>
              <a:rPr dirty="0" sz="1100" spc="-10">
                <a:latin typeface="Calibri"/>
                <a:cs typeface="Calibri"/>
              </a:rPr>
              <a:t> </a:t>
            </a:r>
            <a:r>
              <a:rPr dirty="0" sz="1100">
                <a:latin typeface="Calibri"/>
                <a:cs typeface="Calibri"/>
              </a:rPr>
              <a:t>was</a:t>
            </a:r>
            <a:r>
              <a:rPr dirty="0" sz="1100" spc="-20">
                <a:latin typeface="Calibri"/>
                <a:cs typeface="Calibri"/>
              </a:rPr>
              <a:t> </a:t>
            </a:r>
            <a:r>
              <a:rPr dirty="0" sz="1100" spc="-10">
                <a:latin typeface="Calibri"/>
                <a:cs typeface="Calibri"/>
              </a:rPr>
              <a:t>thinking!</a:t>
            </a:r>
            <a:endParaRPr sz="1100">
              <a:latin typeface="Calibri"/>
              <a:cs typeface="Calibri"/>
            </a:endParaRPr>
          </a:p>
          <a:p>
            <a:pPr marL="12700" marR="297815" indent="-635">
              <a:lnSpc>
                <a:spcPct val="109100"/>
              </a:lnSpc>
              <a:spcBef>
                <a:spcPts val="815"/>
              </a:spcBef>
              <a:tabLst>
                <a:tab pos="926465" algn="l"/>
              </a:tabLst>
            </a:pPr>
            <a:r>
              <a:rPr dirty="0" sz="1100" spc="-10">
                <a:latin typeface="Calibri"/>
                <a:cs typeface="Calibri"/>
              </a:rPr>
              <a:t>00:54:26</a:t>
            </a:r>
            <a:r>
              <a:rPr dirty="0" sz="1100">
                <a:latin typeface="Calibri"/>
                <a:cs typeface="Calibri"/>
              </a:rPr>
              <a:t>	Ashtin</a:t>
            </a:r>
            <a:r>
              <a:rPr dirty="0" sz="1100" spc="-20">
                <a:latin typeface="Calibri"/>
                <a:cs typeface="Calibri"/>
              </a:rPr>
              <a:t> </a:t>
            </a:r>
            <a:r>
              <a:rPr dirty="0" sz="1100">
                <a:latin typeface="Calibri"/>
                <a:cs typeface="Calibri"/>
              </a:rPr>
              <a:t>Trimble:</a:t>
            </a:r>
            <a:r>
              <a:rPr dirty="0" sz="1100" spc="105">
                <a:latin typeface="Calibri"/>
                <a:cs typeface="Calibri"/>
              </a:rPr>
              <a:t> </a:t>
            </a:r>
            <a:r>
              <a:rPr dirty="0" sz="1100">
                <a:latin typeface="Calibri"/>
                <a:cs typeface="Calibri"/>
              </a:rPr>
              <a:t>Are</a:t>
            </a:r>
            <a:r>
              <a:rPr dirty="0" sz="1100" spc="-5">
                <a:latin typeface="Calibri"/>
                <a:cs typeface="Calibri"/>
              </a:rPr>
              <a:t> </a:t>
            </a:r>
            <a:r>
              <a:rPr dirty="0" sz="1100">
                <a:latin typeface="Calibri"/>
                <a:cs typeface="Calibri"/>
              </a:rPr>
              <a:t>the</a:t>
            </a:r>
            <a:r>
              <a:rPr dirty="0" sz="1100" spc="-10">
                <a:latin typeface="Calibri"/>
                <a:cs typeface="Calibri"/>
              </a:rPr>
              <a:t> </a:t>
            </a:r>
            <a:r>
              <a:rPr dirty="0" sz="1100">
                <a:latin typeface="Calibri"/>
                <a:cs typeface="Calibri"/>
              </a:rPr>
              <a:t>new</a:t>
            </a:r>
            <a:r>
              <a:rPr dirty="0" sz="1100" spc="-20">
                <a:latin typeface="Calibri"/>
                <a:cs typeface="Calibri"/>
              </a:rPr>
              <a:t> </a:t>
            </a:r>
            <a:r>
              <a:rPr dirty="0" sz="1100">
                <a:latin typeface="Calibri"/>
                <a:cs typeface="Calibri"/>
              </a:rPr>
              <a:t>Oxford</a:t>
            </a:r>
            <a:r>
              <a:rPr dirty="0" sz="1100" spc="-20">
                <a:latin typeface="Calibri"/>
                <a:cs typeface="Calibri"/>
              </a:rPr>
              <a:t> </a:t>
            </a:r>
            <a:r>
              <a:rPr dirty="0" sz="1100">
                <a:latin typeface="Calibri"/>
                <a:cs typeface="Calibri"/>
              </a:rPr>
              <a:t>and</a:t>
            </a:r>
            <a:r>
              <a:rPr dirty="0" sz="1100" spc="-15">
                <a:latin typeface="Calibri"/>
                <a:cs typeface="Calibri"/>
              </a:rPr>
              <a:t> </a:t>
            </a:r>
            <a:r>
              <a:rPr dirty="0" sz="1100">
                <a:latin typeface="Calibri"/>
                <a:cs typeface="Calibri"/>
              </a:rPr>
              <a:t>Wiley</a:t>
            </a:r>
            <a:r>
              <a:rPr dirty="0" sz="1100" spc="-10">
                <a:latin typeface="Calibri"/>
                <a:cs typeface="Calibri"/>
              </a:rPr>
              <a:t> </a:t>
            </a:r>
            <a:r>
              <a:rPr dirty="0" sz="1100">
                <a:latin typeface="Calibri"/>
                <a:cs typeface="Calibri"/>
              </a:rPr>
              <a:t>collections</a:t>
            </a:r>
            <a:r>
              <a:rPr dirty="0" sz="1100" spc="-20">
                <a:latin typeface="Calibri"/>
                <a:cs typeface="Calibri"/>
              </a:rPr>
              <a:t> </a:t>
            </a:r>
            <a:r>
              <a:rPr dirty="0" sz="1100">
                <a:latin typeface="Calibri"/>
                <a:cs typeface="Calibri"/>
              </a:rPr>
              <a:t>in</a:t>
            </a:r>
            <a:r>
              <a:rPr dirty="0" sz="1100" spc="-20">
                <a:latin typeface="Calibri"/>
                <a:cs typeface="Calibri"/>
              </a:rPr>
              <a:t> </a:t>
            </a:r>
            <a:r>
              <a:rPr dirty="0" sz="1100">
                <a:latin typeface="Calibri"/>
                <a:cs typeface="Calibri"/>
              </a:rPr>
              <a:t>the</a:t>
            </a:r>
            <a:r>
              <a:rPr dirty="0" sz="1100" spc="-20">
                <a:latin typeface="Calibri"/>
                <a:cs typeface="Calibri"/>
              </a:rPr>
              <a:t> </a:t>
            </a:r>
            <a:r>
              <a:rPr dirty="0" sz="1100">
                <a:latin typeface="Calibri"/>
                <a:cs typeface="Calibri"/>
              </a:rPr>
              <a:t>NZ?</a:t>
            </a:r>
            <a:r>
              <a:rPr dirty="0" sz="1100" spc="-15">
                <a:latin typeface="Calibri"/>
                <a:cs typeface="Calibri"/>
              </a:rPr>
              <a:t> </a:t>
            </a:r>
            <a:r>
              <a:rPr dirty="0" sz="1100">
                <a:latin typeface="Calibri"/>
                <a:cs typeface="Calibri"/>
              </a:rPr>
              <a:t>We</a:t>
            </a:r>
            <a:r>
              <a:rPr dirty="0" sz="1100" spc="-10">
                <a:latin typeface="Calibri"/>
                <a:cs typeface="Calibri"/>
              </a:rPr>
              <a:t> </a:t>
            </a:r>
            <a:r>
              <a:rPr dirty="0" sz="1100">
                <a:latin typeface="Calibri"/>
                <a:cs typeface="Calibri"/>
              </a:rPr>
              <a:t>are</a:t>
            </a:r>
            <a:r>
              <a:rPr dirty="0" sz="1100" spc="-10">
                <a:latin typeface="Calibri"/>
                <a:cs typeface="Calibri"/>
              </a:rPr>
              <a:t> still </a:t>
            </a:r>
            <a:r>
              <a:rPr dirty="0" sz="1100">
                <a:latin typeface="Calibri"/>
                <a:cs typeface="Calibri"/>
              </a:rPr>
              <a:t>struggling</a:t>
            </a:r>
            <a:r>
              <a:rPr dirty="0" sz="1100" spc="-15">
                <a:latin typeface="Calibri"/>
                <a:cs typeface="Calibri"/>
              </a:rPr>
              <a:t> </a:t>
            </a:r>
            <a:r>
              <a:rPr dirty="0" sz="1100">
                <a:latin typeface="Calibri"/>
                <a:cs typeface="Calibri"/>
              </a:rPr>
              <a:t>with</a:t>
            </a:r>
            <a:r>
              <a:rPr dirty="0" sz="1100" spc="-10">
                <a:latin typeface="Calibri"/>
                <a:cs typeface="Calibri"/>
              </a:rPr>
              <a:t> </a:t>
            </a:r>
            <a:r>
              <a:rPr dirty="0" sz="1100">
                <a:latin typeface="Calibri"/>
                <a:cs typeface="Calibri"/>
              </a:rPr>
              <a:t>how</a:t>
            </a:r>
            <a:r>
              <a:rPr dirty="0" sz="1100" spc="-5">
                <a:latin typeface="Calibri"/>
                <a:cs typeface="Calibri"/>
              </a:rPr>
              <a:t> </a:t>
            </a:r>
            <a:r>
              <a:rPr dirty="0" sz="1100">
                <a:latin typeface="Calibri"/>
                <a:cs typeface="Calibri"/>
              </a:rPr>
              <a:t>to get</a:t>
            </a:r>
            <a:r>
              <a:rPr dirty="0" sz="1100" spc="-15">
                <a:latin typeface="Calibri"/>
                <a:cs typeface="Calibri"/>
              </a:rPr>
              <a:t> </a:t>
            </a:r>
            <a:r>
              <a:rPr dirty="0" sz="1100">
                <a:latin typeface="Calibri"/>
                <a:cs typeface="Calibri"/>
              </a:rPr>
              <a:t>our</a:t>
            </a:r>
            <a:r>
              <a:rPr dirty="0" sz="1100" spc="-10">
                <a:latin typeface="Calibri"/>
                <a:cs typeface="Calibri"/>
              </a:rPr>
              <a:t> </a:t>
            </a:r>
            <a:r>
              <a:rPr dirty="0" sz="1100">
                <a:latin typeface="Calibri"/>
                <a:cs typeface="Calibri"/>
              </a:rPr>
              <a:t>users</a:t>
            </a:r>
            <a:r>
              <a:rPr dirty="0" sz="1100" spc="-15">
                <a:latin typeface="Calibri"/>
                <a:cs typeface="Calibri"/>
              </a:rPr>
              <a:t> </a:t>
            </a:r>
            <a:r>
              <a:rPr dirty="0" sz="1100">
                <a:latin typeface="Calibri"/>
                <a:cs typeface="Calibri"/>
              </a:rPr>
              <a:t>to</a:t>
            </a:r>
            <a:r>
              <a:rPr dirty="0" sz="1100" spc="-5">
                <a:latin typeface="Calibri"/>
                <a:cs typeface="Calibri"/>
              </a:rPr>
              <a:t> </a:t>
            </a:r>
            <a:r>
              <a:rPr dirty="0" sz="1100">
                <a:latin typeface="Calibri"/>
                <a:cs typeface="Calibri"/>
              </a:rPr>
              <a:t>these</a:t>
            </a:r>
            <a:r>
              <a:rPr dirty="0" sz="1100" spc="5">
                <a:latin typeface="Calibri"/>
                <a:cs typeface="Calibri"/>
              </a:rPr>
              <a:t> </a:t>
            </a:r>
            <a:r>
              <a:rPr dirty="0" sz="1100">
                <a:latin typeface="Calibri"/>
                <a:cs typeface="Calibri"/>
              </a:rPr>
              <a:t>collections</a:t>
            </a:r>
            <a:r>
              <a:rPr dirty="0" sz="1100" spc="-5">
                <a:latin typeface="Calibri"/>
                <a:cs typeface="Calibri"/>
              </a:rPr>
              <a:t> </a:t>
            </a:r>
            <a:r>
              <a:rPr dirty="0" sz="1100">
                <a:latin typeface="Calibri"/>
                <a:cs typeface="Calibri"/>
              </a:rPr>
              <a:t>via</a:t>
            </a:r>
            <a:r>
              <a:rPr dirty="0" sz="1100" spc="-25">
                <a:latin typeface="Calibri"/>
                <a:cs typeface="Calibri"/>
              </a:rPr>
              <a:t> </a:t>
            </a:r>
            <a:r>
              <a:rPr dirty="0" sz="1100" spc="-10">
                <a:latin typeface="Calibri"/>
                <a:cs typeface="Calibri"/>
              </a:rPr>
              <a:t>PrimoVE.</a:t>
            </a:r>
            <a:endParaRPr sz="1100">
              <a:latin typeface="Calibri"/>
              <a:cs typeface="Calibri"/>
            </a:endParaRPr>
          </a:p>
          <a:p>
            <a:pPr marL="12700">
              <a:lnSpc>
                <a:spcPct val="100000"/>
              </a:lnSpc>
              <a:spcBef>
                <a:spcPts val="940"/>
              </a:spcBef>
              <a:tabLst>
                <a:tab pos="926465" algn="l"/>
                <a:tab pos="2298700" algn="l"/>
              </a:tabLst>
            </a:pPr>
            <a:r>
              <a:rPr dirty="0" sz="1100" spc="-10">
                <a:latin typeface="Calibri"/>
                <a:cs typeface="Calibri"/>
              </a:rPr>
              <a:t>00:55:01</a:t>
            </a:r>
            <a:r>
              <a:rPr dirty="0" sz="1100">
                <a:latin typeface="Calibri"/>
                <a:cs typeface="Calibri"/>
              </a:rPr>
              <a:t>	Ruth</a:t>
            </a:r>
            <a:r>
              <a:rPr dirty="0" sz="1100" spc="-10">
                <a:latin typeface="Calibri"/>
                <a:cs typeface="Calibri"/>
              </a:rPr>
              <a:t> Lindemann:</a:t>
            </a:r>
            <a:r>
              <a:rPr dirty="0" sz="1100">
                <a:latin typeface="Calibri"/>
                <a:cs typeface="Calibri"/>
              </a:rPr>
              <a:t>	Ashtin,</a:t>
            </a:r>
            <a:r>
              <a:rPr dirty="0" sz="1100" spc="-10">
                <a:latin typeface="Calibri"/>
                <a:cs typeface="Calibri"/>
              </a:rPr>
              <a:t> </a:t>
            </a:r>
            <a:r>
              <a:rPr dirty="0" sz="1100">
                <a:latin typeface="Calibri"/>
                <a:cs typeface="Calibri"/>
              </a:rPr>
              <a:t>I'd</a:t>
            </a:r>
            <a:r>
              <a:rPr dirty="0" sz="1100" spc="-15">
                <a:latin typeface="Calibri"/>
                <a:cs typeface="Calibri"/>
              </a:rPr>
              <a:t> </a:t>
            </a:r>
            <a:r>
              <a:rPr dirty="0" sz="1100">
                <a:latin typeface="Calibri"/>
                <a:cs typeface="Calibri"/>
              </a:rPr>
              <a:t>be interested</a:t>
            </a:r>
            <a:r>
              <a:rPr dirty="0" sz="1100" spc="-25">
                <a:latin typeface="Calibri"/>
                <a:cs typeface="Calibri"/>
              </a:rPr>
              <a:t> </a:t>
            </a:r>
            <a:r>
              <a:rPr dirty="0" sz="1100">
                <a:latin typeface="Calibri"/>
                <a:cs typeface="Calibri"/>
              </a:rPr>
              <a:t>in</a:t>
            </a:r>
            <a:r>
              <a:rPr dirty="0" sz="1100" spc="-20">
                <a:latin typeface="Calibri"/>
                <a:cs typeface="Calibri"/>
              </a:rPr>
              <a:t> </a:t>
            </a:r>
            <a:r>
              <a:rPr dirty="0" sz="1100">
                <a:latin typeface="Calibri"/>
                <a:cs typeface="Calibri"/>
              </a:rPr>
              <a:t>hearing</a:t>
            </a:r>
            <a:r>
              <a:rPr dirty="0" sz="1100" spc="-15">
                <a:latin typeface="Calibri"/>
                <a:cs typeface="Calibri"/>
              </a:rPr>
              <a:t> </a:t>
            </a:r>
            <a:r>
              <a:rPr dirty="0" sz="1100">
                <a:latin typeface="Calibri"/>
                <a:cs typeface="Calibri"/>
              </a:rPr>
              <a:t>about</a:t>
            </a:r>
            <a:r>
              <a:rPr dirty="0" sz="1100" spc="-15">
                <a:latin typeface="Calibri"/>
                <a:cs typeface="Calibri"/>
              </a:rPr>
              <a:t> </a:t>
            </a:r>
            <a:r>
              <a:rPr dirty="0" sz="1100">
                <a:latin typeface="Calibri"/>
                <a:cs typeface="Calibri"/>
              </a:rPr>
              <a:t>that</a:t>
            </a:r>
            <a:r>
              <a:rPr dirty="0" sz="1100" spc="-5">
                <a:latin typeface="Calibri"/>
                <a:cs typeface="Calibri"/>
              </a:rPr>
              <a:t> </a:t>
            </a:r>
            <a:r>
              <a:rPr dirty="0" sz="1100" spc="-20">
                <a:latin typeface="Calibri"/>
                <a:cs typeface="Calibri"/>
              </a:rPr>
              <a:t>too.</a:t>
            </a:r>
            <a:endParaRPr sz="1100">
              <a:latin typeface="Calibri"/>
              <a:cs typeface="Calibri"/>
            </a:endParaRPr>
          </a:p>
          <a:p>
            <a:pPr marL="12700" marR="157480">
              <a:lnSpc>
                <a:spcPct val="109700"/>
              </a:lnSpc>
              <a:spcBef>
                <a:spcPts val="795"/>
              </a:spcBef>
              <a:tabLst>
                <a:tab pos="927100" algn="l"/>
                <a:tab pos="2755900" algn="l"/>
              </a:tabLst>
            </a:pPr>
            <a:r>
              <a:rPr dirty="0" sz="1100" spc="-10">
                <a:latin typeface="Calibri"/>
                <a:cs typeface="Calibri"/>
              </a:rPr>
              <a:t>00:57:48</a:t>
            </a:r>
            <a:r>
              <a:rPr dirty="0" sz="1100">
                <a:latin typeface="Calibri"/>
                <a:cs typeface="Calibri"/>
              </a:rPr>
              <a:t>	Theodore</a:t>
            </a:r>
            <a:r>
              <a:rPr dirty="0" sz="1100" spc="-30">
                <a:latin typeface="Calibri"/>
                <a:cs typeface="Calibri"/>
              </a:rPr>
              <a:t> </a:t>
            </a:r>
            <a:r>
              <a:rPr dirty="0" sz="1100">
                <a:latin typeface="Calibri"/>
                <a:cs typeface="Calibri"/>
              </a:rPr>
              <a:t>Carl</a:t>
            </a:r>
            <a:r>
              <a:rPr dirty="0" sz="1100" spc="-20">
                <a:latin typeface="Calibri"/>
                <a:cs typeface="Calibri"/>
              </a:rPr>
              <a:t> </a:t>
            </a:r>
            <a:r>
              <a:rPr dirty="0" sz="1100" spc="-10">
                <a:latin typeface="Calibri"/>
                <a:cs typeface="Calibri"/>
              </a:rPr>
              <a:t>Schwitzner:</a:t>
            </a:r>
            <a:r>
              <a:rPr dirty="0" sz="1100">
                <a:latin typeface="Calibri"/>
                <a:cs typeface="Calibri"/>
              </a:rPr>
              <a:t>	CZ</a:t>
            </a:r>
            <a:r>
              <a:rPr dirty="0" sz="1100" spc="-15">
                <a:latin typeface="Calibri"/>
                <a:cs typeface="Calibri"/>
              </a:rPr>
              <a:t> </a:t>
            </a:r>
            <a:r>
              <a:rPr dirty="0" sz="1100" spc="-10">
                <a:latin typeface="Calibri"/>
                <a:cs typeface="Calibri"/>
              </a:rPr>
              <a:t>editing: </a:t>
            </a:r>
            <a:r>
              <a:rPr dirty="0" sz="1100" spc="-10">
                <a:latin typeface="Calibri"/>
                <a:cs typeface="Calibri"/>
                <a:hlinkClick r:id="rId2"/>
              </a:rPr>
              <a:t>https://knowledge.exlibrisgroup.com/Alma/Best_Practices_and_How-</a:t>
            </a:r>
            <a:r>
              <a:rPr dirty="0" sz="1100" spc="-10">
                <a:latin typeface="Calibri"/>
                <a:cs typeface="Calibri"/>
              </a:rPr>
              <a:t>Tos/Electronic_Resources_and_the_Community_Zone/Community_Zone_(CZ)--</a:t>
            </a:r>
            <a:r>
              <a:rPr dirty="0" sz="1100">
                <a:latin typeface="Calibri"/>
                <a:cs typeface="Calibri"/>
              </a:rPr>
              <a:t>See</a:t>
            </a:r>
            <a:r>
              <a:rPr dirty="0" sz="1100" spc="195">
                <a:latin typeface="Calibri"/>
                <a:cs typeface="Calibri"/>
              </a:rPr>
              <a:t> </a:t>
            </a:r>
            <a:r>
              <a:rPr dirty="0" sz="1100">
                <a:latin typeface="Calibri"/>
                <a:cs typeface="Calibri"/>
              </a:rPr>
              <a:t>specifically</a:t>
            </a:r>
            <a:r>
              <a:rPr dirty="0" sz="1100" spc="180">
                <a:latin typeface="Calibri"/>
                <a:cs typeface="Calibri"/>
              </a:rPr>
              <a:t> </a:t>
            </a:r>
            <a:r>
              <a:rPr dirty="0" sz="1100" spc="-25">
                <a:latin typeface="Calibri"/>
                <a:cs typeface="Calibri"/>
              </a:rPr>
              <a:t>the </a:t>
            </a:r>
            <a:r>
              <a:rPr dirty="0" sz="1100">
                <a:latin typeface="Calibri"/>
                <a:cs typeface="Calibri"/>
              </a:rPr>
              <a:t>powerpoint</a:t>
            </a:r>
            <a:r>
              <a:rPr dirty="0" sz="1100" spc="-25">
                <a:latin typeface="Calibri"/>
                <a:cs typeface="Calibri"/>
              </a:rPr>
              <a:t> </a:t>
            </a:r>
            <a:r>
              <a:rPr dirty="0" sz="1100">
                <a:latin typeface="Calibri"/>
                <a:cs typeface="Calibri"/>
              </a:rPr>
              <a:t>on</a:t>
            </a:r>
            <a:r>
              <a:rPr dirty="0" sz="1100" spc="-15">
                <a:latin typeface="Calibri"/>
                <a:cs typeface="Calibri"/>
              </a:rPr>
              <a:t> </a:t>
            </a:r>
            <a:r>
              <a:rPr dirty="0" sz="1100">
                <a:latin typeface="Calibri"/>
                <a:cs typeface="Calibri"/>
              </a:rPr>
              <a:t>"Contributing</a:t>
            </a:r>
            <a:r>
              <a:rPr dirty="0" sz="1100" spc="-15">
                <a:latin typeface="Calibri"/>
                <a:cs typeface="Calibri"/>
              </a:rPr>
              <a:t> </a:t>
            </a:r>
            <a:r>
              <a:rPr dirty="0" sz="1100">
                <a:latin typeface="Calibri"/>
                <a:cs typeface="Calibri"/>
              </a:rPr>
              <a:t>to</a:t>
            </a:r>
            <a:r>
              <a:rPr dirty="0" sz="1100" spc="-5">
                <a:latin typeface="Calibri"/>
                <a:cs typeface="Calibri"/>
              </a:rPr>
              <a:t> </a:t>
            </a:r>
            <a:r>
              <a:rPr dirty="0" sz="1100">
                <a:latin typeface="Calibri"/>
                <a:cs typeface="Calibri"/>
              </a:rPr>
              <a:t>and</a:t>
            </a:r>
            <a:r>
              <a:rPr dirty="0" sz="1100" spc="-15">
                <a:latin typeface="Calibri"/>
                <a:cs typeface="Calibri"/>
              </a:rPr>
              <a:t> </a:t>
            </a:r>
            <a:r>
              <a:rPr dirty="0" sz="1100">
                <a:latin typeface="Calibri"/>
                <a:cs typeface="Calibri"/>
              </a:rPr>
              <a:t>Contributed</a:t>
            </a:r>
            <a:r>
              <a:rPr dirty="0" sz="1100" spc="-25">
                <a:latin typeface="Calibri"/>
                <a:cs typeface="Calibri"/>
              </a:rPr>
              <a:t> </a:t>
            </a:r>
            <a:r>
              <a:rPr dirty="0" sz="1100">
                <a:latin typeface="Calibri"/>
                <a:cs typeface="Calibri"/>
              </a:rPr>
              <a:t>By</a:t>
            </a:r>
            <a:r>
              <a:rPr dirty="0" sz="1100" spc="-5">
                <a:latin typeface="Calibri"/>
                <a:cs typeface="Calibri"/>
              </a:rPr>
              <a:t> </a:t>
            </a:r>
            <a:r>
              <a:rPr dirty="0" sz="1100">
                <a:latin typeface="Calibri"/>
                <a:cs typeface="Calibri"/>
              </a:rPr>
              <a:t>in</a:t>
            </a:r>
            <a:r>
              <a:rPr dirty="0" sz="1100" spc="-15">
                <a:latin typeface="Calibri"/>
                <a:cs typeface="Calibri"/>
              </a:rPr>
              <a:t> </a:t>
            </a:r>
            <a:r>
              <a:rPr dirty="0" sz="1100">
                <a:latin typeface="Calibri"/>
                <a:cs typeface="Calibri"/>
              </a:rPr>
              <a:t>the</a:t>
            </a:r>
            <a:r>
              <a:rPr dirty="0" sz="1100" spc="-10">
                <a:latin typeface="Calibri"/>
                <a:cs typeface="Calibri"/>
              </a:rPr>
              <a:t> </a:t>
            </a:r>
            <a:r>
              <a:rPr dirty="0" sz="1100">
                <a:latin typeface="Calibri"/>
                <a:cs typeface="Calibri"/>
              </a:rPr>
              <a:t>Alma</a:t>
            </a:r>
            <a:r>
              <a:rPr dirty="0" sz="1100" spc="-10">
                <a:latin typeface="Calibri"/>
                <a:cs typeface="Calibri"/>
              </a:rPr>
              <a:t> </a:t>
            </a:r>
            <a:r>
              <a:rPr dirty="0" sz="1100">
                <a:latin typeface="Calibri"/>
                <a:cs typeface="Calibri"/>
              </a:rPr>
              <a:t>Community</a:t>
            </a:r>
            <a:r>
              <a:rPr dirty="0" sz="1100" spc="-5">
                <a:latin typeface="Calibri"/>
                <a:cs typeface="Calibri"/>
              </a:rPr>
              <a:t> </a:t>
            </a:r>
            <a:r>
              <a:rPr dirty="0" sz="1100" spc="-10">
                <a:latin typeface="Calibri"/>
                <a:cs typeface="Calibri"/>
              </a:rPr>
              <a:t>Zone.pptx"</a:t>
            </a:r>
            <a:endParaRPr sz="1100">
              <a:latin typeface="Calibri"/>
              <a:cs typeface="Calibri"/>
            </a:endParaRPr>
          </a:p>
          <a:p>
            <a:pPr marL="12700" marR="5080" indent="-635">
              <a:lnSpc>
                <a:spcPct val="110000"/>
              </a:lnSpc>
              <a:spcBef>
                <a:spcPts val="805"/>
              </a:spcBef>
              <a:tabLst>
                <a:tab pos="927100" algn="l"/>
                <a:tab pos="2298700" algn="l"/>
              </a:tabLst>
            </a:pPr>
            <a:r>
              <a:rPr dirty="0" sz="1100" spc="-10">
                <a:latin typeface="Calibri"/>
                <a:cs typeface="Calibri"/>
              </a:rPr>
              <a:t>00:57:52</a:t>
            </a:r>
            <a:r>
              <a:rPr dirty="0" sz="1100">
                <a:latin typeface="Calibri"/>
                <a:cs typeface="Calibri"/>
              </a:rPr>
              <a:t>	Liz</a:t>
            </a:r>
            <a:r>
              <a:rPr dirty="0" sz="1100" spc="-15">
                <a:latin typeface="Calibri"/>
                <a:cs typeface="Calibri"/>
              </a:rPr>
              <a:t> </a:t>
            </a:r>
            <a:r>
              <a:rPr dirty="0" sz="1100" spc="-10">
                <a:latin typeface="Calibri"/>
                <a:cs typeface="Calibri"/>
              </a:rPr>
              <a:t>Hollendonner:</a:t>
            </a:r>
            <a:r>
              <a:rPr dirty="0" sz="1100">
                <a:latin typeface="Calibri"/>
                <a:cs typeface="Calibri"/>
              </a:rPr>
              <a:t>	Does</a:t>
            </a:r>
            <a:r>
              <a:rPr dirty="0" sz="1100" spc="-10">
                <a:latin typeface="Calibri"/>
                <a:cs typeface="Calibri"/>
              </a:rPr>
              <a:t> </a:t>
            </a:r>
            <a:r>
              <a:rPr dirty="0" sz="1100">
                <a:latin typeface="Calibri"/>
                <a:cs typeface="Calibri"/>
              </a:rPr>
              <a:t>anyone</a:t>
            </a:r>
            <a:r>
              <a:rPr dirty="0" sz="1100" spc="-20">
                <a:latin typeface="Calibri"/>
                <a:cs typeface="Calibri"/>
              </a:rPr>
              <a:t> </a:t>
            </a:r>
            <a:r>
              <a:rPr dirty="0" sz="1100">
                <a:latin typeface="Calibri"/>
                <a:cs typeface="Calibri"/>
              </a:rPr>
              <a:t>have any</a:t>
            </a:r>
            <a:r>
              <a:rPr dirty="0" sz="1100" spc="-15">
                <a:latin typeface="Calibri"/>
                <a:cs typeface="Calibri"/>
              </a:rPr>
              <a:t> </a:t>
            </a:r>
            <a:r>
              <a:rPr dirty="0" sz="1100" spc="-10">
                <a:latin typeface="Calibri"/>
                <a:cs typeface="Calibri"/>
              </a:rPr>
              <a:t>experience</a:t>
            </a:r>
            <a:r>
              <a:rPr dirty="0" sz="1100" spc="-15">
                <a:latin typeface="Calibri"/>
                <a:cs typeface="Calibri"/>
              </a:rPr>
              <a:t> </a:t>
            </a:r>
            <a:r>
              <a:rPr dirty="0" sz="1100">
                <a:latin typeface="Calibri"/>
                <a:cs typeface="Calibri"/>
              </a:rPr>
              <a:t>with</a:t>
            </a:r>
            <a:r>
              <a:rPr dirty="0" sz="1100" spc="-25">
                <a:latin typeface="Calibri"/>
                <a:cs typeface="Calibri"/>
              </a:rPr>
              <a:t> </a:t>
            </a:r>
            <a:r>
              <a:rPr dirty="0" sz="1100">
                <a:latin typeface="Calibri"/>
                <a:cs typeface="Calibri"/>
              </a:rPr>
              <a:t>Omnigraphics</a:t>
            </a:r>
            <a:r>
              <a:rPr dirty="0" sz="1100" spc="-20">
                <a:latin typeface="Calibri"/>
                <a:cs typeface="Calibri"/>
              </a:rPr>
              <a:t> </a:t>
            </a:r>
            <a:r>
              <a:rPr dirty="0" sz="1100" spc="-10">
                <a:latin typeface="Calibri"/>
                <a:cs typeface="Calibri"/>
              </a:rPr>
              <a:t>ebooks </a:t>
            </a:r>
            <a:r>
              <a:rPr dirty="0" sz="1100">
                <a:latin typeface="Calibri"/>
                <a:cs typeface="Calibri"/>
              </a:rPr>
              <a:t>for</a:t>
            </a:r>
            <a:r>
              <a:rPr dirty="0" sz="1100" spc="-10">
                <a:latin typeface="Calibri"/>
                <a:cs typeface="Calibri"/>
              </a:rPr>
              <a:t> </a:t>
            </a:r>
            <a:r>
              <a:rPr dirty="0" sz="1100">
                <a:latin typeface="Calibri"/>
                <a:cs typeface="Calibri"/>
              </a:rPr>
              <a:t>the</a:t>
            </a:r>
            <a:r>
              <a:rPr dirty="0" sz="1100" spc="-5">
                <a:latin typeface="Calibri"/>
                <a:cs typeface="Calibri"/>
              </a:rPr>
              <a:t> </a:t>
            </a:r>
            <a:r>
              <a:rPr dirty="0" sz="1100">
                <a:latin typeface="Calibri"/>
                <a:cs typeface="Calibri"/>
              </a:rPr>
              <a:t>physical</a:t>
            </a:r>
            <a:r>
              <a:rPr dirty="0" sz="1100" spc="-25">
                <a:latin typeface="Calibri"/>
                <a:cs typeface="Calibri"/>
              </a:rPr>
              <a:t> </a:t>
            </a:r>
            <a:r>
              <a:rPr dirty="0" sz="1100">
                <a:latin typeface="Calibri"/>
                <a:cs typeface="Calibri"/>
              </a:rPr>
              <a:t>books</a:t>
            </a:r>
            <a:r>
              <a:rPr dirty="0" sz="1100" spc="-20">
                <a:latin typeface="Calibri"/>
                <a:cs typeface="Calibri"/>
              </a:rPr>
              <a:t> </a:t>
            </a:r>
            <a:r>
              <a:rPr dirty="0" sz="1100">
                <a:latin typeface="Calibri"/>
                <a:cs typeface="Calibri"/>
              </a:rPr>
              <a:t>you've </a:t>
            </a:r>
            <a:r>
              <a:rPr dirty="0" sz="1100" spc="-10">
                <a:latin typeface="Calibri"/>
                <a:cs typeface="Calibri"/>
              </a:rPr>
              <a:t>purchased?</a:t>
            </a:r>
            <a:endParaRPr sz="1100">
              <a:latin typeface="Calibri"/>
              <a:cs typeface="Calibri"/>
            </a:endParaRPr>
          </a:p>
        </p:txBody>
      </p:sp>
      <p:graphicFrame>
        <p:nvGraphicFramePr>
          <p:cNvPr id="3" name="object 3"/>
          <p:cNvGraphicFramePr>
            <a:graphicFrameLocks noGrp="1"/>
          </p:cNvGraphicFramePr>
          <p:nvPr/>
        </p:nvGraphicFramePr>
        <p:xfrm>
          <a:off x="882930" y="3759451"/>
          <a:ext cx="6039485" cy="608965"/>
        </p:xfrm>
        <a:graphic>
          <a:graphicData uri="http://schemas.openxmlformats.org/drawingml/2006/table">
            <a:tbl>
              <a:tblPr firstRow="1" bandRow="1">
                <a:tableStyleId>{2D5ABB26-0587-4C30-8999-92F81FD0307C}</a:tableStyleId>
              </a:tblPr>
              <a:tblGrid>
                <a:gridCol w="739775"/>
                <a:gridCol w="1377950"/>
                <a:gridCol w="3844925"/>
              </a:tblGrid>
              <a:tr h="161925">
                <a:tc>
                  <a:txBody>
                    <a:bodyPr/>
                    <a:lstStyle/>
                    <a:p>
                      <a:pPr marL="31750">
                        <a:lnSpc>
                          <a:spcPts val="1050"/>
                        </a:lnSpc>
                      </a:pPr>
                      <a:r>
                        <a:rPr dirty="0" sz="1100" spc="-10">
                          <a:latin typeface="Calibri"/>
                          <a:cs typeface="Calibri"/>
                        </a:rPr>
                        <a:t>00:58:04</a:t>
                      </a:r>
                      <a:endParaRPr sz="1100">
                        <a:latin typeface="Calibri"/>
                        <a:cs typeface="Calibri"/>
                      </a:endParaRPr>
                    </a:p>
                  </a:txBody>
                  <a:tcPr marL="0" marR="0" marB="0" marT="0"/>
                </a:tc>
                <a:tc>
                  <a:txBody>
                    <a:bodyPr/>
                    <a:lstStyle/>
                    <a:p>
                      <a:pPr algn="ctr" marL="5715">
                        <a:lnSpc>
                          <a:spcPts val="1050"/>
                        </a:lnSpc>
                      </a:pPr>
                      <a:r>
                        <a:rPr dirty="0" sz="1100">
                          <a:latin typeface="Calibri"/>
                          <a:cs typeface="Calibri"/>
                        </a:rPr>
                        <a:t>Ruth</a:t>
                      </a:r>
                      <a:r>
                        <a:rPr dirty="0" sz="1100" spc="-10">
                          <a:latin typeface="Calibri"/>
                          <a:cs typeface="Calibri"/>
                        </a:rPr>
                        <a:t> Lindemann:</a:t>
                      </a:r>
                      <a:endParaRPr sz="1100">
                        <a:latin typeface="Calibri"/>
                        <a:cs typeface="Calibri"/>
                      </a:endParaRPr>
                    </a:p>
                  </a:txBody>
                  <a:tcPr marL="0" marR="0" marB="0" marT="0"/>
                </a:tc>
                <a:tc>
                  <a:txBody>
                    <a:bodyPr/>
                    <a:lstStyle/>
                    <a:p>
                      <a:pPr marL="199390">
                        <a:lnSpc>
                          <a:spcPts val="1050"/>
                        </a:lnSpc>
                      </a:pPr>
                      <a:r>
                        <a:rPr dirty="0" sz="1100">
                          <a:latin typeface="Calibri"/>
                          <a:cs typeface="Calibri"/>
                        </a:rPr>
                        <a:t>Is</a:t>
                      </a:r>
                      <a:r>
                        <a:rPr dirty="0" sz="1100" spc="-5">
                          <a:latin typeface="Calibri"/>
                          <a:cs typeface="Calibri"/>
                        </a:rPr>
                        <a:t> </a:t>
                      </a:r>
                      <a:r>
                        <a:rPr dirty="0" sz="1100">
                          <a:latin typeface="Calibri"/>
                          <a:cs typeface="Calibri"/>
                        </a:rPr>
                        <a:t>there</a:t>
                      </a:r>
                      <a:r>
                        <a:rPr dirty="0" sz="1100" spc="-15">
                          <a:latin typeface="Calibri"/>
                          <a:cs typeface="Calibri"/>
                        </a:rPr>
                        <a:t> </a:t>
                      </a:r>
                      <a:r>
                        <a:rPr dirty="0" sz="1100">
                          <a:latin typeface="Calibri"/>
                          <a:cs typeface="Calibri"/>
                        </a:rPr>
                        <a:t>a list</a:t>
                      </a:r>
                      <a:r>
                        <a:rPr dirty="0" sz="1100" spc="-15">
                          <a:latin typeface="Calibri"/>
                          <a:cs typeface="Calibri"/>
                        </a:rPr>
                        <a:t> </a:t>
                      </a:r>
                      <a:r>
                        <a:rPr dirty="0" sz="1100">
                          <a:latin typeface="Calibri"/>
                          <a:cs typeface="Calibri"/>
                        </a:rPr>
                        <a:t>of</a:t>
                      </a:r>
                      <a:r>
                        <a:rPr dirty="0" sz="1100" spc="-15">
                          <a:latin typeface="Calibri"/>
                          <a:cs typeface="Calibri"/>
                        </a:rPr>
                        <a:t> </a:t>
                      </a:r>
                      <a:r>
                        <a:rPr dirty="0" sz="1100">
                          <a:latin typeface="Calibri"/>
                          <a:cs typeface="Calibri"/>
                        </a:rPr>
                        <a:t>those</a:t>
                      </a:r>
                      <a:r>
                        <a:rPr dirty="0" sz="1100" spc="5">
                          <a:latin typeface="Calibri"/>
                          <a:cs typeface="Calibri"/>
                        </a:rPr>
                        <a:t> </a:t>
                      </a:r>
                      <a:r>
                        <a:rPr dirty="0" sz="1100">
                          <a:latin typeface="Calibri"/>
                          <a:cs typeface="Calibri"/>
                        </a:rPr>
                        <a:t>titles</a:t>
                      </a:r>
                      <a:r>
                        <a:rPr dirty="0" sz="1100" spc="-15">
                          <a:latin typeface="Calibri"/>
                          <a:cs typeface="Calibri"/>
                        </a:rPr>
                        <a:t> </a:t>
                      </a:r>
                      <a:r>
                        <a:rPr dirty="0" sz="1100">
                          <a:latin typeface="Calibri"/>
                          <a:cs typeface="Calibri"/>
                        </a:rPr>
                        <a:t>so I</a:t>
                      </a:r>
                      <a:r>
                        <a:rPr dirty="0" sz="1100" spc="-15">
                          <a:latin typeface="Calibri"/>
                          <a:cs typeface="Calibri"/>
                        </a:rPr>
                        <a:t> </a:t>
                      </a:r>
                      <a:r>
                        <a:rPr dirty="0" sz="1100">
                          <a:latin typeface="Calibri"/>
                          <a:cs typeface="Calibri"/>
                        </a:rPr>
                        <a:t>can</a:t>
                      </a:r>
                      <a:r>
                        <a:rPr dirty="0" sz="1100" spc="-10">
                          <a:latin typeface="Calibri"/>
                          <a:cs typeface="Calibri"/>
                        </a:rPr>
                        <a:t> </a:t>
                      </a:r>
                      <a:r>
                        <a:rPr dirty="0" sz="1100">
                          <a:latin typeface="Calibri"/>
                          <a:cs typeface="Calibri"/>
                        </a:rPr>
                        <a:t>see</a:t>
                      </a:r>
                      <a:r>
                        <a:rPr dirty="0" sz="1100" spc="-15">
                          <a:latin typeface="Calibri"/>
                          <a:cs typeface="Calibri"/>
                        </a:rPr>
                        <a:t> </a:t>
                      </a:r>
                      <a:r>
                        <a:rPr dirty="0" sz="1100">
                          <a:latin typeface="Calibri"/>
                          <a:cs typeface="Calibri"/>
                        </a:rPr>
                        <a:t>whether</a:t>
                      </a:r>
                      <a:r>
                        <a:rPr dirty="0" sz="1100" spc="-10">
                          <a:latin typeface="Calibri"/>
                          <a:cs typeface="Calibri"/>
                        </a:rPr>
                        <a:t> </a:t>
                      </a:r>
                      <a:r>
                        <a:rPr dirty="0" sz="1100">
                          <a:latin typeface="Calibri"/>
                          <a:cs typeface="Calibri"/>
                        </a:rPr>
                        <a:t>or</a:t>
                      </a:r>
                      <a:r>
                        <a:rPr dirty="0" sz="1100" spc="-15">
                          <a:latin typeface="Calibri"/>
                          <a:cs typeface="Calibri"/>
                        </a:rPr>
                        <a:t> </a:t>
                      </a:r>
                      <a:r>
                        <a:rPr dirty="0" sz="1100">
                          <a:latin typeface="Calibri"/>
                          <a:cs typeface="Calibri"/>
                        </a:rPr>
                        <a:t>not</a:t>
                      </a:r>
                      <a:r>
                        <a:rPr dirty="0" sz="1100" spc="5">
                          <a:latin typeface="Calibri"/>
                          <a:cs typeface="Calibri"/>
                        </a:rPr>
                        <a:t> </a:t>
                      </a:r>
                      <a:r>
                        <a:rPr dirty="0" sz="1100">
                          <a:latin typeface="Calibri"/>
                          <a:cs typeface="Calibri"/>
                        </a:rPr>
                        <a:t>they </a:t>
                      </a:r>
                      <a:r>
                        <a:rPr dirty="0" sz="1100" spc="-25">
                          <a:latin typeface="Calibri"/>
                          <a:cs typeface="Calibri"/>
                        </a:rPr>
                        <a:t>are</a:t>
                      </a:r>
                      <a:endParaRPr sz="1100">
                        <a:latin typeface="Calibri"/>
                        <a:cs typeface="Calibri"/>
                      </a:endParaRPr>
                    </a:p>
                  </a:txBody>
                  <a:tcPr marL="0" marR="0" marB="0" marT="0"/>
                </a:tc>
              </a:tr>
              <a:tr h="447040">
                <a:tc>
                  <a:txBody>
                    <a:bodyPr/>
                    <a:lstStyle/>
                    <a:p>
                      <a:pPr marL="31750">
                        <a:lnSpc>
                          <a:spcPts val="1220"/>
                        </a:lnSpc>
                      </a:pPr>
                      <a:r>
                        <a:rPr dirty="0" sz="1100" spc="-10">
                          <a:latin typeface="Calibri"/>
                          <a:cs typeface="Calibri"/>
                        </a:rPr>
                        <a:t>active?</a:t>
                      </a:r>
                      <a:endParaRPr sz="1100">
                        <a:latin typeface="Calibri"/>
                        <a:cs typeface="Calibri"/>
                      </a:endParaRPr>
                    </a:p>
                    <a:p>
                      <a:pPr marL="31750">
                        <a:lnSpc>
                          <a:spcPts val="1275"/>
                        </a:lnSpc>
                        <a:spcBef>
                          <a:spcPts val="925"/>
                        </a:spcBef>
                      </a:pPr>
                      <a:r>
                        <a:rPr dirty="0" sz="1100" spc="-10">
                          <a:latin typeface="Calibri"/>
                          <a:cs typeface="Calibri"/>
                        </a:rPr>
                        <a:t>00:58:46</a:t>
                      </a:r>
                      <a:endParaRPr sz="1100">
                        <a:latin typeface="Calibri"/>
                        <a:cs typeface="Calibri"/>
                      </a:endParaRPr>
                    </a:p>
                  </a:txBody>
                  <a:tcPr marL="0" marR="0" marB="0" marT="0"/>
                </a:tc>
                <a:tc>
                  <a:txBody>
                    <a:bodyPr/>
                    <a:lstStyle/>
                    <a:p>
                      <a:pPr>
                        <a:lnSpc>
                          <a:spcPct val="100000"/>
                        </a:lnSpc>
                        <a:spcBef>
                          <a:spcPts val="880"/>
                        </a:spcBef>
                      </a:pPr>
                      <a:endParaRPr sz="1100">
                        <a:latin typeface="Times New Roman"/>
                        <a:cs typeface="Times New Roman"/>
                      </a:endParaRPr>
                    </a:p>
                    <a:p>
                      <a:pPr algn="ctr" marL="6350">
                        <a:lnSpc>
                          <a:spcPts val="1275"/>
                        </a:lnSpc>
                      </a:pPr>
                      <a:r>
                        <a:rPr dirty="0" sz="1100">
                          <a:latin typeface="Calibri"/>
                          <a:cs typeface="Calibri"/>
                        </a:rPr>
                        <a:t>Ruth</a:t>
                      </a:r>
                      <a:r>
                        <a:rPr dirty="0" sz="1100" spc="-10">
                          <a:latin typeface="Calibri"/>
                          <a:cs typeface="Calibri"/>
                        </a:rPr>
                        <a:t> Lindemann:</a:t>
                      </a:r>
                      <a:endParaRPr sz="1100">
                        <a:latin typeface="Calibri"/>
                        <a:cs typeface="Calibri"/>
                      </a:endParaRPr>
                    </a:p>
                  </a:txBody>
                  <a:tcPr marL="0" marR="0" marB="0" marT="111760"/>
                </a:tc>
                <a:tc>
                  <a:txBody>
                    <a:bodyPr/>
                    <a:lstStyle/>
                    <a:p>
                      <a:pPr>
                        <a:lnSpc>
                          <a:spcPct val="100000"/>
                        </a:lnSpc>
                        <a:spcBef>
                          <a:spcPts val="880"/>
                        </a:spcBef>
                      </a:pPr>
                      <a:endParaRPr sz="1100">
                        <a:latin typeface="Times New Roman"/>
                        <a:cs typeface="Times New Roman"/>
                      </a:endParaRPr>
                    </a:p>
                    <a:p>
                      <a:pPr marL="200025">
                        <a:lnSpc>
                          <a:spcPts val="1275"/>
                        </a:lnSpc>
                      </a:pPr>
                      <a:r>
                        <a:rPr dirty="0" sz="1100">
                          <a:latin typeface="Calibri"/>
                          <a:cs typeface="Calibri"/>
                        </a:rPr>
                        <a:t>That</a:t>
                      </a:r>
                      <a:r>
                        <a:rPr dirty="0" sz="1100" spc="-10">
                          <a:latin typeface="Calibri"/>
                          <a:cs typeface="Calibri"/>
                        </a:rPr>
                        <a:t> </a:t>
                      </a:r>
                      <a:r>
                        <a:rPr dirty="0" sz="1100">
                          <a:latin typeface="Calibri"/>
                          <a:cs typeface="Calibri"/>
                        </a:rPr>
                        <a:t>would</a:t>
                      </a:r>
                      <a:r>
                        <a:rPr dirty="0" sz="1100" spc="-15">
                          <a:latin typeface="Calibri"/>
                          <a:cs typeface="Calibri"/>
                        </a:rPr>
                        <a:t> </a:t>
                      </a:r>
                      <a:r>
                        <a:rPr dirty="0" sz="1100">
                          <a:latin typeface="Calibri"/>
                          <a:cs typeface="Calibri"/>
                        </a:rPr>
                        <a:t>be</a:t>
                      </a:r>
                      <a:r>
                        <a:rPr dirty="0" sz="1100" spc="-5">
                          <a:latin typeface="Calibri"/>
                          <a:cs typeface="Calibri"/>
                        </a:rPr>
                        <a:t> </a:t>
                      </a:r>
                      <a:r>
                        <a:rPr dirty="0" sz="1100">
                          <a:latin typeface="Calibri"/>
                          <a:cs typeface="Calibri"/>
                        </a:rPr>
                        <a:t>great,</a:t>
                      </a:r>
                      <a:r>
                        <a:rPr dirty="0" sz="1100" spc="-20">
                          <a:latin typeface="Calibri"/>
                          <a:cs typeface="Calibri"/>
                        </a:rPr>
                        <a:t> </a:t>
                      </a:r>
                      <a:r>
                        <a:rPr dirty="0" sz="1100">
                          <a:latin typeface="Calibri"/>
                          <a:cs typeface="Calibri"/>
                        </a:rPr>
                        <a:t>thanks.</a:t>
                      </a:r>
                      <a:r>
                        <a:rPr dirty="0" sz="1100" spc="-10">
                          <a:latin typeface="Calibri"/>
                          <a:cs typeface="Calibri"/>
                        </a:rPr>
                        <a:t> </a:t>
                      </a:r>
                      <a:r>
                        <a:rPr dirty="0" sz="1100" spc="-25">
                          <a:latin typeface="Calibri"/>
                          <a:cs typeface="Calibri"/>
                        </a:rPr>
                        <a:t>:)</a:t>
                      </a:r>
                      <a:endParaRPr sz="1100">
                        <a:latin typeface="Calibri"/>
                        <a:cs typeface="Calibri"/>
                      </a:endParaRPr>
                    </a:p>
                  </a:txBody>
                  <a:tcPr marL="0" marR="0" marB="0" marT="111760"/>
                </a:tc>
              </a:tr>
            </a:tbl>
          </a:graphicData>
        </a:graphic>
      </p:graphicFrame>
      <p:sp>
        <p:nvSpPr>
          <p:cNvPr id="4" name="object 4"/>
          <p:cNvSpPr txBox="1"/>
          <p:nvPr/>
        </p:nvSpPr>
        <p:spPr>
          <a:xfrm>
            <a:off x="902260" y="4452979"/>
            <a:ext cx="5835650" cy="391160"/>
          </a:xfrm>
          <a:prstGeom prst="rect">
            <a:avLst/>
          </a:prstGeom>
        </p:spPr>
        <p:txBody>
          <a:bodyPr wrap="square" lIns="0" tIns="12065" rIns="0" bIns="0" rtlCol="0" vert="horz">
            <a:spAutoFit/>
          </a:bodyPr>
          <a:lstStyle/>
          <a:p>
            <a:pPr marL="12700" marR="5080" indent="-635">
              <a:lnSpc>
                <a:spcPct val="109100"/>
              </a:lnSpc>
              <a:spcBef>
                <a:spcPts val="95"/>
              </a:spcBef>
              <a:tabLst>
                <a:tab pos="926465" algn="l"/>
              </a:tabLst>
            </a:pPr>
            <a:r>
              <a:rPr dirty="0" sz="1100" spc="-10">
                <a:latin typeface="Calibri"/>
                <a:cs typeface="Calibri"/>
              </a:rPr>
              <a:t>01:01:40</a:t>
            </a:r>
            <a:r>
              <a:rPr dirty="0" sz="1100">
                <a:latin typeface="Calibri"/>
                <a:cs typeface="Calibri"/>
              </a:rPr>
              <a:t>	Sharon</a:t>
            </a:r>
            <a:r>
              <a:rPr dirty="0" sz="1100" spc="-20">
                <a:latin typeface="Calibri"/>
                <a:cs typeface="Calibri"/>
              </a:rPr>
              <a:t> </a:t>
            </a:r>
            <a:r>
              <a:rPr dirty="0" sz="1100">
                <a:latin typeface="Calibri"/>
                <a:cs typeface="Calibri"/>
              </a:rPr>
              <a:t>Nelson:</a:t>
            </a:r>
            <a:r>
              <a:rPr dirty="0" sz="1100" spc="130">
                <a:latin typeface="Calibri"/>
                <a:cs typeface="Calibri"/>
              </a:rPr>
              <a:t> </a:t>
            </a:r>
            <a:r>
              <a:rPr dirty="0" sz="1100">
                <a:latin typeface="Calibri"/>
                <a:cs typeface="Calibri"/>
              </a:rPr>
              <a:t>These</a:t>
            </a:r>
            <a:r>
              <a:rPr dirty="0" sz="1100" spc="-5">
                <a:latin typeface="Calibri"/>
                <a:cs typeface="Calibri"/>
              </a:rPr>
              <a:t> </a:t>
            </a:r>
            <a:r>
              <a:rPr dirty="0" sz="1100">
                <a:latin typeface="Calibri"/>
                <a:cs typeface="Calibri"/>
              </a:rPr>
              <a:t>Cassidy</a:t>
            </a:r>
            <a:r>
              <a:rPr dirty="0" sz="1100" spc="-10">
                <a:latin typeface="Calibri"/>
                <a:cs typeface="Calibri"/>
              </a:rPr>
              <a:t> </a:t>
            </a:r>
            <a:r>
              <a:rPr dirty="0" sz="1100">
                <a:latin typeface="Calibri"/>
                <a:cs typeface="Calibri"/>
              </a:rPr>
              <a:t>records</a:t>
            </a:r>
            <a:r>
              <a:rPr dirty="0" sz="1100" spc="-15">
                <a:latin typeface="Calibri"/>
                <a:cs typeface="Calibri"/>
              </a:rPr>
              <a:t> </a:t>
            </a:r>
            <a:r>
              <a:rPr dirty="0" sz="1100">
                <a:latin typeface="Calibri"/>
                <a:cs typeface="Calibri"/>
              </a:rPr>
              <a:t>are</a:t>
            </a:r>
            <a:r>
              <a:rPr dirty="0" sz="1100" spc="-20">
                <a:latin typeface="Calibri"/>
                <a:cs typeface="Calibri"/>
              </a:rPr>
              <a:t> </a:t>
            </a:r>
            <a:r>
              <a:rPr dirty="0" sz="1100">
                <a:latin typeface="Calibri"/>
                <a:cs typeface="Calibri"/>
              </a:rPr>
              <a:t>already</a:t>
            </a:r>
            <a:r>
              <a:rPr dirty="0" sz="1100" spc="-5">
                <a:latin typeface="Calibri"/>
                <a:cs typeface="Calibri"/>
              </a:rPr>
              <a:t> </a:t>
            </a:r>
            <a:r>
              <a:rPr dirty="0" sz="1100">
                <a:latin typeface="Calibri"/>
                <a:cs typeface="Calibri"/>
              </a:rPr>
              <a:t>in</a:t>
            </a:r>
            <a:r>
              <a:rPr dirty="0" sz="1100" spc="-20">
                <a:latin typeface="Calibri"/>
                <a:cs typeface="Calibri"/>
              </a:rPr>
              <a:t> </a:t>
            </a:r>
            <a:r>
              <a:rPr dirty="0" sz="1100">
                <a:latin typeface="Calibri"/>
                <a:cs typeface="Calibri"/>
              </a:rPr>
              <a:t>Alma,</a:t>
            </a:r>
            <a:r>
              <a:rPr dirty="0" sz="1100" spc="-20">
                <a:latin typeface="Calibri"/>
                <a:cs typeface="Calibri"/>
              </a:rPr>
              <a:t> </a:t>
            </a:r>
            <a:r>
              <a:rPr dirty="0" sz="1100">
                <a:latin typeface="Calibri"/>
                <a:cs typeface="Calibri"/>
              </a:rPr>
              <a:t>so</a:t>
            </a:r>
            <a:r>
              <a:rPr dirty="0" sz="1100" spc="-20">
                <a:latin typeface="Calibri"/>
                <a:cs typeface="Calibri"/>
              </a:rPr>
              <a:t> </a:t>
            </a:r>
            <a:r>
              <a:rPr dirty="0" sz="1100">
                <a:latin typeface="Calibri"/>
                <a:cs typeface="Calibri"/>
              </a:rPr>
              <a:t>sounds</a:t>
            </a:r>
            <a:r>
              <a:rPr dirty="0" sz="1100" spc="-20">
                <a:latin typeface="Calibri"/>
                <a:cs typeface="Calibri"/>
              </a:rPr>
              <a:t> </a:t>
            </a:r>
            <a:r>
              <a:rPr dirty="0" sz="1100">
                <a:latin typeface="Calibri"/>
                <a:cs typeface="Calibri"/>
              </a:rPr>
              <a:t>like</a:t>
            </a:r>
            <a:r>
              <a:rPr dirty="0" sz="1100" spc="-10">
                <a:latin typeface="Calibri"/>
                <a:cs typeface="Calibri"/>
              </a:rPr>
              <a:t> </a:t>
            </a:r>
            <a:r>
              <a:rPr dirty="0" sz="1100">
                <a:latin typeface="Calibri"/>
                <a:cs typeface="Calibri"/>
              </a:rPr>
              <a:t>we</a:t>
            </a:r>
            <a:r>
              <a:rPr dirty="0" sz="1100" spc="-20">
                <a:latin typeface="Calibri"/>
                <a:cs typeface="Calibri"/>
              </a:rPr>
              <a:t> </a:t>
            </a:r>
            <a:r>
              <a:rPr dirty="0" sz="1100">
                <a:latin typeface="Calibri"/>
                <a:cs typeface="Calibri"/>
              </a:rPr>
              <a:t>will</a:t>
            </a:r>
            <a:r>
              <a:rPr dirty="0" sz="1100" spc="-15">
                <a:latin typeface="Calibri"/>
                <a:cs typeface="Calibri"/>
              </a:rPr>
              <a:t> </a:t>
            </a:r>
            <a:r>
              <a:rPr dirty="0" sz="1100" spc="-20">
                <a:latin typeface="Calibri"/>
                <a:cs typeface="Calibri"/>
              </a:rPr>
              <a:t>need </a:t>
            </a:r>
            <a:r>
              <a:rPr dirty="0" sz="1100">
                <a:latin typeface="Calibri"/>
                <a:cs typeface="Calibri"/>
              </a:rPr>
              <a:t>to</a:t>
            </a:r>
            <a:r>
              <a:rPr dirty="0" sz="1100" spc="-5">
                <a:latin typeface="Calibri"/>
                <a:cs typeface="Calibri"/>
              </a:rPr>
              <a:t> </a:t>
            </a:r>
            <a:r>
              <a:rPr dirty="0" sz="1100">
                <a:latin typeface="Calibri"/>
                <a:cs typeface="Calibri"/>
              </a:rPr>
              <a:t>do</a:t>
            </a:r>
            <a:r>
              <a:rPr dirty="0" sz="1100" spc="-5">
                <a:latin typeface="Calibri"/>
                <a:cs typeface="Calibri"/>
              </a:rPr>
              <a:t> </a:t>
            </a:r>
            <a:r>
              <a:rPr dirty="0" sz="1100">
                <a:latin typeface="Calibri"/>
                <a:cs typeface="Calibri"/>
              </a:rPr>
              <a:t>the</a:t>
            </a:r>
            <a:r>
              <a:rPr dirty="0" sz="1100" spc="-15">
                <a:latin typeface="Calibri"/>
                <a:cs typeface="Calibri"/>
              </a:rPr>
              <a:t> </a:t>
            </a:r>
            <a:r>
              <a:rPr dirty="0" sz="1100">
                <a:latin typeface="Calibri"/>
                <a:cs typeface="Calibri"/>
              </a:rPr>
              <a:t>manually</a:t>
            </a:r>
            <a:r>
              <a:rPr dirty="0" sz="1100" spc="-5">
                <a:latin typeface="Calibri"/>
                <a:cs typeface="Calibri"/>
              </a:rPr>
              <a:t> </a:t>
            </a:r>
            <a:r>
              <a:rPr dirty="0" sz="1100" spc="-10">
                <a:latin typeface="Calibri"/>
                <a:cs typeface="Calibri"/>
              </a:rPr>
              <a:t>re-</a:t>
            </a:r>
            <a:r>
              <a:rPr dirty="0" sz="1100">
                <a:latin typeface="Calibri"/>
                <a:cs typeface="Calibri"/>
              </a:rPr>
              <a:t>link (Xmas</a:t>
            </a:r>
            <a:r>
              <a:rPr dirty="0" sz="1100" spc="-15">
                <a:latin typeface="Calibri"/>
                <a:cs typeface="Calibri"/>
              </a:rPr>
              <a:t> </a:t>
            </a:r>
            <a:r>
              <a:rPr dirty="0" sz="1100">
                <a:latin typeface="Calibri"/>
                <a:cs typeface="Calibri"/>
              </a:rPr>
              <a:t>project</a:t>
            </a:r>
            <a:r>
              <a:rPr dirty="0" sz="1100" spc="-20">
                <a:latin typeface="Calibri"/>
                <a:cs typeface="Calibri"/>
              </a:rPr>
              <a:t> </a:t>
            </a:r>
            <a:r>
              <a:rPr dirty="0" sz="1100" spc="-10">
                <a:latin typeface="Calibri"/>
                <a:cs typeface="Calibri"/>
              </a:rPr>
              <a:t>:-</a:t>
            </a:r>
            <a:r>
              <a:rPr dirty="0" sz="1100">
                <a:latin typeface="Calibri"/>
                <a:cs typeface="Calibri"/>
              </a:rPr>
              <a:t>)</a:t>
            </a:r>
            <a:r>
              <a:rPr dirty="0" sz="1100" spc="-15">
                <a:latin typeface="Calibri"/>
                <a:cs typeface="Calibri"/>
              </a:rPr>
              <a:t> </a:t>
            </a:r>
            <a:r>
              <a:rPr dirty="0" sz="1100">
                <a:latin typeface="Calibri"/>
                <a:cs typeface="Calibri"/>
              </a:rPr>
              <a:t>)</a:t>
            </a:r>
            <a:r>
              <a:rPr dirty="0" sz="1100" spc="-5">
                <a:latin typeface="Calibri"/>
                <a:cs typeface="Calibri"/>
              </a:rPr>
              <a:t> </a:t>
            </a:r>
            <a:r>
              <a:rPr dirty="0" sz="1100">
                <a:latin typeface="Calibri"/>
                <a:cs typeface="Calibri"/>
              </a:rPr>
              <a:t>-</a:t>
            </a:r>
            <a:r>
              <a:rPr dirty="0" sz="1100" spc="-5">
                <a:latin typeface="Calibri"/>
                <a:cs typeface="Calibri"/>
              </a:rPr>
              <a:t> </a:t>
            </a:r>
            <a:r>
              <a:rPr dirty="0" sz="1100">
                <a:latin typeface="Calibri"/>
                <a:cs typeface="Calibri"/>
              </a:rPr>
              <a:t>thank</a:t>
            </a:r>
            <a:r>
              <a:rPr dirty="0" sz="1100" spc="-20">
                <a:latin typeface="Calibri"/>
                <a:cs typeface="Calibri"/>
              </a:rPr>
              <a:t> you!</a:t>
            </a:r>
            <a:endParaRPr sz="1100">
              <a:latin typeface="Calibri"/>
              <a:cs typeface="Calibri"/>
            </a:endParaRPr>
          </a:p>
        </p:txBody>
      </p:sp>
      <p:graphicFrame>
        <p:nvGraphicFramePr>
          <p:cNvPr id="5" name="object 5"/>
          <p:cNvGraphicFramePr>
            <a:graphicFrameLocks noGrp="1"/>
          </p:cNvGraphicFramePr>
          <p:nvPr/>
        </p:nvGraphicFramePr>
        <p:xfrm>
          <a:off x="883070" y="4984589"/>
          <a:ext cx="5917565" cy="1931670"/>
        </p:xfrm>
        <a:graphic>
          <a:graphicData uri="http://schemas.openxmlformats.org/drawingml/2006/table">
            <a:tbl>
              <a:tblPr firstRow="1" bandRow="1">
                <a:tableStyleId>{2D5ABB26-0587-4C30-8999-92F81FD0307C}</a:tableStyleId>
              </a:tblPr>
              <a:tblGrid>
                <a:gridCol w="739775"/>
                <a:gridCol w="1497964"/>
                <a:gridCol w="3603625"/>
              </a:tblGrid>
              <a:tr h="497840">
                <a:tc>
                  <a:txBody>
                    <a:bodyPr/>
                    <a:lstStyle/>
                    <a:p>
                      <a:pPr marL="31750">
                        <a:lnSpc>
                          <a:spcPts val="1050"/>
                        </a:lnSpc>
                      </a:pPr>
                      <a:r>
                        <a:rPr dirty="0" sz="1100" spc="-10">
                          <a:latin typeface="Calibri"/>
                          <a:cs typeface="Calibri"/>
                        </a:rPr>
                        <a:t>01:01:53</a:t>
                      </a:r>
                      <a:endParaRPr sz="1100">
                        <a:latin typeface="Calibri"/>
                        <a:cs typeface="Calibri"/>
                      </a:endParaRPr>
                    </a:p>
                    <a:p>
                      <a:pPr marL="31750">
                        <a:lnSpc>
                          <a:spcPct val="100000"/>
                        </a:lnSpc>
                        <a:spcBef>
                          <a:spcPts val="925"/>
                        </a:spcBef>
                      </a:pPr>
                      <a:r>
                        <a:rPr dirty="0" sz="1100" spc="-10">
                          <a:latin typeface="Calibri"/>
                          <a:cs typeface="Calibri"/>
                        </a:rPr>
                        <a:t>01:02:22</a:t>
                      </a:r>
                      <a:endParaRPr sz="1100">
                        <a:latin typeface="Calibri"/>
                        <a:cs typeface="Calibri"/>
                      </a:endParaRPr>
                    </a:p>
                  </a:txBody>
                  <a:tcPr marL="0" marR="0" marB="0" marT="0"/>
                </a:tc>
                <a:tc>
                  <a:txBody>
                    <a:bodyPr/>
                    <a:lstStyle/>
                    <a:p>
                      <a:pPr marL="205740">
                        <a:lnSpc>
                          <a:spcPts val="1050"/>
                        </a:lnSpc>
                      </a:pPr>
                      <a:r>
                        <a:rPr dirty="0" sz="1100">
                          <a:latin typeface="Calibri"/>
                          <a:cs typeface="Calibri"/>
                        </a:rPr>
                        <a:t>Liz</a:t>
                      </a:r>
                      <a:r>
                        <a:rPr dirty="0" sz="1100" spc="-15">
                          <a:latin typeface="Calibri"/>
                          <a:cs typeface="Calibri"/>
                        </a:rPr>
                        <a:t> </a:t>
                      </a:r>
                      <a:r>
                        <a:rPr dirty="0" sz="1100" spc="-10">
                          <a:latin typeface="Calibri"/>
                          <a:cs typeface="Calibri"/>
                        </a:rPr>
                        <a:t>Hollendonner:</a:t>
                      </a:r>
                      <a:endParaRPr sz="1100">
                        <a:latin typeface="Calibri"/>
                        <a:cs typeface="Calibri"/>
                      </a:endParaRPr>
                    </a:p>
                    <a:p>
                      <a:pPr marL="206375">
                        <a:lnSpc>
                          <a:spcPct val="100000"/>
                        </a:lnSpc>
                        <a:spcBef>
                          <a:spcPts val="925"/>
                        </a:spcBef>
                      </a:pPr>
                      <a:r>
                        <a:rPr dirty="0" sz="1100">
                          <a:latin typeface="Calibri"/>
                          <a:cs typeface="Calibri"/>
                        </a:rPr>
                        <a:t>Denise</a:t>
                      </a:r>
                      <a:r>
                        <a:rPr dirty="0" sz="1100" spc="-15">
                          <a:latin typeface="Calibri"/>
                          <a:cs typeface="Calibri"/>
                        </a:rPr>
                        <a:t> </a:t>
                      </a:r>
                      <a:r>
                        <a:rPr dirty="0" sz="1100">
                          <a:latin typeface="Calibri"/>
                          <a:cs typeface="Calibri"/>
                        </a:rPr>
                        <a:t>D</a:t>
                      </a:r>
                      <a:r>
                        <a:rPr dirty="0" sz="1100" spc="-10">
                          <a:latin typeface="Calibri"/>
                          <a:cs typeface="Calibri"/>
                        </a:rPr>
                        <a:t> Green:</a:t>
                      </a:r>
                      <a:endParaRPr sz="1100">
                        <a:latin typeface="Calibri"/>
                        <a:cs typeface="Calibri"/>
                      </a:endParaRPr>
                    </a:p>
                  </a:txBody>
                  <a:tcPr marL="0" marR="0" marB="0" marT="0"/>
                </a:tc>
                <a:tc>
                  <a:txBody>
                    <a:bodyPr/>
                    <a:lstStyle/>
                    <a:p>
                      <a:pPr marL="80010">
                        <a:lnSpc>
                          <a:spcPts val="1050"/>
                        </a:lnSpc>
                      </a:pPr>
                      <a:r>
                        <a:rPr dirty="0" sz="1100" spc="-20">
                          <a:latin typeface="Calibri"/>
                          <a:cs typeface="Calibri"/>
                        </a:rPr>
                        <a:t>Yes.</a:t>
                      </a:r>
                      <a:endParaRPr sz="1100">
                        <a:latin typeface="Calibri"/>
                        <a:cs typeface="Calibri"/>
                      </a:endParaRPr>
                    </a:p>
                    <a:p>
                      <a:pPr marL="80010">
                        <a:lnSpc>
                          <a:spcPct val="100000"/>
                        </a:lnSpc>
                        <a:spcBef>
                          <a:spcPts val="925"/>
                        </a:spcBef>
                      </a:pPr>
                      <a:r>
                        <a:rPr dirty="0" sz="1100">
                          <a:latin typeface="Calibri"/>
                          <a:cs typeface="Calibri"/>
                        </a:rPr>
                        <a:t>I'm</a:t>
                      </a:r>
                      <a:r>
                        <a:rPr dirty="0" sz="1100" spc="-5">
                          <a:latin typeface="Calibri"/>
                          <a:cs typeface="Calibri"/>
                        </a:rPr>
                        <a:t> </a:t>
                      </a:r>
                      <a:r>
                        <a:rPr dirty="0" sz="1100">
                          <a:latin typeface="Calibri"/>
                          <a:cs typeface="Calibri"/>
                        </a:rPr>
                        <a:t>not</a:t>
                      </a:r>
                      <a:r>
                        <a:rPr dirty="0" sz="1100" spc="-20">
                          <a:latin typeface="Calibri"/>
                          <a:cs typeface="Calibri"/>
                        </a:rPr>
                        <a:t> </a:t>
                      </a:r>
                      <a:r>
                        <a:rPr dirty="0" sz="1100">
                          <a:latin typeface="Calibri"/>
                          <a:cs typeface="Calibri"/>
                        </a:rPr>
                        <a:t>familiar</a:t>
                      </a:r>
                      <a:r>
                        <a:rPr dirty="0" sz="1100" spc="-10">
                          <a:latin typeface="Calibri"/>
                          <a:cs typeface="Calibri"/>
                        </a:rPr>
                        <a:t> </a:t>
                      </a:r>
                      <a:r>
                        <a:rPr dirty="0" sz="1100">
                          <a:latin typeface="Calibri"/>
                          <a:cs typeface="Calibri"/>
                        </a:rPr>
                        <a:t>with</a:t>
                      </a:r>
                      <a:r>
                        <a:rPr dirty="0" sz="1100" spc="-10">
                          <a:latin typeface="Calibri"/>
                          <a:cs typeface="Calibri"/>
                        </a:rPr>
                        <a:t> </a:t>
                      </a:r>
                      <a:r>
                        <a:rPr dirty="0" sz="1100">
                          <a:latin typeface="Calibri"/>
                          <a:cs typeface="Calibri"/>
                        </a:rPr>
                        <a:t>them</a:t>
                      </a:r>
                      <a:r>
                        <a:rPr dirty="0" sz="1100" spc="-15">
                          <a:latin typeface="Calibri"/>
                          <a:cs typeface="Calibri"/>
                        </a:rPr>
                        <a:t> </a:t>
                      </a:r>
                      <a:r>
                        <a:rPr dirty="0" sz="1100" spc="-10">
                          <a:latin typeface="Calibri"/>
                          <a:cs typeface="Calibri"/>
                        </a:rPr>
                        <a:t>either</a:t>
                      </a:r>
                      <a:endParaRPr sz="1100">
                        <a:latin typeface="Calibri"/>
                        <a:cs typeface="Calibri"/>
                      </a:endParaRPr>
                    </a:p>
                  </a:txBody>
                  <a:tcPr marL="0" marR="0" marB="0" marT="0"/>
                </a:tc>
              </a:tr>
              <a:tr h="212725">
                <a:tc>
                  <a:txBody>
                    <a:bodyPr/>
                    <a:lstStyle/>
                    <a:p>
                      <a:pPr marL="31750">
                        <a:lnSpc>
                          <a:spcPts val="1275"/>
                        </a:lnSpc>
                        <a:spcBef>
                          <a:spcPts val="300"/>
                        </a:spcBef>
                      </a:pPr>
                      <a:r>
                        <a:rPr dirty="0" sz="1100" spc="-10">
                          <a:latin typeface="Calibri"/>
                          <a:cs typeface="Calibri"/>
                        </a:rPr>
                        <a:t>01:02:26</a:t>
                      </a:r>
                      <a:endParaRPr sz="1100">
                        <a:latin typeface="Calibri"/>
                        <a:cs typeface="Calibri"/>
                      </a:endParaRPr>
                    </a:p>
                  </a:txBody>
                  <a:tcPr marL="0" marR="0" marB="0" marT="38100"/>
                </a:tc>
                <a:tc>
                  <a:txBody>
                    <a:bodyPr/>
                    <a:lstStyle/>
                    <a:p>
                      <a:pPr marL="206375">
                        <a:lnSpc>
                          <a:spcPts val="1275"/>
                        </a:lnSpc>
                        <a:spcBef>
                          <a:spcPts val="300"/>
                        </a:spcBef>
                      </a:pPr>
                      <a:r>
                        <a:rPr dirty="0" sz="1100">
                          <a:latin typeface="Calibri"/>
                          <a:cs typeface="Calibri"/>
                        </a:rPr>
                        <a:t>Elaine</a:t>
                      </a:r>
                      <a:r>
                        <a:rPr dirty="0" sz="1100" spc="-20">
                          <a:latin typeface="Calibri"/>
                          <a:cs typeface="Calibri"/>
                        </a:rPr>
                        <a:t> </a:t>
                      </a:r>
                      <a:r>
                        <a:rPr dirty="0" sz="1100">
                          <a:latin typeface="Calibri"/>
                          <a:cs typeface="Calibri"/>
                        </a:rPr>
                        <a:t>Fetyko</a:t>
                      </a:r>
                      <a:r>
                        <a:rPr dirty="0" sz="1100" spc="-25">
                          <a:latin typeface="Calibri"/>
                          <a:cs typeface="Calibri"/>
                        </a:rPr>
                        <a:t> </a:t>
                      </a:r>
                      <a:r>
                        <a:rPr dirty="0" sz="1100" spc="-20">
                          <a:latin typeface="Calibri"/>
                          <a:cs typeface="Calibri"/>
                        </a:rPr>
                        <a:t>Page:</a:t>
                      </a:r>
                      <a:endParaRPr sz="1100">
                        <a:latin typeface="Calibri"/>
                        <a:cs typeface="Calibri"/>
                      </a:endParaRPr>
                    </a:p>
                  </a:txBody>
                  <a:tcPr marL="0" marR="0" marB="0" marT="38100"/>
                </a:tc>
                <a:tc>
                  <a:txBody>
                    <a:bodyPr/>
                    <a:lstStyle/>
                    <a:p>
                      <a:pPr marL="80010">
                        <a:lnSpc>
                          <a:spcPts val="1275"/>
                        </a:lnSpc>
                        <a:spcBef>
                          <a:spcPts val="300"/>
                        </a:spcBef>
                      </a:pPr>
                      <a:r>
                        <a:rPr dirty="0" sz="1100">
                          <a:latin typeface="Calibri"/>
                          <a:cs typeface="Calibri"/>
                        </a:rPr>
                        <a:t>That's</a:t>
                      </a:r>
                      <a:r>
                        <a:rPr dirty="0" sz="1100" spc="-15">
                          <a:latin typeface="Calibri"/>
                          <a:cs typeface="Calibri"/>
                        </a:rPr>
                        <a:t> </a:t>
                      </a:r>
                      <a:r>
                        <a:rPr dirty="0" sz="1100">
                          <a:latin typeface="Calibri"/>
                          <a:cs typeface="Calibri"/>
                        </a:rPr>
                        <a:t>a</a:t>
                      </a:r>
                      <a:r>
                        <a:rPr dirty="0" sz="1100" spc="-15">
                          <a:latin typeface="Calibri"/>
                          <a:cs typeface="Calibri"/>
                        </a:rPr>
                        <a:t> </a:t>
                      </a:r>
                      <a:r>
                        <a:rPr dirty="0" sz="1100">
                          <a:latin typeface="Calibri"/>
                          <a:cs typeface="Calibri"/>
                        </a:rPr>
                        <a:t>similar</a:t>
                      </a:r>
                      <a:r>
                        <a:rPr dirty="0" sz="1100" spc="-15">
                          <a:latin typeface="Calibri"/>
                          <a:cs typeface="Calibri"/>
                        </a:rPr>
                        <a:t> </a:t>
                      </a:r>
                      <a:r>
                        <a:rPr dirty="0" sz="1100">
                          <a:latin typeface="Calibri"/>
                          <a:cs typeface="Calibri"/>
                        </a:rPr>
                        <a:t>situation</a:t>
                      </a:r>
                      <a:r>
                        <a:rPr dirty="0" sz="1100" spc="-15">
                          <a:latin typeface="Calibri"/>
                          <a:cs typeface="Calibri"/>
                        </a:rPr>
                        <a:t> </a:t>
                      </a:r>
                      <a:r>
                        <a:rPr dirty="0" sz="1100">
                          <a:latin typeface="Calibri"/>
                          <a:cs typeface="Calibri"/>
                        </a:rPr>
                        <a:t>with</a:t>
                      </a:r>
                      <a:r>
                        <a:rPr dirty="0" sz="1100" spc="-20">
                          <a:latin typeface="Calibri"/>
                          <a:cs typeface="Calibri"/>
                        </a:rPr>
                        <a:t> </a:t>
                      </a:r>
                      <a:r>
                        <a:rPr dirty="0" sz="1100">
                          <a:latin typeface="Calibri"/>
                          <a:cs typeface="Calibri"/>
                        </a:rPr>
                        <a:t>Grey</a:t>
                      </a:r>
                      <a:r>
                        <a:rPr dirty="0" sz="1100" spc="-10">
                          <a:latin typeface="Calibri"/>
                          <a:cs typeface="Calibri"/>
                        </a:rPr>
                        <a:t> </a:t>
                      </a:r>
                      <a:r>
                        <a:rPr dirty="0" sz="1100">
                          <a:latin typeface="Calibri"/>
                          <a:cs typeface="Calibri"/>
                        </a:rPr>
                        <a:t>House/Salem</a:t>
                      </a:r>
                      <a:r>
                        <a:rPr dirty="0" sz="1100" spc="-15">
                          <a:latin typeface="Calibri"/>
                          <a:cs typeface="Calibri"/>
                        </a:rPr>
                        <a:t> </a:t>
                      </a:r>
                      <a:r>
                        <a:rPr dirty="0" sz="1100">
                          <a:latin typeface="Calibri"/>
                          <a:cs typeface="Calibri"/>
                        </a:rPr>
                        <a:t>Press</a:t>
                      </a:r>
                      <a:r>
                        <a:rPr dirty="0" sz="1100" spc="-25">
                          <a:latin typeface="Calibri"/>
                          <a:cs typeface="Calibri"/>
                        </a:rPr>
                        <a:t> </a:t>
                      </a:r>
                      <a:r>
                        <a:rPr dirty="0" sz="1100" spc="-10">
                          <a:latin typeface="Calibri"/>
                          <a:cs typeface="Calibri"/>
                        </a:rPr>
                        <a:t>books.</a:t>
                      </a:r>
                      <a:endParaRPr sz="1100">
                        <a:latin typeface="Calibri"/>
                        <a:cs typeface="Calibri"/>
                      </a:endParaRPr>
                    </a:p>
                  </a:txBody>
                  <a:tcPr marL="0" marR="0" marB="0" marT="38100"/>
                </a:tc>
              </a:tr>
              <a:tr h="182245">
                <a:tc gridSpan="3">
                  <a:txBody>
                    <a:bodyPr/>
                    <a:lstStyle/>
                    <a:p>
                      <a:pPr marL="31750">
                        <a:lnSpc>
                          <a:spcPts val="1275"/>
                        </a:lnSpc>
                        <a:spcBef>
                          <a:spcPts val="60"/>
                        </a:spcBef>
                      </a:pPr>
                      <a:r>
                        <a:rPr dirty="0" sz="1100">
                          <a:latin typeface="Calibri"/>
                          <a:cs typeface="Calibri"/>
                        </a:rPr>
                        <a:t>I've</a:t>
                      </a:r>
                      <a:r>
                        <a:rPr dirty="0" sz="1100" spc="-5">
                          <a:latin typeface="Calibri"/>
                          <a:cs typeface="Calibri"/>
                        </a:rPr>
                        <a:t> </a:t>
                      </a:r>
                      <a:r>
                        <a:rPr dirty="0" sz="1100">
                          <a:latin typeface="Calibri"/>
                          <a:cs typeface="Calibri"/>
                        </a:rPr>
                        <a:t>been</a:t>
                      </a:r>
                      <a:r>
                        <a:rPr dirty="0" sz="1100" spc="-15">
                          <a:latin typeface="Calibri"/>
                          <a:cs typeface="Calibri"/>
                        </a:rPr>
                        <a:t> </a:t>
                      </a:r>
                      <a:r>
                        <a:rPr dirty="0" sz="1100">
                          <a:latin typeface="Calibri"/>
                          <a:cs typeface="Calibri"/>
                        </a:rPr>
                        <a:t>able to</a:t>
                      </a:r>
                      <a:r>
                        <a:rPr dirty="0" sz="1100" spc="-5">
                          <a:latin typeface="Calibri"/>
                          <a:cs typeface="Calibri"/>
                        </a:rPr>
                        <a:t> </a:t>
                      </a:r>
                      <a:r>
                        <a:rPr dirty="0" sz="1100">
                          <a:latin typeface="Calibri"/>
                          <a:cs typeface="Calibri"/>
                        </a:rPr>
                        <a:t>find</a:t>
                      </a:r>
                      <a:r>
                        <a:rPr dirty="0" sz="1100" spc="-20">
                          <a:latin typeface="Calibri"/>
                          <a:cs typeface="Calibri"/>
                        </a:rPr>
                        <a:t> </a:t>
                      </a:r>
                      <a:r>
                        <a:rPr dirty="0" sz="1100">
                          <a:latin typeface="Calibri"/>
                          <a:cs typeface="Calibri"/>
                        </a:rPr>
                        <a:t>the</a:t>
                      </a:r>
                      <a:r>
                        <a:rPr dirty="0" sz="1100" spc="-20">
                          <a:latin typeface="Calibri"/>
                          <a:cs typeface="Calibri"/>
                        </a:rPr>
                        <a:t> </a:t>
                      </a:r>
                      <a:r>
                        <a:rPr dirty="0" sz="1100">
                          <a:latin typeface="Calibri"/>
                          <a:cs typeface="Calibri"/>
                        </a:rPr>
                        <a:t>ebooks</a:t>
                      </a:r>
                      <a:r>
                        <a:rPr dirty="0" sz="1100" spc="-5">
                          <a:latin typeface="Calibri"/>
                          <a:cs typeface="Calibri"/>
                        </a:rPr>
                        <a:t> </a:t>
                      </a:r>
                      <a:r>
                        <a:rPr dirty="0" sz="1100">
                          <a:latin typeface="Calibri"/>
                          <a:cs typeface="Calibri"/>
                        </a:rPr>
                        <a:t>in</a:t>
                      </a:r>
                      <a:r>
                        <a:rPr dirty="0" sz="1100" spc="-15">
                          <a:latin typeface="Calibri"/>
                          <a:cs typeface="Calibri"/>
                        </a:rPr>
                        <a:t> </a:t>
                      </a:r>
                      <a:r>
                        <a:rPr dirty="0" sz="1100">
                          <a:latin typeface="Calibri"/>
                          <a:cs typeface="Calibri"/>
                        </a:rPr>
                        <a:t>the</a:t>
                      </a:r>
                      <a:r>
                        <a:rPr dirty="0" sz="1100" spc="-15">
                          <a:latin typeface="Calibri"/>
                          <a:cs typeface="Calibri"/>
                        </a:rPr>
                        <a:t> </a:t>
                      </a:r>
                      <a:r>
                        <a:rPr dirty="0" sz="1100">
                          <a:latin typeface="Calibri"/>
                          <a:cs typeface="Calibri"/>
                        </a:rPr>
                        <a:t>CZ</a:t>
                      </a:r>
                      <a:r>
                        <a:rPr dirty="0" sz="1100" spc="-10">
                          <a:latin typeface="Calibri"/>
                          <a:cs typeface="Calibri"/>
                        </a:rPr>
                        <a:t> </a:t>
                      </a:r>
                      <a:r>
                        <a:rPr dirty="0" sz="1100">
                          <a:latin typeface="Calibri"/>
                          <a:cs typeface="Calibri"/>
                        </a:rPr>
                        <a:t>for</a:t>
                      </a:r>
                      <a:r>
                        <a:rPr dirty="0" sz="1100" spc="-20">
                          <a:latin typeface="Calibri"/>
                          <a:cs typeface="Calibri"/>
                        </a:rPr>
                        <a:t> </a:t>
                      </a:r>
                      <a:r>
                        <a:rPr dirty="0" sz="1100">
                          <a:latin typeface="Calibri"/>
                          <a:cs typeface="Calibri"/>
                        </a:rPr>
                        <a:t>the</a:t>
                      </a:r>
                      <a:r>
                        <a:rPr dirty="0" sz="1100" spc="-15">
                          <a:latin typeface="Calibri"/>
                          <a:cs typeface="Calibri"/>
                        </a:rPr>
                        <a:t> </a:t>
                      </a:r>
                      <a:r>
                        <a:rPr dirty="0" sz="1100">
                          <a:latin typeface="Calibri"/>
                          <a:cs typeface="Calibri"/>
                        </a:rPr>
                        <a:t>most</a:t>
                      </a:r>
                      <a:r>
                        <a:rPr dirty="0" sz="1100" spc="-5">
                          <a:latin typeface="Calibri"/>
                          <a:cs typeface="Calibri"/>
                        </a:rPr>
                        <a:t> </a:t>
                      </a:r>
                      <a:r>
                        <a:rPr dirty="0" sz="1100" spc="-20">
                          <a:latin typeface="Calibri"/>
                          <a:cs typeface="Calibri"/>
                        </a:rPr>
                        <a:t>part</a:t>
                      </a:r>
                      <a:endParaRPr sz="1100">
                        <a:latin typeface="Calibri"/>
                        <a:cs typeface="Calibri"/>
                      </a:endParaRPr>
                    </a:p>
                  </a:txBody>
                  <a:tcPr marL="0" marR="0" marB="0" marT="7620"/>
                </a:tc>
                <a:tc hMerge="1">
                  <a:txBody>
                    <a:bodyPr/>
                    <a:lstStyle/>
                    <a:p>
                      <a:pPr/>
                    </a:p>
                  </a:txBody>
                  <a:tcPr marL="0" marR="0" marB="0" marT="0"/>
                </a:tc>
                <a:tc hMerge="1">
                  <a:txBody>
                    <a:bodyPr/>
                    <a:lstStyle/>
                    <a:p>
                      <a:pPr/>
                    </a:p>
                  </a:txBody>
                  <a:tcPr marL="0" marR="0" marB="0" marT="0"/>
                </a:tc>
              </a:tr>
              <a:tr h="358775">
                <a:tc>
                  <a:txBody>
                    <a:bodyPr/>
                    <a:lstStyle/>
                    <a:p>
                      <a:pPr marL="31750">
                        <a:lnSpc>
                          <a:spcPct val="100000"/>
                        </a:lnSpc>
                        <a:spcBef>
                          <a:spcPts val="880"/>
                        </a:spcBef>
                      </a:pPr>
                      <a:r>
                        <a:rPr dirty="0" sz="1100" spc="-10">
                          <a:latin typeface="Calibri"/>
                          <a:cs typeface="Calibri"/>
                        </a:rPr>
                        <a:t>01:02:30</a:t>
                      </a:r>
                      <a:endParaRPr sz="1100">
                        <a:latin typeface="Calibri"/>
                        <a:cs typeface="Calibri"/>
                      </a:endParaRPr>
                    </a:p>
                  </a:txBody>
                  <a:tcPr marL="0" marR="0" marB="0" marT="111760"/>
                </a:tc>
                <a:tc>
                  <a:txBody>
                    <a:bodyPr/>
                    <a:lstStyle/>
                    <a:p>
                      <a:pPr marL="206375">
                        <a:lnSpc>
                          <a:spcPct val="100000"/>
                        </a:lnSpc>
                        <a:spcBef>
                          <a:spcPts val="880"/>
                        </a:spcBef>
                      </a:pPr>
                      <a:r>
                        <a:rPr dirty="0" sz="1100">
                          <a:latin typeface="Calibri"/>
                          <a:cs typeface="Calibri"/>
                        </a:rPr>
                        <a:t>Liz</a:t>
                      </a:r>
                      <a:r>
                        <a:rPr dirty="0" sz="1100" spc="-15">
                          <a:latin typeface="Calibri"/>
                          <a:cs typeface="Calibri"/>
                        </a:rPr>
                        <a:t> </a:t>
                      </a:r>
                      <a:r>
                        <a:rPr dirty="0" sz="1100" spc="-10">
                          <a:latin typeface="Calibri"/>
                          <a:cs typeface="Calibri"/>
                        </a:rPr>
                        <a:t>Hollendonner:</a:t>
                      </a:r>
                      <a:endParaRPr sz="1100">
                        <a:latin typeface="Calibri"/>
                        <a:cs typeface="Calibri"/>
                      </a:endParaRPr>
                    </a:p>
                  </a:txBody>
                  <a:tcPr marL="0" marR="0" marB="0" marT="111760"/>
                </a:tc>
                <a:tc>
                  <a:txBody>
                    <a:bodyPr/>
                    <a:lstStyle/>
                    <a:p>
                      <a:pPr marL="80010">
                        <a:lnSpc>
                          <a:spcPct val="100000"/>
                        </a:lnSpc>
                        <a:spcBef>
                          <a:spcPts val="880"/>
                        </a:spcBef>
                      </a:pPr>
                      <a:r>
                        <a:rPr dirty="0" sz="1100">
                          <a:latin typeface="Calibri"/>
                          <a:cs typeface="Calibri"/>
                        </a:rPr>
                        <a:t>I will</a:t>
                      </a:r>
                      <a:r>
                        <a:rPr dirty="0" sz="1100" spc="5">
                          <a:latin typeface="Calibri"/>
                          <a:cs typeface="Calibri"/>
                        </a:rPr>
                        <a:t> </a:t>
                      </a:r>
                      <a:r>
                        <a:rPr dirty="0" sz="1100">
                          <a:latin typeface="Calibri"/>
                          <a:cs typeface="Calibri"/>
                        </a:rPr>
                        <a:t>do</a:t>
                      </a:r>
                      <a:r>
                        <a:rPr dirty="0" sz="1100" spc="-5">
                          <a:latin typeface="Calibri"/>
                          <a:cs typeface="Calibri"/>
                        </a:rPr>
                        <a:t> </a:t>
                      </a:r>
                      <a:r>
                        <a:rPr dirty="0" sz="1100">
                          <a:latin typeface="Calibri"/>
                          <a:cs typeface="Calibri"/>
                        </a:rPr>
                        <a:t>that.</a:t>
                      </a:r>
                      <a:r>
                        <a:rPr dirty="0" sz="1100" spc="-15">
                          <a:latin typeface="Calibri"/>
                          <a:cs typeface="Calibri"/>
                        </a:rPr>
                        <a:t> </a:t>
                      </a:r>
                      <a:r>
                        <a:rPr dirty="0" sz="1100" spc="-10">
                          <a:latin typeface="Calibri"/>
                          <a:cs typeface="Calibri"/>
                        </a:rPr>
                        <a:t>Thanks!</a:t>
                      </a:r>
                      <a:endParaRPr sz="1100">
                        <a:latin typeface="Calibri"/>
                        <a:cs typeface="Calibri"/>
                      </a:endParaRPr>
                    </a:p>
                  </a:txBody>
                  <a:tcPr marL="0" marR="0" marB="0" marT="111760"/>
                </a:tc>
              </a:tr>
              <a:tr h="285115">
                <a:tc>
                  <a:txBody>
                    <a:bodyPr/>
                    <a:lstStyle/>
                    <a:p>
                      <a:pPr marL="31750">
                        <a:lnSpc>
                          <a:spcPct val="100000"/>
                        </a:lnSpc>
                        <a:spcBef>
                          <a:spcPts val="295"/>
                        </a:spcBef>
                      </a:pPr>
                      <a:r>
                        <a:rPr dirty="0" sz="1100" spc="-10">
                          <a:latin typeface="Calibri"/>
                          <a:cs typeface="Calibri"/>
                        </a:rPr>
                        <a:t>01:02:43</a:t>
                      </a:r>
                      <a:endParaRPr sz="1100">
                        <a:latin typeface="Calibri"/>
                        <a:cs typeface="Calibri"/>
                      </a:endParaRPr>
                    </a:p>
                  </a:txBody>
                  <a:tcPr marL="0" marR="0" marB="0" marT="37465"/>
                </a:tc>
                <a:tc>
                  <a:txBody>
                    <a:bodyPr/>
                    <a:lstStyle/>
                    <a:p>
                      <a:pPr marL="206375">
                        <a:lnSpc>
                          <a:spcPct val="100000"/>
                        </a:lnSpc>
                        <a:spcBef>
                          <a:spcPts val="295"/>
                        </a:spcBef>
                      </a:pPr>
                      <a:r>
                        <a:rPr dirty="0" sz="1100">
                          <a:latin typeface="Calibri"/>
                          <a:cs typeface="Calibri"/>
                        </a:rPr>
                        <a:t>Jennifer</a:t>
                      </a:r>
                      <a:r>
                        <a:rPr dirty="0" sz="1100" spc="-35">
                          <a:latin typeface="Calibri"/>
                          <a:cs typeface="Calibri"/>
                        </a:rPr>
                        <a:t> </a:t>
                      </a:r>
                      <a:r>
                        <a:rPr dirty="0" sz="1100" spc="-10">
                          <a:latin typeface="Calibri"/>
                          <a:cs typeface="Calibri"/>
                        </a:rPr>
                        <a:t>Masciadrelli:</a:t>
                      </a:r>
                      <a:endParaRPr sz="1100">
                        <a:latin typeface="Calibri"/>
                        <a:cs typeface="Calibri"/>
                      </a:endParaRPr>
                    </a:p>
                  </a:txBody>
                  <a:tcPr marL="0" marR="0" marB="0" marT="37465"/>
                </a:tc>
                <a:tc>
                  <a:txBody>
                    <a:bodyPr/>
                    <a:lstStyle/>
                    <a:p>
                      <a:pPr marL="80010">
                        <a:lnSpc>
                          <a:spcPct val="100000"/>
                        </a:lnSpc>
                        <a:spcBef>
                          <a:spcPts val="295"/>
                        </a:spcBef>
                      </a:pPr>
                      <a:r>
                        <a:rPr dirty="0" sz="1100" spc="-10">
                          <a:latin typeface="Calibri"/>
                          <a:cs typeface="Calibri"/>
                          <a:hlinkClick r:id="rId3"/>
                        </a:rPr>
                        <a:t>techservices-ig@carli.illinois.edu</a:t>
                      </a:r>
                      <a:endParaRPr sz="1100">
                        <a:latin typeface="Calibri"/>
                        <a:cs typeface="Calibri"/>
                      </a:endParaRPr>
                    </a:p>
                  </a:txBody>
                  <a:tcPr marL="0" marR="0" marB="0" marT="37465"/>
                </a:tc>
              </a:tr>
              <a:tr h="212725">
                <a:tc>
                  <a:txBody>
                    <a:bodyPr/>
                    <a:lstStyle/>
                    <a:p>
                      <a:pPr marL="31750">
                        <a:lnSpc>
                          <a:spcPts val="1275"/>
                        </a:lnSpc>
                        <a:spcBef>
                          <a:spcPts val="300"/>
                        </a:spcBef>
                      </a:pPr>
                      <a:r>
                        <a:rPr dirty="0" sz="1100" spc="-10">
                          <a:latin typeface="Calibri"/>
                          <a:cs typeface="Calibri"/>
                        </a:rPr>
                        <a:t>01:02:53</a:t>
                      </a:r>
                      <a:endParaRPr sz="1100">
                        <a:latin typeface="Calibri"/>
                        <a:cs typeface="Calibri"/>
                      </a:endParaRPr>
                    </a:p>
                  </a:txBody>
                  <a:tcPr marL="0" marR="0" marB="0" marT="38100"/>
                </a:tc>
                <a:tc>
                  <a:txBody>
                    <a:bodyPr/>
                    <a:lstStyle/>
                    <a:p>
                      <a:pPr marL="206375">
                        <a:lnSpc>
                          <a:spcPts val="1275"/>
                        </a:lnSpc>
                        <a:spcBef>
                          <a:spcPts val="300"/>
                        </a:spcBef>
                      </a:pPr>
                      <a:r>
                        <a:rPr dirty="0" sz="1100">
                          <a:latin typeface="Calibri"/>
                          <a:cs typeface="Calibri"/>
                        </a:rPr>
                        <a:t>Denise</a:t>
                      </a:r>
                      <a:r>
                        <a:rPr dirty="0" sz="1100" spc="-15">
                          <a:latin typeface="Calibri"/>
                          <a:cs typeface="Calibri"/>
                        </a:rPr>
                        <a:t> </a:t>
                      </a:r>
                      <a:r>
                        <a:rPr dirty="0" sz="1100">
                          <a:latin typeface="Calibri"/>
                          <a:cs typeface="Calibri"/>
                        </a:rPr>
                        <a:t>D</a:t>
                      </a:r>
                      <a:r>
                        <a:rPr dirty="0" sz="1100" spc="-10">
                          <a:latin typeface="Calibri"/>
                          <a:cs typeface="Calibri"/>
                        </a:rPr>
                        <a:t> Green:</a:t>
                      </a:r>
                      <a:endParaRPr sz="1100">
                        <a:latin typeface="Calibri"/>
                        <a:cs typeface="Calibri"/>
                      </a:endParaRPr>
                    </a:p>
                  </a:txBody>
                  <a:tcPr marL="0" marR="0" marB="0" marT="38100"/>
                </a:tc>
                <a:tc>
                  <a:txBody>
                    <a:bodyPr/>
                    <a:lstStyle/>
                    <a:p>
                      <a:pPr marL="80010">
                        <a:lnSpc>
                          <a:spcPts val="1275"/>
                        </a:lnSpc>
                        <a:spcBef>
                          <a:spcPts val="300"/>
                        </a:spcBef>
                      </a:pPr>
                      <a:r>
                        <a:rPr dirty="0" sz="1100">
                          <a:latin typeface="Calibri"/>
                          <a:cs typeface="Calibri"/>
                        </a:rPr>
                        <a:t>Oh</a:t>
                      </a:r>
                      <a:r>
                        <a:rPr dirty="0" sz="1100" spc="-15">
                          <a:latin typeface="Calibri"/>
                          <a:cs typeface="Calibri"/>
                        </a:rPr>
                        <a:t> </a:t>
                      </a:r>
                      <a:r>
                        <a:rPr dirty="0" sz="1100">
                          <a:latin typeface="Calibri"/>
                          <a:cs typeface="Calibri"/>
                        </a:rPr>
                        <a:t>you</a:t>
                      </a:r>
                      <a:r>
                        <a:rPr dirty="0" sz="1100" spc="-15">
                          <a:latin typeface="Calibri"/>
                          <a:cs typeface="Calibri"/>
                        </a:rPr>
                        <a:t> </a:t>
                      </a:r>
                      <a:r>
                        <a:rPr dirty="0" sz="1100">
                          <a:latin typeface="Calibri"/>
                          <a:cs typeface="Calibri"/>
                        </a:rPr>
                        <a:t>mean</a:t>
                      </a:r>
                      <a:r>
                        <a:rPr dirty="0" sz="1100" spc="-25">
                          <a:latin typeface="Calibri"/>
                          <a:cs typeface="Calibri"/>
                        </a:rPr>
                        <a:t> </a:t>
                      </a:r>
                      <a:r>
                        <a:rPr dirty="0" sz="1100">
                          <a:latin typeface="Calibri"/>
                          <a:cs typeface="Calibri"/>
                        </a:rPr>
                        <a:t>you</a:t>
                      </a:r>
                      <a:r>
                        <a:rPr dirty="0" sz="1100" spc="-10">
                          <a:latin typeface="Calibri"/>
                          <a:cs typeface="Calibri"/>
                        </a:rPr>
                        <a:t> </a:t>
                      </a:r>
                      <a:r>
                        <a:rPr dirty="0" sz="1100">
                          <a:latin typeface="Calibri"/>
                          <a:cs typeface="Calibri"/>
                        </a:rPr>
                        <a:t>buy</a:t>
                      </a:r>
                      <a:r>
                        <a:rPr dirty="0" sz="1100" spc="-15">
                          <a:latin typeface="Calibri"/>
                          <a:cs typeface="Calibri"/>
                        </a:rPr>
                        <a:t> </a:t>
                      </a:r>
                      <a:r>
                        <a:rPr dirty="0" sz="1100">
                          <a:latin typeface="Calibri"/>
                          <a:cs typeface="Calibri"/>
                        </a:rPr>
                        <a:t>the</a:t>
                      </a:r>
                      <a:r>
                        <a:rPr dirty="0" sz="1100" spc="-30">
                          <a:latin typeface="Calibri"/>
                          <a:cs typeface="Calibri"/>
                        </a:rPr>
                        <a:t> </a:t>
                      </a:r>
                      <a:r>
                        <a:rPr dirty="0" sz="1100">
                          <a:latin typeface="Calibri"/>
                          <a:cs typeface="Calibri"/>
                        </a:rPr>
                        <a:t>physical</a:t>
                      </a:r>
                      <a:r>
                        <a:rPr dirty="0" sz="1100" spc="-5">
                          <a:latin typeface="Calibri"/>
                          <a:cs typeface="Calibri"/>
                        </a:rPr>
                        <a:t> </a:t>
                      </a:r>
                      <a:r>
                        <a:rPr dirty="0" sz="1100">
                          <a:latin typeface="Calibri"/>
                          <a:cs typeface="Calibri"/>
                        </a:rPr>
                        <a:t>book</a:t>
                      </a:r>
                      <a:r>
                        <a:rPr dirty="0" sz="1100" spc="-20">
                          <a:latin typeface="Calibri"/>
                          <a:cs typeface="Calibri"/>
                        </a:rPr>
                        <a:t> </a:t>
                      </a:r>
                      <a:r>
                        <a:rPr dirty="0" sz="1100">
                          <a:latin typeface="Calibri"/>
                          <a:cs typeface="Calibri"/>
                        </a:rPr>
                        <a:t>and</a:t>
                      </a:r>
                      <a:r>
                        <a:rPr dirty="0" sz="1100" spc="-15">
                          <a:latin typeface="Calibri"/>
                          <a:cs typeface="Calibri"/>
                        </a:rPr>
                        <a:t> </a:t>
                      </a:r>
                      <a:r>
                        <a:rPr dirty="0" sz="1100">
                          <a:latin typeface="Calibri"/>
                          <a:cs typeface="Calibri"/>
                        </a:rPr>
                        <a:t>they then</a:t>
                      </a:r>
                      <a:r>
                        <a:rPr dirty="0" sz="1100" spc="-15">
                          <a:latin typeface="Calibri"/>
                          <a:cs typeface="Calibri"/>
                        </a:rPr>
                        <a:t> </a:t>
                      </a:r>
                      <a:r>
                        <a:rPr dirty="0" sz="1100" spc="-10">
                          <a:latin typeface="Calibri"/>
                          <a:cs typeface="Calibri"/>
                        </a:rPr>
                        <a:t>allow</a:t>
                      </a:r>
                      <a:endParaRPr sz="1100">
                        <a:latin typeface="Calibri"/>
                        <a:cs typeface="Calibri"/>
                      </a:endParaRPr>
                    </a:p>
                  </a:txBody>
                  <a:tcPr marL="0" marR="0" marB="0" marT="38100"/>
                </a:tc>
              </a:tr>
              <a:tr h="182245">
                <a:tc gridSpan="3">
                  <a:txBody>
                    <a:bodyPr/>
                    <a:lstStyle/>
                    <a:p>
                      <a:pPr marL="31750">
                        <a:lnSpc>
                          <a:spcPts val="1275"/>
                        </a:lnSpc>
                        <a:spcBef>
                          <a:spcPts val="60"/>
                        </a:spcBef>
                      </a:pPr>
                      <a:r>
                        <a:rPr dirty="0" sz="1100">
                          <a:latin typeface="Calibri"/>
                          <a:cs typeface="Calibri"/>
                        </a:rPr>
                        <a:t>access</a:t>
                      </a:r>
                      <a:r>
                        <a:rPr dirty="0" sz="1100" spc="-15">
                          <a:latin typeface="Calibri"/>
                          <a:cs typeface="Calibri"/>
                        </a:rPr>
                        <a:t> </a:t>
                      </a:r>
                      <a:r>
                        <a:rPr dirty="0" sz="1100">
                          <a:latin typeface="Calibri"/>
                          <a:cs typeface="Calibri"/>
                        </a:rPr>
                        <a:t>to</a:t>
                      </a:r>
                      <a:r>
                        <a:rPr dirty="0" sz="1100" spc="-5">
                          <a:latin typeface="Calibri"/>
                          <a:cs typeface="Calibri"/>
                        </a:rPr>
                        <a:t> </a:t>
                      </a:r>
                      <a:r>
                        <a:rPr dirty="0" sz="1100">
                          <a:latin typeface="Calibri"/>
                          <a:cs typeface="Calibri"/>
                        </a:rPr>
                        <a:t>the</a:t>
                      </a:r>
                      <a:r>
                        <a:rPr dirty="0" sz="1100" spc="-15">
                          <a:latin typeface="Calibri"/>
                          <a:cs typeface="Calibri"/>
                        </a:rPr>
                        <a:t> </a:t>
                      </a:r>
                      <a:r>
                        <a:rPr dirty="0" sz="1100" spc="-10">
                          <a:latin typeface="Calibri"/>
                          <a:cs typeface="Calibri"/>
                        </a:rPr>
                        <a:t>e-</a:t>
                      </a:r>
                      <a:r>
                        <a:rPr dirty="0" sz="1100">
                          <a:latin typeface="Calibri"/>
                          <a:cs typeface="Calibri"/>
                        </a:rPr>
                        <a:t>book</a:t>
                      </a:r>
                      <a:r>
                        <a:rPr dirty="0" sz="1100" spc="-10">
                          <a:latin typeface="Calibri"/>
                          <a:cs typeface="Calibri"/>
                        </a:rPr>
                        <a:t> </a:t>
                      </a:r>
                      <a:r>
                        <a:rPr dirty="0" sz="1100">
                          <a:latin typeface="Calibri"/>
                          <a:cs typeface="Calibri"/>
                        </a:rPr>
                        <a:t>version</a:t>
                      </a:r>
                      <a:r>
                        <a:rPr dirty="0" sz="1100" spc="-5">
                          <a:latin typeface="Calibri"/>
                          <a:cs typeface="Calibri"/>
                        </a:rPr>
                        <a:t> </a:t>
                      </a:r>
                      <a:r>
                        <a:rPr dirty="0" sz="1100" spc="-20">
                          <a:latin typeface="Calibri"/>
                          <a:cs typeface="Calibri"/>
                        </a:rPr>
                        <a:t>too?</a:t>
                      </a:r>
                      <a:endParaRPr sz="1100">
                        <a:latin typeface="Calibri"/>
                        <a:cs typeface="Calibri"/>
                      </a:endParaRPr>
                    </a:p>
                  </a:txBody>
                  <a:tcPr marL="0" marR="0" marB="0" marT="7620"/>
                </a:tc>
                <a:tc hMerge="1">
                  <a:txBody>
                    <a:bodyPr/>
                    <a:lstStyle/>
                    <a:p>
                      <a:pPr/>
                    </a:p>
                  </a:txBody>
                  <a:tcPr marL="0" marR="0" marB="0" marT="0"/>
                </a:tc>
                <a:tc hMerge="1">
                  <a:txBody>
                    <a:bodyPr/>
                    <a:lstStyle/>
                    <a:p>
                      <a:pPr/>
                    </a:p>
                  </a:txBody>
                  <a:tcPr marL="0" marR="0" marB="0" marT="0"/>
                </a:tc>
              </a:tr>
            </a:tbl>
          </a:graphicData>
        </a:graphic>
      </p:graphicFrame>
      <p:sp>
        <p:nvSpPr>
          <p:cNvPr id="6" name="object 6"/>
          <p:cNvSpPr txBox="1"/>
          <p:nvPr/>
        </p:nvSpPr>
        <p:spPr>
          <a:xfrm>
            <a:off x="902260" y="7018365"/>
            <a:ext cx="527050" cy="193675"/>
          </a:xfrm>
          <a:prstGeom prst="rect">
            <a:avLst/>
          </a:prstGeom>
        </p:spPr>
        <p:txBody>
          <a:bodyPr wrap="square" lIns="0" tIns="12700" rIns="0" bIns="0" rtlCol="0" vert="horz">
            <a:spAutoFit/>
          </a:bodyPr>
          <a:lstStyle/>
          <a:p>
            <a:pPr marL="12700">
              <a:lnSpc>
                <a:spcPct val="100000"/>
              </a:lnSpc>
              <a:spcBef>
                <a:spcPts val="100"/>
              </a:spcBef>
            </a:pPr>
            <a:r>
              <a:rPr dirty="0" sz="1100" spc="-10">
                <a:latin typeface="Calibri"/>
                <a:cs typeface="Calibri"/>
              </a:rPr>
              <a:t>01:03:00</a:t>
            </a:r>
            <a:endParaRPr sz="1100">
              <a:latin typeface="Calibri"/>
              <a:cs typeface="Calibri"/>
            </a:endParaRPr>
          </a:p>
        </p:txBody>
      </p:sp>
      <p:sp>
        <p:nvSpPr>
          <p:cNvPr id="7" name="object 7"/>
          <p:cNvSpPr txBox="1"/>
          <p:nvPr/>
        </p:nvSpPr>
        <p:spPr>
          <a:xfrm>
            <a:off x="1816697" y="7018365"/>
            <a:ext cx="2501900" cy="193675"/>
          </a:xfrm>
          <a:prstGeom prst="rect">
            <a:avLst/>
          </a:prstGeom>
        </p:spPr>
        <p:txBody>
          <a:bodyPr wrap="square" lIns="0" tIns="12700" rIns="0" bIns="0" rtlCol="0" vert="horz">
            <a:spAutoFit/>
          </a:bodyPr>
          <a:lstStyle/>
          <a:p>
            <a:pPr marL="12700">
              <a:lnSpc>
                <a:spcPct val="100000"/>
              </a:lnSpc>
              <a:spcBef>
                <a:spcPts val="100"/>
              </a:spcBef>
              <a:tabLst>
                <a:tab pos="1840864" algn="l"/>
              </a:tabLst>
            </a:pPr>
            <a:r>
              <a:rPr dirty="0" sz="1100">
                <a:latin typeface="Calibri"/>
                <a:cs typeface="Calibri"/>
              </a:rPr>
              <a:t>Amanda</a:t>
            </a:r>
            <a:r>
              <a:rPr dirty="0" sz="1100" spc="-10">
                <a:latin typeface="Calibri"/>
                <a:cs typeface="Calibri"/>
              </a:rPr>
              <a:t> </a:t>
            </a:r>
            <a:r>
              <a:rPr dirty="0" sz="1100">
                <a:latin typeface="Calibri"/>
                <a:cs typeface="Calibri"/>
              </a:rPr>
              <a:t>Pippitt </a:t>
            </a:r>
            <a:r>
              <a:rPr dirty="0" sz="1100" spc="-10">
                <a:latin typeface="Calibri"/>
                <a:cs typeface="Calibri"/>
              </a:rPr>
              <a:t>(she/her):</a:t>
            </a:r>
            <a:r>
              <a:rPr dirty="0" sz="1100">
                <a:latin typeface="Calibri"/>
                <a:cs typeface="Calibri"/>
              </a:rPr>
              <a:t>	Denise-</a:t>
            </a:r>
            <a:r>
              <a:rPr dirty="0" sz="1100" spc="-30">
                <a:latin typeface="Calibri"/>
                <a:cs typeface="Calibri"/>
              </a:rPr>
              <a:t> </a:t>
            </a:r>
            <a:r>
              <a:rPr dirty="0" sz="1100" spc="-25">
                <a:latin typeface="Calibri"/>
                <a:cs typeface="Calibri"/>
              </a:rPr>
              <a:t>yes</a:t>
            </a:r>
            <a:endParaRPr sz="1100">
              <a:latin typeface="Calibri"/>
              <a:cs typeface="Calibri"/>
            </a:endParaRPr>
          </a:p>
        </p:txBody>
      </p:sp>
      <p:sp>
        <p:nvSpPr>
          <p:cNvPr id="8" name="object 8"/>
          <p:cNvSpPr txBox="1"/>
          <p:nvPr/>
        </p:nvSpPr>
        <p:spPr>
          <a:xfrm>
            <a:off x="902120" y="7287284"/>
            <a:ext cx="5861050" cy="1619250"/>
          </a:xfrm>
          <a:prstGeom prst="rect">
            <a:avLst/>
          </a:prstGeom>
        </p:spPr>
        <p:txBody>
          <a:bodyPr wrap="square" lIns="0" tIns="12065" rIns="0" bIns="0" rtlCol="0" vert="horz">
            <a:spAutoFit/>
          </a:bodyPr>
          <a:lstStyle/>
          <a:p>
            <a:pPr marL="12700" marR="5080" indent="-635">
              <a:lnSpc>
                <a:spcPct val="110000"/>
              </a:lnSpc>
              <a:spcBef>
                <a:spcPts val="95"/>
              </a:spcBef>
              <a:tabLst>
                <a:tab pos="926465" algn="l"/>
                <a:tab pos="1841500" algn="l"/>
              </a:tabLst>
            </a:pPr>
            <a:r>
              <a:rPr dirty="0" sz="1100" spc="-10">
                <a:latin typeface="Calibri"/>
                <a:cs typeface="Calibri"/>
              </a:rPr>
              <a:t>01:03:07</a:t>
            </a:r>
            <a:r>
              <a:rPr dirty="0" sz="1100">
                <a:latin typeface="Calibri"/>
                <a:cs typeface="Calibri"/>
              </a:rPr>
              <a:t>	Brent</a:t>
            </a:r>
            <a:r>
              <a:rPr dirty="0" sz="1100" spc="-10">
                <a:latin typeface="Calibri"/>
                <a:cs typeface="Calibri"/>
              </a:rPr>
              <a:t> Eckert:</a:t>
            </a:r>
            <a:r>
              <a:rPr dirty="0" sz="1100">
                <a:latin typeface="Calibri"/>
                <a:cs typeface="Calibri"/>
              </a:rPr>
              <a:t>	for</a:t>
            </a:r>
            <a:r>
              <a:rPr dirty="0" sz="1100" spc="-15">
                <a:latin typeface="Calibri"/>
                <a:cs typeface="Calibri"/>
              </a:rPr>
              <a:t> </a:t>
            </a:r>
            <a:r>
              <a:rPr dirty="0" sz="1100">
                <a:latin typeface="Calibri"/>
                <a:cs typeface="Calibri"/>
              </a:rPr>
              <a:t>Omnigraphics</a:t>
            </a:r>
            <a:r>
              <a:rPr dirty="0" sz="1100" spc="-15">
                <a:latin typeface="Calibri"/>
                <a:cs typeface="Calibri"/>
              </a:rPr>
              <a:t> </a:t>
            </a:r>
            <a:r>
              <a:rPr dirty="0" sz="1100">
                <a:latin typeface="Calibri"/>
                <a:cs typeface="Calibri"/>
              </a:rPr>
              <a:t>I've</a:t>
            </a:r>
            <a:r>
              <a:rPr dirty="0" sz="1100" spc="-10">
                <a:latin typeface="Calibri"/>
                <a:cs typeface="Calibri"/>
              </a:rPr>
              <a:t> </a:t>
            </a:r>
            <a:r>
              <a:rPr dirty="0" sz="1100">
                <a:latin typeface="Calibri"/>
                <a:cs typeface="Calibri"/>
              </a:rPr>
              <a:t>simply</a:t>
            </a:r>
            <a:r>
              <a:rPr dirty="0" sz="1100" spc="-10">
                <a:latin typeface="Calibri"/>
                <a:cs typeface="Calibri"/>
              </a:rPr>
              <a:t> </a:t>
            </a:r>
            <a:r>
              <a:rPr dirty="0" sz="1100">
                <a:latin typeface="Calibri"/>
                <a:cs typeface="Calibri"/>
              </a:rPr>
              <a:t>imported</a:t>
            </a:r>
            <a:r>
              <a:rPr dirty="0" sz="1100" spc="-20">
                <a:latin typeface="Calibri"/>
                <a:cs typeface="Calibri"/>
              </a:rPr>
              <a:t> </a:t>
            </a:r>
            <a:r>
              <a:rPr dirty="0" sz="1100">
                <a:latin typeface="Calibri"/>
                <a:cs typeface="Calibri"/>
              </a:rPr>
              <a:t>bibs</a:t>
            </a:r>
            <a:r>
              <a:rPr dirty="0" sz="1100" spc="-15">
                <a:latin typeface="Calibri"/>
                <a:cs typeface="Calibri"/>
              </a:rPr>
              <a:t> </a:t>
            </a:r>
            <a:r>
              <a:rPr dirty="0" sz="1100">
                <a:latin typeface="Calibri"/>
                <a:cs typeface="Calibri"/>
              </a:rPr>
              <a:t>for</a:t>
            </a:r>
            <a:r>
              <a:rPr dirty="0" sz="1100" spc="-10">
                <a:latin typeface="Calibri"/>
                <a:cs typeface="Calibri"/>
              </a:rPr>
              <a:t> </a:t>
            </a:r>
            <a:r>
              <a:rPr dirty="0" sz="1100">
                <a:latin typeface="Calibri"/>
                <a:cs typeface="Calibri"/>
              </a:rPr>
              <a:t>the</a:t>
            </a:r>
            <a:r>
              <a:rPr dirty="0" sz="1100" spc="-25">
                <a:latin typeface="Calibri"/>
                <a:cs typeface="Calibri"/>
              </a:rPr>
              <a:t> </a:t>
            </a:r>
            <a:r>
              <a:rPr dirty="0" sz="1100">
                <a:latin typeface="Calibri"/>
                <a:cs typeface="Calibri"/>
              </a:rPr>
              <a:t>ebooks</a:t>
            </a:r>
            <a:r>
              <a:rPr dirty="0" sz="1100" spc="-15">
                <a:latin typeface="Calibri"/>
                <a:cs typeface="Calibri"/>
              </a:rPr>
              <a:t> </a:t>
            </a:r>
            <a:r>
              <a:rPr dirty="0" sz="1100">
                <a:latin typeface="Calibri"/>
                <a:cs typeface="Calibri"/>
              </a:rPr>
              <a:t>in</a:t>
            </a:r>
            <a:r>
              <a:rPr dirty="0" sz="1100" spc="-30">
                <a:latin typeface="Calibri"/>
                <a:cs typeface="Calibri"/>
              </a:rPr>
              <a:t> </a:t>
            </a:r>
            <a:r>
              <a:rPr dirty="0" sz="1100">
                <a:latin typeface="Calibri"/>
                <a:cs typeface="Calibri"/>
              </a:rPr>
              <a:t>OCLC</a:t>
            </a:r>
            <a:r>
              <a:rPr dirty="0" sz="1100" spc="-20">
                <a:latin typeface="Calibri"/>
                <a:cs typeface="Calibri"/>
              </a:rPr>
              <a:t> </a:t>
            </a:r>
            <a:r>
              <a:rPr dirty="0" sz="1100" spc="-25">
                <a:latin typeface="Calibri"/>
                <a:cs typeface="Calibri"/>
              </a:rPr>
              <a:t>and </a:t>
            </a:r>
            <a:r>
              <a:rPr dirty="0" sz="1100">
                <a:latin typeface="Calibri"/>
                <a:cs typeface="Calibri"/>
              </a:rPr>
              <a:t>created</a:t>
            </a:r>
            <a:r>
              <a:rPr dirty="0" sz="1100" spc="-25">
                <a:latin typeface="Calibri"/>
                <a:cs typeface="Calibri"/>
              </a:rPr>
              <a:t> </a:t>
            </a:r>
            <a:r>
              <a:rPr dirty="0" sz="1100">
                <a:latin typeface="Calibri"/>
                <a:cs typeface="Calibri"/>
              </a:rPr>
              <a:t>standalone portfolios.</a:t>
            </a:r>
            <a:r>
              <a:rPr dirty="0" sz="1100" spc="-10">
                <a:latin typeface="Calibri"/>
                <a:cs typeface="Calibri"/>
              </a:rPr>
              <a:t> </a:t>
            </a:r>
            <a:r>
              <a:rPr dirty="0" sz="1100">
                <a:latin typeface="Calibri"/>
                <a:cs typeface="Calibri"/>
              </a:rPr>
              <a:t>But</a:t>
            </a:r>
            <a:r>
              <a:rPr dirty="0" sz="1100" spc="-15">
                <a:latin typeface="Calibri"/>
                <a:cs typeface="Calibri"/>
              </a:rPr>
              <a:t> </a:t>
            </a:r>
            <a:r>
              <a:rPr dirty="0" sz="1100">
                <a:latin typeface="Calibri"/>
                <a:cs typeface="Calibri"/>
              </a:rPr>
              <a:t>this</a:t>
            </a:r>
            <a:r>
              <a:rPr dirty="0" sz="1100" spc="-10">
                <a:latin typeface="Calibri"/>
                <a:cs typeface="Calibri"/>
              </a:rPr>
              <a:t> </a:t>
            </a:r>
            <a:r>
              <a:rPr dirty="0" sz="1100">
                <a:latin typeface="Calibri"/>
                <a:cs typeface="Calibri"/>
              </a:rPr>
              <a:t>is</a:t>
            </a:r>
            <a:r>
              <a:rPr dirty="0" sz="1100" spc="-5">
                <a:latin typeface="Calibri"/>
                <a:cs typeface="Calibri"/>
              </a:rPr>
              <a:t> </a:t>
            </a:r>
            <a:r>
              <a:rPr dirty="0" sz="1100">
                <a:latin typeface="Calibri"/>
                <a:cs typeface="Calibri"/>
              </a:rPr>
              <a:t>probably</a:t>
            </a:r>
            <a:r>
              <a:rPr dirty="0" sz="1100" spc="-5">
                <a:latin typeface="Calibri"/>
                <a:cs typeface="Calibri"/>
              </a:rPr>
              <a:t> </a:t>
            </a:r>
            <a:r>
              <a:rPr dirty="0" sz="1100">
                <a:latin typeface="Calibri"/>
                <a:cs typeface="Calibri"/>
              </a:rPr>
              <a:t>not</a:t>
            </a:r>
            <a:r>
              <a:rPr dirty="0" sz="1100" spc="-15">
                <a:latin typeface="Calibri"/>
                <a:cs typeface="Calibri"/>
              </a:rPr>
              <a:t> </a:t>
            </a:r>
            <a:r>
              <a:rPr dirty="0" sz="1100">
                <a:latin typeface="Calibri"/>
                <a:cs typeface="Calibri"/>
              </a:rPr>
              <a:t>the</a:t>
            </a:r>
            <a:r>
              <a:rPr dirty="0" sz="1100" spc="-5">
                <a:latin typeface="Calibri"/>
                <a:cs typeface="Calibri"/>
              </a:rPr>
              <a:t> </a:t>
            </a:r>
            <a:r>
              <a:rPr dirty="0" sz="1100">
                <a:latin typeface="Calibri"/>
                <a:cs typeface="Calibri"/>
              </a:rPr>
              <a:t>best</a:t>
            </a:r>
            <a:r>
              <a:rPr dirty="0" sz="1100" spc="-15">
                <a:latin typeface="Calibri"/>
                <a:cs typeface="Calibri"/>
              </a:rPr>
              <a:t> </a:t>
            </a:r>
            <a:r>
              <a:rPr dirty="0" sz="1100" spc="-10">
                <a:latin typeface="Calibri"/>
                <a:cs typeface="Calibri"/>
              </a:rPr>
              <a:t>practice.</a:t>
            </a:r>
            <a:endParaRPr sz="1100">
              <a:latin typeface="Calibri"/>
              <a:cs typeface="Calibri"/>
            </a:endParaRPr>
          </a:p>
          <a:p>
            <a:pPr marL="12700" marR="492125">
              <a:lnSpc>
                <a:spcPct val="109100"/>
              </a:lnSpc>
              <a:spcBef>
                <a:spcPts val="820"/>
              </a:spcBef>
              <a:tabLst>
                <a:tab pos="927100" algn="l"/>
                <a:tab pos="2755900" algn="l"/>
              </a:tabLst>
            </a:pPr>
            <a:r>
              <a:rPr dirty="0" sz="1100" spc="-10">
                <a:latin typeface="Calibri"/>
                <a:cs typeface="Calibri"/>
              </a:rPr>
              <a:t>01:03:22</a:t>
            </a:r>
            <a:r>
              <a:rPr dirty="0" sz="1100">
                <a:latin typeface="Calibri"/>
                <a:cs typeface="Calibri"/>
              </a:rPr>
              <a:t>	Theodore</a:t>
            </a:r>
            <a:r>
              <a:rPr dirty="0" sz="1100" spc="-30">
                <a:latin typeface="Calibri"/>
                <a:cs typeface="Calibri"/>
              </a:rPr>
              <a:t> </a:t>
            </a:r>
            <a:r>
              <a:rPr dirty="0" sz="1100">
                <a:latin typeface="Calibri"/>
                <a:cs typeface="Calibri"/>
              </a:rPr>
              <a:t>Carl</a:t>
            </a:r>
            <a:r>
              <a:rPr dirty="0" sz="1100" spc="-20">
                <a:latin typeface="Calibri"/>
                <a:cs typeface="Calibri"/>
              </a:rPr>
              <a:t> </a:t>
            </a:r>
            <a:r>
              <a:rPr dirty="0" sz="1100" spc="-10">
                <a:latin typeface="Calibri"/>
                <a:cs typeface="Calibri"/>
              </a:rPr>
              <a:t>Schwitzner:</a:t>
            </a:r>
            <a:r>
              <a:rPr dirty="0" sz="1100">
                <a:latin typeface="Calibri"/>
                <a:cs typeface="Calibri"/>
              </a:rPr>
              <a:t>	To</a:t>
            </a:r>
            <a:r>
              <a:rPr dirty="0" sz="1100" spc="-5">
                <a:latin typeface="Calibri"/>
                <a:cs typeface="Calibri"/>
              </a:rPr>
              <a:t> </a:t>
            </a:r>
            <a:r>
              <a:rPr dirty="0" sz="1100">
                <a:latin typeface="Calibri"/>
                <a:cs typeface="Calibri"/>
              </a:rPr>
              <a:t>subscribe</a:t>
            </a:r>
            <a:r>
              <a:rPr dirty="0" sz="1100" spc="-20">
                <a:latin typeface="Calibri"/>
                <a:cs typeface="Calibri"/>
              </a:rPr>
              <a:t> </a:t>
            </a:r>
            <a:r>
              <a:rPr dirty="0" sz="1100">
                <a:latin typeface="Calibri"/>
                <a:cs typeface="Calibri"/>
              </a:rPr>
              <a:t>or</a:t>
            </a:r>
            <a:r>
              <a:rPr dirty="0" sz="1100" spc="-15">
                <a:latin typeface="Calibri"/>
                <a:cs typeface="Calibri"/>
              </a:rPr>
              <a:t> </a:t>
            </a:r>
            <a:r>
              <a:rPr dirty="0" sz="1100">
                <a:latin typeface="Calibri"/>
                <a:cs typeface="Calibri"/>
              </a:rPr>
              <a:t>manage</a:t>
            </a:r>
            <a:r>
              <a:rPr dirty="0" sz="1100" spc="-20">
                <a:latin typeface="Calibri"/>
                <a:cs typeface="Calibri"/>
              </a:rPr>
              <a:t> </a:t>
            </a:r>
            <a:r>
              <a:rPr dirty="0" sz="1100">
                <a:latin typeface="Calibri"/>
                <a:cs typeface="Calibri"/>
              </a:rPr>
              <a:t>your</a:t>
            </a:r>
            <a:r>
              <a:rPr dirty="0" sz="1100" spc="-5">
                <a:latin typeface="Calibri"/>
                <a:cs typeface="Calibri"/>
              </a:rPr>
              <a:t> </a:t>
            </a:r>
            <a:r>
              <a:rPr dirty="0" sz="1100">
                <a:latin typeface="Calibri"/>
                <a:cs typeface="Calibri"/>
              </a:rPr>
              <a:t>list</a:t>
            </a:r>
            <a:r>
              <a:rPr dirty="0" sz="1100" spc="-5">
                <a:latin typeface="Calibri"/>
                <a:cs typeface="Calibri"/>
              </a:rPr>
              <a:t> </a:t>
            </a:r>
            <a:r>
              <a:rPr dirty="0" sz="1100" spc="-10">
                <a:latin typeface="Calibri"/>
                <a:cs typeface="Calibri"/>
              </a:rPr>
              <a:t>subscription: </a:t>
            </a:r>
            <a:r>
              <a:rPr dirty="0" sz="1100" spc="-10">
                <a:latin typeface="Calibri"/>
                <a:cs typeface="Calibri"/>
                <a:hlinkClick r:id="rId4"/>
              </a:rPr>
              <a:t>https://carli.illinois.edu/mailman/listinfo/techserv-</a:t>
            </a:r>
            <a:r>
              <a:rPr dirty="0" sz="1100" spc="-25">
                <a:latin typeface="Calibri"/>
                <a:cs typeface="Calibri"/>
                <a:hlinkClick r:id="rId4"/>
              </a:rPr>
              <a:t>ig</a:t>
            </a:r>
            <a:endParaRPr sz="1100">
              <a:latin typeface="Calibri"/>
              <a:cs typeface="Calibri"/>
            </a:endParaRPr>
          </a:p>
          <a:p>
            <a:pPr marL="12700" marR="354330">
              <a:lnSpc>
                <a:spcPct val="109100"/>
              </a:lnSpc>
              <a:spcBef>
                <a:spcPts val="815"/>
              </a:spcBef>
              <a:tabLst>
                <a:tab pos="927100" algn="l"/>
                <a:tab pos="1841500" algn="l"/>
              </a:tabLst>
            </a:pPr>
            <a:r>
              <a:rPr dirty="0" sz="1100" spc="-10">
                <a:latin typeface="Calibri"/>
                <a:cs typeface="Calibri"/>
              </a:rPr>
              <a:t>01:03:36</a:t>
            </a:r>
            <a:r>
              <a:rPr dirty="0" sz="1100">
                <a:latin typeface="Calibri"/>
                <a:cs typeface="Calibri"/>
              </a:rPr>
              <a:t>	Cindy</a:t>
            </a:r>
            <a:r>
              <a:rPr dirty="0" sz="1100" spc="-20">
                <a:latin typeface="Calibri"/>
                <a:cs typeface="Calibri"/>
              </a:rPr>
              <a:t> </a:t>
            </a:r>
            <a:r>
              <a:rPr dirty="0" sz="1100" spc="-10">
                <a:latin typeface="Calibri"/>
                <a:cs typeface="Calibri"/>
              </a:rPr>
              <a:t>Bowen:</a:t>
            </a:r>
            <a:r>
              <a:rPr dirty="0" sz="1100">
                <a:latin typeface="Calibri"/>
                <a:cs typeface="Calibri"/>
              </a:rPr>
              <a:t>	I've</a:t>
            </a:r>
            <a:r>
              <a:rPr dirty="0" sz="1100" spc="-5">
                <a:latin typeface="Calibri"/>
                <a:cs typeface="Calibri"/>
              </a:rPr>
              <a:t> </a:t>
            </a:r>
            <a:r>
              <a:rPr dirty="0" sz="1100">
                <a:latin typeface="Calibri"/>
                <a:cs typeface="Calibri"/>
              </a:rPr>
              <a:t>used</a:t>
            </a:r>
            <a:r>
              <a:rPr dirty="0" sz="1100" spc="-20">
                <a:latin typeface="Calibri"/>
                <a:cs typeface="Calibri"/>
              </a:rPr>
              <a:t> </a:t>
            </a:r>
            <a:r>
              <a:rPr dirty="0" sz="1100">
                <a:latin typeface="Calibri"/>
                <a:cs typeface="Calibri"/>
              </a:rPr>
              <a:t>OCLC</a:t>
            </a:r>
            <a:r>
              <a:rPr dirty="0" sz="1100" spc="-15">
                <a:latin typeface="Calibri"/>
                <a:cs typeface="Calibri"/>
              </a:rPr>
              <a:t> </a:t>
            </a:r>
            <a:r>
              <a:rPr dirty="0" sz="1100">
                <a:latin typeface="Calibri"/>
                <a:cs typeface="Calibri"/>
              </a:rPr>
              <a:t>bibs</a:t>
            </a:r>
            <a:r>
              <a:rPr dirty="0" sz="1100" spc="-5">
                <a:latin typeface="Calibri"/>
                <a:cs typeface="Calibri"/>
              </a:rPr>
              <a:t> </a:t>
            </a:r>
            <a:r>
              <a:rPr dirty="0" sz="1100">
                <a:latin typeface="Calibri"/>
                <a:cs typeface="Calibri"/>
              </a:rPr>
              <a:t>for</a:t>
            </a:r>
            <a:r>
              <a:rPr dirty="0" sz="1100" spc="-15">
                <a:latin typeface="Calibri"/>
                <a:cs typeface="Calibri"/>
              </a:rPr>
              <a:t> </a:t>
            </a:r>
            <a:r>
              <a:rPr dirty="0" sz="1100">
                <a:latin typeface="Calibri"/>
                <a:cs typeface="Calibri"/>
              </a:rPr>
              <a:t>our</a:t>
            </a:r>
            <a:r>
              <a:rPr dirty="0" sz="1100" spc="-30">
                <a:latin typeface="Calibri"/>
                <a:cs typeface="Calibri"/>
              </a:rPr>
              <a:t> </a:t>
            </a:r>
            <a:r>
              <a:rPr dirty="0" sz="1100">
                <a:latin typeface="Calibri"/>
                <a:cs typeface="Calibri"/>
              </a:rPr>
              <a:t>Salem</a:t>
            </a:r>
            <a:r>
              <a:rPr dirty="0" sz="1100" spc="-10">
                <a:latin typeface="Calibri"/>
                <a:cs typeface="Calibri"/>
              </a:rPr>
              <a:t> </a:t>
            </a:r>
            <a:r>
              <a:rPr dirty="0" sz="1100">
                <a:latin typeface="Calibri"/>
                <a:cs typeface="Calibri"/>
              </a:rPr>
              <a:t>titles</a:t>
            </a:r>
            <a:r>
              <a:rPr dirty="0" sz="1100" spc="-15">
                <a:latin typeface="Calibri"/>
                <a:cs typeface="Calibri"/>
              </a:rPr>
              <a:t> </a:t>
            </a:r>
            <a:r>
              <a:rPr dirty="0" sz="1100">
                <a:latin typeface="Calibri"/>
                <a:cs typeface="Calibri"/>
              </a:rPr>
              <a:t>like</a:t>
            </a:r>
            <a:r>
              <a:rPr dirty="0" sz="1100" spc="-20">
                <a:latin typeface="Calibri"/>
                <a:cs typeface="Calibri"/>
              </a:rPr>
              <a:t> </a:t>
            </a:r>
            <a:r>
              <a:rPr dirty="0" sz="1100">
                <a:latin typeface="Calibri"/>
                <a:cs typeface="Calibri"/>
              </a:rPr>
              <a:t>this,</a:t>
            </a:r>
            <a:r>
              <a:rPr dirty="0" sz="1100" spc="-5">
                <a:latin typeface="Calibri"/>
                <a:cs typeface="Calibri"/>
              </a:rPr>
              <a:t> </a:t>
            </a:r>
            <a:r>
              <a:rPr dirty="0" sz="1100">
                <a:latin typeface="Calibri"/>
                <a:cs typeface="Calibri"/>
              </a:rPr>
              <a:t>and</a:t>
            </a:r>
            <a:r>
              <a:rPr dirty="0" sz="1100" spc="-10">
                <a:latin typeface="Calibri"/>
                <a:cs typeface="Calibri"/>
              </a:rPr>
              <a:t> </a:t>
            </a:r>
            <a:r>
              <a:rPr dirty="0" sz="1100">
                <a:latin typeface="Calibri"/>
                <a:cs typeface="Calibri"/>
              </a:rPr>
              <a:t>have a</a:t>
            </a:r>
            <a:r>
              <a:rPr dirty="0" sz="1100" spc="-15">
                <a:latin typeface="Calibri"/>
                <a:cs typeface="Calibri"/>
              </a:rPr>
              <a:t> </a:t>
            </a:r>
            <a:r>
              <a:rPr dirty="0" sz="1100" spc="-10">
                <a:latin typeface="Calibri"/>
                <a:cs typeface="Calibri"/>
              </a:rPr>
              <a:t>local </a:t>
            </a:r>
            <a:r>
              <a:rPr dirty="0" sz="1100">
                <a:latin typeface="Calibri"/>
                <a:cs typeface="Calibri"/>
              </a:rPr>
              <a:t>collection</a:t>
            </a:r>
            <a:r>
              <a:rPr dirty="0" sz="1100" spc="-15">
                <a:latin typeface="Calibri"/>
                <a:cs typeface="Calibri"/>
              </a:rPr>
              <a:t> </a:t>
            </a:r>
            <a:r>
              <a:rPr dirty="0" sz="1100">
                <a:latin typeface="Calibri"/>
                <a:cs typeface="Calibri"/>
              </a:rPr>
              <a:t>for</a:t>
            </a:r>
            <a:r>
              <a:rPr dirty="0" sz="1100" spc="-15">
                <a:latin typeface="Calibri"/>
                <a:cs typeface="Calibri"/>
              </a:rPr>
              <a:t> </a:t>
            </a:r>
            <a:r>
              <a:rPr dirty="0" sz="1100" spc="-20">
                <a:latin typeface="Calibri"/>
                <a:cs typeface="Calibri"/>
              </a:rPr>
              <a:t>those</a:t>
            </a:r>
            <a:endParaRPr sz="1100">
              <a:latin typeface="Calibri"/>
              <a:cs typeface="Calibri"/>
            </a:endParaRPr>
          </a:p>
          <a:p>
            <a:pPr marL="12700">
              <a:lnSpc>
                <a:spcPct val="100000"/>
              </a:lnSpc>
              <a:spcBef>
                <a:spcPts val="935"/>
              </a:spcBef>
              <a:tabLst>
                <a:tab pos="927100" algn="l"/>
                <a:tab pos="2298700" algn="l"/>
              </a:tabLst>
            </a:pPr>
            <a:r>
              <a:rPr dirty="0" sz="1100" spc="-10">
                <a:latin typeface="Calibri"/>
                <a:cs typeface="Calibri"/>
              </a:rPr>
              <a:t>01:06:23</a:t>
            </a:r>
            <a:r>
              <a:rPr dirty="0" sz="1100">
                <a:latin typeface="Calibri"/>
                <a:cs typeface="Calibri"/>
              </a:rPr>
              <a:t>	Raeann</a:t>
            </a:r>
            <a:r>
              <a:rPr dirty="0" sz="1100" spc="-35">
                <a:latin typeface="Calibri"/>
                <a:cs typeface="Calibri"/>
              </a:rPr>
              <a:t> </a:t>
            </a:r>
            <a:r>
              <a:rPr dirty="0" sz="1100" spc="-10">
                <a:latin typeface="Calibri"/>
                <a:cs typeface="Calibri"/>
              </a:rPr>
              <a:t>Dossett:</a:t>
            </a:r>
            <a:r>
              <a:rPr dirty="0" sz="1100">
                <a:latin typeface="Calibri"/>
                <a:cs typeface="Calibri"/>
              </a:rPr>
              <a:t>	Link to those</a:t>
            </a:r>
            <a:r>
              <a:rPr dirty="0" sz="1100" spc="-15">
                <a:latin typeface="Calibri"/>
                <a:cs typeface="Calibri"/>
              </a:rPr>
              <a:t> </a:t>
            </a:r>
            <a:r>
              <a:rPr dirty="0" sz="1100">
                <a:latin typeface="Calibri"/>
                <a:cs typeface="Calibri"/>
              </a:rPr>
              <a:t>instructions,</a:t>
            </a:r>
            <a:r>
              <a:rPr dirty="0" sz="1100" spc="-15">
                <a:latin typeface="Calibri"/>
                <a:cs typeface="Calibri"/>
              </a:rPr>
              <a:t> </a:t>
            </a:r>
            <a:r>
              <a:rPr dirty="0" sz="1100" spc="-10">
                <a:latin typeface="Calibri"/>
                <a:cs typeface="Calibri"/>
              </a:rPr>
              <a:t>please?</a:t>
            </a:r>
            <a:endParaRPr sz="1100">
              <a:latin typeface="Calibri"/>
              <a:cs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01279" y="877956"/>
            <a:ext cx="5927090" cy="8193405"/>
          </a:xfrm>
          <a:prstGeom prst="rect">
            <a:avLst/>
          </a:prstGeom>
        </p:spPr>
        <p:txBody>
          <a:bodyPr wrap="square" lIns="0" tIns="12065" rIns="0" bIns="0" rtlCol="0" vert="horz">
            <a:spAutoFit/>
          </a:bodyPr>
          <a:lstStyle/>
          <a:p>
            <a:pPr marL="12700" marR="5080">
              <a:lnSpc>
                <a:spcPct val="110000"/>
              </a:lnSpc>
              <a:spcBef>
                <a:spcPts val="95"/>
              </a:spcBef>
              <a:tabLst>
                <a:tab pos="927100" algn="l"/>
                <a:tab pos="1841500" algn="l"/>
              </a:tabLst>
            </a:pPr>
            <a:r>
              <a:rPr dirty="0" sz="1100" spc="-10">
                <a:latin typeface="Calibri"/>
                <a:cs typeface="Calibri"/>
              </a:rPr>
              <a:t>01:06:45</a:t>
            </a:r>
            <a:r>
              <a:rPr dirty="0" sz="1100">
                <a:latin typeface="Calibri"/>
                <a:cs typeface="Calibri"/>
              </a:rPr>
              <a:t>	Laurie</a:t>
            </a:r>
            <a:r>
              <a:rPr dirty="0" sz="1100" spc="-15">
                <a:latin typeface="Calibri"/>
                <a:cs typeface="Calibri"/>
              </a:rPr>
              <a:t> </a:t>
            </a:r>
            <a:r>
              <a:rPr dirty="0" sz="1100" spc="-10">
                <a:latin typeface="Calibri"/>
                <a:cs typeface="Calibri"/>
              </a:rPr>
              <a:t>Sauer:</a:t>
            </a:r>
            <a:r>
              <a:rPr dirty="0" sz="1100">
                <a:latin typeface="Calibri"/>
                <a:cs typeface="Calibri"/>
              </a:rPr>
              <a:t>	A</a:t>
            </a:r>
            <a:r>
              <a:rPr dirty="0" sz="1100" spc="-5">
                <a:latin typeface="Calibri"/>
                <a:cs typeface="Calibri"/>
              </a:rPr>
              <a:t> </a:t>
            </a:r>
            <a:r>
              <a:rPr dirty="0" sz="1100">
                <a:latin typeface="Calibri"/>
                <a:cs typeface="Calibri"/>
              </a:rPr>
              <a:t>nice</a:t>
            </a:r>
            <a:r>
              <a:rPr dirty="0" sz="1100" spc="5">
                <a:latin typeface="Calibri"/>
                <a:cs typeface="Calibri"/>
              </a:rPr>
              <a:t> </a:t>
            </a:r>
            <a:r>
              <a:rPr dirty="0" sz="1100">
                <a:latin typeface="Calibri"/>
                <a:cs typeface="Calibri"/>
              </a:rPr>
              <a:t>feature I </a:t>
            </a:r>
            <a:r>
              <a:rPr dirty="0" sz="1100" spc="-10">
                <a:latin typeface="Calibri"/>
                <a:cs typeface="Calibri"/>
              </a:rPr>
              <a:t>discovered</a:t>
            </a:r>
            <a:r>
              <a:rPr dirty="0" sz="1100" spc="-20">
                <a:latin typeface="Calibri"/>
                <a:cs typeface="Calibri"/>
              </a:rPr>
              <a:t> </a:t>
            </a:r>
            <a:r>
              <a:rPr dirty="0" sz="1100">
                <a:latin typeface="Calibri"/>
                <a:cs typeface="Calibri"/>
              </a:rPr>
              <a:t>about</a:t>
            </a:r>
            <a:r>
              <a:rPr dirty="0" sz="1100" spc="-10">
                <a:latin typeface="Calibri"/>
                <a:cs typeface="Calibri"/>
              </a:rPr>
              <a:t> </a:t>
            </a:r>
            <a:r>
              <a:rPr dirty="0" sz="1100">
                <a:latin typeface="Calibri"/>
                <a:cs typeface="Calibri"/>
              </a:rPr>
              <a:t>managing</a:t>
            </a:r>
            <a:r>
              <a:rPr dirty="0" sz="1100" spc="-10">
                <a:latin typeface="Calibri"/>
                <a:cs typeface="Calibri"/>
              </a:rPr>
              <a:t> e-</a:t>
            </a:r>
            <a:r>
              <a:rPr dirty="0" sz="1100">
                <a:latin typeface="Calibri"/>
                <a:cs typeface="Calibri"/>
              </a:rPr>
              <a:t>collections is that</a:t>
            </a:r>
            <a:r>
              <a:rPr dirty="0" sz="1100" spc="-15">
                <a:latin typeface="Calibri"/>
                <a:cs typeface="Calibri"/>
              </a:rPr>
              <a:t> </a:t>
            </a:r>
            <a:r>
              <a:rPr dirty="0" sz="1100">
                <a:latin typeface="Calibri"/>
                <a:cs typeface="Calibri"/>
              </a:rPr>
              <a:t>you</a:t>
            </a:r>
            <a:r>
              <a:rPr dirty="0" sz="1100" spc="-5">
                <a:latin typeface="Calibri"/>
                <a:cs typeface="Calibri"/>
              </a:rPr>
              <a:t> </a:t>
            </a:r>
            <a:r>
              <a:rPr dirty="0" sz="1100" spc="-25">
                <a:latin typeface="Calibri"/>
                <a:cs typeface="Calibri"/>
              </a:rPr>
              <a:t>can </a:t>
            </a:r>
            <a:r>
              <a:rPr dirty="0" sz="1100">
                <a:latin typeface="Calibri"/>
                <a:cs typeface="Calibri"/>
              </a:rPr>
              <a:t>add</a:t>
            </a:r>
            <a:r>
              <a:rPr dirty="0" sz="1100" spc="-15">
                <a:latin typeface="Calibri"/>
                <a:cs typeface="Calibri"/>
              </a:rPr>
              <a:t> </a:t>
            </a:r>
            <a:r>
              <a:rPr dirty="0" sz="1100">
                <a:latin typeface="Calibri"/>
                <a:cs typeface="Calibri"/>
              </a:rPr>
              <a:t>notes</a:t>
            </a:r>
            <a:r>
              <a:rPr dirty="0" sz="1100" spc="-20">
                <a:latin typeface="Calibri"/>
                <a:cs typeface="Calibri"/>
              </a:rPr>
              <a:t> </a:t>
            </a:r>
            <a:r>
              <a:rPr dirty="0" sz="1100">
                <a:latin typeface="Calibri"/>
                <a:cs typeface="Calibri"/>
              </a:rPr>
              <a:t>in</a:t>
            </a:r>
            <a:r>
              <a:rPr dirty="0" sz="1100" spc="-15">
                <a:latin typeface="Calibri"/>
                <a:cs typeface="Calibri"/>
              </a:rPr>
              <a:t> </a:t>
            </a:r>
            <a:r>
              <a:rPr dirty="0" sz="1100">
                <a:latin typeface="Calibri"/>
                <a:cs typeface="Calibri"/>
              </a:rPr>
              <a:t>the</a:t>
            </a:r>
            <a:r>
              <a:rPr dirty="0" sz="1100" spc="-15">
                <a:latin typeface="Calibri"/>
                <a:cs typeface="Calibri"/>
              </a:rPr>
              <a:t> </a:t>
            </a:r>
            <a:r>
              <a:rPr dirty="0" sz="1100">
                <a:latin typeface="Calibri"/>
                <a:cs typeface="Calibri"/>
              </a:rPr>
              <a:t>service</a:t>
            </a:r>
            <a:r>
              <a:rPr dirty="0" sz="1100" spc="-20">
                <a:latin typeface="Calibri"/>
                <a:cs typeface="Calibri"/>
              </a:rPr>
              <a:t> </a:t>
            </a:r>
            <a:r>
              <a:rPr dirty="0" sz="1100">
                <a:latin typeface="Calibri"/>
                <a:cs typeface="Calibri"/>
              </a:rPr>
              <a:t>level</a:t>
            </a:r>
            <a:r>
              <a:rPr dirty="0" sz="1100" spc="-10">
                <a:latin typeface="Calibri"/>
                <a:cs typeface="Calibri"/>
              </a:rPr>
              <a:t> </a:t>
            </a:r>
            <a:r>
              <a:rPr dirty="0" sz="1100">
                <a:latin typeface="Calibri"/>
                <a:cs typeface="Calibri"/>
              </a:rPr>
              <a:t>that</a:t>
            </a:r>
            <a:r>
              <a:rPr dirty="0" sz="1100" spc="-5">
                <a:latin typeface="Calibri"/>
                <a:cs typeface="Calibri"/>
              </a:rPr>
              <a:t> </a:t>
            </a:r>
            <a:r>
              <a:rPr dirty="0" sz="1100">
                <a:latin typeface="Calibri"/>
                <a:cs typeface="Calibri"/>
              </a:rPr>
              <a:t>appear</a:t>
            </a:r>
            <a:r>
              <a:rPr dirty="0" sz="1100" spc="-5">
                <a:latin typeface="Calibri"/>
                <a:cs typeface="Calibri"/>
              </a:rPr>
              <a:t> </a:t>
            </a:r>
            <a:r>
              <a:rPr dirty="0" sz="1100">
                <a:latin typeface="Calibri"/>
                <a:cs typeface="Calibri"/>
              </a:rPr>
              <a:t>for</a:t>
            </a:r>
            <a:r>
              <a:rPr dirty="0" sz="1100" spc="-10">
                <a:latin typeface="Calibri"/>
                <a:cs typeface="Calibri"/>
              </a:rPr>
              <a:t> </a:t>
            </a:r>
            <a:r>
              <a:rPr dirty="0" sz="1100">
                <a:latin typeface="Calibri"/>
                <a:cs typeface="Calibri"/>
              </a:rPr>
              <a:t>each</a:t>
            </a:r>
            <a:r>
              <a:rPr dirty="0" sz="1100" spc="-15">
                <a:latin typeface="Calibri"/>
                <a:cs typeface="Calibri"/>
              </a:rPr>
              <a:t> </a:t>
            </a:r>
            <a:r>
              <a:rPr dirty="0" sz="1100" spc="-10">
                <a:latin typeface="Calibri"/>
                <a:cs typeface="Calibri"/>
              </a:rPr>
              <a:t>e-</a:t>
            </a:r>
            <a:r>
              <a:rPr dirty="0" sz="1100">
                <a:latin typeface="Calibri"/>
                <a:cs typeface="Calibri"/>
              </a:rPr>
              <a:t>item</a:t>
            </a:r>
            <a:r>
              <a:rPr dirty="0" sz="1100" spc="-5">
                <a:latin typeface="Calibri"/>
                <a:cs typeface="Calibri"/>
              </a:rPr>
              <a:t> </a:t>
            </a:r>
            <a:r>
              <a:rPr dirty="0" sz="1100">
                <a:latin typeface="Calibri"/>
                <a:cs typeface="Calibri"/>
              </a:rPr>
              <a:t>in</a:t>
            </a:r>
            <a:r>
              <a:rPr dirty="0" sz="1100" spc="-20">
                <a:latin typeface="Calibri"/>
                <a:cs typeface="Calibri"/>
              </a:rPr>
              <a:t> </a:t>
            </a:r>
            <a:r>
              <a:rPr dirty="0" sz="1100">
                <a:latin typeface="Calibri"/>
                <a:cs typeface="Calibri"/>
              </a:rPr>
              <a:t>the</a:t>
            </a:r>
            <a:r>
              <a:rPr dirty="0" sz="1100" spc="-20">
                <a:latin typeface="Calibri"/>
                <a:cs typeface="Calibri"/>
              </a:rPr>
              <a:t> </a:t>
            </a:r>
            <a:r>
              <a:rPr dirty="0" sz="1100">
                <a:latin typeface="Calibri"/>
                <a:cs typeface="Calibri"/>
              </a:rPr>
              <a:t>collection,</a:t>
            </a:r>
            <a:r>
              <a:rPr dirty="0" sz="1100" spc="-10">
                <a:latin typeface="Calibri"/>
                <a:cs typeface="Calibri"/>
              </a:rPr>
              <a:t> </a:t>
            </a:r>
            <a:r>
              <a:rPr dirty="0" sz="1100">
                <a:latin typeface="Calibri"/>
                <a:cs typeface="Calibri"/>
              </a:rPr>
              <a:t>rather</a:t>
            </a:r>
            <a:r>
              <a:rPr dirty="0" sz="1100" spc="-20">
                <a:latin typeface="Calibri"/>
                <a:cs typeface="Calibri"/>
              </a:rPr>
              <a:t> </a:t>
            </a:r>
            <a:r>
              <a:rPr dirty="0" sz="1100">
                <a:latin typeface="Calibri"/>
                <a:cs typeface="Calibri"/>
              </a:rPr>
              <a:t>than</a:t>
            </a:r>
            <a:r>
              <a:rPr dirty="0" sz="1100" spc="-10">
                <a:latin typeface="Calibri"/>
                <a:cs typeface="Calibri"/>
              </a:rPr>
              <a:t> </a:t>
            </a:r>
            <a:r>
              <a:rPr dirty="0" sz="1100">
                <a:latin typeface="Calibri"/>
                <a:cs typeface="Calibri"/>
              </a:rPr>
              <a:t>add</a:t>
            </a:r>
            <a:r>
              <a:rPr dirty="0" sz="1100" spc="-15">
                <a:latin typeface="Calibri"/>
                <a:cs typeface="Calibri"/>
              </a:rPr>
              <a:t> </a:t>
            </a:r>
            <a:r>
              <a:rPr dirty="0" sz="1100">
                <a:latin typeface="Calibri"/>
                <a:cs typeface="Calibri"/>
              </a:rPr>
              <a:t>a</a:t>
            </a:r>
            <a:r>
              <a:rPr dirty="0" sz="1100" spc="-10">
                <a:latin typeface="Calibri"/>
                <a:cs typeface="Calibri"/>
              </a:rPr>
              <a:t> </a:t>
            </a:r>
            <a:r>
              <a:rPr dirty="0" sz="1100">
                <a:latin typeface="Calibri"/>
                <a:cs typeface="Calibri"/>
              </a:rPr>
              <a:t>note</a:t>
            </a:r>
            <a:r>
              <a:rPr dirty="0" sz="1100" spc="-20">
                <a:latin typeface="Calibri"/>
                <a:cs typeface="Calibri"/>
              </a:rPr>
              <a:t> </a:t>
            </a:r>
            <a:r>
              <a:rPr dirty="0" sz="1100" spc="-25">
                <a:latin typeface="Calibri"/>
                <a:cs typeface="Calibri"/>
              </a:rPr>
              <a:t>to </a:t>
            </a:r>
            <a:r>
              <a:rPr dirty="0" sz="1100">
                <a:latin typeface="Calibri"/>
                <a:cs typeface="Calibri"/>
              </a:rPr>
              <a:t>each</a:t>
            </a:r>
            <a:r>
              <a:rPr dirty="0" sz="1100" spc="-20">
                <a:latin typeface="Calibri"/>
                <a:cs typeface="Calibri"/>
              </a:rPr>
              <a:t> </a:t>
            </a:r>
            <a:r>
              <a:rPr dirty="0" sz="1100" spc="-10">
                <a:latin typeface="Calibri"/>
                <a:cs typeface="Calibri"/>
              </a:rPr>
              <a:t>portfolio.</a:t>
            </a:r>
            <a:endParaRPr sz="1100">
              <a:latin typeface="Calibri"/>
              <a:cs typeface="Calibri"/>
            </a:endParaRPr>
          </a:p>
          <a:p>
            <a:pPr marL="12700" marR="8890">
              <a:lnSpc>
                <a:spcPct val="109700"/>
              </a:lnSpc>
              <a:spcBef>
                <a:spcPts val="800"/>
              </a:spcBef>
              <a:tabLst>
                <a:tab pos="927100" algn="l"/>
                <a:tab pos="1841500" algn="l"/>
              </a:tabLst>
            </a:pPr>
            <a:r>
              <a:rPr dirty="0" sz="1100" spc="-10">
                <a:latin typeface="Calibri"/>
                <a:cs typeface="Calibri"/>
              </a:rPr>
              <a:t>01:10:03</a:t>
            </a:r>
            <a:r>
              <a:rPr dirty="0" sz="1100">
                <a:latin typeface="Calibri"/>
                <a:cs typeface="Calibri"/>
              </a:rPr>
              <a:t>	</a:t>
            </a:r>
            <a:r>
              <a:rPr dirty="0" sz="1100" spc="-10">
                <a:latin typeface="Calibri"/>
                <a:cs typeface="Calibri"/>
              </a:rPr>
              <a:t>gporter:</a:t>
            </a:r>
            <a:r>
              <a:rPr dirty="0" sz="1100">
                <a:latin typeface="Calibri"/>
                <a:cs typeface="Calibri"/>
              </a:rPr>
              <a:t>	Yes</a:t>
            </a:r>
            <a:r>
              <a:rPr dirty="0" sz="1100" spc="-5">
                <a:latin typeface="Calibri"/>
                <a:cs typeface="Calibri"/>
              </a:rPr>
              <a:t> </a:t>
            </a:r>
            <a:r>
              <a:rPr dirty="0" sz="1100">
                <a:latin typeface="Calibri"/>
                <a:cs typeface="Calibri"/>
              </a:rPr>
              <a:t>I've</a:t>
            </a:r>
            <a:r>
              <a:rPr dirty="0" sz="1100" spc="5">
                <a:latin typeface="Calibri"/>
                <a:cs typeface="Calibri"/>
              </a:rPr>
              <a:t> </a:t>
            </a:r>
            <a:r>
              <a:rPr dirty="0" sz="1100">
                <a:latin typeface="Calibri"/>
                <a:cs typeface="Calibri"/>
              </a:rPr>
              <a:t>seen</a:t>
            </a:r>
            <a:r>
              <a:rPr dirty="0" sz="1100" spc="-5">
                <a:latin typeface="Calibri"/>
                <a:cs typeface="Calibri"/>
              </a:rPr>
              <a:t> </a:t>
            </a:r>
            <a:r>
              <a:rPr dirty="0" sz="1100">
                <a:latin typeface="Calibri"/>
                <a:cs typeface="Calibri"/>
              </a:rPr>
              <a:t>the</a:t>
            </a:r>
            <a:r>
              <a:rPr dirty="0" sz="1100" spc="5">
                <a:latin typeface="Calibri"/>
                <a:cs typeface="Calibri"/>
              </a:rPr>
              <a:t> </a:t>
            </a:r>
            <a:r>
              <a:rPr dirty="0" sz="1100" spc="-10">
                <a:latin typeface="Calibri"/>
                <a:cs typeface="Calibri"/>
              </a:rPr>
              <a:t>Carli-</a:t>
            </a:r>
            <a:r>
              <a:rPr dirty="0" sz="1100">
                <a:latin typeface="Calibri"/>
                <a:cs typeface="Calibri"/>
              </a:rPr>
              <a:t>provided</a:t>
            </a:r>
            <a:r>
              <a:rPr dirty="0" sz="1100" spc="-10">
                <a:latin typeface="Calibri"/>
                <a:cs typeface="Calibri"/>
              </a:rPr>
              <a:t> </a:t>
            </a:r>
            <a:r>
              <a:rPr dirty="0" sz="1100">
                <a:latin typeface="Calibri"/>
                <a:cs typeface="Calibri"/>
              </a:rPr>
              <a:t>collection</a:t>
            </a:r>
            <a:r>
              <a:rPr dirty="0" sz="1100" spc="-5">
                <a:latin typeface="Calibri"/>
                <a:cs typeface="Calibri"/>
              </a:rPr>
              <a:t> </a:t>
            </a:r>
            <a:r>
              <a:rPr dirty="0" sz="1100">
                <a:latin typeface="Calibri"/>
                <a:cs typeface="Calibri"/>
              </a:rPr>
              <a:t>titles in</a:t>
            </a:r>
            <a:r>
              <a:rPr dirty="0" sz="1100" spc="-5">
                <a:latin typeface="Calibri"/>
                <a:cs typeface="Calibri"/>
              </a:rPr>
              <a:t> </a:t>
            </a:r>
            <a:r>
              <a:rPr dirty="0" sz="1100">
                <a:latin typeface="Calibri"/>
                <a:cs typeface="Calibri"/>
              </a:rPr>
              <a:t>a</a:t>
            </a:r>
            <a:r>
              <a:rPr dirty="0" sz="1100" spc="-10">
                <a:latin typeface="Calibri"/>
                <a:cs typeface="Calibri"/>
              </a:rPr>
              <a:t> </a:t>
            </a:r>
            <a:r>
              <a:rPr dirty="0" sz="1100">
                <a:latin typeface="Calibri"/>
                <a:cs typeface="Calibri"/>
              </a:rPr>
              <a:t>catalog</a:t>
            </a:r>
            <a:r>
              <a:rPr dirty="0" sz="1100" spc="-10">
                <a:latin typeface="Calibri"/>
                <a:cs typeface="Calibri"/>
              </a:rPr>
              <a:t> search--</a:t>
            </a:r>
            <a:r>
              <a:rPr dirty="0" sz="1100" spc="-50">
                <a:latin typeface="Calibri"/>
                <a:cs typeface="Calibri"/>
              </a:rPr>
              <a:t>I</a:t>
            </a:r>
            <a:r>
              <a:rPr dirty="0" sz="1100">
                <a:latin typeface="Calibri"/>
                <a:cs typeface="Calibri"/>
              </a:rPr>
              <a:t> expect</a:t>
            </a:r>
            <a:r>
              <a:rPr dirty="0" sz="1100" spc="-25">
                <a:latin typeface="Calibri"/>
                <a:cs typeface="Calibri"/>
              </a:rPr>
              <a:t> </a:t>
            </a:r>
            <a:r>
              <a:rPr dirty="0" sz="1100">
                <a:latin typeface="Calibri"/>
                <a:cs typeface="Calibri"/>
              </a:rPr>
              <a:t>it</a:t>
            </a:r>
            <a:r>
              <a:rPr dirty="0" sz="1100" spc="-25">
                <a:latin typeface="Calibri"/>
                <a:cs typeface="Calibri"/>
              </a:rPr>
              <a:t> </a:t>
            </a:r>
            <a:r>
              <a:rPr dirty="0" sz="1100">
                <a:latin typeface="Calibri"/>
                <a:cs typeface="Calibri"/>
              </a:rPr>
              <a:t>was</a:t>
            </a:r>
            <a:r>
              <a:rPr dirty="0" sz="1100" spc="-20">
                <a:latin typeface="Calibri"/>
                <a:cs typeface="Calibri"/>
              </a:rPr>
              <a:t> </a:t>
            </a:r>
            <a:r>
              <a:rPr dirty="0" sz="1100">
                <a:latin typeface="Calibri"/>
                <a:cs typeface="Calibri"/>
              </a:rPr>
              <a:t>via</a:t>
            </a:r>
            <a:r>
              <a:rPr dirty="0" sz="1100" spc="-15">
                <a:latin typeface="Calibri"/>
                <a:cs typeface="Calibri"/>
              </a:rPr>
              <a:t> </a:t>
            </a:r>
            <a:r>
              <a:rPr dirty="0" sz="1100">
                <a:latin typeface="Calibri"/>
                <a:cs typeface="Calibri"/>
              </a:rPr>
              <a:t>the</a:t>
            </a:r>
            <a:r>
              <a:rPr dirty="0" sz="1100" spc="-10">
                <a:latin typeface="Calibri"/>
                <a:cs typeface="Calibri"/>
              </a:rPr>
              <a:t> </a:t>
            </a:r>
            <a:r>
              <a:rPr dirty="0" sz="1100">
                <a:latin typeface="Calibri"/>
                <a:cs typeface="Calibri"/>
              </a:rPr>
              <a:t>Everything</a:t>
            </a:r>
            <a:r>
              <a:rPr dirty="0" sz="1100" spc="-15">
                <a:latin typeface="Calibri"/>
                <a:cs typeface="Calibri"/>
              </a:rPr>
              <a:t> </a:t>
            </a:r>
            <a:r>
              <a:rPr dirty="0" sz="1100">
                <a:latin typeface="Calibri"/>
                <a:cs typeface="Calibri"/>
              </a:rPr>
              <a:t>search.</a:t>
            </a:r>
            <a:r>
              <a:rPr dirty="0" sz="1100" spc="-15">
                <a:latin typeface="Calibri"/>
                <a:cs typeface="Calibri"/>
              </a:rPr>
              <a:t> </a:t>
            </a:r>
            <a:r>
              <a:rPr dirty="0" sz="1100">
                <a:latin typeface="Calibri"/>
                <a:cs typeface="Calibri"/>
              </a:rPr>
              <a:t>Then</a:t>
            </a:r>
            <a:r>
              <a:rPr dirty="0" sz="1100" spc="-20">
                <a:latin typeface="Calibri"/>
                <a:cs typeface="Calibri"/>
              </a:rPr>
              <a:t> </a:t>
            </a:r>
            <a:r>
              <a:rPr dirty="0" sz="1100">
                <a:latin typeface="Calibri"/>
                <a:cs typeface="Calibri"/>
              </a:rPr>
              <a:t>it</a:t>
            </a:r>
            <a:r>
              <a:rPr dirty="0" sz="1100" spc="-10">
                <a:latin typeface="Calibri"/>
                <a:cs typeface="Calibri"/>
              </a:rPr>
              <a:t> </a:t>
            </a:r>
            <a:r>
              <a:rPr dirty="0" sz="1100">
                <a:latin typeface="Calibri"/>
                <a:cs typeface="Calibri"/>
              </a:rPr>
              <a:t>becomes</a:t>
            </a:r>
            <a:r>
              <a:rPr dirty="0" sz="1100" spc="-10">
                <a:latin typeface="Calibri"/>
                <a:cs typeface="Calibri"/>
              </a:rPr>
              <a:t> </a:t>
            </a:r>
            <a:r>
              <a:rPr dirty="0" sz="1100">
                <a:latin typeface="Calibri"/>
                <a:cs typeface="Calibri"/>
              </a:rPr>
              <a:t>a</a:t>
            </a:r>
            <a:r>
              <a:rPr dirty="0" sz="1100" spc="-15">
                <a:latin typeface="Calibri"/>
                <a:cs typeface="Calibri"/>
              </a:rPr>
              <a:t> </a:t>
            </a:r>
            <a:r>
              <a:rPr dirty="0" sz="1100">
                <a:latin typeface="Calibri"/>
                <a:cs typeface="Calibri"/>
              </a:rPr>
              <a:t>library</a:t>
            </a:r>
            <a:r>
              <a:rPr dirty="0" sz="1100" spc="-10">
                <a:latin typeface="Calibri"/>
                <a:cs typeface="Calibri"/>
              </a:rPr>
              <a:t> </a:t>
            </a:r>
            <a:r>
              <a:rPr dirty="0" sz="1100">
                <a:latin typeface="Calibri"/>
                <a:cs typeface="Calibri"/>
              </a:rPr>
              <a:t>instruction</a:t>
            </a:r>
            <a:r>
              <a:rPr dirty="0" sz="1100" spc="-20">
                <a:latin typeface="Calibri"/>
                <a:cs typeface="Calibri"/>
              </a:rPr>
              <a:t> </a:t>
            </a:r>
            <a:r>
              <a:rPr dirty="0" sz="1100">
                <a:latin typeface="Calibri"/>
                <a:cs typeface="Calibri"/>
              </a:rPr>
              <a:t>issue</a:t>
            </a:r>
            <a:r>
              <a:rPr dirty="0" sz="1100" spc="-5">
                <a:latin typeface="Calibri"/>
                <a:cs typeface="Calibri"/>
              </a:rPr>
              <a:t> </a:t>
            </a:r>
            <a:r>
              <a:rPr dirty="0" sz="1100">
                <a:latin typeface="Calibri"/>
                <a:cs typeface="Calibri"/>
              </a:rPr>
              <a:t>to</a:t>
            </a:r>
            <a:r>
              <a:rPr dirty="0" sz="1100" spc="-20">
                <a:latin typeface="Calibri"/>
                <a:cs typeface="Calibri"/>
              </a:rPr>
              <a:t> </a:t>
            </a:r>
            <a:r>
              <a:rPr dirty="0" sz="1100">
                <a:latin typeface="Calibri"/>
                <a:cs typeface="Calibri"/>
              </a:rPr>
              <a:t>make</a:t>
            </a:r>
            <a:r>
              <a:rPr dirty="0" sz="1100" spc="-25">
                <a:latin typeface="Calibri"/>
                <a:cs typeface="Calibri"/>
              </a:rPr>
              <a:t> </a:t>
            </a:r>
            <a:r>
              <a:rPr dirty="0" sz="1100">
                <a:latin typeface="Calibri"/>
                <a:cs typeface="Calibri"/>
              </a:rPr>
              <a:t>sure</a:t>
            </a:r>
            <a:r>
              <a:rPr dirty="0" sz="1100" spc="-5">
                <a:latin typeface="Calibri"/>
                <a:cs typeface="Calibri"/>
              </a:rPr>
              <a:t> </a:t>
            </a:r>
            <a:r>
              <a:rPr dirty="0" sz="1100" spc="-10">
                <a:latin typeface="Calibri"/>
                <a:cs typeface="Calibri"/>
              </a:rPr>
              <a:t>users </a:t>
            </a:r>
            <a:r>
              <a:rPr dirty="0" sz="1100">
                <a:latin typeface="Calibri"/>
                <a:cs typeface="Calibri"/>
              </a:rPr>
              <a:t>know</a:t>
            </a:r>
            <a:r>
              <a:rPr dirty="0" sz="1100" spc="-15">
                <a:latin typeface="Calibri"/>
                <a:cs typeface="Calibri"/>
              </a:rPr>
              <a:t> </a:t>
            </a:r>
            <a:r>
              <a:rPr dirty="0" sz="1100">
                <a:latin typeface="Calibri"/>
                <a:cs typeface="Calibri"/>
              </a:rPr>
              <a:t>to</a:t>
            </a:r>
            <a:r>
              <a:rPr dirty="0" sz="1100" spc="5">
                <a:latin typeface="Calibri"/>
                <a:cs typeface="Calibri"/>
              </a:rPr>
              <a:t> </a:t>
            </a:r>
            <a:r>
              <a:rPr dirty="0" sz="1100">
                <a:latin typeface="Calibri"/>
                <a:cs typeface="Calibri"/>
              </a:rPr>
              <a:t>choose that</a:t>
            </a:r>
            <a:r>
              <a:rPr dirty="0" sz="1100" spc="-10">
                <a:latin typeface="Calibri"/>
                <a:cs typeface="Calibri"/>
              </a:rPr>
              <a:t> </a:t>
            </a:r>
            <a:r>
              <a:rPr dirty="0" sz="1100">
                <a:latin typeface="Calibri"/>
                <a:cs typeface="Calibri"/>
              </a:rPr>
              <a:t>type</a:t>
            </a:r>
            <a:r>
              <a:rPr dirty="0" sz="1100" spc="-15">
                <a:latin typeface="Calibri"/>
                <a:cs typeface="Calibri"/>
              </a:rPr>
              <a:t> </a:t>
            </a:r>
            <a:r>
              <a:rPr dirty="0" sz="1100">
                <a:latin typeface="Calibri"/>
                <a:cs typeface="Calibri"/>
              </a:rPr>
              <a:t>of search</a:t>
            </a:r>
            <a:r>
              <a:rPr dirty="0" sz="1100" spc="-20">
                <a:latin typeface="Calibri"/>
                <a:cs typeface="Calibri"/>
              </a:rPr>
              <a:t> </a:t>
            </a:r>
            <a:r>
              <a:rPr dirty="0" sz="1100">
                <a:latin typeface="Calibri"/>
                <a:cs typeface="Calibri"/>
              </a:rPr>
              <a:t>to</a:t>
            </a:r>
            <a:r>
              <a:rPr dirty="0" sz="1100" spc="-5">
                <a:latin typeface="Calibri"/>
                <a:cs typeface="Calibri"/>
              </a:rPr>
              <a:t> </a:t>
            </a:r>
            <a:r>
              <a:rPr dirty="0" sz="1100">
                <a:latin typeface="Calibri"/>
                <a:cs typeface="Calibri"/>
              </a:rPr>
              <a:t>access</a:t>
            </a:r>
            <a:r>
              <a:rPr dirty="0" sz="1100" spc="-5">
                <a:latin typeface="Calibri"/>
                <a:cs typeface="Calibri"/>
              </a:rPr>
              <a:t> </a:t>
            </a:r>
            <a:r>
              <a:rPr dirty="0" sz="1100">
                <a:latin typeface="Calibri"/>
                <a:cs typeface="Calibri"/>
              </a:rPr>
              <a:t>those</a:t>
            </a:r>
            <a:r>
              <a:rPr dirty="0" sz="1100" spc="-10">
                <a:latin typeface="Calibri"/>
                <a:cs typeface="Calibri"/>
              </a:rPr>
              <a:t> </a:t>
            </a:r>
            <a:r>
              <a:rPr dirty="0" sz="1100">
                <a:latin typeface="Calibri"/>
                <a:cs typeface="Calibri"/>
              </a:rPr>
              <a:t>collections</a:t>
            </a:r>
            <a:r>
              <a:rPr dirty="0" sz="1100" spc="-15">
                <a:latin typeface="Calibri"/>
                <a:cs typeface="Calibri"/>
              </a:rPr>
              <a:t> </a:t>
            </a:r>
            <a:r>
              <a:rPr dirty="0" sz="1100">
                <a:latin typeface="Calibri"/>
                <a:cs typeface="Calibri"/>
              </a:rPr>
              <a:t>if not defaulted</a:t>
            </a:r>
            <a:r>
              <a:rPr dirty="0" sz="1100" spc="-5">
                <a:latin typeface="Calibri"/>
                <a:cs typeface="Calibri"/>
              </a:rPr>
              <a:t> </a:t>
            </a:r>
            <a:r>
              <a:rPr dirty="0" sz="1100">
                <a:latin typeface="Calibri"/>
                <a:cs typeface="Calibri"/>
              </a:rPr>
              <a:t>to</a:t>
            </a:r>
            <a:r>
              <a:rPr dirty="0" sz="1100" spc="-10">
                <a:latin typeface="Calibri"/>
                <a:cs typeface="Calibri"/>
              </a:rPr>
              <a:t> </a:t>
            </a:r>
            <a:r>
              <a:rPr dirty="0" sz="1100">
                <a:latin typeface="Calibri"/>
                <a:cs typeface="Calibri"/>
              </a:rPr>
              <a:t>that</a:t>
            </a:r>
            <a:r>
              <a:rPr dirty="0" sz="1100" spc="5">
                <a:latin typeface="Calibri"/>
                <a:cs typeface="Calibri"/>
              </a:rPr>
              <a:t> </a:t>
            </a:r>
            <a:r>
              <a:rPr dirty="0" sz="1100">
                <a:latin typeface="Calibri"/>
                <a:cs typeface="Calibri"/>
              </a:rPr>
              <a:t>type</a:t>
            </a:r>
            <a:r>
              <a:rPr dirty="0" sz="1100" spc="-15">
                <a:latin typeface="Calibri"/>
                <a:cs typeface="Calibri"/>
              </a:rPr>
              <a:t> </a:t>
            </a:r>
            <a:r>
              <a:rPr dirty="0" sz="1100">
                <a:latin typeface="Calibri"/>
                <a:cs typeface="Calibri"/>
              </a:rPr>
              <a:t>of </a:t>
            </a:r>
            <a:r>
              <a:rPr dirty="0" sz="1100" spc="-10">
                <a:latin typeface="Calibri"/>
                <a:cs typeface="Calibri"/>
              </a:rPr>
              <a:t>search-</a:t>
            </a:r>
            <a:r>
              <a:rPr dirty="0" sz="1100">
                <a:latin typeface="Calibri"/>
                <a:cs typeface="Calibri"/>
              </a:rPr>
              <a:t>-</a:t>
            </a:r>
            <a:r>
              <a:rPr dirty="0" sz="1100" spc="-5">
                <a:latin typeface="Calibri"/>
                <a:cs typeface="Calibri"/>
              </a:rPr>
              <a:t> </a:t>
            </a:r>
            <a:r>
              <a:rPr dirty="0" sz="1100" spc="-25">
                <a:latin typeface="Calibri"/>
                <a:cs typeface="Calibri"/>
              </a:rPr>
              <a:t>it </a:t>
            </a:r>
            <a:r>
              <a:rPr dirty="0" sz="1100">
                <a:latin typeface="Calibri"/>
                <a:cs typeface="Calibri"/>
              </a:rPr>
              <a:t>depends</a:t>
            </a:r>
            <a:r>
              <a:rPr dirty="0" sz="1100" spc="-15">
                <a:latin typeface="Calibri"/>
                <a:cs typeface="Calibri"/>
              </a:rPr>
              <a:t> </a:t>
            </a:r>
            <a:r>
              <a:rPr dirty="0" sz="1100">
                <a:latin typeface="Calibri"/>
                <a:cs typeface="Calibri"/>
              </a:rPr>
              <a:t>on</a:t>
            </a:r>
            <a:r>
              <a:rPr dirty="0" sz="1100" spc="-15">
                <a:latin typeface="Calibri"/>
                <a:cs typeface="Calibri"/>
              </a:rPr>
              <a:t> </a:t>
            </a:r>
            <a:r>
              <a:rPr dirty="0" sz="1100">
                <a:latin typeface="Calibri"/>
                <a:cs typeface="Calibri"/>
              </a:rPr>
              <a:t>how</a:t>
            </a:r>
            <a:r>
              <a:rPr dirty="0" sz="1100" spc="-20">
                <a:latin typeface="Calibri"/>
                <a:cs typeface="Calibri"/>
              </a:rPr>
              <a:t> </a:t>
            </a:r>
            <a:r>
              <a:rPr dirty="0" sz="1100">
                <a:latin typeface="Calibri"/>
                <a:cs typeface="Calibri"/>
              </a:rPr>
              <a:t>the</a:t>
            </a:r>
            <a:r>
              <a:rPr dirty="0" sz="1100" spc="-10">
                <a:latin typeface="Calibri"/>
                <a:cs typeface="Calibri"/>
              </a:rPr>
              <a:t> </a:t>
            </a:r>
            <a:r>
              <a:rPr dirty="0" sz="1100">
                <a:latin typeface="Calibri"/>
                <a:cs typeface="Calibri"/>
              </a:rPr>
              <a:t>search</a:t>
            </a:r>
            <a:r>
              <a:rPr dirty="0" sz="1100" spc="-15">
                <a:latin typeface="Calibri"/>
                <a:cs typeface="Calibri"/>
              </a:rPr>
              <a:t> </a:t>
            </a:r>
            <a:r>
              <a:rPr dirty="0" sz="1100">
                <a:latin typeface="Calibri"/>
                <a:cs typeface="Calibri"/>
              </a:rPr>
              <a:t>is</a:t>
            </a:r>
            <a:r>
              <a:rPr dirty="0" sz="1100" spc="-15">
                <a:latin typeface="Calibri"/>
                <a:cs typeface="Calibri"/>
              </a:rPr>
              <a:t> </a:t>
            </a:r>
            <a:r>
              <a:rPr dirty="0" sz="1100">
                <a:latin typeface="Calibri"/>
                <a:cs typeface="Calibri"/>
              </a:rPr>
              <a:t>configured</a:t>
            </a:r>
            <a:r>
              <a:rPr dirty="0" sz="1100" spc="-15">
                <a:latin typeface="Calibri"/>
                <a:cs typeface="Calibri"/>
              </a:rPr>
              <a:t> </a:t>
            </a:r>
            <a:r>
              <a:rPr dirty="0" sz="1100">
                <a:latin typeface="Calibri"/>
                <a:cs typeface="Calibri"/>
              </a:rPr>
              <a:t>in</a:t>
            </a:r>
            <a:r>
              <a:rPr dirty="0" sz="1100" spc="-25">
                <a:latin typeface="Calibri"/>
                <a:cs typeface="Calibri"/>
              </a:rPr>
              <a:t> </a:t>
            </a:r>
            <a:r>
              <a:rPr dirty="0" sz="1100" spc="-10">
                <a:latin typeface="Calibri"/>
                <a:cs typeface="Calibri"/>
              </a:rPr>
              <a:t>PrimoVE.</a:t>
            </a:r>
            <a:endParaRPr sz="1100">
              <a:latin typeface="Calibri"/>
              <a:cs typeface="Calibri"/>
            </a:endParaRPr>
          </a:p>
          <a:p>
            <a:pPr marL="12700" marR="33655" indent="-635">
              <a:lnSpc>
                <a:spcPct val="109100"/>
              </a:lnSpc>
              <a:spcBef>
                <a:spcPts val="815"/>
              </a:spcBef>
              <a:tabLst>
                <a:tab pos="927100" algn="l"/>
                <a:tab pos="1841500" algn="l"/>
              </a:tabLst>
            </a:pPr>
            <a:r>
              <a:rPr dirty="0" sz="1100" spc="-10">
                <a:latin typeface="Calibri"/>
                <a:cs typeface="Calibri"/>
              </a:rPr>
              <a:t>01:10:17</a:t>
            </a:r>
            <a:r>
              <a:rPr dirty="0" sz="1100">
                <a:latin typeface="Calibri"/>
                <a:cs typeface="Calibri"/>
              </a:rPr>
              <a:t>	Mary</a:t>
            </a:r>
            <a:r>
              <a:rPr dirty="0" sz="1100" spc="-15">
                <a:latin typeface="Calibri"/>
                <a:cs typeface="Calibri"/>
              </a:rPr>
              <a:t> </a:t>
            </a:r>
            <a:r>
              <a:rPr dirty="0" sz="1100" spc="-10">
                <a:latin typeface="Calibri"/>
                <a:cs typeface="Calibri"/>
              </a:rPr>
              <a:t>Konkel:</a:t>
            </a:r>
            <a:r>
              <a:rPr dirty="0" sz="1100">
                <a:latin typeface="Calibri"/>
                <a:cs typeface="Calibri"/>
              </a:rPr>
              <a:t>	And</a:t>
            </a:r>
            <a:r>
              <a:rPr dirty="0" sz="1100" spc="-15">
                <a:latin typeface="Calibri"/>
                <a:cs typeface="Calibri"/>
              </a:rPr>
              <a:t> </a:t>
            </a:r>
            <a:r>
              <a:rPr dirty="0" sz="1100">
                <a:latin typeface="Calibri"/>
                <a:cs typeface="Calibri"/>
              </a:rPr>
              <a:t>it's</a:t>
            </a:r>
            <a:r>
              <a:rPr dirty="0" sz="1100" spc="-10">
                <a:latin typeface="Calibri"/>
                <a:cs typeface="Calibri"/>
              </a:rPr>
              <a:t> </a:t>
            </a:r>
            <a:r>
              <a:rPr dirty="0" sz="1100">
                <a:latin typeface="Calibri"/>
                <a:cs typeface="Calibri"/>
              </a:rPr>
              <a:t>easy</a:t>
            </a:r>
            <a:r>
              <a:rPr dirty="0" sz="1100" spc="-15">
                <a:latin typeface="Calibri"/>
                <a:cs typeface="Calibri"/>
              </a:rPr>
              <a:t> </a:t>
            </a:r>
            <a:r>
              <a:rPr dirty="0" sz="1100">
                <a:latin typeface="Calibri"/>
                <a:cs typeface="Calibri"/>
              </a:rPr>
              <a:t>to add</a:t>
            </a:r>
            <a:r>
              <a:rPr dirty="0" sz="1100" spc="-15">
                <a:latin typeface="Calibri"/>
                <a:cs typeface="Calibri"/>
              </a:rPr>
              <a:t> </a:t>
            </a:r>
            <a:r>
              <a:rPr dirty="0" sz="1100">
                <a:latin typeface="Calibri"/>
                <a:cs typeface="Calibri"/>
              </a:rPr>
              <a:t>a</a:t>
            </a:r>
            <a:r>
              <a:rPr dirty="0" sz="1100" spc="-20">
                <a:latin typeface="Calibri"/>
                <a:cs typeface="Calibri"/>
              </a:rPr>
              <a:t> </a:t>
            </a:r>
            <a:r>
              <a:rPr dirty="0" sz="1100">
                <a:latin typeface="Calibri"/>
                <a:cs typeface="Calibri"/>
              </a:rPr>
              <a:t>standalone portfolio</a:t>
            </a:r>
            <a:r>
              <a:rPr dirty="0" sz="1100" spc="-15">
                <a:latin typeface="Calibri"/>
                <a:cs typeface="Calibri"/>
              </a:rPr>
              <a:t> </a:t>
            </a:r>
            <a:r>
              <a:rPr dirty="0" sz="1100">
                <a:latin typeface="Calibri"/>
                <a:cs typeface="Calibri"/>
              </a:rPr>
              <a:t>to</a:t>
            </a:r>
            <a:r>
              <a:rPr dirty="0" sz="1100" spc="-5">
                <a:latin typeface="Calibri"/>
                <a:cs typeface="Calibri"/>
              </a:rPr>
              <a:t> </a:t>
            </a:r>
            <a:r>
              <a:rPr dirty="0" sz="1100">
                <a:latin typeface="Calibri"/>
                <a:cs typeface="Calibri"/>
              </a:rPr>
              <a:t>an</a:t>
            </a:r>
            <a:r>
              <a:rPr dirty="0" sz="1100" spc="-15">
                <a:latin typeface="Calibri"/>
                <a:cs typeface="Calibri"/>
              </a:rPr>
              <a:t> </a:t>
            </a:r>
            <a:r>
              <a:rPr dirty="0" sz="1100">
                <a:latin typeface="Calibri"/>
                <a:cs typeface="Calibri"/>
              </a:rPr>
              <a:t>electronic</a:t>
            </a:r>
            <a:r>
              <a:rPr dirty="0" sz="1100" spc="-5">
                <a:latin typeface="Calibri"/>
                <a:cs typeface="Calibri"/>
              </a:rPr>
              <a:t> </a:t>
            </a:r>
            <a:r>
              <a:rPr dirty="0" sz="1100">
                <a:latin typeface="Calibri"/>
                <a:cs typeface="Calibri"/>
              </a:rPr>
              <a:t>collection</a:t>
            </a:r>
            <a:r>
              <a:rPr dirty="0" sz="1100" spc="-25">
                <a:latin typeface="Calibri"/>
                <a:cs typeface="Calibri"/>
              </a:rPr>
              <a:t> at </a:t>
            </a:r>
            <a:r>
              <a:rPr dirty="0" sz="1100">
                <a:latin typeface="Calibri"/>
                <a:cs typeface="Calibri"/>
              </a:rPr>
              <a:t>the same</a:t>
            </a:r>
            <a:r>
              <a:rPr dirty="0" sz="1100" spc="-10">
                <a:latin typeface="Calibri"/>
                <a:cs typeface="Calibri"/>
              </a:rPr>
              <a:t> </a:t>
            </a:r>
            <a:r>
              <a:rPr dirty="0" sz="1100">
                <a:latin typeface="Calibri"/>
                <a:cs typeface="Calibri"/>
              </a:rPr>
              <a:t>time</a:t>
            </a:r>
            <a:r>
              <a:rPr dirty="0" sz="1100" spc="-10">
                <a:latin typeface="Calibri"/>
                <a:cs typeface="Calibri"/>
              </a:rPr>
              <a:t> </a:t>
            </a:r>
            <a:r>
              <a:rPr dirty="0" sz="1100">
                <a:latin typeface="Calibri"/>
                <a:cs typeface="Calibri"/>
              </a:rPr>
              <a:t>you</a:t>
            </a:r>
            <a:r>
              <a:rPr dirty="0" sz="1100" spc="-10">
                <a:latin typeface="Calibri"/>
                <a:cs typeface="Calibri"/>
              </a:rPr>
              <a:t> </a:t>
            </a:r>
            <a:r>
              <a:rPr dirty="0" sz="1100">
                <a:latin typeface="Calibri"/>
                <a:cs typeface="Calibri"/>
              </a:rPr>
              <a:t>are</a:t>
            </a:r>
            <a:r>
              <a:rPr dirty="0" sz="1100" spc="5">
                <a:latin typeface="Calibri"/>
                <a:cs typeface="Calibri"/>
              </a:rPr>
              <a:t> </a:t>
            </a:r>
            <a:r>
              <a:rPr dirty="0" sz="1100">
                <a:latin typeface="Calibri"/>
                <a:cs typeface="Calibri"/>
              </a:rPr>
              <a:t>creating</a:t>
            </a:r>
            <a:r>
              <a:rPr dirty="0" sz="1100" spc="-5">
                <a:latin typeface="Calibri"/>
                <a:cs typeface="Calibri"/>
              </a:rPr>
              <a:t> </a:t>
            </a:r>
            <a:r>
              <a:rPr dirty="0" sz="1100">
                <a:latin typeface="Calibri"/>
                <a:cs typeface="Calibri"/>
              </a:rPr>
              <a:t>the </a:t>
            </a:r>
            <a:r>
              <a:rPr dirty="0" sz="1100" spc="-10">
                <a:latin typeface="Calibri"/>
                <a:cs typeface="Calibri"/>
              </a:rPr>
              <a:t>portfolio--</a:t>
            </a:r>
            <a:r>
              <a:rPr dirty="0" sz="1100">
                <a:latin typeface="Calibri"/>
                <a:cs typeface="Calibri"/>
              </a:rPr>
              <a:t>- it's</a:t>
            </a:r>
            <a:r>
              <a:rPr dirty="0" sz="1100" spc="-10">
                <a:latin typeface="Calibri"/>
                <a:cs typeface="Calibri"/>
              </a:rPr>
              <a:t> </a:t>
            </a:r>
            <a:r>
              <a:rPr dirty="0" sz="1100">
                <a:latin typeface="Calibri"/>
                <a:cs typeface="Calibri"/>
              </a:rPr>
              <a:t>a</a:t>
            </a:r>
            <a:r>
              <a:rPr dirty="0" sz="1100" spc="-15">
                <a:latin typeface="Calibri"/>
                <a:cs typeface="Calibri"/>
              </a:rPr>
              <a:t> </a:t>
            </a:r>
            <a:r>
              <a:rPr dirty="0" sz="1100">
                <a:latin typeface="Calibri"/>
                <a:cs typeface="Calibri"/>
              </a:rPr>
              <a:t>menu</a:t>
            </a:r>
            <a:r>
              <a:rPr dirty="0" sz="1100" spc="-10">
                <a:latin typeface="Calibri"/>
                <a:cs typeface="Calibri"/>
              </a:rPr>
              <a:t> choice.</a:t>
            </a:r>
            <a:endParaRPr sz="1100">
              <a:latin typeface="Calibri"/>
              <a:cs typeface="Calibri"/>
            </a:endParaRPr>
          </a:p>
          <a:p>
            <a:pPr marL="12700" marR="629920">
              <a:lnSpc>
                <a:spcPct val="170000"/>
              </a:lnSpc>
              <a:spcBef>
                <a:spcPts val="10"/>
              </a:spcBef>
              <a:tabLst>
                <a:tab pos="927100" algn="l"/>
                <a:tab pos="1841500" algn="l"/>
              </a:tabLst>
            </a:pPr>
            <a:r>
              <a:rPr dirty="0" sz="1100" spc="-10">
                <a:latin typeface="Calibri"/>
                <a:cs typeface="Calibri"/>
              </a:rPr>
              <a:t>01:10:52</a:t>
            </a:r>
            <a:r>
              <a:rPr dirty="0" sz="1100">
                <a:latin typeface="Calibri"/>
                <a:cs typeface="Calibri"/>
              </a:rPr>
              <a:t>	Mary</a:t>
            </a:r>
            <a:r>
              <a:rPr dirty="0" sz="1100" spc="-15">
                <a:latin typeface="Calibri"/>
                <a:cs typeface="Calibri"/>
              </a:rPr>
              <a:t> </a:t>
            </a:r>
            <a:r>
              <a:rPr dirty="0" sz="1100" spc="-10">
                <a:latin typeface="Calibri"/>
                <a:cs typeface="Calibri"/>
              </a:rPr>
              <a:t>Konkel:</a:t>
            </a:r>
            <a:r>
              <a:rPr dirty="0" sz="1100">
                <a:latin typeface="Calibri"/>
                <a:cs typeface="Calibri"/>
              </a:rPr>
              <a:t>	In</a:t>
            </a:r>
            <a:r>
              <a:rPr dirty="0" sz="1100" spc="-5">
                <a:latin typeface="Calibri"/>
                <a:cs typeface="Calibri"/>
              </a:rPr>
              <a:t> </a:t>
            </a:r>
            <a:r>
              <a:rPr dirty="0" sz="1100">
                <a:latin typeface="Calibri"/>
                <a:cs typeface="Calibri"/>
              </a:rPr>
              <a:t>addition, you</a:t>
            </a:r>
            <a:r>
              <a:rPr dirty="0" sz="1100" spc="-5">
                <a:latin typeface="Calibri"/>
                <a:cs typeface="Calibri"/>
              </a:rPr>
              <a:t> </a:t>
            </a:r>
            <a:r>
              <a:rPr dirty="0" sz="1100">
                <a:latin typeface="Calibri"/>
                <a:cs typeface="Calibri"/>
              </a:rPr>
              <a:t>can</a:t>
            </a:r>
            <a:r>
              <a:rPr dirty="0" sz="1100" spc="-15">
                <a:latin typeface="Calibri"/>
                <a:cs typeface="Calibri"/>
              </a:rPr>
              <a:t> </a:t>
            </a:r>
            <a:r>
              <a:rPr dirty="0" sz="1100">
                <a:latin typeface="Calibri"/>
                <a:cs typeface="Calibri"/>
              </a:rPr>
              <a:t>also</a:t>
            </a:r>
            <a:r>
              <a:rPr dirty="0" sz="1100" spc="-5">
                <a:latin typeface="Calibri"/>
                <a:cs typeface="Calibri"/>
              </a:rPr>
              <a:t> </a:t>
            </a:r>
            <a:r>
              <a:rPr dirty="0" sz="1100">
                <a:latin typeface="Calibri"/>
                <a:cs typeface="Calibri"/>
              </a:rPr>
              <a:t>test</a:t>
            </a:r>
            <a:r>
              <a:rPr dirty="0" sz="1100" spc="5">
                <a:latin typeface="Calibri"/>
                <a:cs typeface="Calibri"/>
              </a:rPr>
              <a:t> </a:t>
            </a:r>
            <a:r>
              <a:rPr dirty="0" sz="1100">
                <a:latin typeface="Calibri"/>
                <a:cs typeface="Calibri"/>
              </a:rPr>
              <a:t>the</a:t>
            </a:r>
            <a:r>
              <a:rPr dirty="0" sz="1100" spc="-10">
                <a:latin typeface="Calibri"/>
                <a:cs typeface="Calibri"/>
              </a:rPr>
              <a:t> link-</a:t>
            </a:r>
            <a:r>
              <a:rPr dirty="0" sz="1100">
                <a:latin typeface="Calibri"/>
                <a:cs typeface="Calibri"/>
              </a:rPr>
              <a:t>- another</a:t>
            </a:r>
            <a:r>
              <a:rPr dirty="0" sz="1100" spc="-10">
                <a:latin typeface="Calibri"/>
                <a:cs typeface="Calibri"/>
              </a:rPr>
              <a:t> </a:t>
            </a:r>
            <a:r>
              <a:rPr dirty="0" sz="1100">
                <a:latin typeface="Calibri"/>
                <a:cs typeface="Calibri"/>
              </a:rPr>
              <a:t>menu</a:t>
            </a:r>
            <a:r>
              <a:rPr dirty="0" sz="1100" spc="-15">
                <a:latin typeface="Calibri"/>
                <a:cs typeface="Calibri"/>
              </a:rPr>
              <a:t> </a:t>
            </a:r>
            <a:r>
              <a:rPr dirty="0" sz="1100" spc="-10">
                <a:latin typeface="Calibri"/>
                <a:cs typeface="Calibri"/>
              </a:rPr>
              <a:t>choice. 01:11:12</a:t>
            </a:r>
            <a:r>
              <a:rPr dirty="0" sz="1100">
                <a:latin typeface="Calibri"/>
                <a:cs typeface="Calibri"/>
              </a:rPr>
              <a:t>	Cindy</a:t>
            </a:r>
            <a:r>
              <a:rPr dirty="0" sz="1100" spc="-20">
                <a:latin typeface="Calibri"/>
                <a:cs typeface="Calibri"/>
              </a:rPr>
              <a:t> </a:t>
            </a:r>
            <a:r>
              <a:rPr dirty="0" sz="1100" spc="-10">
                <a:latin typeface="Calibri"/>
                <a:cs typeface="Calibri"/>
              </a:rPr>
              <a:t>Bowen:</a:t>
            </a:r>
            <a:r>
              <a:rPr dirty="0" sz="1100">
                <a:latin typeface="Calibri"/>
                <a:cs typeface="Calibri"/>
              </a:rPr>
              <a:t>	yes,</a:t>
            </a:r>
            <a:r>
              <a:rPr dirty="0" sz="1100" spc="-10">
                <a:latin typeface="Calibri"/>
                <a:cs typeface="Calibri"/>
              </a:rPr>
              <a:t> </a:t>
            </a:r>
            <a:r>
              <a:rPr dirty="0" sz="1100">
                <a:latin typeface="Calibri"/>
                <a:cs typeface="Calibri"/>
              </a:rPr>
              <a:t>so</a:t>
            </a:r>
            <a:r>
              <a:rPr dirty="0" sz="1100" spc="-5">
                <a:latin typeface="Calibri"/>
                <a:cs typeface="Calibri"/>
              </a:rPr>
              <a:t> </a:t>
            </a:r>
            <a:r>
              <a:rPr dirty="0" sz="1100" spc="-10">
                <a:latin typeface="Calibri"/>
                <a:cs typeface="Calibri"/>
              </a:rPr>
              <a:t>helpful!</a:t>
            </a:r>
            <a:endParaRPr sz="1100">
              <a:latin typeface="Calibri"/>
              <a:cs typeface="Calibri"/>
            </a:endParaRPr>
          </a:p>
          <a:p>
            <a:pPr marL="12700" marR="151130">
              <a:lnSpc>
                <a:spcPct val="109100"/>
              </a:lnSpc>
              <a:spcBef>
                <a:spcPts val="815"/>
              </a:spcBef>
              <a:tabLst>
                <a:tab pos="927100" algn="l"/>
              </a:tabLst>
            </a:pPr>
            <a:r>
              <a:rPr dirty="0" sz="1100" spc="-10">
                <a:latin typeface="Calibri"/>
                <a:cs typeface="Calibri"/>
              </a:rPr>
              <a:t>01:11:51</a:t>
            </a:r>
            <a:r>
              <a:rPr dirty="0" sz="1100">
                <a:latin typeface="Calibri"/>
                <a:cs typeface="Calibri"/>
              </a:rPr>
              <a:t>	Jessica Gibson:</a:t>
            </a:r>
            <a:r>
              <a:rPr dirty="0" sz="1100" spc="355">
                <a:latin typeface="Calibri"/>
                <a:cs typeface="Calibri"/>
              </a:rPr>
              <a:t> </a:t>
            </a:r>
            <a:r>
              <a:rPr dirty="0" sz="1100">
                <a:latin typeface="Calibri"/>
                <a:cs typeface="Calibri"/>
              </a:rPr>
              <a:t>P2E Cleanup page: </a:t>
            </a:r>
            <a:r>
              <a:rPr dirty="0" sz="1100" spc="-10">
                <a:latin typeface="Calibri"/>
                <a:cs typeface="Calibri"/>
                <a:hlinkClick r:id="rId2"/>
              </a:rPr>
              <a:t>https://www.carli.illinois.edu/products-services/i-</a:t>
            </a:r>
            <a:r>
              <a:rPr dirty="0" sz="1100" spc="-10">
                <a:latin typeface="Calibri"/>
                <a:cs typeface="Calibri"/>
              </a:rPr>
              <a:t>share/electronic-res-man/p2e-cleanup</a:t>
            </a:r>
            <a:endParaRPr sz="1100">
              <a:latin typeface="Calibri"/>
              <a:cs typeface="Calibri"/>
            </a:endParaRPr>
          </a:p>
          <a:p>
            <a:pPr marL="12700">
              <a:lnSpc>
                <a:spcPct val="100000"/>
              </a:lnSpc>
              <a:spcBef>
                <a:spcPts val="935"/>
              </a:spcBef>
              <a:tabLst>
                <a:tab pos="927100" algn="l"/>
              </a:tabLst>
            </a:pPr>
            <a:r>
              <a:rPr dirty="0" sz="1100" spc="-10">
                <a:latin typeface="Calibri"/>
                <a:cs typeface="Calibri"/>
              </a:rPr>
              <a:t>01:14:17</a:t>
            </a:r>
            <a:r>
              <a:rPr dirty="0" sz="1100">
                <a:latin typeface="Calibri"/>
                <a:cs typeface="Calibri"/>
              </a:rPr>
              <a:t>	Lori</a:t>
            </a:r>
            <a:r>
              <a:rPr dirty="0" sz="1100" spc="-20">
                <a:latin typeface="Calibri"/>
                <a:cs typeface="Calibri"/>
              </a:rPr>
              <a:t> </a:t>
            </a:r>
            <a:r>
              <a:rPr dirty="0" sz="1100">
                <a:latin typeface="Calibri"/>
                <a:cs typeface="Calibri"/>
              </a:rPr>
              <a:t>Thompson:</a:t>
            </a:r>
            <a:r>
              <a:rPr dirty="0" sz="1100" spc="-25">
                <a:latin typeface="Calibri"/>
                <a:cs typeface="Calibri"/>
              </a:rPr>
              <a:t> </a:t>
            </a:r>
            <a:r>
              <a:rPr dirty="0" sz="1100">
                <a:latin typeface="Calibri"/>
                <a:cs typeface="Calibri"/>
              </a:rPr>
              <a:t>Yes,</a:t>
            </a:r>
            <a:r>
              <a:rPr dirty="0" sz="1100" spc="-5">
                <a:latin typeface="Calibri"/>
                <a:cs typeface="Calibri"/>
              </a:rPr>
              <a:t> </a:t>
            </a:r>
            <a:r>
              <a:rPr dirty="0" sz="1100">
                <a:latin typeface="Calibri"/>
                <a:cs typeface="Calibri"/>
              </a:rPr>
              <a:t>Jen,</a:t>
            </a:r>
            <a:r>
              <a:rPr dirty="0" sz="1100" spc="-15">
                <a:latin typeface="Calibri"/>
                <a:cs typeface="Calibri"/>
              </a:rPr>
              <a:t> </a:t>
            </a:r>
            <a:r>
              <a:rPr dirty="0" sz="1100">
                <a:latin typeface="Calibri"/>
                <a:cs typeface="Calibri"/>
              </a:rPr>
              <a:t>I</a:t>
            </a:r>
            <a:r>
              <a:rPr dirty="0" sz="1100" spc="-5">
                <a:latin typeface="Calibri"/>
                <a:cs typeface="Calibri"/>
              </a:rPr>
              <a:t> </a:t>
            </a:r>
            <a:r>
              <a:rPr dirty="0" sz="1100">
                <a:latin typeface="Calibri"/>
                <a:cs typeface="Calibri"/>
              </a:rPr>
              <a:t>would</a:t>
            </a:r>
            <a:r>
              <a:rPr dirty="0" sz="1100" spc="-10">
                <a:latin typeface="Calibri"/>
                <a:cs typeface="Calibri"/>
              </a:rPr>
              <a:t> </a:t>
            </a:r>
            <a:r>
              <a:rPr dirty="0" sz="1100">
                <a:latin typeface="Calibri"/>
                <a:cs typeface="Calibri"/>
              </a:rPr>
              <a:t>like</a:t>
            </a:r>
            <a:r>
              <a:rPr dirty="0" sz="1100" spc="-15">
                <a:latin typeface="Calibri"/>
                <a:cs typeface="Calibri"/>
              </a:rPr>
              <a:t> </a:t>
            </a:r>
            <a:r>
              <a:rPr dirty="0" sz="1100">
                <a:latin typeface="Calibri"/>
                <a:cs typeface="Calibri"/>
              </a:rPr>
              <a:t>that</a:t>
            </a:r>
            <a:r>
              <a:rPr dirty="0" sz="1100" spc="-15">
                <a:latin typeface="Calibri"/>
                <a:cs typeface="Calibri"/>
              </a:rPr>
              <a:t> </a:t>
            </a:r>
            <a:r>
              <a:rPr dirty="0" sz="1100" spc="-25">
                <a:latin typeface="Calibri"/>
                <a:cs typeface="Calibri"/>
              </a:rPr>
              <a:t>too</a:t>
            </a:r>
            <a:endParaRPr sz="1100">
              <a:latin typeface="Calibri"/>
              <a:cs typeface="Calibri"/>
            </a:endParaRPr>
          </a:p>
          <a:p>
            <a:pPr marL="12700">
              <a:lnSpc>
                <a:spcPct val="100000"/>
              </a:lnSpc>
              <a:spcBef>
                <a:spcPts val="925"/>
              </a:spcBef>
              <a:tabLst>
                <a:tab pos="927100" algn="l"/>
                <a:tab pos="1841500" algn="l"/>
              </a:tabLst>
            </a:pPr>
            <a:r>
              <a:rPr dirty="0" sz="1100" spc="-10">
                <a:latin typeface="Calibri"/>
                <a:cs typeface="Calibri"/>
              </a:rPr>
              <a:t>01:15:49</a:t>
            </a:r>
            <a:r>
              <a:rPr dirty="0" sz="1100">
                <a:latin typeface="Calibri"/>
                <a:cs typeface="Calibri"/>
              </a:rPr>
              <a:t>	David</a:t>
            </a:r>
            <a:r>
              <a:rPr dirty="0" sz="1100" spc="-5">
                <a:latin typeface="Calibri"/>
                <a:cs typeface="Calibri"/>
              </a:rPr>
              <a:t> </a:t>
            </a:r>
            <a:r>
              <a:rPr dirty="0" sz="1100" spc="-10">
                <a:latin typeface="Calibri"/>
                <a:cs typeface="Calibri"/>
              </a:rPr>
              <a:t>Stern:</a:t>
            </a:r>
            <a:r>
              <a:rPr dirty="0" sz="1100">
                <a:latin typeface="Calibri"/>
                <a:cs typeface="Calibri"/>
              </a:rPr>
              <a:t>	Can</a:t>
            </a:r>
            <a:r>
              <a:rPr dirty="0" sz="1100" spc="-15">
                <a:latin typeface="Calibri"/>
                <a:cs typeface="Calibri"/>
              </a:rPr>
              <a:t> </a:t>
            </a:r>
            <a:r>
              <a:rPr dirty="0" sz="1100">
                <a:latin typeface="Calibri"/>
                <a:cs typeface="Calibri"/>
              </a:rPr>
              <a:t>we</a:t>
            </a:r>
            <a:r>
              <a:rPr dirty="0" sz="1100" spc="-15">
                <a:latin typeface="Calibri"/>
                <a:cs typeface="Calibri"/>
              </a:rPr>
              <a:t> </a:t>
            </a:r>
            <a:r>
              <a:rPr dirty="0" sz="1100">
                <a:latin typeface="Calibri"/>
                <a:cs typeface="Calibri"/>
              </a:rPr>
              <a:t>watch</a:t>
            </a:r>
            <a:r>
              <a:rPr dirty="0" sz="1100" spc="-10">
                <a:latin typeface="Calibri"/>
                <a:cs typeface="Calibri"/>
              </a:rPr>
              <a:t> </a:t>
            </a:r>
            <a:r>
              <a:rPr dirty="0" sz="1100">
                <a:latin typeface="Calibri"/>
                <a:cs typeface="Calibri"/>
              </a:rPr>
              <a:t>you</a:t>
            </a:r>
            <a:r>
              <a:rPr dirty="0" sz="1100" spc="-15">
                <a:latin typeface="Calibri"/>
                <a:cs typeface="Calibri"/>
              </a:rPr>
              <a:t> </a:t>
            </a:r>
            <a:r>
              <a:rPr dirty="0" sz="1100">
                <a:latin typeface="Calibri"/>
                <a:cs typeface="Calibri"/>
              </a:rPr>
              <a:t>add</a:t>
            </a:r>
            <a:r>
              <a:rPr dirty="0" sz="1100" spc="-20">
                <a:latin typeface="Calibri"/>
                <a:cs typeface="Calibri"/>
              </a:rPr>
              <a:t> </a:t>
            </a:r>
            <a:r>
              <a:rPr dirty="0" sz="1100">
                <a:latin typeface="Calibri"/>
                <a:cs typeface="Calibri"/>
              </a:rPr>
              <a:t>one</a:t>
            </a:r>
            <a:r>
              <a:rPr dirty="0" sz="1100" spc="-15">
                <a:latin typeface="Calibri"/>
                <a:cs typeface="Calibri"/>
              </a:rPr>
              <a:t> </a:t>
            </a:r>
            <a:r>
              <a:rPr dirty="0" sz="1100">
                <a:latin typeface="Calibri"/>
                <a:cs typeface="Calibri"/>
              </a:rPr>
              <a:t>item from</a:t>
            </a:r>
            <a:r>
              <a:rPr dirty="0" sz="1100" spc="-15">
                <a:latin typeface="Calibri"/>
                <a:cs typeface="Calibri"/>
              </a:rPr>
              <a:t> </a:t>
            </a:r>
            <a:r>
              <a:rPr dirty="0" sz="1100">
                <a:latin typeface="Calibri"/>
                <a:cs typeface="Calibri"/>
              </a:rPr>
              <a:t>the</a:t>
            </a:r>
            <a:r>
              <a:rPr dirty="0" sz="1100" spc="-15">
                <a:latin typeface="Calibri"/>
                <a:cs typeface="Calibri"/>
              </a:rPr>
              <a:t> </a:t>
            </a:r>
            <a:r>
              <a:rPr dirty="0" sz="1100">
                <a:latin typeface="Calibri"/>
                <a:cs typeface="Calibri"/>
              </a:rPr>
              <a:t>CZ</a:t>
            </a:r>
            <a:r>
              <a:rPr dirty="0" sz="1100" spc="-5">
                <a:latin typeface="Calibri"/>
                <a:cs typeface="Calibri"/>
              </a:rPr>
              <a:t> </a:t>
            </a:r>
            <a:r>
              <a:rPr dirty="0" sz="1100">
                <a:latin typeface="Calibri"/>
                <a:cs typeface="Calibri"/>
              </a:rPr>
              <a:t>to</a:t>
            </a:r>
            <a:r>
              <a:rPr dirty="0" sz="1100" spc="-5">
                <a:latin typeface="Calibri"/>
                <a:cs typeface="Calibri"/>
              </a:rPr>
              <a:t> </a:t>
            </a:r>
            <a:r>
              <a:rPr dirty="0" sz="1100">
                <a:latin typeface="Calibri"/>
                <a:cs typeface="Calibri"/>
              </a:rPr>
              <a:t>an</a:t>
            </a:r>
            <a:r>
              <a:rPr dirty="0" sz="1100" spc="-5">
                <a:latin typeface="Calibri"/>
                <a:cs typeface="Calibri"/>
              </a:rPr>
              <a:t> </a:t>
            </a:r>
            <a:r>
              <a:rPr dirty="0" sz="1100" spc="-25">
                <a:latin typeface="Calibri"/>
                <a:cs typeface="Calibri"/>
              </a:rPr>
              <a:t>IZ?</a:t>
            </a:r>
            <a:endParaRPr sz="1100">
              <a:latin typeface="Calibri"/>
              <a:cs typeface="Calibri"/>
            </a:endParaRPr>
          </a:p>
          <a:p>
            <a:pPr marL="12700" marR="574675">
              <a:lnSpc>
                <a:spcPct val="109100"/>
              </a:lnSpc>
              <a:spcBef>
                <a:spcPts val="815"/>
              </a:spcBef>
              <a:tabLst>
                <a:tab pos="927100" algn="l"/>
              </a:tabLst>
            </a:pPr>
            <a:r>
              <a:rPr dirty="0" sz="1100" spc="-10">
                <a:latin typeface="Calibri"/>
                <a:cs typeface="Calibri"/>
              </a:rPr>
              <a:t>01:18:06</a:t>
            </a:r>
            <a:r>
              <a:rPr dirty="0" sz="1100">
                <a:latin typeface="Calibri"/>
                <a:cs typeface="Calibri"/>
              </a:rPr>
              <a:t>	Jessica</a:t>
            </a:r>
            <a:r>
              <a:rPr dirty="0" sz="1100" spc="-10">
                <a:latin typeface="Calibri"/>
                <a:cs typeface="Calibri"/>
              </a:rPr>
              <a:t> </a:t>
            </a:r>
            <a:r>
              <a:rPr dirty="0" sz="1100">
                <a:latin typeface="Calibri"/>
                <a:cs typeface="Calibri"/>
              </a:rPr>
              <a:t>Gibson:</a:t>
            </a:r>
            <a:r>
              <a:rPr dirty="0" sz="1100" spc="265">
                <a:latin typeface="Calibri"/>
                <a:cs typeface="Calibri"/>
              </a:rPr>
              <a:t> </a:t>
            </a:r>
            <a:r>
              <a:rPr dirty="0" sz="1100">
                <a:latin typeface="Calibri"/>
                <a:cs typeface="Calibri"/>
              </a:rPr>
              <a:t>Add</a:t>
            </a:r>
            <a:r>
              <a:rPr dirty="0" sz="1100" spc="-15">
                <a:latin typeface="Calibri"/>
                <a:cs typeface="Calibri"/>
              </a:rPr>
              <a:t> </a:t>
            </a:r>
            <a:r>
              <a:rPr dirty="0" sz="1100" spc="-10">
                <a:latin typeface="Calibri"/>
                <a:cs typeface="Calibri"/>
              </a:rPr>
              <a:t>I-</a:t>
            </a:r>
            <a:r>
              <a:rPr dirty="0" sz="1100">
                <a:latin typeface="Calibri"/>
                <a:cs typeface="Calibri"/>
              </a:rPr>
              <a:t>Share Results</a:t>
            </a:r>
            <a:r>
              <a:rPr dirty="0" sz="1100" spc="-20">
                <a:latin typeface="Calibri"/>
                <a:cs typeface="Calibri"/>
              </a:rPr>
              <a:t> </a:t>
            </a:r>
            <a:r>
              <a:rPr dirty="0" sz="1100">
                <a:latin typeface="Calibri"/>
                <a:cs typeface="Calibri"/>
              </a:rPr>
              <a:t>to</a:t>
            </a:r>
            <a:r>
              <a:rPr dirty="0" sz="1100" spc="-15">
                <a:latin typeface="Calibri"/>
                <a:cs typeface="Calibri"/>
              </a:rPr>
              <a:t> </a:t>
            </a:r>
            <a:r>
              <a:rPr dirty="0" sz="1100">
                <a:latin typeface="Calibri"/>
                <a:cs typeface="Calibri"/>
              </a:rPr>
              <a:t>"Everything"</a:t>
            </a:r>
            <a:r>
              <a:rPr dirty="0" sz="1100" spc="-10">
                <a:latin typeface="Calibri"/>
                <a:cs typeface="Calibri"/>
              </a:rPr>
              <a:t> </a:t>
            </a:r>
            <a:r>
              <a:rPr dirty="0" sz="1100">
                <a:latin typeface="Calibri"/>
                <a:cs typeface="Calibri"/>
              </a:rPr>
              <a:t>Search</a:t>
            </a:r>
            <a:r>
              <a:rPr dirty="0" sz="1100" spc="-20">
                <a:latin typeface="Calibri"/>
                <a:cs typeface="Calibri"/>
              </a:rPr>
              <a:t> </a:t>
            </a:r>
            <a:r>
              <a:rPr dirty="0" sz="1100">
                <a:latin typeface="Calibri"/>
                <a:cs typeface="Calibri"/>
              </a:rPr>
              <a:t>in</a:t>
            </a:r>
            <a:r>
              <a:rPr dirty="0" sz="1100" spc="-15">
                <a:latin typeface="Calibri"/>
                <a:cs typeface="Calibri"/>
              </a:rPr>
              <a:t> </a:t>
            </a:r>
            <a:r>
              <a:rPr dirty="0" sz="1100">
                <a:latin typeface="Calibri"/>
                <a:cs typeface="Calibri"/>
              </a:rPr>
              <a:t>Primo</a:t>
            </a:r>
            <a:r>
              <a:rPr dirty="0" sz="1100" spc="-5">
                <a:latin typeface="Calibri"/>
                <a:cs typeface="Calibri"/>
              </a:rPr>
              <a:t> </a:t>
            </a:r>
            <a:r>
              <a:rPr dirty="0" sz="1100" spc="-25">
                <a:latin typeface="Calibri"/>
                <a:cs typeface="Calibri"/>
              </a:rPr>
              <a:t>VE: </a:t>
            </a:r>
            <a:r>
              <a:rPr dirty="0" sz="1100" spc="-10">
                <a:latin typeface="Calibri"/>
                <a:cs typeface="Calibri"/>
                <a:hlinkClick r:id="rId3"/>
              </a:rPr>
              <a:t>https://www.carli.illinois.edu/products-services/i-share/discovery-interface/searcheverything</a:t>
            </a:r>
            <a:endParaRPr sz="1100">
              <a:latin typeface="Calibri"/>
              <a:cs typeface="Calibri"/>
            </a:endParaRPr>
          </a:p>
          <a:p>
            <a:pPr marL="12700" marR="933450">
              <a:lnSpc>
                <a:spcPct val="109500"/>
              </a:lnSpc>
              <a:spcBef>
                <a:spcPts val="810"/>
              </a:spcBef>
              <a:tabLst>
                <a:tab pos="926465" algn="l"/>
                <a:tab pos="2298065" algn="l"/>
              </a:tabLst>
            </a:pPr>
            <a:r>
              <a:rPr dirty="0" sz="1100" spc="-10">
                <a:latin typeface="Calibri"/>
                <a:cs typeface="Calibri"/>
              </a:rPr>
              <a:t>01:18:56</a:t>
            </a:r>
            <a:r>
              <a:rPr dirty="0" sz="1100">
                <a:latin typeface="Calibri"/>
                <a:cs typeface="Calibri"/>
              </a:rPr>
              <a:t>	Jennifer</a:t>
            </a:r>
            <a:r>
              <a:rPr dirty="0" sz="1100" spc="-35">
                <a:latin typeface="Calibri"/>
                <a:cs typeface="Calibri"/>
              </a:rPr>
              <a:t> </a:t>
            </a:r>
            <a:r>
              <a:rPr dirty="0" sz="1100" spc="-10">
                <a:latin typeface="Calibri"/>
                <a:cs typeface="Calibri"/>
              </a:rPr>
              <a:t>Masciadrelli:</a:t>
            </a:r>
            <a:r>
              <a:rPr dirty="0" sz="1100">
                <a:latin typeface="Calibri"/>
                <a:cs typeface="Calibri"/>
              </a:rPr>
              <a:t>	Clean</a:t>
            </a:r>
            <a:r>
              <a:rPr dirty="0" sz="1100" spc="-20">
                <a:latin typeface="Calibri"/>
                <a:cs typeface="Calibri"/>
              </a:rPr>
              <a:t> </a:t>
            </a:r>
            <a:r>
              <a:rPr dirty="0" sz="1100">
                <a:latin typeface="Calibri"/>
                <a:cs typeface="Calibri"/>
              </a:rPr>
              <a:t>up</a:t>
            </a:r>
            <a:r>
              <a:rPr dirty="0" sz="1100" spc="-15">
                <a:latin typeface="Calibri"/>
                <a:cs typeface="Calibri"/>
              </a:rPr>
              <a:t> </a:t>
            </a:r>
            <a:r>
              <a:rPr dirty="0" sz="1100">
                <a:latin typeface="Calibri"/>
                <a:cs typeface="Calibri"/>
              </a:rPr>
              <a:t>and</a:t>
            </a:r>
            <a:r>
              <a:rPr dirty="0" sz="1100" spc="-15">
                <a:latin typeface="Calibri"/>
                <a:cs typeface="Calibri"/>
              </a:rPr>
              <a:t> </a:t>
            </a:r>
            <a:r>
              <a:rPr dirty="0" sz="1100">
                <a:latin typeface="Calibri"/>
                <a:cs typeface="Calibri"/>
              </a:rPr>
              <a:t>change</a:t>
            </a:r>
            <a:r>
              <a:rPr dirty="0" sz="1100" spc="-5">
                <a:latin typeface="Calibri"/>
                <a:cs typeface="Calibri"/>
              </a:rPr>
              <a:t> </a:t>
            </a:r>
            <a:r>
              <a:rPr dirty="0" sz="1100">
                <a:latin typeface="Calibri"/>
                <a:cs typeface="Calibri"/>
              </a:rPr>
              <a:t>proxy</a:t>
            </a:r>
            <a:r>
              <a:rPr dirty="0" sz="1100" spc="-15">
                <a:latin typeface="Calibri"/>
                <a:cs typeface="Calibri"/>
              </a:rPr>
              <a:t> </a:t>
            </a:r>
            <a:r>
              <a:rPr dirty="0" sz="1100">
                <a:latin typeface="Calibri"/>
                <a:cs typeface="Calibri"/>
              </a:rPr>
              <a:t>settings</a:t>
            </a:r>
            <a:r>
              <a:rPr dirty="0" sz="1100" spc="-10">
                <a:latin typeface="Calibri"/>
                <a:cs typeface="Calibri"/>
              </a:rPr>
              <a:t> </a:t>
            </a:r>
            <a:r>
              <a:rPr dirty="0" sz="1100" spc="-20">
                <a:latin typeface="Calibri"/>
                <a:cs typeface="Calibri"/>
              </a:rPr>
              <a:t>doc: </a:t>
            </a:r>
            <a:r>
              <a:rPr dirty="0" sz="1100" spc="-10">
                <a:latin typeface="Calibri"/>
                <a:cs typeface="Calibri"/>
                <a:hlinkClick r:id="rId4"/>
              </a:rPr>
              <a:t>https://knowledge.exlibrisgroup.com/Alma/Knowledge_Articles/Post_migration_clean-</a:t>
            </a:r>
            <a:r>
              <a:rPr dirty="0" sz="1100" spc="-10">
                <a:latin typeface="Calibri"/>
                <a:cs typeface="Calibri"/>
              </a:rPr>
              <a:t>up_of_eResources_in_Alma#Remove+proxy+prefix+from+P2E+portfolio+URLs</a:t>
            </a:r>
            <a:endParaRPr sz="1100">
              <a:latin typeface="Calibri"/>
              <a:cs typeface="Calibri"/>
            </a:endParaRPr>
          </a:p>
          <a:p>
            <a:pPr marL="12700" marR="207010">
              <a:lnSpc>
                <a:spcPct val="109500"/>
              </a:lnSpc>
              <a:spcBef>
                <a:spcPts val="810"/>
              </a:spcBef>
              <a:tabLst>
                <a:tab pos="926465" algn="l"/>
                <a:tab pos="2298065" algn="l"/>
              </a:tabLst>
            </a:pPr>
            <a:r>
              <a:rPr dirty="0" sz="1100" spc="-10">
                <a:latin typeface="Calibri"/>
                <a:cs typeface="Calibri"/>
              </a:rPr>
              <a:t>01:21:58</a:t>
            </a:r>
            <a:r>
              <a:rPr dirty="0" sz="1100">
                <a:latin typeface="Calibri"/>
                <a:cs typeface="Calibri"/>
              </a:rPr>
              <a:t>	Denise</a:t>
            </a:r>
            <a:r>
              <a:rPr dirty="0" sz="1100" spc="-15">
                <a:latin typeface="Calibri"/>
                <a:cs typeface="Calibri"/>
              </a:rPr>
              <a:t> </a:t>
            </a:r>
            <a:r>
              <a:rPr dirty="0" sz="1100">
                <a:latin typeface="Calibri"/>
                <a:cs typeface="Calibri"/>
              </a:rPr>
              <a:t>D</a:t>
            </a:r>
            <a:r>
              <a:rPr dirty="0" sz="1100" spc="-10">
                <a:latin typeface="Calibri"/>
                <a:cs typeface="Calibri"/>
              </a:rPr>
              <a:t> Green:</a:t>
            </a:r>
            <a:r>
              <a:rPr dirty="0" sz="1100">
                <a:latin typeface="Calibri"/>
                <a:cs typeface="Calibri"/>
              </a:rPr>
              <a:t>	Ted</a:t>
            </a:r>
            <a:r>
              <a:rPr dirty="0" sz="1100" spc="-25">
                <a:latin typeface="Calibri"/>
                <a:cs typeface="Calibri"/>
              </a:rPr>
              <a:t> </a:t>
            </a:r>
            <a:r>
              <a:rPr dirty="0" sz="1100">
                <a:latin typeface="Calibri"/>
                <a:cs typeface="Calibri"/>
              </a:rPr>
              <a:t>has</a:t>
            </a:r>
            <a:r>
              <a:rPr dirty="0" sz="1100" spc="-15">
                <a:latin typeface="Calibri"/>
                <a:cs typeface="Calibri"/>
              </a:rPr>
              <a:t> </a:t>
            </a:r>
            <a:r>
              <a:rPr dirty="0" sz="1100">
                <a:latin typeface="Calibri"/>
                <a:cs typeface="Calibri"/>
              </a:rPr>
              <a:t>roles</a:t>
            </a:r>
            <a:r>
              <a:rPr dirty="0" sz="1100" spc="-25">
                <a:latin typeface="Calibri"/>
                <a:cs typeface="Calibri"/>
              </a:rPr>
              <a:t> </a:t>
            </a:r>
            <a:r>
              <a:rPr dirty="0" sz="1100">
                <a:latin typeface="Calibri"/>
                <a:cs typeface="Calibri"/>
              </a:rPr>
              <a:t>/user</a:t>
            </a:r>
            <a:r>
              <a:rPr dirty="0" sz="1100" spc="-15">
                <a:latin typeface="Calibri"/>
                <a:cs typeface="Calibri"/>
              </a:rPr>
              <a:t> </a:t>
            </a:r>
            <a:r>
              <a:rPr dirty="0" sz="1100">
                <a:latin typeface="Calibri"/>
                <a:cs typeface="Calibri"/>
              </a:rPr>
              <a:t>permissions</a:t>
            </a:r>
            <a:r>
              <a:rPr dirty="0" sz="1100" spc="-15">
                <a:latin typeface="Calibri"/>
                <a:cs typeface="Calibri"/>
              </a:rPr>
              <a:t> </a:t>
            </a:r>
            <a:r>
              <a:rPr dirty="0" sz="1100">
                <a:latin typeface="Calibri"/>
                <a:cs typeface="Calibri"/>
              </a:rPr>
              <a:t>for</a:t>
            </a:r>
            <a:r>
              <a:rPr dirty="0" sz="1100" spc="-15">
                <a:latin typeface="Calibri"/>
                <a:cs typeface="Calibri"/>
              </a:rPr>
              <a:t> </a:t>
            </a:r>
            <a:r>
              <a:rPr dirty="0" sz="1100">
                <a:latin typeface="Calibri"/>
                <a:cs typeface="Calibri"/>
              </a:rPr>
              <a:t>Electronic</a:t>
            </a:r>
            <a:r>
              <a:rPr dirty="0" sz="1100" spc="-15">
                <a:latin typeface="Calibri"/>
                <a:cs typeface="Calibri"/>
              </a:rPr>
              <a:t> </a:t>
            </a:r>
            <a:r>
              <a:rPr dirty="0" sz="1100" spc="-10">
                <a:latin typeface="Calibri"/>
                <a:cs typeface="Calibri"/>
              </a:rPr>
              <a:t>Inventory </a:t>
            </a:r>
            <a:r>
              <a:rPr dirty="0" sz="1100">
                <a:latin typeface="Calibri"/>
                <a:cs typeface="Calibri"/>
              </a:rPr>
              <a:t>Operator</a:t>
            </a:r>
            <a:r>
              <a:rPr dirty="0" sz="1100" spc="-20">
                <a:latin typeface="Calibri"/>
                <a:cs typeface="Calibri"/>
              </a:rPr>
              <a:t> </a:t>
            </a:r>
            <a:r>
              <a:rPr dirty="0" sz="1100">
                <a:latin typeface="Calibri"/>
                <a:cs typeface="Calibri"/>
              </a:rPr>
              <a:t>&amp;</a:t>
            </a:r>
            <a:r>
              <a:rPr dirty="0" sz="1100" spc="-25">
                <a:latin typeface="Calibri"/>
                <a:cs typeface="Calibri"/>
              </a:rPr>
              <a:t> </a:t>
            </a:r>
            <a:r>
              <a:rPr dirty="0" sz="1100">
                <a:latin typeface="Calibri"/>
                <a:cs typeface="Calibri"/>
              </a:rPr>
              <a:t>Electronic</a:t>
            </a:r>
            <a:r>
              <a:rPr dirty="0" sz="1100" spc="-25">
                <a:latin typeface="Calibri"/>
                <a:cs typeface="Calibri"/>
              </a:rPr>
              <a:t> </a:t>
            </a:r>
            <a:r>
              <a:rPr dirty="0" sz="1100">
                <a:latin typeface="Calibri"/>
                <a:cs typeface="Calibri"/>
              </a:rPr>
              <a:t>Inventory</a:t>
            </a:r>
            <a:r>
              <a:rPr dirty="0" sz="1100" spc="-25">
                <a:latin typeface="Calibri"/>
                <a:cs typeface="Calibri"/>
              </a:rPr>
              <a:t> </a:t>
            </a:r>
            <a:r>
              <a:rPr dirty="0" sz="1100">
                <a:latin typeface="Calibri"/>
                <a:cs typeface="Calibri"/>
              </a:rPr>
              <a:t>Operator</a:t>
            </a:r>
            <a:r>
              <a:rPr dirty="0" sz="1100" spc="-25">
                <a:latin typeface="Calibri"/>
                <a:cs typeface="Calibri"/>
              </a:rPr>
              <a:t> </a:t>
            </a:r>
            <a:r>
              <a:rPr dirty="0" sz="1100">
                <a:latin typeface="Calibri"/>
                <a:cs typeface="Calibri"/>
              </a:rPr>
              <a:t>Extended.</a:t>
            </a:r>
            <a:r>
              <a:rPr dirty="0" sz="1100" spc="-15">
                <a:latin typeface="Calibri"/>
                <a:cs typeface="Calibri"/>
              </a:rPr>
              <a:t> </a:t>
            </a:r>
            <a:r>
              <a:rPr dirty="0" sz="1100">
                <a:latin typeface="Calibri"/>
                <a:cs typeface="Calibri"/>
              </a:rPr>
              <a:t>If</a:t>
            </a:r>
            <a:r>
              <a:rPr dirty="0" sz="1100" spc="-20">
                <a:latin typeface="Calibri"/>
                <a:cs typeface="Calibri"/>
              </a:rPr>
              <a:t> </a:t>
            </a:r>
            <a:r>
              <a:rPr dirty="0" sz="1100">
                <a:latin typeface="Calibri"/>
                <a:cs typeface="Calibri"/>
              </a:rPr>
              <a:t>you</a:t>
            </a:r>
            <a:r>
              <a:rPr dirty="0" sz="1100" spc="-30">
                <a:latin typeface="Calibri"/>
                <a:cs typeface="Calibri"/>
              </a:rPr>
              <a:t> </a:t>
            </a:r>
            <a:r>
              <a:rPr dirty="0" sz="1100">
                <a:latin typeface="Calibri"/>
                <a:cs typeface="Calibri"/>
              </a:rPr>
              <a:t>are</a:t>
            </a:r>
            <a:r>
              <a:rPr dirty="0" sz="1100" spc="-25">
                <a:latin typeface="Calibri"/>
                <a:cs typeface="Calibri"/>
              </a:rPr>
              <a:t> </a:t>
            </a:r>
            <a:r>
              <a:rPr dirty="0" sz="1100">
                <a:latin typeface="Calibri"/>
                <a:cs typeface="Calibri"/>
              </a:rPr>
              <a:t>ordering,</a:t>
            </a:r>
            <a:r>
              <a:rPr dirty="0" sz="1100" spc="-25">
                <a:latin typeface="Calibri"/>
                <a:cs typeface="Calibri"/>
              </a:rPr>
              <a:t> </a:t>
            </a:r>
            <a:r>
              <a:rPr dirty="0" sz="1100">
                <a:latin typeface="Calibri"/>
                <a:cs typeface="Calibri"/>
              </a:rPr>
              <a:t>you'll</a:t>
            </a:r>
            <a:r>
              <a:rPr dirty="0" sz="1100" spc="-15">
                <a:latin typeface="Calibri"/>
                <a:cs typeface="Calibri"/>
              </a:rPr>
              <a:t> </a:t>
            </a:r>
            <a:r>
              <a:rPr dirty="0" sz="1100">
                <a:latin typeface="Calibri"/>
                <a:cs typeface="Calibri"/>
              </a:rPr>
              <a:t>need</a:t>
            </a:r>
            <a:r>
              <a:rPr dirty="0" sz="1100" spc="-25">
                <a:latin typeface="Calibri"/>
                <a:cs typeface="Calibri"/>
              </a:rPr>
              <a:t> </a:t>
            </a:r>
            <a:r>
              <a:rPr dirty="0" sz="1100">
                <a:latin typeface="Calibri"/>
                <a:cs typeface="Calibri"/>
              </a:rPr>
              <a:t>appropriate</a:t>
            </a:r>
            <a:r>
              <a:rPr dirty="0" sz="1100" spc="-10">
                <a:latin typeface="Calibri"/>
                <a:cs typeface="Calibri"/>
              </a:rPr>
              <a:t> </a:t>
            </a:r>
            <a:r>
              <a:rPr dirty="0" sz="1100" spc="-25">
                <a:latin typeface="Calibri"/>
                <a:cs typeface="Calibri"/>
              </a:rPr>
              <a:t>Acq </a:t>
            </a:r>
            <a:r>
              <a:rPr dirty="0" sz="1100">
                <a:latin typeface="Calibri"/>
                <a:cs typeface="Calibri"/>
              </a:rPr>
              <a:t>roles.</a:t>
            </a:r>
            <a:r>
              <a:rPr dirty="0" sz="1100" spc="-10">
                <a:latin typeface="Calibri"/>
                <a:cs typeface="Calibri"/>
              </a:rPr>
              <a:t> </a:t>
            </a:r>
            <a:r>
              <a:rPr dirty="0" sz="1100">
                <a:latin typeface="Calibri"/>
                <a:cs typeface="Calibri"/>
              </a:rPr>
              <a:t>If</a:t>
            </a:r>
            <a:r>
              <a:rPr dirty="0" sz="1100" spc="-20">
                <a:latin typeface="Calibri"/>
                <a:cs typeface="Calibri"/>
              </a:rPr>
              <a:t> </a:t>
            </a:r>
            <a:r>
              <a:rPr dirty="0" sz="1100">
                <a:latin typeface="Calibri"/>
                <a:cs typeface="Calibri"/>
              </a:rPr>
              <a:t>editing</a:t>
            </a:r>
            <a:r>
              <a:rPr dirty="0" sz="1100" spc="-10">
                <a:latin typeface="Calibri"/>
                <a:cs typeface="Calibri"/>
              </a:rPr>
              <a:t> </a:t>
            </a:r>
            <a:r>
              <a:rPr dirty="0" sz="1100">
                <a:latin typeface="Calibri"/>
                <a:cs typeface="Calibri"/>
              </a:rPr>
              <a:t>record,</a:t>
            </a:r>
            <a:r>
              <a:rPr dirty="0" sz="1100" spc="-20">
                <a:latin typeface="Calibri"/>
                <a:cs typeface="Calibri"/>
              </a:rPr>
              <a:t> </a:t>
            </a:r>
            <a:r>
              <a:rPr dirty="0" sz="1100">
                <a:latin typeface="Calibri"/>
                <a:cs typeface="Calibri"/>
              </a:rPr>
              <a:t>possibly Cataloging</a:t>
            </a:r>
            <a:r>
              <a:rPr dirty="0" sz="1100" spc="-15">
                <a:latin typeface="Calibri"/>
                <a:cs typeface="Calibri"/>
              </a:rPr>
              <a:t> </a:t>
            </a:r>
            <a:r>
              <a:rPr dirty="0" sz="1100" spc="-10">
                <a:latin typeface="Calibri"/>
                <a:cs typeface="Calibri"/>
              </a:rPr>
              <a:t>roles.</a:t>
            </a:r>
            <a:endParaRPr sz="1100">
              <a:latin typeface="Calibri"/>
              <a:cs typeface="Calibri"/>
            </a:endParaRPr>
          </a:p>
          <a:p>
            <a:pPr marL="12700" marR="45085">
              <a:lnSpc>
                <a:spcPct val="109500"/>
              </a:lnSpc>
              <a:spcBef>
                <a:spcPts val="810"/>
              </a:spcBef>
              <a:tabLst>
                <a:tab pos="926465" algn="l"/>
                <a:tab pos="1840864" algn="l"/>
              </a:tabLst>
            </a:pPr>
            <a:r>
              <a:rPr dirty="0" sz="1100" spc="-10">
                <a:latin typeface="Calibri"/>
                <a:cs typeface="Calibri"/>
              </a:rPr>
              <a:t>01:22:34</a:t>
            </a:r>
            <a:r>
              <a:rPr dirty="0" sz="1100">
                <a:latin typeface="Calibri"/>
                <a:cs typeface="Calibri"/>
              </a:rPr>
              <a:t>	Rachel</a:t>
            </a:r>
            <a:r>
              <a:rPr dirty="0" sz="1100" spc="-35">
                <a:latin typeface="Calibri"/>
                <a:cs typeface="Calibri"/>
              </a:rPr>
              <a:t> </a:t>
            </a:r>
            <a:r>
              <a:rPr dirty="0" sz="1100" spc="-20">
                <a:latin typeface="Calibri"/>
                <a:cs typeface="Calibri"/>
              </a:rPr>
              <a:t>Park:</a:t>
            </a:r>
            <a:r>
              <a:rPr dirty="0" sz="1100">
                <a:latin typeface="Calibri"/>
                <a:cs typeface="Calibri"/>
              </a:rPr>
              <a:t>	Do</a:t>
            </a:r>
            <a:r>
              <a:rPr dirty="0" sz="1100" spc="-15">
                <a:latin typeface="Calibri"/>
                <a:cs typeface="Calibri"/>
              </a:rPr>
              <a:t> </a:t>
            </a:r>
            <a:r>
              <a:rPr dirty="0" sz="1100">
                <a:latin typeface="Calibri"/>
                <a:cs typeface="Calibri"/>
              </a:rPr>
              <a:t>you</a:t>
            </a:r>
            <a:r>
              <a:rPr dirty="0" sz="1100" spc="-15">
                <a:latin typeface="Calibri"/>
                <a:cs typeface="Calibri"/>
              </a:rPr>
              <a:t> </a:t>
            </a:r>
            <a:r>
              <a:rPr dirty="0" sz="1100">
                <a:latin typeface="Calibri"/>
                <a:cs typeface="Calibri"/>
              </a:rPr>
              <a:t>have</a:t>
            </a:r>
            <a:r>
              <a:rPr dirty="0" sz="1100" spc="-5">
                <a:latin typeface="Calibri"/>
                <a:cs typeface="Calibri"/>
              </a:rPr>
              <a:t> </a:t>
            </a:r>
            <a:r>
              <a:rPr dirty="0" sz="1100">
                <a:latin typeface="Calibri"/>
                <a:cs typeface="Calibri"/>
              </a:rPr>
              <a:t>any</a:t>
            </a:r>
            <a:r>
              <a:rPr dirty="0" sz="1100" spc="-10">
                <a:latin typeface="Calibri"/>
                <a:cs typeface="Calibri"/>
              </a:rPr>
              <a:t> </a:t>
            </a:r>
            <a:r>
              <a:rPr dirty="0" sz="1100">
                <a:latin typeface="Calibri"/>
                <a:cs typeface="Calibri"/>
              </a:rPr>
              <a:t>sense</a:t>
            </a:r>
            <a:r>
              <a:rPr dirty="0" sz="1100" spc="-20">
                <a:latin typeface="Calibri"/>
                <a:cs typeface="Calibri"/>
              </a:rPr>
              <a:t> </a:t>
            </a:r>
            <a:r>
              <a:rPr dirty="0" sz="1100">
                <a:latin typeface="Calibri"/>
                <a:cs typeface="Calibri"/>
              </a:rPr>
              <a:t>of</a:t>
            </a:r>
            <a:r>
              <a:rPr dirty="0" sz="1100" spc="-10">
                <a:latin typeface="Calibri"/>
                <a:cs typeface="Calibri"/>
              </a:rPr>
              <a:t> </a:t>
            </a:r>
            <a:r>
              <a:rPr dirty="0" sz="1100">
                <a:latin typeface="Calibri"/>
                <a:cs typeface="Calibri"/>
              </a:rPr>
              <a:t>how</a:t>
            </a:r>
            <a:r>
              <a:rPr dirty="0" sz="1100" spc="-5">
                <a:latin typeface="Calibri"/>
                <a:cs typeface="Calibri"/>
              </a:rPr>
              <a:t> </a:t>
            </a:r>
            <a:r>
              <a:rPr dirty="0" sz="1100">
                <a:latin typeface="Calibri"/>
                <a:cs typeface="Calibri"/>
              </a:rPr>
              <a:t>important it</a:t>
            </a:r>
            <a:r>
              <a:rPr dirty="0" sz="1100" spc="-5">
                <a:latin typeface="Calibri"/>
                <a:cs typeface="Calibri"/>
              </a:rPr>
              <a:t> </a:t>
            </a:r>
            <a:r>
              <a:rPr dirty="0" sz="1100">
                <a:latin typeface="Calibri"/>
                <a:cs typeface="Calibri"/>
              </a:rPr>
              <a:t>is</a:t>
            </a:r>
            <a:r>
              <a:rPr dirty="0" sz="1100" spc="-20">
                <a:latin typeface="Calibri"/>
                <a:cs typeface="Calibri"/>
              </a:rPr>
              <a:t> </a:t>
            </a:r>
            <a:r>
              <a:rPr dirty="0" sz="1100">
                <a:latin typeface="Calibri"/>
                <a:cs typeface="Calibri"/>
              </a:rPr>
              <a:t>that</a:t>
            </a:r>
            <a:r>
              <a:rPr dirty="0" sz="1100" spc="-20">
                <a:latin typeface="Calibri"/>
                <a:cs typeface="Calibri"/>
              </a:rPr>
              <a:t> </a:t>
            </a:r>
            <a:r>
              <a:rPr dirty="0" sz="1100">
                <a:latin typeface="Calibri"/>
                <a:cs typeface="Calibri"/>
              </a:rPr>
              <a:t>POLs</a:t>
            </a:r>
            <a:r>
              <a:rPr dirty="0" sz="1100" spc="-5">
                <a:latin typeface="Calibri"/>
                <a:cs typeface="Calibri"/>
              </a:rPr>
              <a:t> </a:t>
            </a:r>
            <a:r>
              <a:rPr dirty="0" sz="1100">
                <a:latin typeface="Calibri"/>
                <a:cs typeface="Calibri"/>
              </a:rPr>
              <a:t>are</a:t>
            </a:r>
            <a:r>
              <a:rPr dirty="0" sz="1100" spc="-5">
                <a:latin typeface="Calibri"/>
                <a:cs typeface="Calibri"/>
              </a:rPr>
              <a:t> </a:t>
            </a:r>
            <a:r>
              <a:rPr dirty="0" sz="1100">
                <a:latin typeface="Calibri"/>
                <a:cs typeface="Calibri"/>
              </a:rPr>
              <a:t>attached</a:t>
            </a:r>
            <a:r>
              <a:rPr dirty="0" sz="1100" spc="-25">
                <a:latin typeface="Calibri"/>
                <a:cs typeface="Calibri"/>
              </a:rPr>
              <a:t> to </a:t>
            </a:r>
            <a:r>
              <a:rPr dirty="0" sz="1100">
                <a:latin typeface="Calibri"/>
                <a:cs typeface="Calibri"/>
              </a:rPr>
              <a:t>activated</a:t>
            </a:r>
            <a:r>
              <a:rPr dirty="0" sz="1100" spc="-15">
                <a:latin typeface="Calibri"/>
                <a:cs typeface="Calibri"/>
              </a:rPr>
              <a:t> </a:t>
            </a:r>
            <a:r>
              <a:rPr dirty="0" sz="1100">
                <a:latin typeface="Calibri"/>
                <a:cs typeface="Calibri"/>
              </a:rPr>
              <a:t>records</a:t>
            </a:r>
            <a:r>
              <a:rPr dirty="0" sz="1100" spc="-20">
                <a:latin typeface="Calibri"/>
                <a:cs typeface="Calibri"/>
              </a:rPr>
              <a:t> </a:t>
            </a:r>
            <a:r>
              <a:rPr dirty="0" sz="1100">
                <a:latin typeface="Calibri"/>
                <a:cs typeface="Calibri"/>
              </a:rPr>
              <a:t>and</a:t>
            </a:r>
            <a:r>
              <a:rPr dirty="0" sz="1100" spc="-15">
                <a:latin typeface="Calibri"/>
                <a:cs typeface="Calibri"/>
              </a:rPr>
              <a:t> </a:t>
            </a:r>
            <a:r>
              <a:rPr dirty="0" sz="1100">
                <a:latin typeface="Calibri"/>
                <a:cs typeface="Calibri"/>
              </a:rPr>
              <a:t>portfolios? If</a:t>
            </a:r>
            <a:r>
              <a:rPr dirty="0" sz="1100" spc="-20">
                <a:latin typeface="Calibri"/>
                <a:cs typeface="Calibri"/>
              </a:rPr>
              <a:t> </a:t>
            </a:r>
            <a:r>
              <a:rPr dirty="0" sz="1100">
                <a:latin typeface="Calibri"/>
                <a:cs typeface="Calibri"/>
              </a:rPr>
              <a:t>we</a:t>
            </a:r>
            <a:r>
              <a:rPr dirty="0" sz="1100" spc="-20">
                <a:latin typeface="Calibri"/>
                <a:cs typeface="Calibri"/>
              </a:rPr>
              <a:t> </a:t>
            </a:r>
            <a:r>
              <a:rPr dirty="0" sz="1100">
                <a:latin typeface="Calibri"/>
                <a:cs typeface="Calibri"/>
              </a:rPr>
              <a:t>have</a:t>
            </a:r>
            <a:r>
              <a:rPr dirty="0" sz="1100" spc="-15">
                <a:latin typeface="Calibri"/>
                <a:cs typeface="Calibri"/>
              </a:rPr>
              <a:t> </a:t>
            </a:r>
            <a:r>
              <a:rPr dirty="0" sz="1100">
                <a:latin typeface="Calibri"/>
                <a:cs typeface="Calibri"/>
              </a:rPr>
              <a:t>POLs</a:t>
            </a:r>
            <a:r>
              <a:rPr dirty="0" sz="1100" spc="-20">
                <a:latin typeface="Calibri"/>
                <a:cs typeface="Calibri"/>
              </a:rPr>
              <a:t> </a:t>
            </a:r>
            <a:r>
              <a:rPr dirty="0" sz="1100">
                <a:latin typeface="Calibri"/>
                <a:cs typeface="Calibri"/>
              </a:rPr>
              <a:t>that</a:t>
            </a:r>
            <a:r>
              <a:rPr dirty="0" sz="1100" spc="-20">
                <a:latin typeface="Calibri"/>
                <a:cs typeface="Calibri"/>
              </a:rPr>
              <a:t> </a:t>
            </a:r>
            <a:r>
              <a:rPr dirty="0" sz="1100">
                <a:latin typeface="Calibri"/>
                <a:cs typeface="Calibri"/>
              </a:rPr>
              <a:t>are</a:t>
            </a:r>
            <a:r>
              <a:rPr dirty="0" sz="1100" spc="-5">
                <a:latin typeface="Calibri"/>
                <a:cs typeface="Calibri"/>
              </a:rPr>
              <a:t> </a:t>
            </a:r>
            <a:r>
              <a:rPr dirty="0" sz="1100">
                <a:latin typeface="Calibri"/>
                <a:cs typeface="Calibri"/>
              </a:rPr>
              <a:t>attached</a:t>
            </a:r>
            <a:r>
              <a:rPr dirty="0" sz="1100" spc="-10">
                <a:latin typeface="Calibri"/>
                <a:cs typeface="Calibri"/>
              </a:rPr>
              <a:t> </a:t>
            </a:r>
            <a:r>
              <a:rPr dirty="0" sz="1100">
                <a:latin typeface="Calibri"/>
                <a:cs typeface="Calibri"/>
              </a:rPr>
              <a:t>to</a:t>
            </a:r>
            <a:r>
              <a:rPr dirty="0" sz="1100" spc="-5">
                <a:latin typeface="Calibri"/>
                <a:cs typeface="Calibri"/>
              </a:rPr>
              <a:t> </a:t>
            </a:r>
            <a:r>
              <a:rPr dirty="0" sz="1100">
                <a:latin typeface="Calibri"/>
                <a:cs typeface="Calibri"/>
              </a:rPr>
              <a:t>supressed</a:t>
            </a:r>
            <a:r>
              <a:rPr dirty="0" sz="1100" spc="-25">
                <a:latin typeface="Calibri"/>
                <a:cs typeface="Calibri"/>
              </a:rPr>
              <a:t> </a:t>
            </a:r>
            <a:r>
              <a:rPr dirty="0" sz="1100">
                <a:latin typeface="Calibri"/>
                <a:cs typeface="Calibri"/>
              </a:rPr>
              <a:t>bib</a:t>
            </a:r>
            <a:r>
              <a:rPr dirty="0" sz="1100" spc="-15">
                <a:latin typeface="Calibri"/>
                <a:cs typeface="Calibri"/>
              </a:rPr>
              <a:t> </a:t>
            </a:r>
            <a:r>
              <a:rPr dirty="0" sz="1100">
                <a:latin typeface="Calibri"/>
                <a:cs typeface="Calibri"/>
              </a:rPr>
              <a:t>records,</a:t>
            </a:r>
            <a:r>
              <a:rPr dirty="0" sz="1100" spc="-15">
                <a:latin typeface="Calibri"/>
                <a:cs typeface="Calibri"/>
              </a:rPr>
              <a:t> </a:t>
            </a:r>
            <a:r>
              <a:rPr dirty="0" sz="1100">
                <a:latin typeface="Calibri"/>
                <a:cs typeface="Calibri"/>
              </a:rPr>
              <a:t>is</a:t>
            </a:r>
            <a:r>
              <a:rPr dirty="0" sz="1100" spc="-10">
                <a:latin typeface="Calibri"/>
                <a:cs typeface="Calibri"/>
              </a:rPr>
              <a:t> </a:t>
            </a:r>
            <a:r>
              <a:rPr dirty="0" sz="1100" spc="-25">
                <a:latin typeface="Calibri"/>
                <a:cs typeface="Calibri"/>
              </a:rPr>
              <a:t>it </a:t>
            </a:r>
            <a:r>
              <a:rPr dirty="0" sz="1100">
                <a:latin typeface="Calibri"/>
                <a:cs typeface="Calibri"/>
              </a:rPr>
              <a:t>important</a:t>
            </a:r>
            <a:r>
              <a:rPr dirty="0" sz="1100" spc="-5">
                <a:latin typeface="Calibri"/>
                <a:cs typeface="Calibri"/>
              </a:rPr>
              <a:t> </a:t>
            </a:r>
            <a:r>
              <a:rPr dirty="0" sz="1100">
                <a:latin typeface="Calibri"/>
                <a:cs typeface="Calibri"/>
              </a:rPr>
              <a:t>to</a:t>
            </a:r>
            <a:r>
              <a:rPr dirty="0" sz="1100" spc="-15">
                <a:latin typeface="Calibri"/>
                <a:cs typeface="Calibri"/>
              </a:rPr>
              <a:t> </a:t>
            </a:r>
            <a:r>
              <a:rPr dirty="0" sz="1100">
                <a:latin typeface="Calibri"/>
                <a:cs typeface="Calibri"/>
              </a:rPr>
              <a:t>transfer</a:t>
            </a:r>
            <a:r>
              <a:rPr dirty="0" sz="1100" spc="-15">
                <a:latin typeface="Calibri"/>
                <a:cs typeface="Calibri"/>
              </a:rPr>
              <a:t> </a:t>
            </a:r>
            <a:r>
              <a:rPr dirty="0" sz="1100">
                <a:latin typeface="Calibri"/>
                <a:cs typeface="Calibri"/>
              </a:rPr>
              <a:t>those</a:t>
            </a:r>
            <a:r>
              <a:rPr dirty="0" sz="1100" spc="-15">
                <a:latin typeface="Calibri"/>
                <a:cs typeface="Calibri"/>
              </a:rPr>
              <a:t> </a:t>
            </a:r>
            <a:r>
              <a:rPr dirty="0" sz="1100">
                <a:latin typeface="Calibri"/>
                <a:cs typeface="Calibri"/>
              </a:rPr>
              <a:t>POLs</a:t>
            </a:r>
            <a:r>
              <a:rPr dirty="0" sz="1100" spc="-10">
                <a:latin typeface="Calibri"/>
                <a:cs typeface="Calibri"/>
              </a:rPr>
              <a:t> </a:t>
            </a:r>
            <a:r>
              <a:rPr dirty="0" sz="1100">
                <a:latin typeface="Calibri"/>
                <a:cs typeface="Calibri"/>
              </a:rPr>
              <a:t>to</a:t>
            </a:r>
            <a:r>
              <a:rPr dirty="0" sz="1100" spc="-5">
                <a:latin typeface="Calibri"/>
                <a:cs typeface="Calibri"/>
              </a:rPr>
              <a:t> </a:t>
            </a:r>
            <a:r>
              <a:rPr dirty="0" sz="1100">
                <a:latin typeface="Calibri"/>
                <a:cs typeface="Calibri"/>
              </a:rPr>
              <a:t>active bibs</a:t>
            </a:r>
            <a:r>
              <a:rPr dirty="0" sz="1100" spc="-10">
                <a:latin typeface="Calibri"/>
                <a:cs typeface="Calibri"/>
              </a:rPr>
              <a:t> </a:t>
            </a:r>
            <a:r>
              <a:rPr dirty="0" sz="1100">
                <a:latin typeface="Calibri"/>
                <a:cs typeface="Calibri"/>
              </a:rPr>
              <a:t>and</a:t>
            </a:r>
            <a:r>
              <a:rPr dirty="0" sz="1100" spc="-10">
                <a:latin typeface="Calibri"/>
                <a:cs typeface="Calibri"/>
              </a:rPr>
              <a:t> portfolios?</a:t>
            </a:r>
            <a:endParaRPr sz="1100">
              <a:latin typeface="Calibri"/>
              <a:cs typeface="Calibri"/>
            </a:endParaRPr>
          </a:p>
          <a:p>
            <a:pPr marL="12700">
              <a:lnSpc>
                <a:spcPct val="100000"/>
              </a:lnSpc>
              <a:spcBef>
                <a:spcPts val="935"/>
              </a:spcBef>
              <a:tabLst>
                <a:tab pos="926465" algn="l"/>
                <a:tab pos="1841500" algn="l"/>
              </a:tabLst>
            </a:pPr>
            <a:r>
              <a:rPr dirty="0" sz="1100" spc="-10">
                <a:latin typeface="Calibri"/>
                <a:cs typeface="Calibri"/>
              </a:rPr>
              <a:t>01:23:15</a:t>
            </a:r>
            <a:r>
              <a:rPr dirty="0" sz="1100">
                <a:latin typeface="Calibri"/>
                <a:cs typeface="Calibri"/>
              </a:rPr>
              <a:t>	Laurie</a:t>
            </a:r>
            <a:r>
              <a:rPr dirty="0" sz="1100" spc="-15">
                <a:latin typeface="Calibri"/>
                <a:cs typeface="Calibri"/>
              </a:rPr>
              <a:t> </a:t>
            </a:r>
            <a:r>
              <a:rPr dirty="0" sz="1100" spc="-10">
                <a:latin typeface="Calibri"/>
                <a:cs typeface="Calibri"/>
              </a:rPr>
              <a:t>Sauer:</a:t>
            </a:r>
            <a:r>
              <a:rPr dirty="0" sz="1100">
                <a:latin typeface="Calibri"/>
                <a:cs typeface="Calibri"/>
              </a:rPr>
              <a:t>	"create</a:t>
            </a:r>
            <a:r>
              <a:rPr dirty="0" sz="1100" spc="-5">
                <a:latin typeface="Calibri"/>
                <a:cs typeface="Calibri"/>
              </a:rPr>
              <a:t> </a:t>
            </a:r>
            <a:r>
              <a:rPr dirty="0" sz="1100" spc="-10">
                <a:latin typeface="Calibri"/>
                <a:cs typeface="Calibri"/>
              </a:rPr>
              <a:t>e-</a:t>
            </a:r>
            <a:r>
              <a:rPr dirty="0" sz="1100">
                <a:latin typeface="Calibri"/>
                <a:cs typeface="Calibri"/>
              </a:rPr>
              <a:t>activation</a:t>
            </a:r>
            <a:r>
              <a:rPr dirty="0" sz="1100" spc="-25">
                <a:latin typeface="Calibri"/>
                <a:cs typeface="Calibri"/>
              </a:rPr>
              <a:t> </a:t>
            </a:r>
            <a:r>
              <a:rPr dirty="0" sz="1100">
                <a:latin typeface="Calibri"/>
                <a:cs typeface="Calibri"/>
              </a:rPr>
              <a:t>task"</a:t>
            </a:r>
            <a:r>
              <a:rPr dirty="0" sz="1100" spc="-10">
                <a:latin typeface="Calibri"/>
                <a:cs typeface="Calibri"/>
              </a:rPr>
              <a:t> </a:t>
            </a:r>
            <a:r>
              <a:rPr dirty="0" sz="1100">
                <a:latin typeface="Calibri"/>
                <a:cs typeface="Calibri"/>
              </a:rPr>
              <a:t>is</a:t>
            </a:r>
            <a:r>
              <a:rPr dirty="0" sz="1100" spc="-20">
                <a:latin typeface="Calibri"/>
                <a:cs typeface="Calibri"/>
              </a:rPr>
              <a:t> </a:t>
            </a:r>
            <a:r>
              <a:rPr dirty="0" sz="1100">
                <a:latin typeface="Calibri"/>
                <a:cs typeface="Calibri"/>
              </a:rPr>
              <a:t>a</a:t>
            </a:r>
            <a:r>
              <a:rPr dirty="0" sz="1100" spc="-5">
                <a:latin typeface="Calibri"/>
                <a:cs typeface="Calibri"/>
              </a:rPr>
              <a:t> </a:t>
            </a:r>
            <a:r>
              <a:rPr dirty="0" sz="1100">
                <a:latin typeface="Calibri"/>
                <a:cs typeface="Calibri"/>
              </a:rPr>
              <a:t>mystery</a:t>
            </a:r>
            <a:r>
              <a:rPr dirty="0" sz="1100" spc="-15">
                <a:latin typeface="Calibri"/>
                <a:cs typeface="Calibri"/>
              </a:rPr>
              <a:t> </a:t>
            </a:r>
            <a:r>
              <a:rPr dirty="0" sz="1100">
                <a:latin typeface="Calibri"/>
                <a:cs typeface="Calibri"/>
              </a:rPr>
              <a:t>to</a:t>
            </a:r>
            <a:r>
              <a:rPr dirty="0" sz="1100" spc="-15">
                <a:latin typeface="Calibri"/>
                <a:cs typeface="Calibri"/>
              </a:rPr>
              <a:t> </a:t>
            </a:r>
            <a:r>
              <a:rPr dirty="0" sz="1100">
                <a:latin typeface="Calibri"/>
                <a:cs typeface="Calibri"/>
              </a:rPr>
              <a:t>me.</a:t>
            </a:r>
            <a:r>
              <a:rPr dirty="0" sz="1100" spc="-25">
                <a:latin typeface="Calibri"/>
                <a:cs typeface="Calibri"/>
              </a:rPr>
              <a:t> </a:t>
            </a:r>
            <a:r>
              <a:rPr dirty="0" sz="1100">
                <a:latin typeface="Calibri"/>
                <a:cs typeface="Calibri"/>
              </a:rPr>
              <a:t>What happens</a:t>
            </a:r>
            <a:r>
              <a:rPr dirty="0" sz="1100" spc="-10">
                <a:latin typeface="Calibri"/>
                <a:cs typeface="Calibri"/>
              </a:rPr>
              <a:t> here?</a:t>
            </a:r>
            <a:endParaRPr sz="1100">
              <a:latin typeface="Calibri"/>
              <a:cs typeface="Calibri"/>
            </a:endParaRPr>
          </a:p>
          <a:p>
            <a:pPr marL="12700" marR="73025">
              <a:lnSpc>
                <a:spcPct val="110000"/>
              </a:lnSpc>
              <a:spcBef>
                <a:spcPts val="795"/>
              </a:spcBef>
              <a:tabLst>
                <a:tab pos="927100" algn="l"/>
                <a:tab pos="2298700" algn="l"/>
              </a:tabLst>
            </a:pPr>
            <a:r>
              <a:rPr dirty="0" sz="1100" spc="-10">
                <a:latin typeface="Calibri"/>
                <a:cs typeface="Calibri"/>
              </a:rPr>
              <a:t>01:23:58</a:t>
            </a:r>
            <a:r>
              <a:rPr dirty="0" sz="1100">
                <a:latin typeface="Calibri"/>
                <a:cs typeface="Calibri"/>
              </a:rPr>
              <a:t>	Frances</a:t>
            </a:r>
            <a:r>
              <a:rPr dirty="0" sz="1100" spc="-20">
                <a:latin typeface="Calibri"/>
                <a:cs typeface="Calibri"/>
              </a:rPr>
              <a:t> </a:t>
            </a:r>
            <a:r>
              <a:rPr dirty="0" sz="1100" spc="-10">
                <a:latin typeface="Calibri"/>
                <a:cs typeface="Calibri"/>
              </a:rPr>
              <a:t>Whaley:</a:t>
            </a:r>
            <a:r>
              <a:rPr dirty="0" sz="1100">
                <a:latin typeface="Calibri"/>
                <a:cs typeface="Calibri"/>
              </a:rPr>
              <a:t>	Making</a:t>
            </a:r>
            <a:r>
              <a:rPr dirty="0" sz="1100" spc="-10">
                <a:latin typeface="Calibri"/>
                <a:cs typeface="Calibri"/>
              </a:rPr>
              <a:t> </a:t>
            </a:r>
            <a:r>
              <a:rPr dirty="0" sz="1100">
                <a:latin typeface="Calibri"/>
                <a:cs typeface="Calibri"/>
              </a:rPr>
              <a:t>sure</a:t>
            </a:r>
            <a:r>
              <a:rPr dirty="0" sz="1100" spc="-15">
                <a:latin typeface="Calibri"/>
                <a:cs typeface="Calibri"/>
              </a:rPr>
              <a:t> </a:t>
            </a:r>
            <a:r>
              <a:rPr dirty="0" sz="1100">
                <a:latin typeface="Calibri"/>
                <a:cs typeface="Calibri"/>
              </a:rPr>
              <a:t>I understand</a:t>
            </a:r>
            <a:r>
              <a:rPr dirty="0" sz="1100" spc="-10">
                <a:latin typeface="Calibri"/>
                <a:cs typeface="Calibri"/>
              </a:rPr>
              <a:t> </a:t>
            </a:r>
            <a:r>
              <a:rPr dirty="0" sz="1100">
                <a:latin typeface="Calibri"/>
                <a:cs typeface="Calibri"/>
              </a:rPr>
              <a:t>-</a:t>
            </a:r>
            <a:r>
              <a:rPr dirty="0" sz="1100" spc="-15">
                <a:latin typeface="Calibri"/>
                <a:cs typeface="Calibri"/>
              </a:rPr>
              <a:t> </a:t>
            </a:r>
            <a:r>
              <a:rPr dirty="0" sz="1100">
                <a:latin typeface="Calibri"/>
                <a:cs typeface="Calibri"/>
              </a:rPr>
              <a:t>So as long</a:t>
            </a:r>
            <a:r>
              <a:rPr dirty="0" sz="1100" spc="-10">
                <a:latin typeface="Calibri"/>
                <a:cs typeface="Calibri"/>
              </a:rPr>
              <a:t> </a:t>
            </a:r>
            <a:r>
              <a:rPr dirty="0" sz="1100">
                <a:latin typeface="Calibri"/>
                <a:cs typeface="Calibri"/>
              </a:rPr>
              <a:t>as a</a:t>
            </a:r>
            <a:r>
              <a:rPr dirty="0" sz="1100" spc="-15">
                <a:latin typeface="Calibri"/>
                <a:cs typeface="Calibri"/>
              </a:rPr>
              <a:t> </a:t>
            </a:r>
            <a:r>
              <a:rPr dirty="0" sz="1100">
                <a:latin typeface="Calibri"/>
                <a:cs typeface="Calibri"/>
              </a:rPr>
              <a:t>collection</a:t>
            </a:r>
            <a:r>
              <a:rPr dirty="0" sz="1100" spc="-15">
                <a:latin typeface="Calibri"/>
                <a:cs typeface="Calibri"/>
              </a:rPr>
              <a:t> </a:t>
            </a:r>
            <a:r>
              <a:rPr dirty="0" sz="1100">
                <a:latin typeface="Calibri"/>
                <a:cs typeface="Calibri"/>
              </a:rPr>
              <a:t>or</a:t>
            </a:r>
            <a:r>
              <a:rPr dirty="0" sz="1100" spc="-15">
                <a:latin typeface="Calibri"/>
                <a:cs typeface="Calibri"/>
              </a:rPr>
              <a:t> </a:t>
            </a:r>
            <a:r>
              <a:rPr dirty="0" sz="1100" spc="-50">
                <a:latin typeface="Calibri"/>
                <a:cs typeface="Calibri"/>
              </a:rPr>
              <a:t>a</a:t>
            </a:r>
            <a:r>
              <a:rPr dirty="0" sz="1100">
                <a:latin typeface="Calibri"/>
                <a:cs typeface="Calibri"/>
              </a:rPr>
              <a:t> portfolio</a:t>
            </a:r>
            <a:r>
              <a:rPr dirty="0" sz="1100" spc="-5">
                <a:latin typeface="Calibri"/>
                <a:cs typeface="Calibri"/>
              </a:rPr>
              <a:t> </a:t>
            </a:r>
            <a:r>
              <a:rPr dirty="0" sz="1100">
                <a:latin typeface="Calibri"/>
                <a:cs typeface="Calibri"/>
              </a:rPr>
              <a:t>is</a:t>
            </a:r>
            <a:r>
              <a:rPr dirty="0" sz="1100" spc="-15">
                <a:latin typeface="Calibri"/>
                <a:cs typeface="Calibri"/>
              </a:rPr>
              <a:t> </a:t>
            </a:r>
            <a:r>
              <a:rPr dirty="0" sz="1100">
                <a:latin typeface="Calibri"/>
                <a:cs typeface="Calibri"/>
              </a:rPr>
              <a:t>in</a:t>
            </a:r>
            <a:r>
              <a:rPr dirty="0" sz="1100" spc="-15">
                <a:latin typeface="Calibri"/>
                <a:cs typeface="Calibri"/>
              </a:rPr>
              <a:t> </a:t>
            </a:r>
            <a:r>
              <a:rPr dirty="0" sz="1100">
                <a:latin typeface="Calibri"/>
                <a:cs typeface="Calibri"/>
              </a:rPr>
              <a:t>our</a:t>
            </a:r>
            <a:r>
              <a:rPr dirty="0" sz="1100" spc="-15">
                <a:latin typeface="Calibri"/>
                <a:cs typeface="Calibri"/>
              </a:rPr>
              <a:t> </a:t>
            </a:r>
            <a:r>
              <a:rPr dirty="0" sz="1100">
                <a:latin typeface="Calibri"/>
                <a:cs typeface="Calibri"/>
              </a:rPr>
              <a:t>IZ</a:t>
            </a:r>
            <a:r>
              <a:rPr dirty="0" sz="1100" spc="-10">
                <a:latin typeface="Calibri"/>
                <a:cs typeface="Calibri"/>
              </a:rPr>
              <a:t> </a:t>
            </a:r>
            <a:r>
              <a:rPr dirty="0" sz="1100">
                <a:latin typeface="Calibri"/>
                <a:cs typeface="Calibri"/>
              </a:rPr>
              <a:t>we can</a:t>
            </a:r>
            <a:r>
              <a:rPr dirty="0" sz="1100" spc="-25">
                <a:latin typeface="Calibri"/>
                <a:cs typeface="Calibri"/>
              </a:rPr>
              <a:t> </a:t>
            </a:r>
            <a:r>
              <a:rPr dirty="0" sz="1100">
                <a:latin typeface="Calibri"/>
                <a:cs typeface="Calibri"/>
              </a:rPr>
              <a:t>make</a:t>
            </a:r>
            <a:r>
              <a:rPr dirty="0" sz="1100" spc="-15">
                <a:latin typeface="Calibri"/>
                <a:cs typeface="Calibri"/>
              </a:rPr>
              <a:t> </a:t>
            </a:r>
            <a:r>
              <a:rPr dirty="0" sz="1100">
                <a:latin typeface="Calibri"/>
                <a:cs typeface="Calibri"/>
              </a:rPr>
              <a:t>edits</a:t>
            </a:r>
            <a:r>
              <a:rPr dirty="0" sz="1100" spc="-10">
                <a:latin typeface="Calibri"/>
                <a:cs typeface="Calibri"/>
              </a:rPr>
              <a:t> </a:t>
            </a:r>
            <a:r>
              <a:rPr dirty="0" sz="1100">
                <a:latin typeface="Calibri"/>
                <a:cs typeface="Calibri"/>
              </a:rPr>
              <a:t>and</a:t>
            </a:r>
            <a:r>
              <a:rPr dirty="0" sz="1100" spc="-10">
                <a:latin typeface="Calibri"/>
                <a:cs typeface="Calibri"/>
              </a:rPr>
              <a:t> </a:t>
            </a:r>
            <a:r>
              <a:rPr dirty="0" sz="1100">
                <a:latin typeface="Calibri"/>
                <a:cs typeface="Calibri"/>
              </a:rPr>
              <a:t>the changes</a:t>
            </a:r>
            <a:r>
              <a:rPr dirty="0" sz="1100" spc="-10">
                <a:latin typeface="Calibri"/>
                <a:cs typeface="Calibri"/>
              </a:rPr>
              <a:t> </a:t>
            </a:r>
            <a:r>
              <a:rPr dirty="0" sz="1100">
                <a:latin typeface="Calibri"/>
                <a:cs typeface="Calibri"/>
              </a:rPr>
              <a:t>will</a:t>
            </a:r>
            <a:r>
              <a:rPr dirty="0" sz="1100" spc="-5">
                <a:latin typeface="Calibri"/>
                <a:cs typeface="Calibri"/>
              </a:rPr>
              <a:t> </a:t>
            </a:r>
            <a:r>
              <a:rPr dirty="0" sz="1100">
                <a:latin typeface="Calibri"/>
                <a:cs typeface="Calibri"/>
              </a:rPr>
              <a:t>display</a:t>
            </a:r>
            <a:r>
              <a:rPr dirty="0" sz="1100" spc="-15">
                <a:latin typeface="Calibri"/>
                <a:cs typeface="Calibri"/>
              </a:rPr>
              <a:t> </a:t>
            </a:r>
            <a:r>
              <a:rPr dirty="0" sz="1100">
                <a:latin typeface="Calibri"/>
                <a:cs typeface="Calibri"/>
              </a:rPr>
              <a:t>in</a:t>
            </a:r>
            <a:r>
              <a:rPr dirty="0" sz="1100" spc="-10">
                <a:latin typeface="Calibri"/>
                <a:cs typeface="Calibri"/>
              </a:rPr>
              <a:t> </a:t>
            </a:r>
            <a:r>
              <a:rPr dirty="0" sz="1100">
                <a:latin typeface="Calibri"/>
                <a:cs typeface="Calibri"/>
              </a:rPr>
              <a:t>our</a:t>
            </a:r>
            <a:r>
              <a:rPr dirty="0" sz="1100" spc="-20">
                <a:latin typeface="Calibri"/>
                <a:cs typeface="Calibri"/>
              </a:rPr>
              <a:t> </a:t>
            </a:r>
            <a:r>
              <a:rPr dirty="0" sz="1100">
                <a:latin typeface="Calibri"/>
                <a:cs typeface="Calibri"/>
              </a:rPr>
              <a:t>catalog,</a:t>
            </a:r>
            <a:r>
              <a:rPr dirty="0" sz="1100" spc="-15">
                <a:latin typeface="Calibri"/>
                <a:cs typeface="Calibri"/>
              </a:rPr>
              <a:t> </a:t>
            </a:r>
            <a:r>
              <a:rPr dirty="0" sz="1100">
                <a:latin typeface="Calibri"/>
                <a:cs typeface="Calibri"/>
              </a:rPr>
              <a:t>without</a:t>
            </a:r>
            <a:r>
              <a:rPr dirty="0" sz="1100" spc="-5">
                <a:latin typeface="Calibri"/>
                <a:cs typeface="Calibri"/>
              </a:rPr>
              <a:t> </a:t>
            </a:r>
            <a:r>
              <a:rPr dirty="0" sz="1100">
                <a:latin typeface="Calibri"/>
                <a:cs typeface="Calibri"/>
              </a:rPr>
              <a:t>affecting</a:t>
            </a:r>
            <a:r>
              <a:rPr dirty="0" sz="1100" spc="-10">
                <a:latin typeface="Calibri"/>
                <a:cs typeface="Calibri"/>
              </a:rPr>
              <a:t> </a:t>
            </a:r>
            <a:r>
              <a:rPr dirty="0" sz="1100" spc="-25">
                <a:latin typeface="Calibri"/>
                <a:cs typeface="Calibri"/>
              </a:rPr>
              <a:t>CZ </a:t>
            </a:r>
            <a:r>
              <a:rPr dirty="0" sz="1100">
                <a:latin typeface="Calibri"/>
                <a:cs typeface="Calibri"/>
              </a:rPr>
              <a:t>or</a:t>
            </a:r>
            <a:r>
              <a:rPr dirty="0" sz="1100" spc="-5">
                <a:latin typeface="Calibri"/>
                <a:cs typeface="Calibri"/>
              </a:rPr>
              <a:t> </a:t>
            </a:r>
            <a:r>
              <a:rPr dirty="0" sz="1100">
                <a:latin typeface="Calibri"/>
                <a:cs typeface="Calibri"/>
              </a:rPr>
              <a:t>NZ, </a:t>
            </a:r>
            <a:r>
              <a:rPr dirty="0" sz="1100" spc="-10">
                <a:latin typeface="Calibri"/>
                <a:cs typeface="Calibri"/>
              </a:rPr>
              <a:t>right?</a:t>
            </a:r>
            <a:endParaRPr sz="1100">
              <a:latin typeface="Calibri"/>
              <a:cs typeface="Calibri"/>
            </a:endParaRPr>
          </a:p>
          <a:p>
            <a:pPr marL="12700">
              <a:lnSpc>
                <a:spcPct val="100000"/>
              </a:lnSpc>
              <a:spcBef>
                <a:spcPts val="925"/>
              </a:spcBef>
              <a:tabLst>
                <a:tab pos="927100" algn="l"/>
                <a:tab pos="2298700" algn="l"/>
              </a:tabLst>
            </a:pPr>
            <a:r>
              <a:rPr dirty="0" sz="1100" spc="-10">
                <a:latin typeface="Calibri"/>
                <a:cs typeface="Calibri"/>
              </a:rPr>
              <a:t>01:26:11</a:t>
            </a:r>
            <a:r>
              <a:rPr dirty="0" sz="1100">
                <a:latin typeface="Calibri"/>
                <a:cs typeface="Calibri"/>
              </a:rPr>
              <a:t>	Frances</a:t>
            </a:r>
            <a:r>
              <a:rPr dirty="0" sz="1100" spc="-20">
                <a:latin typeface="Calibri"/>
                <a:cs typeface="Calibri"/>
              </a:rPr>
              <a:t> </a:t>
            </a:r>
            <a:r>
              <a:rPr dirty="0" sz="1100" spc="-10">
                <a:latin typeface="Calibri"/>
                <a:cs typeface="Calibri"/>
              </a:rPr>
              <a:t>Whaley:</a:t>
            </a:r>
            <a:r>
              <a:rPr dirty="0" sz="1100">
                <a:latin typeface="Calibri"/>
                <a:cs typeface="Calibri"/>
              </a:rPr>
              <a:t>	Perfect.</a:t>
            </a:r>
            <a:r>
              <a:rPr dirty="0" sz="1100" spc="-25">
                <a:latin typeface="Calibri"/>
                <a:cs typeface="Calibri"/>
              </a:rPr>
              <a:t> </a:t>
            </a:r>
            <a:r>
              <a:rPr dirty="0" sz="1100" spc="-10">
                <a:latin typeface="Calibri"/>
                <a:cs typeface="Calibri"/>
              </a:rPr>
              <a:t>Thanks.</a:t>
            </a:r>
            <a:endParaRPr sz="1100">
              <a:latin typeface="Calibri"/>
              <a:cs typeface="Calibri"/>
            </a:endParaRPr>
          </a:p>
          <a:p>
            <a:pPr marL="12700" marR="1830070">
              <a:lnSpc>
                <a:spcPts val="2260"/>
              </a:lnSpc>
              <a:spcBef>
                <a:spcPts val="215"/>
              </a:spcBef>
              <a:tabLst>
                <a:tab pos="927100" algn="l"/>
              </a:tabLst>
            </a:pPr>
            <a:r>
              <a:rPr dirty="0" sz="1100" spc="-10">
                <a:latin typeface="Calibri"/>
                <a:cs typeface="Calibri"/>
              </a:rPr>
              <a:t>01:26:31</a:t>
            </a:r>
            <a:r>
              <a:rPr dirty="0" sz="1100">
                <a:latin typeface="Calibri"/>
                <a:cs typeface="Calibri"/>
              </a:rPr>
              <a:t>	Carol:</a:t>
            </a:r>
            <a:r>
              <a:rPr dirty="0" sz="1100" spc="215">
                <a:latin typeface="Calibri"/>
                <a:cs typeface="Calibri"/>
              </a:rPr>
              <a:t>  </a:t>
            </a:r>
            <a:r>
              <a:rPr dirty="0" sz="1100">
                <a:latin typeface="Calibri"/>
                <a:cs typeface="Calibri"/>
              </a:rPr>
              <a:t>Could</a:t>
            </a:r>
            <a:r>
              <a:rPr dirty="0" sz="1100" spc="-10">
                <a:latin typeface="Calibri"/>
                <a:cs typeface="Calibri"/>
              </a:rPr>
              <a:t> </a:t>
            </a:r>
            <a:r>
              <a:rPr dirty="0" sz="1100">
                <a:latin typeface="Calibri"/>
                <a:cs typeface="Calibri"/>
              </a:rPr>
              <a:t>you</a:t>
            </a:r>
            <a:r>
              <a:rPr dirty="0" sz="1100" spc="-10">
                <a:latin typeface="Calibri"/>
                <a:cs typeface="Calibri"/>
              </a:rPr>
              <a:t> </a:t>
            </a:r>
            <a:r>
              <a:rPr dirty="0" sz="1100">
                <a:latin typeface="Calibri"/>
                <a:cs typeface="Calibri"/>
              </a:rPr>
              <a:t>show</a:t>
            </a:r>
            <a:r>
              <a:rPr dirty="0" sz="1100" spc="-20">
                <a:latin typeface="Calibri"/>
                <a:cs typeface="Calibri"/>
              </a:rPr>
              <a:t> </a:t>
            </a:r>
            <a:r>
              <a:rPr dirty="0" sz="1100">
                <a:latin typeface="Calibri"/>
                <a:cs typeface="Calibri"/>
              </a:rPr>
              <a:t>where</a:t>
            </a:r>
            <a:r>
              <a:rPr dirty="0" sz="1100" spc="-15">
                <a:latin typeface="Calibri"/>
                <a:cs typeface="Calibri"/>
              </a:rPr>
              <a:t> </a:t>
            </a:r>
            <a:r>
              <a:rPr dirty="0" sz="1100">
                <a:latin typeface="Calibri"/>
                <a:cs typeface="Calibri"/>
              </a:rPr>
              <a:t>that</a:t>
            </a:r>
            <a:r>
              <a:rPr dirty="0" sz="1100" spc="-5">
                <a:latin typeface="Calibri"/>
                <a:cs typeface="Calibri"/>
              </a:rPr>
              <a:t> </a:t>
            </a:r>
            <a:r>
              <a:rPr dirty="0" sz="1100">
                <a:latin typeface="Calibri"/>
                <a:cs typeface="Calibri"/>
              </a:rPr>
              <a:t>is</a:t>
            </a:r>
            <a:r>
              <a:rPr dirty="0" sz="1100" spc="-5">
                <a:latin typeface="Calibri"/>
                <a:cs typeface="Calibri"/>
              </a:rPr>
              <a:t> </a:t>
            </a:r>
            <a:r>
              <a:rPr dirty="0" sz="1100">
                <a:latin typeface="Calibri"/>
                <a:cs typeface="Calibri"/>
              </a:rPr>
              <a:t>again</a:t>
            </a:r>
            <a:r>
              <a:rPr dirty="0" sz="1100" spc="-15">
                <a:latin typeface="Calibri"/>
                <a:cs typeface="Calibri"/>
              </a:rPr>
              <a:t> </a:t>
            </a:r>
            <a:r>
              <a:rPr dirty="0" sz="1100">
                <a:latin typeface="Calibri"/>
                <a:cs typeface="Calibri"/>
              </a:rPr>
              <a:t>under</a:t>
            </a:r>
            <a:r>
              <a:rPr dirty="0" sz="1100" spc="-15">
                <a:latin typeface="Calibri"/>
                <a:cs typeface="Calibri"/>
              </a:rPr>
              <a:t> </a:t>
            </a:r>
            <a:r>
              <a:rPr dirty="0" sz="1100" spc="-10">
                <a:latin typeface="Calibri"/>
                <a:cs typeface="Calibri"/>
              </a:rPr>
              <a:t>edit? 01:26:51</a:t>
            </a:r>
            <a:r>
              <a:rPr dirty="0" sz="1100">
                <a:latin typeface="Calibri"/>
                <a:cs typeface="Calibri"/>
              </a:rPr>
              <a:t>	Carol:</a:t>
            </a:r>
            <a:r>
              <a:rPr dirty="0" sz="1100" spc="220">
                <a:latin typeface="Calibri"/>
                <a:cs typeface="Calibri"/>
              </a:rPr>
              <a:t>  </a:t>
            </a:r>
            <a:r>
              <a:rPr dirty="0" sz="1100" spc="-10">
                <a:latin typeface="Calibri"/>
                <a:cs typeface="Calibri"/>
              </a:rPr>
              <a:t>Thanks.</a:t>
            </a:r>
            <a:endParaRPr sz="1100">
              <a:latin typeface="Calibri"/>
              <a:cs typeface="Calibri"/>
            </a:endParaRPr>
          </a:p>
          <a:p>
            <a:pPr marL="12700" marR="280670">
              <a:lnSpc>
                <a:spcPct val="110000"/>
              </a:lnSpc>
              <a:spcBef>
                <a:spcPts val="555"/>
              </a:spcBef>
              <a:tabLst>
                <a:tab pos="927100" algn="l"/>
                <a:tab pos="1841500" algn="l"/>
              </a:tabLst>
            </a:pPr>
            <a:r>
              <a:rPr dirty="0" sz="1100" spc="-10">
                <a:latin typeface="Calibri"/>
                <a:cs typeface="Calibri"/>
              </a:rPr>
              <a:t>01:27:57</a:t>
            </a:r>
            <a:r>
              <a:rPr dirty="0" sz="1100">
                <a:latin typeface="Calibri"/>
                <a:cs typeface="Calibri"/>
              </a:rPr>
              <a:t>	</a:t>
            </a:r>
            <a:r>
              <a:rPr dirty="0" sz="1100" spc="-10">
                <a:latin typeface="Calibri"/>
                <a:cs typeface="Calibri"/>
              </a:rPr>
              <a:t>gporter:</a:t>
            </a:r>
            <a:r>
              <a:rPr dirty="0" sz="1100">
                <a:latin typeface="Calibri"/>
                <a:cs typeface="Calibri"/>
              </a:rPr>
              <a:t>	Q</a:t>
            </a:r>
            <a:r>
              <a:rPr dirty="0" sz="1100" spc="-15">
                <a:latin typeface="Calibri"/>
                <a:cs typeface="Calibri"/>
              </a:rPr>
              <a:t> </a:t>
            </a:r>
            <a:r>
              <a:rPr dirty="0" sz="1100">
                <a:latin typeface="Calibri"/>
                <a:cs typeface="Calibri"/>
              </a:rPr>
              <a:t>re:</a:t>
            </a:r>
            <a:r>
              <a:rPr dirty="0" sz="1100" spc="-20">
                <a:latin typeface="Calibri"/>
                <a:cs typeface="Calibri"/>
              </a:rPr>
              <a:t> </a:t>
            </a:r>
            <a:r>
              <a:rPr dirty="0" sz="1100">
                <a:latin typeface="Calibri"/>
                <a:cs typeface="Calibri"/>
              </a:rPr>
              <a:t>technical</a:t>
            </a:r>
            <a:r>
              <a:rPr dirty="0" sz="1100" spc="-15">
                <a:latin typeface="Calibri"/>
                <a:cs typeface="Calibri"/>
              </a:rPr>
              <a:t> </a:t>
            </a:r>
            <a:r>
              <a:rPr dirty="0" sz="1100">
                <a:latin typeface="Calibri"/>
                <a:cs typeface="Calibri"/>
              </a:rPr>
              <a:t>details:</a:t>
            </a:r>
            <a:r>
              <a:rPr dirty="0" sz="1100" spc="-10">
                <a:latin typeface="Calibri"/>
                <a:cs typeface="Calibri"/>
              </a:rPr>
              <a:t> </a:t>
            </a:r>
            <a:r>
              <a:rPr dirty="0" sz="1100">
                <a:latin typeface="Calibri"/>
                <a:cs typeface="Calibri"/>
              </a:rPr>
              <a:t>How</a:t>
            </a:r>
            <a:r>
              <a:rPr dirty="0" sz="1100" spc="-10">
                <a:latin typeface="Calibri"/>
                <a:cs typeface="Calibri"/>
              </a:rPr>
              <a:t> </a:t>
            </a:r>
            <a:r>
              <a:rPr dirty="0" sz="1100">
                <a:latin typeface="Calibri"/>
                <a:cs typeface="Calibri"/>
              </a:rPr>
              <a:t>to</a:t>
            </a:r>
            <a:r>
              <a:rPr dirty="0" sz="1100" spc="-10">
                <a:latin typeface="Calibri"/>
                <a:cs typeface="Calibri"/>
              </a:rPr>
              <a:t> </a:t>
            </a:r>
            <a:r>
              <a:rPr dirty="0" sz="1100">
                <a:latin typeface="Calibri"/>
                <a:cs typeface="Calibri"/>
              </a:rPr>
              <a:t>choose</a:t>
            </a:r>
            <a:r>
              <a:rPr dirty="0" sz="1100" spc="-10">
                <a:latin typeface="Calibri"/>
                <a:cs typeface="Calibri"/>
              </a:rPr>
              <a:t> </a:t>
            </a:r>
            <a:r>
              <a:rPr dirty="0" sz="1100">
                <a:latin typeface="Calibri"/>
                <a:cs typeface="Calibri"/>
              </a:rPr>
              <a:t>the</a:t>
            </a:r>
            <a:r>
              <a:rPr dirty="0" sz="1100" spc="-10">
                <a:latin typeface="Calibri"/>
                <a:cs typeface="Calibri"/>
              </a:rPr>
              <a:t> </a:t>
            </a:r>
            <a:r>
              <a:rPr dirty="0" sz="1100">
                <a:latin typeface="Calibri"/>
                <a:cs typeface="Calibri"/>
              </a:rPr>
              <a:t>Access</a:t>
            </a:r>
            <a:r>
              <a:rPr dirty="0" sz="1100" spc="-20">
                <a:latin typeface="Calibri"/>
                <a:cs typeface="Calibri"/>
              </a:rPr>
              <a:t> </a:t>
            </a:r>
            <a:r>
              <a:rPr dirty="0" sz="1100">
                <a:latin typeface="Calibri"/>
                <a:cs typeface="Calibri"/>
              </a:rPr>
              <a:t>Type</a:t>
            </a:r>
            <a:r>
              <a:rPr dirty="0" sz="1100" spc="-10">
                <a:latin typeface="Calibri"/>
                <a:cs typeface="Calibri"/>
              </a:rPr>
              <a:t> </a:t>
            </a:r>
            <a:r>
              <a:rPr dirty="0" sz="1100">
                <a:latin typeface="Calibri"/>
                <a:cs typeface="Calibri"/>
              </a:rPr>
              <a:t>for</a:t>
            </a:r>
            <a:r>
              <a:rPr dirty="0" sz="1100" spc="-25">
                <a:latin typeface="Calibri"/>
                <a:cs typeface="Calibri"/>
              </a:rPr>
              <a:t> </a:t>
            </a:r>
            <a:r>
              <a:rPr dirty="0" sz="1100">
                <a:latin typeface="Calibri"/>
                <a:cs typeface="Calibri"/>
              </a:rPr>
              <a:t>titles</a:t>
            </a:r>
            <a:r>
              <a:rPr dirty="0" sz="1100" spc="-15">
                <a:latin typeface="Calibri"/>
                <a:cs typeface="Calibri"/>
              </a:rPr>
              <a:t> </a:t>
            </a:r>
            <a:r>
              <a:rPr dirty="0" sz="1100" spc="-25">
                <a:latin typeface="Calibri"/>
                <a:cs typeface="Calibri"/>
              </a:rPr>
              <a:t>we </a:t>
            </a:r>
            <a:r>
              <a:rPr dirty="0" sz="1100">
                <a:latin typeface="Calibri"/>
                <a:cs typeface="Calibri"/>
              </a:rPr>
              <a:t>bought:</a:t>
            </a:r>
            <a:r>
              <a:rPr dirty="0" sz="1100" spc="-15">
                <a:latin typeface="Calibri"/>
                <a:cs typeface="Calibri"/>
              </a:rPr>
              <a:t> </a:t>
            </a:r>
            <a:r>
              <a:rPr dirty="0" sz="1100">
                <a:latin typeface="Calibri"/>
                <a:cs typeface="Calibri"/>
              </a:rPr>
              <a:t>1.</a:t>
            </a:r>
            <a:r>
              <a:rPr dirty="0" sz="1100" spc="-5">
                <a:latin typeface="Calibri"/>
                <a:cs typeface="Calibri"/>
              </a:rPr>
              <a:t> </a:t>
            </a:r>
            <a:r>
              <a:rPr dirty="0" sz="1100">
                <a:latin typeface="Calibri"/>
                <a:cs typeface="Calibri"/>
              </a:rPr>
              <a:t>Current</a:t>
            </a:r>
            <a:r>
              <a:rPr dirty="0" sz="1100" spc="-20">
                <a:latin typeface="Calibri"/>
                <a:cs typeface="Calibri"/>
              </a:rPr>
              <a:t> </a:t>
            </a:r>
            <a:r>
              <a:rPr dirty="0" sz="1100">
                <a:latin typeface="Calibri"/>
                <a:cs typeface="Calibri"/>
              </a:rPr>
              <a:t>2.</a:t>
            </a:r>
            <a:r>
              <a:rPr dirty="0" sz="1100" spc="-20">
                <a:latin typeface="Calibri"/>
                <a:cs typeface="Calibri"/>
              </a:rPr>
              <a:t> </a:t>
            </a:r>
            <a:r>
              <a:rPr dirty="0" sz="1100">
                <a:latin typeface="Calibri"/>
                <a:cs typeface="Calibri"/>
              </a:rPr>
              <a:t>Perpetual</a:t>
            </a:r>
            <a:r>
              <a:rPr dirty="0" sz="1100" spc="-5">
                <a:latin typeface="Calibri"/>
                <a:cs typeface="Calibri"/>
              </a:rPr>
              <a:t> </a:t>
            </a:r>
            <a:r>
              <a:rPr dirty="0" sz="1100">
                <a:latin typeface="Calibri"/>
                <a:cs typeface="Calibri"/>
              </a:rPr>
              <a:t>3.</a:t>
            </a:r>
            <a:r>
              <a:rPr dirty="0" sz="1100" spc="-10">
                <a:latin typeface="Calibri"/>
                <a:cs typeface="Calibri"/>
              </a:rPr>
              <a:t> </a:t>
            </a:r>
            <a:r>
              <a:rPr dirty="0" sz="1100">
                <a:latin typeface="Calibri"/>
                <a:cs typeface="Calibri"/>
              </a:rPr>
              <a:t>Both.</a:t>
            </a:r>
            <a:r>
              <a:rPr dirty="0" sz="1100" spc="470">
                <a:latin typeface="Calibri"/>
                <a:cs typeface="Calibri"/>
              </a:rPr>
              <a:t> </a:t>
            </a:r>
            <a:r>
              <a:rPr dirty="0" sz="1100">
                <a:latin typeface="Calibri"/>
                <a:cs typeface="Calibri"/>
              </a:rPr>
              <a:t>OR</a:t>
            </a:r>
            <a:r>
              <a:rPr dirty="0" sz="1100" spc="-15">
                <a:latin typeface="Calibri"/>
                <a:cs typeface="Calibri"/>
              </a:rPr>
              <a:t> </a:t>
            </a:r>
            <a:r>
              <a:rPr dirty="0" sz="1100">
                <a:latin typeface="Calibri"/>
                <a:cs typeface="Calibri"/>
              </a:rPr>
              <a:t>are</a:t>
            </a:r>
            <a:r>
              <a:rPr dirty="0" sz="1100" spc="-20">
                <a:latin typeface="Calibri"/>
                <a:cs typeface="Calibri"/>
              </a:rPr>
              <a:t> </a:t>
            </a:r>
            <a:r>
              <a:rPr dirty="0" sz="1100">
                <a:latin typeface="Calibri"/>
                <a:cs typeface="Calibri"/>
              </a:rPr>
              <a:t>these</a:t>
            </a:r>
            <a:r>
              <a:rPr dirty="0" sz="1100" spc="-25">
                <a:latin typeface="Calibri"/>
                <a:cs typeface="Calibri"/>
              </a:rPr>
              <a:t> </a:t>
            </a:r>
            <a:r>
              <a:rPr dirty="0" sz="1100">
                <a:latin typeface="Calibri"/>
                <a:cs typeface="Calibri"/>
              </a:rPr>
              <a:t>just for</a:t>
            </a:r>
            <a:r>
              <a:rPr dirty="0" sz="1100" spc="-20">
                <a:latin typeface="Calibri"/>
                <a:cs typeface="Calibri"/>
              </a:rPr>
              <a:t> </a:t>
            </a:r>
            <a:r>
              <a:rPr dirty="0" sz="1100">
                <a:latin typeface="Calibri"/>
                <a:cs typeface="Calibri"/>
              </a:rPr>
              <a:t>PDA</a:t>
            </a:r>
            <a:r>
              <a:rPr dirty="0" sz="1100" spc="-5">
                <a:latin typeface="Calibri"/>
                <a:cs typeface="Calibri"/>
              </a:rPr>
              <a:t> </a:t>
            </a:r>
            <a:r>
              <a:rPr dirty="0" sz="1100" spc="-10">
                <a:latin typeface="Calibri"/>
                <a:cs typeface="Calibri"/>
              </a:rPr>
              <a:t>titles?</a:t>
            </a:r>
            <a:endParaRPr sz="1100">
              <a:latin typeface="Calibri"/>
              <a:cs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01139" y="877956"/>
            <a:ext cx="5953760" cy="8067675"/>
          </a:xfrm>
          <a:prstGeom prst="rect">
            <a:avLst/>
          </a:prstGeom>
        </p:spPr>
        <p:txBody>
          <a:bodyPr wrap="square" lIns="0" tIns="12700" rIns="0" bIns="0" rtlCol="0" vert="horz">
            <a:spAutoFit/>
          </a:bodyPr>
          <a:lstStyle/>
          <a:p>
            <a:pPr marL="12700" marR="5080">
              <a:lnSpc>
                <a:spcPct val="109800"/>
              </a:lnSpc>
              <a:spcBef>
                <a:spcPts val="100"/>
              </a:spcBef>
              <a:tabLst>
                <a:tab pos="927100" algn="l"/>
                <a:tab pos="2298700" algn="l"/>
              </a:tabLst>
            </a:pPr>
            <a:r>
              <a:rPr dirty="0" sz="1100" spc="-10">
                <a:latin typeface="Calibri"/>
                <a:cs typeface="Calibri"/>
              </a:rPr>
              <a:t>01:29:00</a:t>
            </a:r>
            <a:r>
              <a:rPr dirty="0" sz="1100">
                <a:latin typeface="Calibri"/>
                <a:cs typeface="Calibri"/>
              </a:rPr>
              <a:t>	Denise</a:t>
            </a:r>
            <a:r>
              <a:rPr dirty="0" sz="1100" spc="-15">
                <a:latin typeface="Calibri"/>
                <a:cs typeface="Calibri"/>
              </a:rPr>
              <a:t> </a:t>
            </a:r>
            <a:r>
              <a:rPr dirty="0" sz="1100">
                <a:latin typeface="Calibri"/>
                <a:cs typeface="Calibri"/>
              </a:rPr>
              <a:t>D</a:t>
            </a:r>
            <a:r>
              <a:rPr dirty="0" sz="1100" spc="-10">
                <a:latin typeface="Calibri"/>
                <a:cs typeface="Calibri"/>
              </a:rPr>
              <a:t> Green:</a:t>
            </a:r>
            <a:r>
              <a:rPr dirty="0" sz="1100">
                <a:latin typeface="Calibri"/>
                <a:cs typeface="Calibri"/>
              </a:rPr>
              <a:t>	Laurie-</a:t>
            </a:r>
            <a:r>
              <a:rPr dirty="0" sz="1100" spc="-15">
                <a:latin typeface="Calibri"/>
                <a:cs typeface="Calibri"/>
              </a:rPr>
              <a:t> </a:t>
            </a:r>
            <a:r>
              <a:rPr dirty="0" sz="1100">
                <a:latin typeface="Calibri"/>
                <a:cs typeface="Calibri"/>
              </a:rPr>
              <a:t>the</a:t>
            </a:r>
            <a:r>
              <a:rPr dirty="0" sz="1100" spc="-25">
                <a:latin typeface="Calibri"/>
                <a:cs typeface="Calibri"/>
              </a:rPr>
              <a:t> </a:t>
            </a:r>
            <a:r>
              <a:rPr dirty="0" sz="1100" spc="-10">
                <a:latin typeface="Calibri"/>
                <a:cs typeface="Calibri"/>
              </a:rPr>
              <a:t>e-</a:t>
            </a:r>
            <a:r>
              <a:rPr dirty="0" sz="1100">
                <a:latin typeface="Calibri"/>
                <a:cs typeface="Calibri"/>
              </a:rPr>
              <a:t>activation</a:t>
            </a:r>
            <a:r>
              <a:rPr dirty="0" sz="1100" spc="-30">
                <a:latin typeface="Calibri"/>
                <a:cs typeface="Calibri"/>
              </a:rPr>
              <a:t> </a:t>
            </a:r>
            <a:r>
              <a:rPr dirty="0" sz="1100">
                <a:latin typeface="Calibri"/>
                <a:cs typeface="Calibri"/>
              </a:rPr>
              <a:t>task</a:t>
            </a:r>
            <a:r>
              <a:rPr dirty="0" sz="1100" spc="-10">
                <a:latin typeface="Calibri"/>
                <a:cs typeface="Calibri"/>
              </a:rPr>
              <a:t> </a:t>
            </a:r>
            <a:r>
              <a:rPr dirty="0" sz="1100">
                <a:latin typeface="Calibri"/>
                <a:cs typeface="Calibri"/>
              </a:rPr>
              <a:t>list</a:t>
            </a:r>
            <a:r>
              <a:rPr dirty="0" sz="1100" spc="-5">
                <a:latin typeface="Calibri"/>
                <a:cs typeface="Calibri"/>
              </a:rPr>
              <a:t> </a:t>
            </a:r>
            <a:r>
              <a:rPr dirty="0" sz="1100">
                <a:latin typeface="Calibri"/>
                <a:cs typeface="Calibri"/>
              </a:rPr>
              <a:t>can</a:t>
            </a:r>
            <a:r>
              <a:rPr dirty="0" sz="1100" spc="-20">
                <a:latin typeface="Calibri"/>
                <a:cs typeface="Calibri"/>
              </a:rPr>
              <a:t> </a:t>
            </a:r>
            <a:r>
              <a:rPr dirty="0" sz="1100">
                <a:latin typeface="Calibri"/>
                <a:cs typeface="Calibri"/>
              </a:rPr>
              <a:t>do</a:t>
            </a:r>
            <a:r>
              <a:rPr dirty="0" sz="1100" spc="-20">
                <a:latin typeface="Calibri"/>
                <a:cs typeface="Calibri"/>
              </a:rPr>
              <a:t> </a:t>
            </a:r>
            <a:r>
              <a:rPr dirty="0" sz="1100">
                <a:latin typeface="Calibri"/>
                <a:cs typeface="Calibri"/>
              </a:rPr>
              <a:t>several</a:t>
            </a:r>
            <a:r>
              <a:rPr dirty="0" sz="1100" spc="-15">
                <a:latin typeface="Calibri"/>
                <a:cs typeface="Calibri"/>
              </a:rPr>
              <a:t> </a:t>
            </a:r>
            <a:r>
              <a:rPr dirty="0" sz="1100">
                <a:latin typeface="Calibri"/>
                <a:cs typeface="Calibri"/>
              </a:rPr>
              <a:t>different</a:t>
            </a:r>
            <a:r>
              <a:rPr dirty="0" sz="1100" spc="-10">
                <a:latin typeface="Calibri"/>
                <a:cs typeface="Calibri"/>
              </a:rPr>
              <a:t> things. </a:t>
            </a:r>
            <a:r>
              <a:rPr dirty="0" sz="1100">
                <a:latin typeface="Calibri"/>
                <a:cs typeface="Calibri"/>
              </a:rPr>
              <a:t>You</a:t>
            </a:r>
            <a:r>
              <a:rPr dirty="0" sz="1100" spc="-15">
                <a:latin typeface="Calibri"/>
                <a:cs typeface="Calibri"/>
              </a:rPr>
              <a:t> </a:t>
            </a:r>
            <a:r>
              <a:rPr dirty="0" sz="1100">
                <a:latin typeface="Calibri"/>
                <a:cs typeface="Calibri"/>
              </a:rPr>
              <a:t>can</a:t>
            </a:r>
            <a:r>
              <a:rPr dirty="0" sz="1100" spc="-20">
                <a:latin typeface="Calibri"/>
                <a:cs typeface="Calibri"/>
              </a:rPr>
              <a:t> </a:t>
            </a:r>
            <a:r>
              <a:rPr dirty="0" sz="1100">
                <a:latin typeface="Calibri"/>
                <a:cs typeface="Calibri"/>
              </a:rPr>
              <a:t>use</a:t>
            </a:r>
            <a:r>
              <a:rPr dirty="0" sz="1100" spc="-5">
                <a:latin typeface="Calibri"/>
                <a:cs typeface="Calibri"/>
              </a:rPr>
              <a:t> </a:t>
            </a:r>
            <a:r>
              <a:rPr dirty="0" sz="1100">
                <a:latin typeface="Calibri"/>
                <a:cs typeface="Calibri"/>
              </a:rPr>
              <a:t>it</a:t>
            </a:r>
            <a:r>
              <a:rPr dirty="0" sz="1100" spc="-15">
                <a:latin typeface="Calibri"/>
                <a:cs typeface="Calibri"/>
              </a:rPr>
              <a:t> </a:t>
            </a:r>
            <a:r>
              <a:rPr dirty="0" sz="1100">
                <a:latin typeface="Calibri"/>
                <a:cs typeface="Calibri"/>
              </a:rPr>
              <a:t>to</a:t>
            </a:r>
            <a:r>
              <a:rPr dirty="0" sz="1100" spc="-5">
                <a:latin typeface="Calibri"/>
                <a:cs typeface="Calibri"/>
              </a:rPr>
              <a:t> </a:t>
            </a:r>
            <a:r>
              <a:rPr dirty="0" sz="1100">
                <a:latin typeface="Calibri"/>
                <a:cs typeface="Calibri"/>
              </a:rPr>
              <a:t>deactivate,</a:t>
            </a:r>
            <a:r>
              <a:rPr dirty="0" sz="1100" spc="-5">
                <a:latin typeface="Calibri"/>
                <a:cs typeface="Calibri"/>
              </a:rPr>
              <a:t> </a:t>
            </a:r>
            <a:r>
              <a:rPr dirty="0" sz="1100">
                <a:latin typeface="Calibri"/>
                <a:cs typeface="Calibri"/>
              </a:rPr>
              <a:t>delete,</a:t>
            </a:r>
            <a:r>
              <a:rPr dirty="0" sz="1100" spc="-20">
                <a:latin typeface="Calibri"/>
                <a:cs typeface="Calibri"/>
              </a:rPr>
              <a:t> </a:t>
            </a:r>
            <a:r>
              <a:rPr dirty="0" sz="1100">
                <a:latin typeface="Calibri"/>
                <a:cs typeface="Calibri"/>
              </a:rPr>
              <a:t>assign</a:t>
            </a:r>
            <a:r>
              <a:rPr dirty="0" sz="1100" spc="-10">
                <a:latin typeface="Calibri"/>
                <a:cs typeface="Calibri"/>
              </a:rPr>
              <a:t> </a:t>
            </a:r>
            <a:r>
              <a:rPr dirty="0" sz="1100">
                <a:latin typeface="Calibri"/>
                <a:cs typeface="Calibri"/>
              </a:rPr>
              <a:t>to</a:t>
            </a:r>
            <a:r>
              <a:rPr dirty="0" sz="1100" spc="-5">
                <a:latin typeface="Calibri"/>
                <a:cs typeface="Calibri"/>
              </a:rPr>
              <a:t> </a:t>
            </a:r>
            <a:r>
              <a:rPr dirty="0" sz="1100">
                <a:latin typeface="Calibri"/>
                <a:cs typeface="Calibri"/>
              </a:rPr>
              <a:t>a</a:t>
            </a:r>
            <a:r>
              <a:rPr dirty="0" sz="1100" spc="-15">
                <a:latin typeface="Calibri"/>
                <a:cs typeface="Calibri"/>
              </a:rPr>
              <a:t> </a:t>
            </a:r>
            <a:r>
              <a:rPr dirty="0" sz="1100" spc="-10">
                <a:latin typeface="Calibri"/>
                <a:cs typeface="Calibri"/>
              </a:rPr>
              <a:t>co-</a:t>
            </a:r>
            <a:r>
              <a:rPr dirty="0" sz="1100">
                <a:latin typeface="Calibri"/>
                <a:cs typeface="Calibri"/>
              </a:rPr>
              <a:t>worker,</a:t>
            </a:r>
            <a:r>
              <a:rPr dirty="0" sz="1100" spc="-15">
                <a:latin typeface="Calibri"/>
                <a:cs typeface="Calibri"/>
              </a:rPr>
              <a:t> </a:t>
            </a:r>
            <a:r>
              <a:rPr dirty="0" sz="1100">
                <a:latin typeface="Calibri"/>
                <a:cs typeface="Calibri"/>
              </a:rPr>
              <a:t>etc.</a:t>
            </a:r>
            <a:r>
              <a:rPr dirty="0" sz="1100" spc="-25">
                <a:latin typeface="Calibri"/>
                <a:cs typeface="Calibri"/>
              </a:rPr>
              <a:t> </a:t>
            </a:r>
            <a:r>
              <a:rPr dirty="0" sz="1100">
                <a:latin typeface="Calibri"/>
                <a:cs typeface="Calibri"/>
              </a:rPr>
              <a:t>Partly explained</a:t>
            </a:r>
            <a:r>
              <a:rPr dirty="0" sz="1100" spc="-15">
                <a:latin typeface="Calibri"/>
                <a:cs typeface="Calibri"/>
              </a:rPr>
              <a:t> </a:t>
            </a:r>
            <a:r>
              <a:rPr dirty="0" sz="1100">
                <a:latin typeface="Calibri"/>
                <a:cs typeface="Calibri"/>
              </a:rPr>
              <a:t>in</a:t>
            </a:r>
            <a:r>
              <a:rPr dirty="0" sz="1100" spc="-10">
                <a:latin typeface="Calibri"/>
                <a:cs typeface="Calibri"/>
              </a:rPr>
              <a:t> </a:t>
            </a:r>
            <a:r>
              <a:rPr dirty="0" sz="1100">
                <a:latin typeface="Calibri"/>
                <a:cs typeface="Calibri"/>
              </a:rPr>
              <a:t>section</a:t>
            </a:r>
            <a:r>
              <a:rPr dirty="0" sz="1100" spc="-15">
                <a:latin typeface="Calibri"/>
                <a:cs typeface="Calibri"/>
              </a:rPr>
              <a:t> </a:t>
            </a:r>
            <a:r>
              <a:rPr dirty="0" sz="1100">
                <a:latin typeface="Calibri"/>
                <a:cs typeface="Calibri"/>
              </a:rPr>
              <a:t>"Tasks</a:t>
            </a:r>
            <a:r>
              <a:rPr dirty="0" sz="1100" spc="-5">
                <a:latin typeface="Calibri"/>
                <a:cs typeface="Calibri"/>
              </a:rPr>
              <a:t> </a:t>
            </a:r>
            <a:r>
              <a:rPr dirty="0" sz="1100">
                <a:latin typeface="Calibri"/>
                <a:cs typeface="Calibri"/>
              </a:rPr>
              <a:t>in</a:t>
            </a:r>
            <a:r>
              <a:rPr dirty="0" sz="1100" spc="-25">
                <a:latin typeface="Calibri"/>
                <a:cs typeface="Calibri"/>
              </a:rPr>
              <a:t> the </a:t>
            </a:r>
            <a:r>
              <a:rPr dirty="0" sz="1100">
                <a:latin typeface="Calibri"/>
                <a:cs typeface="Calibri"/>
              </a:rPr>
              <a:t>Task</a:t>
            </a:r>
            <a:r>
              <a:rPr dirty="0" sz="1100" spc="-10">
                <a:latin typeface="Calibri"/>
                <a:cs typeface="Calibri"/>
              </a:rPr>
              <a:t> </a:t>
            </a:r>
            <a:r>
              <a:rPr dirty="0" sz="1100">
                <a:latin typeface="Calibri"/>
                <a:cs typeface="Calibri"/>
              </a:rPr>
              <a:t>List"</a:t>
            </a:r>
            <a:r>
              <a:rPr dirty="0" sz="1100" spc="-5">
                <a:latin typeface="Calibri"/>
                <a:cs typeface="Calibri"/>
              </a:rPr>
              <a:t> </a:t>
            </a:r>
            <a:r>
              <a:rPr dirty="0" sz="1100" spc="-25">
                <a:latin typeface="Calibri"/>
                <a:cs typeface="Calibri"/>
              </a:rPr>
              <a:t>at </a:t>
            </a:r>
            <a:r>
              <a:rPr dirty="0" sz="1100" spc="-10">
                <a:latin typeface="Calibri"/>
                <a:cs typeface="Calibri"/>
                <a:hlinkClick r:id="rId2"/>
              </a:rPr>
              <a:t>https://knowledge.exlibrisgroup.com/Alma/Product_Documentation/010Alma_Online_Help_(English)/0</a:t>
            </a:r>
            <a:r>
              <a:rPr dirty="0" sz="1100" spc="-10">
                <a:latin typeface="Calibri"/>
                <a:cs typeface="Calibri"/>
              </a:rPr>
              <a:t> 40Resource_Management/050Inventory/020Managing_Electronic_Resources</a:t>
            </a:r>
            <a:endParaRPr sz="1100">
              <a:latin typeface="Calibri"/>
              <a:cs typeface="Calibri"/>
            </a:endParaRPr>
          </a:p>
          <a:p>
            <a:pPr marL="12700">
              <a:lnSpc>
                <a:spcPct val="100000"/>
              </a:lnSpc>
              <a:spcBef>
                <a:spcPts val="925"/>
              </a:spcBef>
              <a:tabLst>
                <a:tab pos="927100" algn="l"/>
                <a:tab pos="1841500" algn="l"/>
              </a:tabLst>
            </a:pPr>
            <a:r>
              <a:rPr dirty="0" sz="1100" spc="-10">
                <a:latin typeface="Calibri"/>
                <a:cs typeface="Calibri"/>
              </a:rPr>
              <a:t>01:29:23</a:t>
            </a:r>
            <a:r>
              <a:rPr dirty="0" sz="1100">
                <a:latin typeface="Calibri"/>
                <a:cs typeface="Calibri"/>
              </a:rPr>
              <a:t>	Laurie</a:t>
            </a:r>
            <a:r>
              <a:rPr dirty="0" sz="1100" spc="-15">
                <a:latin typeface="Calibri"/>
                <a:cs typeface="Calibri"/>
              </a:rPr>
              <a:t> </a:t>
            </a:r>
            <a:r>
              <a:rPr dirty="0" sz="1100" spc="-10">
                <a:latin typeface="Calibri"/>
                <a:cs typeface="Calibri"/>
              </a:rPr>
              <a:t>Sauer:</a:t>
            </a:r>
            <a:r>
              <a:rPr dirty="0" sz="1100">
                <a:latin typeface="Calibri"/>
                <a:cs typeface="Calibri"/>
              </a:rPr>
              <a:t>	Thanks</a:t>
            </a:r>
            <a:r>
              <a:rPr dirty="0" sz="1100" spc="-15">
                <a:latin typeface="Calibri"/>
                <a:cs typeface="Calibri"/>
              </a:rPr>
              <a:t> </a:t>
            </a:r>
            <a:r>
              <a:rPr dirty="0" sz="1100" spc="-10">
                <a:latin typeface="Calibri"/>
                <a:cs typeface="Calibri"/>
              </a:rPr>
              <a:t>Denise!</a:t>
            </a:r>
            <a:endParaRPr sz="1100">
              <a:latin typeface="Calibri"/>
              <a:cs typeface="Calibri"/>
            </a:endParaRPr>
          </a:p>
          <a:p>
            <a:pPr marL="12700">
              <a:lnSpc>
                <a:spcPct val="100000"/>
              </a:lnSpc>
              <a:spcBef>
                <a:spcPts val="935"/>
              </a:spcBef>
              <a:tabLst>
                <a:tab pos="927100" algn="l"/>
                <a:tab pos="1841500" algn="l"/>
              </a:tabLst>
            </a:pPr>
            <a:r>
              <a:rPr dirty="0" sz="1100" spc="-10">
                <a:latin typeface="Calibri"/>
                <a:cs typeface="Calibri"/>
              </a:rPr>
              <a:t>01:30:22</a:t>
            </a:r>
            <a:r>
              <a:rPr dirty="0" sz="1100">
                <a:latin typeface="Calibri"/>
                <a:cs typeface="Calibri"/>
              </a:rPr>
              <a:t>	Rachel</a:t>
            </a:r>
            <a:r>
              <a:rPr dirty="0" sz="1100" spc="-35">
                <a:latin typeface="Calibri"/>
                <a:cs typeface="Calibri"/>
              </a:rPr>
              <a:t> </a:t>
            </a:r>
            <a:r>
              <a:rPr dirty="0" sz="1100" spc="-20">
                <a:latin typeface="Calibri"/>
                <a:cs typeface="Calibri"/>
              </a:rPr>
              <a:t>Park:</a:t>
            </a:r>
            <a:r>
              <a:rPr dirty="0" sz="1100">
                <a:latin typeface="Calibri"/>
                <a:cs typeface="Calibri"/>
              </a:rPr>
              <a:t>	This</a:t>
            </a:r>
            <a:r>
              <a:rPr dirty="0" sz="1100" spc="-15">
                <a:latin typeface="Calibri"/>
                <a:cs typeface="Calibri"/>
              </a:rPr>
              <a:t> </a:t>
            </a:r>
            <a:r>
              <a:rPr dirty="0" sz="1100">
                <a:latin typeface="Calibri"/>
                <a:cs typeface="Calibri"/>
              </a:rPr>
              <a:t>would</a:t>
            </a:r>
            <a:r>
              <a:rPr dirty="0" sz="1100" spc="-15">
                <a:latin typeface="Calibri"/>
                <a:cs typeface="Calibri"/>
              </a:rPr>
              <a:t> </a:t>
            </a:r>
            <a:r>
              <a:rPr dirty="0" sz="1100">
                <a:latin typeface="Calibri"/>
                <a:cs typeface="Calibri"/>
              </a:rPr>
              <a:t>be</a:t>
            </a:r>
            <a:r>
              <a:rPr dirty="0" sz="1100" spc="-10">
                <a:latin typeface="Calibri"/>
                <a:cs typeface="Calibri"/>
              </a:rPr>
              <a:t> </a:t>
            </a:r>
            <a:r>
              <a:rPr dirty="0" sz="1100">
                <a:latin typeface="Calibri"/>
                <a:cs typeface="Calibri"/>
              </a:rPr>
              <a:t>for</a:t>
            </a:r>
            <a:r>
              <a:rPr dirty="0" sz="1100" spc="-10">
                <a:latin typeface="Calibri"/>
                <a:cs typeface="Calibri"/>
              </a:rPr>
              <a:t> </a:t>
            </a:r>
            <a:r>
              <a:rPr dirty="0" sz="1100">
                <a:latin typeface="Calibri"/>
                <a:cs typeface="Calibri"/>
              </a:rPr>
              <a:t>resources</a:t>
            </a:r>
            <a:r>
              <a:rPr dirty="0" sz="1100" spc="-10">
                <a:latin typeface="Calibri"/>
                <a:cs typeface="Calibri"/>
              </a:rPr>
              <a:t> </a:t>
            </a:r>
            <a:r>
              <a:rPr dirty="0" sz="1100">
                <a:latin typeface="Calibri"/>
                <a:cs typeface="Calibri"/>
              </a:rPr>
              <a:t>we</a:t>
            </a:r>
            <a:r>
              <a:rPr dirty="0" sz="1100" spc="-25">
                <a:latin typeface="Calibri"/>
                <a:cs typeface="Calibri"/>
              </a:rPr>
              <a:t> </a:t>
            </a:r>
            <a:r>
              <a:rPr dirty="0" sz="1100">
                <a:latin typeface="Calibri"/>
                <a:cs typeface="Calibri"/>
              </a:rPr>
              <a:t>are</a:t>
            </a:r>
            <a:r>
              <a:rPr dirty="0" sz="1100" spc="-5">
                <a:latin typeface="Calibri"/>
                <a:cs typeface="Calibri"/>
              </a:rPr>
              <a:t> </a:t>
            </a:r>
            <a:r>
              <a:rPr dirty="0" sz="1100">
                <a:latin typeface="Calibri"/>
                <a:cs typeface="Calibri"/>
              </a:rPr>
              <a:t>still</a:t>
            </a:r>
            <a:r>
              <a:rPr dirty="0" sz="1100" spc="-15">
                <a:latin typeface="Calibri"/>
                <a:cs typeface="Calibri"/>
              </a:rPr>
              <a:t> </a:t>
            </a:r>
            <a:r>
              <a:rPr dirty="0" sz="1100">
                <a:latin typeface="Calibri"/>
                <a:cs typeface="Calibri"/>
              </a:rPr>
              <a:t>using</a:t>
            </a:r>
            <a:r>
              <a:rPr dirty="0" sz="1100" spc="-15">
                <a:latin typeface="Calibri"/>
                <a:cs typeface="Calibri"/>
              </a:rPr>
              <a:t> </a:t>
            </a:r>
            <a:r>
              <a:rPr dirty="0" sz="1100">
                <a:latin typeface="Calibri"/>
                <a:cs typeface="Calibri"/>
              </a:rPr>
              <a:t>and</a:t>
            </a:r>
            <a:r>
              <a:rPr dirty="0" sz="1100" spc="-15">
                <a:latin typeface="Calibri"/>
                <a:cs typeface="Calibri"/>
              </a:rPr>
              <a:t> </a:t>
            </a:r>
            <a:r>
              <a:rPr dirty="0" sz="1100">
                <a:latin typeface="Calibri"/>
                <a:cs typeface="Calibri"/>
              </a:rPr>
              <a:t>have</a:t>
            </a:r>
            <a:r>
              <a:rPr dirty="0" sz="1100" spc="-10">
                <a:latin typeface="Calibri"/>
                <a:cs typeface="Calibri"/>
              </a:rPr>
              <a:t> </a:t>
            </a:r>
            <a:r>
              <a:rPr dirty="0" sz="1100">
                <a:latin typeface="Calibri"/>
                <a:cs typeface="Calibri"/>
              </a:rPr>
              <a:t>access</a:t>
            </a:r>
            <a:r>
              <a:rPr dirty="0" sz="1100" spc="-10">
                <a:latin typeface="Calibri"/>
                <a:cs typeface="Calibri"/>
              </a:rPr>
              <a:t> </a:t>
            </a:r>
            <a:r>
              <a:rPr dirty="0" sz="1100" spc="-25">
                <a:latin typeface="Calibri"/>
                <a:cs typeface="Calibri"/>
              </a:rPr>
              <a:t>to.</a:t>
            </a:r>
            <a:endParaRPr sz="1100">
              <a:latin typeface="Calibri"/>
              <a:cs typeface="Calibri"/>
            </a:endParaRPr>
          </a:p>
          <a:p>
            <a:pPr marL="12700" marR="172085">
              <a:lnSpc>
                <a:spcPct val="110000"/>
              </a:lnSpc>
              <a:spcBef>
                <a:spcPts val="790"/>
              </a:spcBef>
              <a:tabLst>
                <a:tab pos="927100" algn="l"/>
                <a:tab pos="2298700" algn="l"/>
              </a:tabLst>
            </a:pPr>
            <a:r>
              <a:rPr dirty="0" sz="1100" spc="-10">
                <a:latin typeface="Calibri"/>
                <a:cs typeface="Calibri"/>
              </a:rPr>
              <a:t>01:30:24</a:t>
            </a:r>
            <a:r>
              <a:rPr dirty="0" sz="1100">
                <a:latin typeface="Calibri"/>
                <a:cs typeface="Calibri"/>
              </a:rPr>
              <a:t>	Denise</a:t>
            </a:r>
            <a:r>
              <a:rPr dirty="0" sz="1100" spc="-15">
                <a:latin typeface="Calibri"/>
                <a:cs typeface="Calibri"/>
              </a:rPr>
              <a:t> </a:t>
            </a:r>
            <a:r>
              <a:rPr dirty="0" sz="1100">
                <a:latin typeface="Calibri"/>
                <a:cs typeface="Calibri"/>
              </a:rPr>
              <a:t>D</a:t>
            </a:r>
            <a:r>
              <a:rPr dirty="0" sz="1100" spc="-10">
                <a:latin typeface="Calibri"/>
                <a:cs typeface="Calibri"/>
              </a:rPr>
              <a:t> Green:</a:t>
            </a:r>
            <a:r>
              <a:rPr dirty="0" sz="1100">
                <a:latin typeface="Calibri"/>
                <a:cs typeface="Calibri"/>
              </a:rPr>
              <a:t>	Get</a:t>
            </a:r>
            <a:r>
              <a:rPr dirty="0" sz="1100" spc="-5">
                <a:latin typeface="Calibri"/>
                <a:cs typeface="Calibri"/>
              </a:rPr>
              <a:t> </a:t>
            </a:r>
            <a:r>
              <a:rPr dirty="0" sz="1100">
                <a:latin typeface="Calibri"/>
                <a:cs typeface="Calibri"/>
              </a:rPr>
              <a:t>to</a:t>
            </a:r>
            <a:r>
              <a:rPr dirty="0" sz="1100" spc="-10">
                <a:latin typeface="Calibri"/>
                <a:cs typeface="Calibri"/>
              </a:rPr>
              <a:t> </a:t>
            </a:r>
            <a:r>
              <a:rPr dirty="0" sz="1100">
                <a:latin typeface="Calibri"/>
                <a:cs typeface="Calibri"/>
              </a:rPr>
              <a:t>task list</a:t>
            </a:r>
            <a:r>
              <a:rPr dirty="0" sz="1100" spc="-5">
                <a:latin typeface="Calibri"/>
                <a:cs typeface="Calibri"/>
              </a:rPr>
              <a:t> </a:t>
            </a:r>
            <a:r>
              <a:rPr dirty="0" sz="1100">
                <a:latin typeface="Calibri"/>
                <a:cs typeface="Calibri"/>
              </a:rPr>
              <a:t>by</a:t>
            </a:r>
            <a:r>
              <a:rPr dirty="0" sz="1100" spc="-10">
                <a:latin typeface="Calibri"/>
                <a:cs typeface="Calibri"/>
              </a:rPr>
              <a:t> </a:t>
            </a:r>
            <a:r>
              <a:rPr dirty="0" sz="1100">
                <a:latin typeface="Calibri"/>
                <a:cs typeface="Calibri"/>
              </a:rPr>
              <a:t>clicking</a:t>
            </a:r>
            <a:r>
              <a:rPr dirty="0" sz="1100" spc="-20">
                <a:latin typeface="Calibri"/>
                <a:cs typeface="Calibri"/>
              </a:rPr>
              <a:t> </a:t>
            </a:r>
            <a:r>
              <a:rPr dirty="0" sz="1100">
                <a:latin typeface="Calibri"/>
                <a:cs typeface="Calibri"/>
              </a:rPr>
              <a:t>on</a:t>
            </a:r>
            <a:r>
              <a:rPr dirty="0" sz="1100" spc="-10">
                <a:latin typeface="Calibri"/>
                <a:cs typeface="Calibri"/>
              </a:rPr>
              <a:t> </a:t>
            </a:r>
            <a:r>
              <a:rPr dirty="0" sz="1100">
                <a:latin typeface="Calibri"/>
                <a:cs typeface="Calibri"/>
              </a:rPr>
              <a:t>the clipboard</a:t>
            </a:r>
            <a:r>
              <a:rPr dirty="0" sz="1100" spc="-15">
                <a:latin typeface="Calibri"/>
                <a:cs typeface="Calibri"/>
              </a:rPr>
              <a:t> </a:t>
            </a:r>
            <a:r>
              <a:rPr dirty="0" sz="1100">
                <a:latin typeface="Calibri"/>
                <a:cs typeface="Calibri"/>
              </a:rPr>
              <a:t>icon</a:t>
            </a:r>
            <a:r>
              <a:rPr dirty="0" sz="1100" spc="-20">
                <a:latin typeface="Calibri"/>
                <a:cs typeface="Calibri"/>
              </a:rPr>
              <a:t> </a:t>
            </a:r>
            <a:r>
              <a:rPr dirty="0" sz="1100">
                <a:latin typeface="Calibri"/>
                <a:cs typeface="Calibri"/>
              </a:rPr>
              <a:t>in</a:t>
            </a:r>
            <a:r>
              <a:rPr dirty="0" sz="1100" spc="-10">
                <a:latin typeface="Calibri"/>
                <a:cs typeface="Calibri"/>
              </a:rPr>
              <a:t> </a:t>
            </a:r>
            <a:r>
              <a:rPr dirty="0" sz="1100">
                <a:latin typeface="Calibri"/>
                <a:cs typeface="Calibri"/>
              </a:rPr>
              <a:t>upper</a:t>
            </a:r>
            <a:r>
              <a:rPr dirty="0" sz="1100" spc="-5">
                <a:latin typeface="Calibri"/>
                <a:cs typeface="Calibri"/>
              </a:rPr>
              <a:t> </a:t>
            </a:r>
            <a:r>
              <a:rPr dirty="0" sz="1100" spc="-10">
                <a:latin typeface="Calibri"/>
                <a:cs typeface="Calibri"/>
              </a:rPr>
              <a:t>right </a:t>
            </a:r>
            <a:r>
              <a:rPr dirty="0" sz="1100">
                <a:latin typeface="Calibri"/>
                <a:cs typeface="Calibri"/>
              </a:rPr>
              <a:t>corner</a:t>
            </a:r>
            <a:r>
              <a:rPr dirty="0" sz="1100" spc="-15">
                <a:latin typeface="Calibri"/>
                <a:cs typeface="Calibri"/>
              </a:rPr>
              <a:t> </a:t>
            </a:r>
            <a:r>
              <a:rPr dirty="0" sz="1100">
                <a:latin typeface="Calibri"/>
                <a:cs typeface="Calibri"/>
              </a:rPr>
              <a:t>of </a:t>
            </a:r>
            <a:r>
              <a:rPr dirty="0" sz="1100" spc="-10">
                <a:latin typeface="Calibri"/>
                <a:cs typeface="Calibri"/>
              </a:rPr>
              <a:t>Alma.</a:t>
            </a:r>
            <a:endParaRPr sz="1100">
              <a:latin typeface="Calibri"/>
              <a:cs typeface="Calibri"/>
            </a:endParaRPr>
          </a:p>
          <a:p>
            <a:pPr marL="12700" marR="1088390">
              <a:lnSpc>
                <a:spcPts val="2260"/>
              </a:lnSpc>
              <a:spcBef>
                <a:spcPts val="220"/>
              </a:spcBef>
              <a:tabLst>
                <a:tab pos="927100" algn="l"/>
                <a:tab pos="1841500" algn="l"/>
              </a:tabLst>
            </a:pPr>
            <a:r>
              <a:rPr dirty="0" sz="1100" spc="-10">
                <a:latin typeface="Calibri"/>
                <a:cs typeface="Calibri"/>
              </a:rPr>
              <a:t>01:31:04</a:t>
            </a:r>
            <a:r>
              <a:rPr dirty="0" sz="1100">
                <a:latin typeface="Calibri"/>
                <a:cs typeface="Calibri"/>
              </a:rPr>
              <a:t>	Rachel</a:t>
            </a:r>
            <a:r>
              <a:rPr dirty="0" sz="1100" spc="-35">
                <a:latin typeface="Calibri"/>
                <a:cs typeface="Calibri"/>
              </a:rPr>
              <a:t> </a:t>
            </a:r>
            <a:r>
              <a:rPr dirty="0" sz="1100" spc="-20">
                <a:latin typeface="Calibri"/>
                <a:cs typeface="Calibri"/>
              </a:rPr>
              <a:t>Park:</a:t>
            </a:r>
            <a:r>
              <a:rPr dirty="0" sz="1100">
                <a:latin typeface="Calibri"/>
                <a:cs typeface="Calibri"/>
              </a:rPr>
              <a:t>	Wondering</a:t>
            </a:r>
            <a:r>
              <a:rPr dirty="0" sz="1100" spc="-15">
                <a:latin typeface="Calibri"/>
                <a:cs typeface="Calibri"/>
              </a:rPr>
              <a:t> </a:t>
            </a:r>
            <a:r>
              <a:rPr dirty="0" sz="1100">
                <a:latin typeface="Calibri"/>
                <a:cs typeface="Calibri"/>
              </a:rPr>
              <a:t>if</a:t>
            </a:r>
            <a:r>
              <a:rPr dirty="0" sz="1100" spc="-15">
                <a:latin typeface="Calibri"/>
                <a:cs typeface="Calibri"/>
              </a:rPr>
              <a:t> </a:t>
            </a:r>
            <a:r>
              <a:rPr dirty="0" sz="1100">
                <a:latin typeface="Calibri"/>
                <a:cs typeface="Calibri"/>
              </a:rPr>
              <a:t>it</a:t>
            </a:r>
            <a:r>
              <a:rPr dirty="0" sz="1100" spc="-5">
                <a:latin typeface="Calibri"/>
                <a:cs typeface="Calibri"/>
              </a:rPr>
              <a:t> </a:t>
            </a:r>
            <a:r>
              <a:rPr dirty="0" sz="1100">
                <a:latin typeface="Calibri"/>
                <a:cs typeface="Calibri"/>
              </a:rPr>
              <a:t>has</a:t>
            </a:r>
            <a:r>
              <a:rPr dirty="0" sz="1100" spc="-10">
                <a:latin typeface="Calibri"/>
                <a:cs typeface="Calibri"/>
              </a:rPr>
              <a:t> </a:t>
            </a:r>
            <a:r>
              <a:rPr dirty="0" sz="1100">
                <a:latin typeface="Calibri"/>
                <a:cs typeface="Calibri"/>
              </a:rPr>
              <a:t>implications</a:t>
            </a:r>
            <a:r>
              <a:rPr dirty="0" sz="1100" spc="-10">
                <a:latin typeface="Calibri"/>
                <a:cs typeface="Calibri"/>
              </a:rPr>
              <a:t> </a:t>
            </a:r>
            <a:r>
              <a:rPr dirty="0" sz="1100">
                <a:latin typeface="Calibri"/>
                <a:cs typeface="Calibri"/>
              </a:rPr>
              <a:t>for</a:t>
            </a:r>
            <a:r>
              <a:rPr dirty="0" sz="1100" spc="-10">
                <a:latin typeface="Calibri"/>
                <a:cs typeface="Calibri"/>
              </a:rPr>
              <a:t> </a:t>
            </a:r>
            <a:r>
              <a:rPr dirty="0" sz="1100">
                <a:latin typeface="Calibri"/>
                <a:cs typeface="Calibri"/>
              </a:rPr>
              <a:t>Analytics</a:t>
            </a:r>
            <a:r>
              <a:rPr dirty="0" sz="1100" spc="-20">
                <a:latin typeface="Calibri"/>
                <a:cs typeface="Calibri"/>
              </a:rPr>
              <a:t> </a:t>
            </a:r>
            <a:r>
              <a:rPr dirty="0" sz="1100" spc="-10">
                <a:latin typeface="Calibri"/>
                <a:cs typeface="Calibri"/>
              </a:rPr>
              <a:t>maybe? 01:32:30</a:t>
            </a:r>
            <a:r>
              <a:rPr dirty="0" sz="1100">
                <a:latin typeface="Calibri"/>
                <a:cs typeface="Calibri"/>
              </a:rPr>
              <a:t>	Rachel</a:t>
            </a:r>
            <a:r>
              <a:rPr dirty="0" sz="1100" spc="-35">
                <a:latin typeface="Calibri"/>
                <a:cs typeface="Calibri"/>
              </a:rPr>
              <a:t> </a:t>
            </a:r>
            <a:r>
              <a:rPr dirty="0" sz="1100" spc="-20">
                <a:latin typeface="Calibri"/>
                <a:cs typeface="Calibri"/>
              </a:rPr>
              <a:t>Park:</a:t>
            </a:r>
            <a:r>
              <a:rPr dirty="0" sz="1100">
                <a:latin typeface="Calibri"/>
                <a:cs typeface="Calibri"/>
              </a:rPr>
              <a:t>	</a:t>
            </a:r>
            <a:r>
              <a:rPr dirty="0" sz="1100" spc="-10">
                <a:latin typeface="Calibri"/>
                <a:cs typeface="Calibri"/>
              </a:rPr>
              <a:t>Thanks!</a:t>
            </a:r>
            <a:endParaRPr sz="1100">
              <a:latin typeface="Calibri"/>
              <a:cs typeface="Calibri"/>
            </a:endParaRPr>
          </a:p>
          <a:p>
            <a:pPr marL="12700">
              <a:lnSpc>
                <a:spcPct val="100000"/>
              </a:lnSpc>
              <a:spcBef>
                <a:spcPts val="685"/>
              </a:spcBef>
              <a:tabLst>
                <a:tab pos="927100" algn="l"/>
              </a:tabLst>
            </a:pPr>
            <a:r>
              <a:rPr dirty="0" sz="1100" spc="-10">
                <a:latin typeface="Calibri"/>
                <a:cs typeface="Calibri"/>
              </a:rPr>
              <a:t>01:35:27</a:t>
            </a:r>
            <a:r>
              <a:rPr dirty="0" sz="1100">
                <a:latin typeface="Calibri"/>
                <a:cs typeface="Calibri"/>
              </a:rPr>
              <a:t>	Carol:</a:t>
            </a:r>
            <a:r>
              <a:rPr dirty="0" sz="1100" spc="210">
                <a:latin typeface="Calibri"/>
                <a:cs typeface="Calibri"/>
              </a:rPr>
              <a:t>  </a:t>
            </a:r>
            <a:r>
              <a:rPr dirty="0" sz="1100">
                <a:latin typeface="Calibri"/>
                <a:cs typeface="Calibri"/>
              </a:rPr>
              <a:t>It's</a:t>
            </a:r>
            <a:r>
              <a:rPr dirty="0" sz="1100" spc="-5">
                <a:latin typeface="Calibri"/>
                <a:cs typeface="Calibri"/>
              </a:rPr>
              <a:t> </a:t>
            </a:r>
            <a:r>
              <a:rPr dirty="0" sz="1100">
                <a:latin typeface="Calibri"/>
                <a:cs typeface="Calibri"/>
              </a:rPr>
              <a:t>under</a:t>
            </a:r>
            <a:r>
              <a:rPr dirty="0" sz="1100" spc="-10">
                <a:latin typeface="Calibri"/>
                <a:cs typeface="Calibri"/>
              </a:rPr>
              <a:t> </a:t>
            </a:r>
            <a:r>
              <a:rPr dirty="0" sz="1100">
                <a:latin typeface="Calibri"/>
                <a:cs typeface="Calibri"/>
              </a:rPr>
              <a:t>General</a:t>
            </a:r>
            <a:r>
              <a:rPr dirty="0" sz="1100" spc="-25">
                <a:latin typeface="Calibri"/>
                <a:cs typeface="Calibri"/>
              </a:rPr>
              <a:t> </a:t>
            </a:r>
            <a:r>
              <a:rPr dirty="0" sz="1100">
                <a:latin typeface="Calibri"/>
                <a:cs typeface="Calibri"/>
              </a:rPr>
              <a:t>I</a:t>
            </a:r>
            <a:r>
              <a:rPr dirty="0" sz="1100" spc="-5">
                <a:latin typeface="Calibri"/>
                <a:cs typeface="Calibri"/>
              </a:rPr>
              <a:t> </a:t>
            </a:r>
            <a:r>
              <a:rPr dirty="0" sz="1100" spc="-10">
                <a:latin typeface="Calibri"/>
                <a:cs typeface="Calibri"/>
              </a:rPr>
              <a:t>think?</a:t>
            </a:r>
            <a:endParaRPr sz="1100">
              <a:latin typeface="Calibri"/>
              <a:cs typeface="Calibri"/>
            </a:endParaRPr>
          </a:p>
          <a:p>
            <a:pPr marL="12700">
              <a:lnSpc>
                <a:spcPct val="100000"/>
              </a:lnSpc>
              <a:spcBef>
                <a:spcPts val="935"/>
              </a:spcBef>
              <a:tabLst>
                <a:tab pos="927100" algn="l"/>
              </a:tabLst>
            </a:pPr>
            <a:r>
              <a:rPr dirty="0" sz="1100" spc="-10">
                <a:latin typeface="Calibri"/>
                <a:cs typeface="Calibri"/>
              </a:rPr>
              <a:t>01:35:50</a:t>
            </a:r>
            <a:r>
              <a:rPr dirty="0" sz="1100">
                <a:latin typeface="Calibri"/>
                <a:cs typeface="Calibri"/>
              </a:rPr>
              <a:t>	Carol:</a:t>
            </a:r>
            <a:r>
              <a:rPr dirty="0" sz="1100" spc="225">
                <a:latin typeface="Calibri"/>
                <a:cs typeface="Calibri"/>
              </a:rPr>
              <a:t>  </a:t>
            </a:r>
            <a:r>
              <a:rPr dirty="0" sz="1100">
                <a:latin typeface="Calibri"/>
                <a:cs typeface="Calibri"/>
              </a:rPr>
              <a:t>Or</a:t>
            </a:r>
            <a:r>
              <a:rPr dirty="0" sz="1100" spc="5">
                <a:latin typeface="Calibri"/>
                <a:cs typeface="Calibri"/>
              </a:rPr>
              <a:t> </a:t>
            </a:r>
            <a:r>
              <a:rPr dirty="0" sz="1100">
                <a:latin typeface="Calibri"/>
                <a:cs typeface="Calibri"/>
              </a:rPr>
              <a:t>not.</a:t>
            </a:r>
            <a:r>
              <a:rPr dirty="0" sz="1100" spc="-15">
                <a:latin typeface="Calibri"/>
                <a:cs typeface="Calibri"/>
              </a:rPr>
              <a:t> </a:t>
            </a:r>
            <a:r>
              <a:rPr dirty="0" sz="1100" spc="-25">
                <a:latin typeface="Calibri"/>
                <a:cs typeface="Calibri"/>
              </a:rPr>
              <a:t>:)</a:t>
            </a:r>
            <a:endParaRPr sz="1100">
              <a:latin typeface="Calibri"/>
              <a:cs typeface="Calibri"/>
            </a:endParaRPr>
          </a:p>
          <a:p>
            <a:pPr marL="12700" marR="374650" indent="-635">
              <a:lnSpc>
                <a:spcPct val="110000"/>
              </a:lnSpc>
              <a:spcBef>
                <a:spcPts val="795"/>
              </a:spcBef>
              <a:tabLst>
                <a:tab pos="926465" algn="l"/>
                <a:tab pos="1841500" algn="l"/>
              </a:tabLst>
            </a:pPr>
            <a:r>
              <a:rPr dirty="0" sz="1100" spc="-10">
                <a:latin typeface="Calibri"/>
                <a:cs typeface="Calibri"/>
              </a:rPr>
              <a:t>01:38:13</a:t>
            </a:r>
            <a:r>
              <a:rPr dirty="0" sz="1100">
                <a:latin typeface="Calibri"/>
                <a:cs typeface="Calibri"/>
              </a:rPr>
              <a:t>	Mary</a:t>
            </a:r>
            <a:r>
              <a:rPr dirty="0" sz="1100" spc="-15">
                <a:latin typeface="Calibri"/>
                <a:cs typeface="Calibri"/>
              </a:rPr>
              <a:t> </a:t>
            </a:r>
            <a:r>
              <a:rPr dirty="0" sz="1100" spc="-10">
                <a:latin typeface="Calibri"/>
                <a:cs typeface="Calibri"/>
              </a:rPr>
              <a:t>Konkel:</a:t>
            </a:r>
            <a:r>
              <a:rPr dirty="0" sz="1100">
                <a:latin typeface="Calibri"/>
                <a:cs typeface="Calibri"/>
              </a:rPr>
              <a:t>	Notes</a:t>
            </a:r>
            <a:r>
              <a:rPr dirty="0" sz="1100" spc="-25">
                <a:latin typeface="Calibri"/>
                <a:cs typeface="Calibri"/>
              </a:rPr>
              <a:t> </a:t>
            </a:r>
            <a:r>
              <a:rPr dirty="0" sz="1100">
                <a:latin typeface="Calibri"/>
                <a:cs typeface="Calibri"/>
              </a:rPr>
              <a:t>are</a:t>
            </a:r>
            <a:r>
              <a:rPr dirty="0" sz="1100" spc="-5">
                <a:latin typeface="Calibri"/>
                <a:cs typeface="Calibri"/>
              </a:rPr>
              <a:t> </a:t>
            </a:r>
            <a:r>
              <a:rPr dirty="0" sz="1100">
                <a:latin typeface="Calibri"/>
                <a:cs typeface="Calibri"/>
              </a:rPr>
              <a:t>also</a:t>
            </a:r>
            <a:r>
              <a:rPr dirty="0" sz="1100" spc="-15">
                <a:latin typeface="Calibri"/>
                <a:cs typeface="Calibri"/>
              </a:rPr>
              <a:t> </a:t>
            </a:r>
            <a:r>
              <a:rPr dirty="0" sz="1100">
                <a:latin typeface="Calibri"/>
                <a:cs typeface="Calibri"/>
              </a:rPr>
              <a:t>a</a:t>
            </a:r>
            <a:r>
              <a:rPr dirty="0" sz="1100" spc="-15">
                <a:latin typeface="Calibri"/>
                <a:cs typeface="Calibri"/>
              </a:rPr>
              <a:t> </a:t>
            </a:r>
            <a:r>
              <a:rPr dirty="0" sz="1100">
                <a:latin typeface="Calibri"/>
                <a:cs typeface="Calibri"/>
              </a:rPr>
              <a:t>great</a:t>
            </a:r>
            <a:r>
              <a:rPr dirty="0" sz="1100" spc="-5">
                <a:latin typeface="Calibri"/>
                <a:cs typeface="Calibri"/>
              </a:rPr>
              <a:t> </a:t>
            </a:r>
            <a:r>
              <a:rPr dirty="0" sz="1100">
                <a:latin typeface="Calibri"/>
                <a:cs typeface="Calibri"/>
              </a:rPr>
              <a:t>place</a:t>
            </a:r>
            <a:r>
              <a:rPr dirty="0" sz="1100" spc="-5">
                <a:latin typeface="Calibri"/>
                <a:cs typeface="Calibri"/>
              </a:rPr>
              <a:t> </a:t>
            </a:r>
            <a:r>
              <a:rPr dirty="0" sz="1100">
                <a:latin typeface="Calibri"/>
                <a:cs typeface="Calibri"/>
              </a:rPr>
              <a:t>to</a:t>
            </a:r>
            <a:r>
              <a:rPr dirty="0" sz="1100" spc="-10">
                <a:latin typeface="Calibri"/>
                <a:cs typeface="Calibri"/>
              </a:rPr>
              <a:t> </a:t>
            </a:r>
            <a:r>
              <a:rPr dirty="0" sz="1100">
                <a:latin typeface="Calibri"/>
                <a:cs typeface="Calibri"/>
              </a:rPr>
              <a:t>put</a:t>
            </a:r>
            <a:r>
              <a:rPr dirty="0" sz="1100" spc="-5">
                <a:latin typeface="Calibri"/>
                <a:cs typeface="Calibri"/>
              </a:rPr>
              <a:t> </a:t>
            </a:r>
            <a:r>
              <a:rPr dirty="0" sz="1100">
                <a:latin typeface="Calibri"/>
                <a:cs typeface="Calibri"/>
              </a:rPr>
              <a:t>the</a:t>
            </a:r>
            <a:r>
              <a:rPr dirty="0" sz="1100" spc="-10">
                <a:latin typeface="Calibri"/>
                <a:cs typeface="Calibri"/>
              </a:rPr>
              <a:t> </a:t>
            </a:r>
            <a:r>
              <a:rPr dirty="0" sz="1100">
                <a:latin typeface="Calibri"/>
                <a:cs typeface="Calibri"/>
              </a:rPr>
              <a:t>particulars</a:t>
            </a:r>
            <a:r>
              <a:rPr dirty="0" sz="1100" spc="-20">
                <a:latin typeface="Calibri"/>
                <a:cs typeface="Calibri"/>
              </a:rPr>
              <a:t> </a:t>
            </a:r>
            <a:r>
              <a:rPr dirty="0" sz="1100">
                <a:latin typeface="Calibri"/>
                <a:cs typeface="Calibri"/>
              </a:rPr>
              <a:t>about</a:t>
            </a:r>
            <a:r>
              <a:rPr dirty="0" sz="1100" spc="-5">
                <a:latin typeface="Calibri"/>
                <a:cs typeface="Calibri"/>
              </a:rPr>
              <a:t> </a:t>
            </a:r>
            <a:r>
              <a:rPr dirty="0" sz="1100" spc="-10">
                <a:latin typeface="Calibri"/>
                <a:cs typeface="Calibri"/>
              </a:rPr>
              <a:t>licensing, </a:t>
            </a:r>
            <a:r>
              <a:rPr dirty="0" sz="1100">
                <a:latin typeface="Calibri"/>
                <a:cs typeface="Calibri"/>
              </a:rPr>
              <a:t>expiration</a:t>
            </a:r>
            <a:r>
              <a:rPr dirty="0" sz="1100" spc="-25">
                <a:latin typeface="Calibri"/>
                <a:cs typeface="Calibri"/>
              </a:rPr>
              <a:t> </a:t>
            </a:r>
            <a:r>
              <a:rPr dirty="0" sz="1100">
                <a:latin typeface="Calibri"/>
                <a:cs typeface="Calibri"/>
              </a:rPr>
              <a:t>dates,</a:t>
            </a:r>
            <a:r>
              <a:rPr dirty="0" sz="1100" spc="-15">
                <a:latin typeface="Calibri"/>
                <a:cs typeface="Calibri"/>
              </a:rPr>
              <a:t> </a:t>
            </a:r>
            <a:r>
              <a:rPr dirty="0" sz="1100" spc="-25">
                <a:latin typeface="Calibri"/>
                <a:cs typeface="Calibri"/>
              </a:rPr>
              <a:t>et.</a:t>
            </a:r>
            <a:endParaRPr sz="1100">
              <a:latin typeface="Calibri"/>
              <a:cs typeface="Calibri"/>
            </a:endParaRPr>
          </a:p>
          <a:p>
            <a:pPr marL="12700">
              <a:lnSpc>
                <a:spcPct val="100000"/>
              </a:lnSpc>
              <a:spcBef>
                <a:spcPts val="925"/>
              </a:spcBef>
              <a:tabLst>
                <a:tab pos="927100" algn="l"/>
              </a:tabLst>
            </a:pPr>
            <a:r>
              <a:rPr dirty="0" sz="1100" spc="-10">
                <a:latin typeface="Calibri"/>
                <a:cs typeface="Calibri"/>
              </a:rPr>
              <a:t>01:38:45</a:t>
            </a:r>
            <a:r>
              <a:rPr dirty="0" sz="1100">
                <a:latin typeface="Calibri"/>
                <a:cs typeface="Calibri"/>
              </a:rPr>
              <a:t>	Lori</a:t>
            </a:r>
            <a:r>
              <a:rPr dirty="0" sz="1100" spc="-30">
                <a:latin typeface="Calibri"/>
                <a:cs typeface="Calibri"/>
              </a:rPr>
              <a:t> </a:t>
            </a:r>
            <a:r>
              <a:rPr dirty="0" sz="1100">
                <a:latin typeface="Calibri"/>
                <a:cs typeface="Calibri"/>
              </a:rPr>
              <a:t>Thompson:</a:t>
            </a:r>
            <a:r>
              <a:rPr dirty="0" sz="1100" spc="-35">
                <a:latin typeface="Calibri"/>
                <a:cs typeface="Calibri"/>
              </a:rPr>
              <a:t> </a:t>
            </a:r>
            <a:r>
              <a:rPr dirty="0" sz="1100">
                <a:latin typeface="Calibri"/>
                <a:cs typeface="Calibri"/>
              </a:rPr>
              <a:t>Super</a:t>
            </a:r>
            <a:r>
              <a:rPr dirty="0" sz="1100" spc="-15">
                <a:latin typeface="Calibri"/>
                <a:cs typeface="Calibri"/>
              </a:rPr>
              <a:t> </a:t>
            </a:r>
            <a:r>
              <a:rPr dirty="0" sz="1100">
                <a:latin typeface="Calibri"/>
                <a:cs typeface="Calibri"/>
              </a:rPr>
              <a:t>helpful.</a:t>
            </a:r>
            <a:r>
              <a:rPr dirty="0" sz="1100" spc="-15">
                <a:latin typeface="Calibri"/>
                <a:cs typeface="Calibri"/>
              </a:rPr>
              <a:t> </a:t>
            </a:r>
            <a:r>
              <a:rPr dirty="0" sz="1100">
                <a:latin typeface="Calibri"/>
                <a:cs typeface="Calibri"/>
              </a:rPr>
              <a:t>I</a:t>
            </a:r>
            <a:r>
              <a:rPr dirty="0" sz="1100" spc="-15">
                <a:latin typeface="Calibri"/>
                <a:cs typeface="Calibri"/>
              </a:rPr>
              <a:t> </a:t>
            </a:r>
            <a:r>
              <a:rPr dirty="0" sz="1100">
                <a:latin typeface="Calibri"/>
                <a:cs typeface="Calibri"/>
              </a:rPr>
              <a:t>have</a:t>
            </a:r>
            <a:r>
              <a:rPr dirty="0" sz="1100" spc="-25">
                <a:latin typeface="Calibri"/>
                <a:cs typeface="Calibri"/>
              </a:rPr>
              <a:t> </a:t>
            </a:r>
            <a:r>
              <a:rPr dirty="0" sz="1100">
                <a:latin typeface="Calibri"/>
                <a:cs typeface="Calibri"/>
              </a:rPr>
              <a:t>gleaned</a:t>
            </a:r>
            <a:r>
              <a:rPr dirty="0" sz="1100" spc="-20">
                <a:latin typeface="Calibri"/>
                <a:cs typeface="Calibri"/>
              </a:rPr>
              <a:t> </a:t>
            </a:r>
            <a:r>
              <a:rPr dirty="0" sz="1100">
                <a:latin typeface="Calibri"/>
                <a:cs typeface="Calibri"/>
              </a:rPr>
              <a:t>much</a:t>
            </a:r>
            <a:r>
              <a:rPr dirty="0" sz="1100" spc="-30">
                <a:latin typeface="Calibri"/>
                <a:cs typeface="Calibri"/>
              </a:rPr>
              <a:t> </a:t>
            </a:r>
            <a:r>
              <a:rPr dirty="0" sz="1100" spc="-10">
                <a:latin typeface="Calibri"/>
                <a:cs typeface="Calibri"/>
              </a:rPr>
              <a:t>today!</a:t>
            </a:r>
            <a:endParaRPr sz="1100">
              <a:latin typeface="Calibri"/>
              <a:cs typeface="Calibri"/>
            </a:endParaRPr>
          </a:p>
          <a:p>
            <a:pPr marL="12700" marR="1110615" indent="-635">
              <a:lnSpc>
                <a:spcPct val="170000"/>
              </a:lnSpc>
              <a:spcBef>
                <a:spcPts val="10"/>
              </a:spcBef>
              <a:tabLst>
                <a:tab pos="927100" algn="l"/>
                <a:tab pos="1841500" algn="l"/>
              </a:tabLst>
            </a:pPr>
            <a:r>
              <a:rPr dirty="0" sz="1100" spc="-10">
                <a:latin typeface="Calibri"/>
                <a:cs typeface="Calibri"/>
              </a:rPr>
              <a:t>01:38:52</a:t>
            </a:r>
            <a:r>
              <a:rPr dirty="0" sz="1100">
                <a:latin typeface="Calibri"/>
                <a:cs typeface="Calibri"/>
              </a:rPr>
              <a:t>	Mary</a:t>
            </a:r>
            <a:r>
              <a:rPr dirty="0" sz="1100" spc="-15">
                <a:latin typeface="Calibri"/>
                <a:cs typeface="Calibri"/>
              </a:rPr>
              <a:t> </a:t>
            </a:r>
            <a:r>
              <a:rPr dirty="0" sz="1100" spc="-10">
                <a:latin typeface="Calibri"/>
                <a:cs typeface="Calibri"/>
              </a:rPr>
              <a:t>Konkel:</a:t>
            </a:r>
            <a:r>
              <a:rPr dirty="0" sz="1100">
                <a:latin typeface="Calibri"/>
                <a:cs typeface="Calibri"/>
              </a:rPr>
              <a:t>	I</a:t>
            </a:r>
            <a:r>
              <a:rPr dirty="0" sz="1100" spc="-15">
                <a:latin typeface="Calibri"/>
                <a:cs typeface="Calibri"/>
              </a:rPr>
              <a:t> </a:t>
            </a:r>
            <a:r>
              <a:rPr dirty="0" sz="1100">
                <a:latin typeface="Calibri"/>
                <a:cs typeface="Calibri"/>
              </a:rPr>
              <a:t>am</a:t>
            </a:r>
            <a:r>
              <a:rPr dirty="0" sz="1100" spc="-15">
                <a:latin typeface="Calibri"/>
                <a:cs typeface="Calibri"/>
              </a:rPr>
              <a:t> </a:t>
            </a:r>
            <a:r>
              <a:rPr dirty="0" sz="1100">
                <a:latin typeface="Calibri"/>
                <a:cs typeface="Calibri"/>
              </a:rPr>
              <a:t>mostly</a:t>
            </a:r>
            <a:r>
              <a:rPr dirty="0" sz="1100" spc="-10">
                <a:latin typeface="Calibri"/>
                <a:cs typeface="Calibri"/>
              </a:rPr>
              <a:t> </a:t>
            </a:r>
            <a:r>
              <a:rPr dirty="0" sz="1100">
                <a:latin typeface="Calibri"/>
                <a:cs typeface="Calibri"/>
              </a:rPr>
              <a:t>talking</a:t>
            </a:r>
            <a:r>
              <a:rPr dirty="0" sz="1100" spc="-15">
                <a:latin typeface="Calibri"/>
                <a:cs typeface="Calibri"/>
              </a:rPr>
              <a:t> </a:t>
            </a:r>
            <a:r>
              <a:rPr dirty="0" sz="1100">
                <a:latin typeface="Calibri"/>
                <a:cs typeface="Calibri"/>
              </a:rPr>
              <a:t>about</a:t>
            </a:r>
            <a:r>
              <a:rPr dirty="0" sz="1100" spc="-10">
                <a:latin typeface="Calibri"/>
                <a:cs typeface="Calibri"/>
              </a:rPr>
              <a:t> </a:t>
            </a:r>
            <a:r>
              <a:rPr dirty="0" sz="1100">
                <a:latin typeface="Calibri"/>
                <a:cs typeface="Calibri"/>
              </a:rPr>
              <a:t>individual</a:t>
            </a:r>
            <a:r>
              <a:rPr dirty="0" sz="1100" spc="-10">
                <a:latin typeface="Calibri"/>
                <a:cs typeface="Calibri"/>
              </a:rPr>
              <a:t> </a:t>
            </a:r>
            <a:r>
              <a:rPr dirty="0" sz="1100">
                <a:latin typeface="Calibri"/>
                <a:cs typeface="Calibri"/>
              </a:rPr>
              <a:t>purchased</a:t>
            </a:r>
            <a:r>
              <a:rPr dirty="0" sz="1100" spc="-20">
                <a:latin typeface="Calibri"/>
                <a:cs typeface="Calibri"/>
              </a:rPr>
              <a:t> </a:t>
            </a:r>
            <a:r>
              <a:rPr dirty="0" sz="1100" spc="-10">
                <a:latin typeface="Calibri"/>
                <a:cs typeface="Calibri"/>
              </a:rPr>
              <a:t>items 01:39:01</a:t>
            </a:r>
            <a:r>
              <a:rPr dirty="0" sz="1100">
                <a:latin typeface="Calibri"/>
                <a:cs typeface="Calibri"/>
              </a:rPr>
              <a:t>	Laurie</a:t>
            </a:r>
            <a:r>
              <a:rPr dirty="0" sz="1100" spc="-15">
                <a:latin typeface="Calibri"/>
                <a:cs typeface="Calibri"/>
              </a:rPr>
              <a:t> </a:t>
            </a:r>
            <a:r>
              <a:rPr dirty="0" sz="1100" spc="-10">
                <a:latin typeface="Calibri"/>
                <a:cs typeface="Calibri"/>
              </a:rPr>
              <a:t>Sauer:</a:t>
            </a:r>
            <a:r>
              <a:rPr dirty="0" sz="1100">
                <a:latin typeface="Calibri"/>
                <a:cs typeface="Calibri"/>
              </a:rPr>
              <a:t>	</a:t>
            </a:r>
            <a:r>
              <a:rPr dirty="0" sz="1100" spc="-10">
                <a:latin typeface="Calibri"/>
                <a:cs typeface="Calibri"/>
              </a:rPr>
              <a:t>Thanks!</a:t>
            </a:r>
            <a:endParaRPr sz="1100">
              <a:latin typeface="Calibri"/>
              <a:cs typeface="Calibri"/>
            </a:endParaRPr>
          </a:p>
          <a:p>
            <a:pPr marL="12700" marR="3469640">
              <a:lnSpc>
                <a:spcPct val="170000"/>
              </a:lnSpc>
              <a:spcBef>
                <a:spcPts val="10"/>
              </a:spcBef>
              <a:tabLst>
                <a:tab pos="927100" algn="l"/>
                <a:tab pos="1841500" algn="l"/>
              </a:tabLst>
            </a:pPr>
            <a:r>
              <a:rPr dirty="0" sz="1100" spc="-10">
                <a:latin typeface="Calibri"/>
                <a:cs typeface="Calibri"/>
              </a:rPr>
              <a:t>01:39:10</a:t>
            </a:r>
            <a:r>
              <a:rPr dirty="0" sz="1100">
                <a:latin typeface="Calibri"/>
                <a:cs typeface="Calibri"/>
              </a:rPr>
              <a:t>	Rachel</a:t>
            </a:r>
            <a:r>
              <a:rPr dirty="0" sz="1100" spc="-35">
                <a:latin typeface="Calibri"/>
                <a:cs typeface="Calibri"/>
              </a:rPr>
              <a:t> </a:t>
            </a:r>
            <a:r>
              <a:rPr dirty="0" sz="1100" spc="-20">
                <a:latin typeface="Calibri"/>
                <a:cs typeface="Calibri"/>
              </a:rPr>
              <a:t>Park:</a:t>
            </a:r>
            <a:r>
              <a:rPr dirty="0" sz="1100">
                <a:latin typeface="Calibri"/>
                <a:cs typeface="Calibri"/>
              </a:rPr>
              <a:t>	Thank</a:t>
            </a:r>
            <a:r>
              <a:rPr dirty="0" sz="1100" spc="-10">
                <a:latin typeface="Calibri"/>
                <a:cs typeface="Calibri"/>
              </a:rPr>
              <a:t> </a:t>
            </a:r>
            <a:r>
              <a:rPr dirty="0" sz="1100" spc="-20">
                <a:latin typeface="Calibri"/>
                <a:cs typeface="Calibri"/>
              </a:rPr>
              <a:t>you! </a:t>
            </a:r>
            <a:r>
              <a:rPr dirty="0" sz="1100" spc="-10">
                <a:latin typeface="Calibri"/>
                <a:cs typeface="Calibri"/>
              </a:rPr>
              <a:t>01:39:12</a:t>
            </a:r>
            <a:r>
              <a:rPr dirty="0" sz="1100">
                <a:latin typeface="Calibri"/>
                <a:cs typeface="Calibri"/>
              </a:rPr>
              <a:t>	</a:t>
            </a:r>
            <a:r>
              <a:rPr dirty="0" sz="1100" spc="-10">
                <a:latin typeface="Calibri"/>
                <a:cs typeface="Calibri"/>
              </a:rPr>
              <a:t>Cynthia:</a:t>
            </a:r>
            <a:r>
              <a:rPr dirty="0" sz="1100">
                <a:latin typeface="Calibri"/>
                <a:cs typeface="Calibri"/>
              </a:rPr>
              <a:t>	THANKS</a:t>
            </a:r>
            <a:r>
              <a:rPr dirty="0" sz="1100" spc="-25">
                <a:latin typeface="Calibri"/>
                <a:cs typeface="Calibri"/>
              </a:rPr>
              <a:t> !!</a:t>
            </a:r>
            <a:endParaRPr sz="1100">
              <a:latin typeface="Calibri"/>
              <a:cs typeface="Calibri"/>
            </a:endParaRPr>
          </a:p>
          <a:p>
            <a:pPr marL="12700">
              <a:lnSpc>
                <a:spcPct val="100000"/>
              </a:lnSpc>
              <a:spcBef>
                <a:spcPts val="925"/>
              </a:spcBef>
              <a:tabLst>
                <a:tab pos="927100" algn="l"/>
                <a:tab pos="2298700" algn="l"/>
              </a:tabLst>
            </a:pPr>
            <a:r>
              <a:rPr dirty="0" sz="1100" spc="-10">
                <a:latin typeface="Calibri"/>
                <a:cs typeface="Calibri"/>
              </a:rPr>
              <a:t>01:39:15</a:t>
            </a:r>
            <a:r>
              <a:rPr dirty="0" sz="1100">
                <a:latin typeface="Calibri"/>
                <a:cs typeface="Calibri"/>
              </a:rPr>
              <a:t>	Frances</a:t>
            </a:r>
            <a:r>
              <a:rPr dirty="0" sz="1100" spc="-20">
                <a:latin typeface="Calibri"/>
                <a:cs typeface="Calibri"/>
              </a:rPr>
              <a:t> </a:t>
            </a:r>
            <a:r>
              <a:rPr dirty="0" sz="1100" spc="-10">
                <a:latin typeface="Calibri"/>
                <a:cs typeface="Calibri"/>
              </a:rPr>
              <a:t>Whaley:</a:t>
            </a:r>
            <a:r>
              <a:rPr dirty="0" sz="1100">
                <a:latin typeface="Calibri"/>
                <a:cs typeface="Calibri"/>
              </a:rPr>
              <a:t>	I'd</a:t>
            </a:r>
            <a:r>
              <a:rPr dirty="0" sz="1100" spc="-10">
                <a:latin typeface="Calibri"/>
                <a:cs typeface="Calibri"/>
              </a:rPr>
              <a:t> </a:t>
            </a:r>
            <a:r>
              <a:rPr dirty="0" sz="1100">
                <a:latin typeface="Calibri"/>
                <a:cs typeface="Calibri"/>
              </a:rPr>
              <a:t>love</a:t>
            </a:r>
            <a:r>
              <a:rPr dirty="0" sz="1100" spc="-10">
                <a:latin typeface="Calibri"/>
                <a:cs typeface="Calibri"/>
              </a:rPr>
              <a:t> </a:t>
            </a:r>
            <a:r>
              <a:rPr dirty="0" sz="1100">
                <a:latin typeface="Calibri"/>
                <a:cs typeface="Calibri"/>
              </a:rPr>
              <a:t>a session</a:t>
            </a:r>
            <a:r>
              <a:rPr dirty="0" sz="1100" spc="-15">
                <a:latin typeface="Calibri"/>
                <a:cs typeface="Calibri"/>
              </a:rPr>
              <a:t> </a:t>
            </a:r>
            <a:r>
              <a:rPr dirty="0" sz="1100">
                <a:latin typeface="Calibri"/>
                <a:cs typeface="Calibri"/>
              </a:rPr>
              <a:t>on</a:t>
            </a:r>
            <a:r>
              <a:rPr dirty="0" sz="1100" spc="-15">
                <a:latin typeface="Calibri"/>
                <a:cs typeface="Calibri"/>
              </a:rPr>
              <a:t> </a:t>
            </a:r>
            <a:r>
              <a:rPr dirty="0" sz="1100">
                <a:latin typeface="Calibri"/>
                <a:cs typeface="Calibri"/>
              </a:rPr>
              <a:t>that</a:t>
            </a:r>
            <a:r>
              <a:rPr dirty="0" sz="1100" spc="5">
                <a:latin typeface="Calibri"/>
                <a:cs typeface="Calibri"/>
              </a:rPr>
              <a:t> </a:t>
            </a:r>
            <a:r>
              <a:rPr dirty="0" sz="1100">
                <a:latin typeface="Calibri"/>
                <a:cs typeface="Calibri"/>
              </a:rPr>
              <a:t>ERMS, </a:t>
            </a:r>
            <a:r>
              <a:rPr dirty="0" sz="1100" spc="-20">
                <a:latin typeface="Calibri"/>
                <a:cs typeface="Calibri"/>
              </a:rPr>
              <a:t>Jen.</a:t>
            </a:r>
            <a:endParaRPr sz="1100">
              <a:latin typeface="Calibri"/>
              <a:cs typeface="Calibri"/>
            </a:endParaRPr>
          </a:p>
          <a:p>
            <a:pPr marL="13335" marR="247015" indent="-635">
              <a:lnSpc>
                <a:spcPct val="110000"/>
              </a:lnSpc>
              <a:spcBef>
                <a:spcPts val="805"/>
              </a:spcBef>
              <a:tabLst>
                <a:tab pos="927100" algn="l"/>
                <a:tab pos="1841500" algn="l"/>
              </a:tabLst>
            </a:pPr>
            <a:r>
              <a:rPr dirty="0" sz="1100" spc="-10">
                <a:latin typeface="Calibri"/>
                <a:cs typeface="Calibri"/>
              </a:rPr>
              <a:t>01:39:22</a:t>
            </a:r>
            <a:r>
              <a:rPr dirty="0" sz="1100">
                <a:latin typeface="Calibri"/>
                <a:cs typeface="Calibri"/>
              </a:rPr>
              <a:t>	Lauren</a:t>
            </a:r>
            <a:r>
              <a:rPr dirty="0" sz="1100" spc="-30">
                <a:latin typeface="Calibri"/>
                <a:cs typeface="Calibri"/>
              </a:rPr>
              <a:t> </a:t>
            </a:r>
            <a:r>
              <a:rPr dirty="0" sz="1100" spc="-10">
                <a:latin typeface="Calibri"/>
                <a:cs typeface="Calibri"/>
              </a:rPr>
              <a:t>Noel:</a:t>
            </a:r>
            <a:r>
              <a:rPr dirty="0" sz="1100">
                <a:latin typeface="Calibri"/>
                <a:cs typeface="Calibri"/>
              </a:rPr>
              <a:t>	Thanks</a:t>
            </a:r>
            <a:r>
              <a:rPr dirty="0" sz="1100" spc="-15">
                <a:latin typeface="Calibri"/>
                <a:cs typeface="Calibri"/>
              </a:rPr>
              <a:t> </a:t>
            </a:r>
            <a:r>
              <a:rPr dirty="0" sz="1100">
                <a:latin typeface="Calibri"/>
                <a:cs typeface="Calibri"/>
              </a:rPr>
              <a:t>so</a:t>
            </a:r>
            <a:r>
              <a:rPr dirty="0" sz="1100" spc="-15">
                <a:latin typeface="Calibri"/>
                <a:cs typeface="Calibri"/>
              </a:rPr>
              <a:t> </a:t>
            </a:r>
            <a:r>
              <a:rPr dirty="0" sz="1100">
                <a:latin typeface="Calibri"/>
                <a:cs typeface="Calibri"/>
              </a:rPr>
              <a:t>much!</a:t>
            </a:r>
            <a:r>
              <a:rPr dirty="0" sz="1100" spc="229">
                <a:latin typeface="Calibri"/>
                <a:cs typeface="Calibri"/>
              </a:rPr>
              <a:t> </a:t>
            </a:r>
            <a:r>
              <a:rPr dirty="0" sz="1100">
                <a:latin typeface="Calibri"/>
                <a:cs typeface="Calibri"/>
              </a:rPr>
              <a:t>And</a:t>
            </a:r>
            <a:r>
              <a:rPr dirty="0" sz="1100" spc="-15">
                <a:latin typeface="Calibri"/>
                <a:cs typeface="Calibri"/>
              </a:rPr>
              <a:t> </a:t>
            </a:r>
            <a:r>
              <a:rPr dirty="0" sz="1100">
                <a:latin typeface="Calibri"/>
                <a:cs typeface="Calibri"/>
              </a:rPr>
              <a:t>thanks</a:t>
            </a:r>
            <a:r>
              <a:rPr dirty="0" sz="1100" spc="-10">
                <a:latin typeface="Calibri"/>
                <a:cs typeface="Calibri"/>
              </a:rPr>
              <a:t> </a:t>
            </a:r>
            <a:r>
              <a:rPr dirty="0" sz="1100">
                <a:latin typeface="Calibri"/>
                <a:cs typeface="Calibri"/>
              </a:rPr>
              <a:t>for</a:t>
            </a:r>
            <a:r>
              <a:rPr dirty="0" sz="1100" spc="-20">
                <a:latin typeface="Calibri"/>
                <a:cs typeface="Calibri"/>
              </a:rPr>
              <a:t> </a:t>
            </a:r>
            <a:r>
              <a:rPr dirty="0" sz="1100">
                <a:latin typeface="Calibri"/>
                <a:cs typeface="Calibri"/>
              </a:rPr>
              <a:t>recording</a:t>
            </a:r>
            <a:r>
              <a:rPr dirty="0" sz="1100" spc="-20">
                <a:latin typeface="Calibri"/>
                <a:cs typeface="Calibri"/>
              </a:rPr>
              <a:t> </a:t>
            </a:r>
            <a:r>
              <a:rPr dirty="0" sz="1100">
                <a:latin typeface="Calibri"/>
                <a:cs typeface="Calibri"/>
              </a:rPr>
              <a:t>these</a:t>
            </a:r>
            <a:r>
              <a:rPr dirty="0" sz="1100" spc="-5">
                <a:latin typeface="Calibri"/>
                <a:cs typeface="Calibri"/>
              </a:rPr>
              <a:t> </a:t>
            </a:r>
            <a:r>
              <a:rPr dirty="0" sz="1100">
                <a:latin typeface="Calibri"/>
                <a:cs typeface="Calibri"/>
              </a:rPr>
              <a:t>sessions</a:t>
            </a:r>
            <a:r>
              <a:rPr dirty="0" sz="1100" spc="-10">
                <a:latin typeface="Calibri"/>
                <a:cs typeface="Calibri"/>
              </a:rPr>
              <a:t> </a:t>
            </a:r>
            <a:r>
              <a:rPr dirty="0" sz="1100">
                <a:latin typeface="Calibri"/>
                <a:cs typeface="Calibri"/>
              </a:rPr>
              <a:t>for</a:t>
            </a:r>
            <a:r>
              <a:rPr dirty="0" sz="1100" spc="-15">
                <a:latin typeface="Calibri"/>
                <a:cs typeface="Calibri"/>
              </a:rPr>
              <a:t> </a:t>
            </a:r>
            <a:r>
              <a:rPr dirty="0" sz="1100" spc="-10">
                <a:latin typeface="Calibri"/>
                <a:cs typeface="Calibri"/>
              </a:rPr>
              <a:t>future reference!</a:t>
            </a:r>
            <a:endParaRPr sz="1100">
              <a:latin typeface="Calibri"/>
              <a:cs typeface="Calibri"/>
            </a:endParaRPr>
          </a:p>
          <a:p>
            <a:pPr marL="13335">
              <a:lnSpc>
                <a:spcPct val="100000"/>
              </a:lnSpc>
              <a:spcBef>
                <a:spcPts val="925"/>
              </a:spcBef>
              <a:tabLst>
                <a:tab pos="927735" algn="l"/>
              </a:tabLst>
            </a:pPr>
            <a:r>
              <a:rPr dirty="0" sz="1100" spc="-10">
                <a:latin typeface="Calibri"/>
                <a:cs typeface="Calibri"/>
              </a:rPr>
              <a:t>01:39:25</a:t>
            </a:r>
            <a:r>
              <a:rPr dirty="0" sz="1100">
                <a:latin typeface="Calibri"/>
                <a:cs typeface="Calibri"/>
              </a:rPr>
              <a:t>	Sarah</a:t>
            </a:r>
            <a:r>
              <a:rPr dirty="0" sz="1100" spc="-20">
                <a:latin typeface="Calibri"/>
                <a:cs typeface="Calibri"/>
              </a:rPr>
              <a:t> </a:t>
            </a:r>
            <a:r>
              <a:rPr dirty="0" sz="1100">
                <a:latin typeface="Calibri"/>
                <a:cs typeface="Calibri"/>
              </a:rPr>
              <a:t>Kurpiel:</a:t>
            </a:r>
            <a:r>
              <a:rPr dirty="0" sz="1100" spc="215">
                <a:latin typeface="Calibri"/>
                <a:cs typeface="Calibri"/>
              </a:rPr>
              <a:t>  </a:t>
            </a:r>
            <a:r>
              <a:rPr dirty="0" sz="1100">
                <a:latin typeface="Calibri"/>
                <a:cs typeface="Calibri"/>
              </a:rPr>
              <a:t>Thank</a:t>
            </a:r>
            <a:r>
              <a:rPr dirty="0" sz="1100" spc="-10">
                <a:latin typeface="Calibri"/>
                <a:cs typeface="Calibri"/>
              </a:rPr>
              <a:t> </a:t>
            </a:r>
            <a:r>
              <a:rPr dirty="0" sz="1100" spc="-20">
                <a:latin typeface="Calibri"/>
                <a:cs typeface="Calibri"/>
              </a:rPr>
              <a:t>you!</a:t>
            </a:r>
            <a:endParaRPr sz="1100">
              <a:latin typeface="Calibri"/>
              <a:cs typeface="Calibri"/>
            </a:endParaRPr>
          </a:p>
          <a:p>
            <a:pPr marL="13335" marR="2556510" indent="-635">
              <a:lnSpc>
                <a:spcPts val="2260"/>
              </a:lnSpc>
              <a:spcBef>
                <a:spcPts val="215"/>
              </a:spcBef>
              <a:tabLst>
                <a:tab pos="927735" algn="l"/>
                <a:tab pos="2299335" algn="l"/>
              </a:tabLst>
            </a:pPr>
            <a:r>
              <a:rPr dirty="0" sz="1100" spc="-10">
                <a:latin typeface="Calibri"/>
                <a:cs typeface="Calibri"/>
              </a:rPr>
              <a:t>01:39:27</a:t>
            </a:r>
            <a:r>
              <a:rPr dirty="0" sz="1100">
                <a:latin typeface="Calibri"/>
                <a:cs typeface="Calibri"/>
              </a:rPr>
              <a:t>	Liz</a:t>
            </a:r>
            <a:r>
              <a:rPr dirty="0" sz="1100" spc="-15">
                <a:latin typeface="Calibri"/>
                <a:cs typeface="Calibri"/>
              </a:rPr>
              <a:t> </a:t>
            </a:r>
            <a:r>
              <a:rPr dirty="0" sz="1100" spc="-10">
                <a:latin typeface="Calibri"/>
                <a:cs typeface="Calibri"/>
              </a:rPr>
              <a:t>Hollendonner:</a:t>
            </a:r>
            <a:r>
              <a:rPr dirty="0" sz="1100">
                <a:latin typeface="Calibri"/>
                <a:cs typeface="Calibri"/>
              </a:rPr>
              <a:t>	Thanks</a:t>
            </a:r>
            <a:r>
              <a:rPr dirty="0" sz="1100" spc="-15">
                <a:latin typeface="Calibri"/>
                <a:cs typeface="Calibri"/>
              </a:rPr>
              <a:t> </a:t>
            </a:r>
            <a:r>
              <a:rPr dirty="0" sz="1100">
                <a:latin typeface="Calibri"/>
                <a:cs typeface="Calibri"/>
              </a:rPr>
              <a:t>for</a:t>
            </a:r>
            <a:r>
              <a:rPr dirty="0" sz="1100" spc="-10">
                <a:latin typeface="Calibri"/>
                <a:cs typeface="Calibri"/>
              </a:rPr>
              <a:t> sharing! 01:39:28</a:t>
            </a:r>
            <a:r>
              <a:rPr dirty="0" sz="1100">
                <a:latin typeface="Calibri"/>
                <a:cs typeface="Calibri"/>
              </a:rPr>
              <a:t>	Russell</a:t>
            </a:r>
            <a:r>
              <a:rPr dirty="0" sz="1100" spc="-20">
                <a:latin typeface="Calibri"/>
                <a:cs typeface="Calibri"/>
              </a:rPr>
              <a:t> </a:t>
            </a:r>
            <a:r>
              <a:rPr dirty="0" sz="1100">
                <a:latin typeface="Calibri"/>
                <a:cs typeface="Calibri"/>
              </a:rPr>
              <a:t>Kracke:</a:t>
            </a:r>
            <a:r>
              <a:rPr dirty="0" sz="1100" spc="275">
                <a:latin typeface="Calibri"/>
                <a:cs typeface="Calibri"/>
              </a:rPr>
              <a:t> </a:t>
            </a:r>
            <a:r>
              <a:rPr dirty="0" sz="1100">
                <a:latin typeface="Calibri"/>
                <a:cs typeface="Calibri"/>
              </a:rPr>
              <a:t>Very</a:t>
            </a:r>
            <a:r>
              <a:rPr dirty="0" sz="1100" spc="-15">
                <a:latin typeface="Calibri"/>
                <a:cs typeface="Calibri"/>
              </a:rPr>
              <a:t> </a:t>
            </a:r>
            <a:r>
              <a:rPr dirty="0" sz="1100">
                <a:latin typeface="Calibri"/>
                <a:cs typeface="Calibri"/>
              </a:rPr>
              <a:t>helpful,</a:t>
            </a:r>
            <a:r>
              <a:rPr dirty="0" sz="1100" spc="-30">
                <a:latin typeface="Calibri"/>
                <a:cs typeface="Calibri"/>
              </a:rPr>
              <a:t> </a:t>
            </a:r>
            <a:r>
              <a:rPr dirty="0" sz="1100">
                <a:latin typeface="Calibri"/>
                <a:cs typeface="Calibri"/>
              </a:rPr>
              <a:t>thank</a:t>
            </a:r>
            <a:r>
              <a:rPr dirty="0" sz="1100" spc="-30">
                <a:latin typeface="Calibri"/>
                <a:cs typeface="Calibri"/>
              </a:rPr>
              <a:t> </a:t>
            </a:r>
            <a:r>
              <a:rPr dirty="0" sz="1100" spc="-20">
                <a:latin typeface="Calibri"/>
                <a:cs typeface="Calibri"/>
              </a:rPr>
              <a:t>you!</a:t>
            </a:r>
            <a:endParaRPr sz="1100">
              <a:latin typeface="Calibri"/>
              <a:cs typeface="Calibri"/>
            </a:endParaRPr>
          </a:p>
          <a:p>
            <a:pPr marL="13335">
              <a:lnSpc>
                <a:spcPct val="100000"/>
              </a:lnSpc>
              <a:spcBef>
                <a:spcPts val="690"/>
              </a:spcBef>
              <a:tabLst>
                <a:tab pos="927735" algn="l"/>
              </a:tabLst>
            </a:pPr>
            <a:r>
              <a:rPr dirty="0" sz="1100" spc="-10">
                <a:latin typeface="Calibri"/>
                <a:cs typeface="Calibri"/>
              </a:rPr>
              <a:t>01:39:34</a:t>
            </a:r>
            <a:r>
              <a:rPr dirty="0" sz="1100">
                <a:latin typeface="Calibri"/>
                <a:cs typeface="Calibri"/>
              </a:rPr>
              <a:t>	Megan</a:t>
            </a:r>
            <a:r>
              <a:rPr dirty="0" sz="1100" spc="-20">
                <a:latin typeface="Calibri"/>
                <a:cs typeface="Calibri"/>
              </a:rPr>
              <a:t> </a:t>
            </a:r>
            <a:r>
              <a:rPr dirty="0" sz="1100">
                <a:latin typeface="Calibri"/>
                <a:cs typeface="Calibri"/>
              </a:rPr>
              <a:t>Ruenz:</a:t>
            </a:r>
            <a:r>
              <a:rPr dirty="0" sz="1100" spc="135">
                <a:latin typeface="Calibri"/>
                <a:cs typeface="Calibri"/>
              </a:rPr>
              <a:t>  </a:t>
            </a:r>
            <a:r>
              <a:rPr dirty="0" sz="1100">
                <a:latin typeface="Calibri"/>
                <a:cs typeface="Calibri"/>
              </a:rPr>
              <a:t>Thank you!</a:t>
            </a:r>
            <a:r>
              <a:rPr dirty="0" sz="1100" spc="235">
                <a:latin typeface="Calibri"/>
                <a:cs typeface="Calibri"/>
              </a:rPr>
              <a:t> </a:t>
            </a:r>
            <a:r>
              <a:rPr dirty="0" sz="1100">
                <a:latin typeface="Calibri"/>
                <a:cs typeface="Calibri"/>
              </a:rPr>
              <a:t>So</a:t>
            </a:r>
            <a:r>
              <a:rPr dirty="0" sz="1100" spc="-10">
                <a:latin typeface="Calibri"/>
                <a:cs typeface="Calibri"/>
              </a:rPr>
              <a:t> helpful!</a:t>
            </a:r>
            <a:endParaRPr sz="1100">
              <a:latin typeface="Calibri"/>
              <a:cs typeface="Calibri"/>
            </a:endParaRPr>
          </a:p>
          <a:p>
            <a:pPr marL="13335" marR="2203450">
              <a:lnSpc>
                <a:spcPct val="170500"/>
              </a:lnSpc>
              <a:spcBef>
                <a:spcPts val="5"/>
              </a:spcBef>
              <a:tabLst>
                <a:tab pos="927735" algn="l"/>
                <a:tab pos="1842135" algn="l"/>
                <a:tab pos="2299335" algn="l"/>
              </a:tabLst>
            </a:pPr>
            <a:r>
              <a:rPr dirty="0" sz="1100" spc="-10">
                <a:latin typeface="Calibri"/>
                <a:cs typeface="Calibri"/>
              </a:rPr>
              <a:t>01:39:36</a:t>
            </a:r>
            <a:r>
              <a:rPr dirty="0" sz="1100">
                <a:latin typeface="Calibri"/>
                <a:cs typeface="Calibri"/>
              </a:rPr>
              <a:t>	George</a:t>
            </a:r>
            <a:r>
              <a:rPr dirty="0" sz="1100" spc="-35">
                <a:latin typeface="Calibri"/>
                <a:cs typeface="Calibri"/>
              </a:rPr>
              <a:t> </a:t>
            </a:r>
            <a:r>
              <a:rPr dirty="0" sz="1100" spc="-10">
                <a:latin typeface="Calibri"/>
                <a:cs typeface="Calibri"/>
              </a:rPr>
              <a:t>Woolsey:</a:t>
            </a:r>
            <a:r>
              <a:rPr dirty="0" sz="1100">
                <a:latin typeface="Calibri"/>
                <a:cs typeface="Calibri"/>
              </a:rPr>
              <a:t>	Many</a:t>
            </a:r>
            <a:r>
              <a:rPr dirty="0" sz="1100" spc="-20">
                <a:latin typeface="Calibri"/>
                <a:cs typeface="Calibri"/>
              </a:rPr>
              <a:t> </a:t>
            </a:r>
            <a:r>
              <a:rPr dirty="0" sz="1100">
                <a:latin typeface="Calibri"/>
                <a:cs typeface="Calibri"/>
              </a:rPr>
              <a:t>thanks</a:t>
            </a:r>
            <a:r>
              <a:rPr dirty="0" sz="1100" spc="-10">
                <a:latin typeface="Calibri"/>
                <a:cs typeface="Calibri"/>
              </a:rPr>
              <a:t> </a:t>
            </a:r>
            <a:r>
              <a:rPr dirty="0" sz="1100">
                <a:latin typeface="Calibri"/>
                <a:cs typeface="Calibri"/>
              </a:rPr>
              <a:t>Ted</a:t>
            </a:r>
            <a:r>
              <a:rPr dirty="0" sz="1100" spc="-20">
                <a:latin typeface="Calibri"/>
                <a:cs typeface="Calibri"/>
              </a:rPr>
              <a:t> </a:t>
            </a:r>
            <a:r>
              <a:rPr dirty="0" sz="1100">
                <a:latin typeface="Calibri"/>
                <a:cs typeface="Calibri"/>
              </a:rPr>
              <a:t>and</a:t>
            </a:r>
            <a:r>
              <a:rPr dirty="0" sz="1100" spc="-15">
                <a:latin typeface="Calibri"/>
                <a:cs typeface="Calibri"/>
              </a:rPr>
              <a:t> </a:t>
            </a:r>
            <a:r>
              <a:rPr dirty="0" sz="1100" spc="-25">
                <a:latin typeface="Calibri"/>
                <a:cs typeface="Calibri"/>
              </a:rPr>
              <a:t>Jen </a:t>
            </a:r>
            <a:r>
              <a:rPr dirty="0" sz="1100" spc="-10">
                <a:latin typeface="Calibri"/>
                <a:cs typeface="Calibri"/>
              </a:rPr>
              <a:t>01:39:36</a:t>
            </a:r>
            <a:r>
              <a:rPr dirty="0" sz="1100">
                <a:latin typeface="Calibri"/>
                <a:cs typeface="Calibri"/>
              </a:rPr>
              <a:t>	Jolanta</a:t>
            </a:r>
            <a:r>
              <a:rPr dirty="0" sz="1100" spc="-20">
                <a:latin typeface="Calibri"/>
                <a:cs typeface="Calibri"/>
              </a:rPr>
              <a:t> </a:t>
            </a:r>
            <a:r>
              <a:rPr dirty="0" sz="1100">
                <a:latin typeface="Calibri"/>
                <a:cs typeface="Calibri"/>
              </a:rPr>
              <a:t>Radzik</a:t>
            </a:r>
            <a:r>
              <a:rPr dirty="0" sz="1100" spc="-25">
                <a:latin typeface="Calibri"/>
                <a:cs typeface="Calibri"/>
              </a:rPr>
              <a:t> </a:t>
            </a:r>
            <a:r>
              <a:rPr dirty="0" sz="1100" spc="-10">
                <a:latin typeface="Calibri"/>
                <a:cs typeface="Calibri"/>
              </a:rPr>
              <a:t>(JJC):</a:t>
            </a:r>
            <a:r>
              <a:rPr dirty="0" sz="1100">
                <a:latin typeface="Calibri"/>
                <a:cs typeface="Calibri"/>
              </a:rPr>
              <a:t>	Thank</a:t>
            </a:r>
            <a:r>
              <a:rPr dirty="0" sz="1100" spc="-20">
                <a:latin typeface="Calibri"/>
                <a:cs typeface="Calibri"/>
              </a:rPr>
              <a:t> </a:t>
            </a:r>
            <a:r>
              <a:rPr dirty="0" sz="1100">
                <a:latin typeface="Calibri"/>
                <a:cs typeface="Calibri"/>
              </a:rPr>
              <a:t>you!</a:t>
            </a:r>
            <a:r>
              <a:rPr dirty="0" sz="1100" spc="-20">
                <a:latin typeface="Calibri"/>
                <a:cs typeface="Calibri"/>
              </a:rPr>
              <a:t> </a:t>
            </a:r>
            <a:r>
              <a:rPr dirty="0" sz="1100">
                <a:latin typeface="Calibri"/>
                <a:cs typeface="Calibri"/>
              </a:rPr>
              <a:t>Very</a:t>
            </a:r>
            <a:r>
              <a:rPr dirty="0" sz="1100" spc="-15">
                <a:latin typeface="Calibri"/>
                <a:cs typeface="Calibri"/>
              </a:rPr>
              <a:t> </a:t>
            </a:r>
            <a:r>
              <a:rPr dirty="0" sz="1100" spc="-10">
                <a:latin typeface="Calibri"/>
                <a:cs typeface="Calibri"/>
              </a:rPr>
              <a:t>helpful! 01:39:37</a:t>
            </a:r>
            <a:r>
              <a:rPr dirty="0" sz="1100">
                <a:latin typeface="Calibri"/>
                <a:cs typeface="Calibri"/>
              </a:rPr>
              <a:t>	Jodi </a:t>
            </a:r>
            <a:r>
              <a:rPr dirty="0" sz="1100" spc="-10">
                <a:latin typeface="Calibri"/>
                <a:cs typeface="Calibri"/>
              </a:rPr>
              <a:t>Craiglow:</a:t>
            </a:r>
            <a:r>
              <a:rPr dirty="0" sz="1100">
                <a:latin typeface="Calibri"/>
                <a:cs typeface="Calibri"/>
              </a:rPr>
              <a:t>	Thanks!</a:t>
            </a:r>
            <a:r>
              <a:rPr dirty="0" sz="1100" spc="-10">
                <a:latin typeface="Calibri"/>
                <a:cs typeface="Calibri"/>
              </a:rPr>
              <a:t> </a:t>
            </a:r>
            <a:r>
              <a:rPr dirty="0" sz="1100">
                <a:latin typeface="Calibri"/>
                <a:cs typeface="Calibri"/>
              </a:rPr>
              <a:t>You,</a:t>
            </a:r>
            <a:r>
              <a:rPr dirty="0" sz="1100" spc="-10">
                <a:latin typeface="Calibri"/>
                <a:cs typeface="Calibri"/>
              </a:rPr>
              <a:t> </a:t>
            </a:r>
            <a:r>
              <a:rPr dirty="0" sz="1100" spc="-20">
                <a:latin typeface="Calibri"/>
                <a:cs typeface="Calibri"/>
              </a:rPr>
              <a:t>too!</a:t>
            </a:r>
            <a:endParaRPr sz="1100">
              <a:latin typeface="Calibri"/>
              <a:cs typeface="Calibri"/>
            </a:endParaRPr>
          </a:p>
          <a:p>
            <a:pPr marL="13335">
              <a:lnSpc>
                <a:spcPct val="100000"/>
              </a:lnSpc>
              <a:spcBef>
                <a:spcPts val="925"/>
              </a:spcBef>
              <a:tabLst>
                <a:tab pos="927735" algn="l"/>
                <a:tab pos="1842135" algn="l"/>
              </a:tabLst>
            </a:pPr>
            <a:r>
              <a:rPr dirty="0" sz="1100" spc="-10">
                <a:latin typeface="Calibri"/>
                <a:cs typeface="Calibri"/>
              </a:rPr>
              <a:t>01:39:37</a:t>
            </a:r>
            <a:r>
              <a:rPr dirty="0" sz="1100">
                <a:latin typeface="Calibri"/>
                <a:cs typeface="Calibri"/>
              </a:rPr>
              <a:t>	Bill</a:t>
            </a:r>
            <a:r>
              <a:rPr dirty="0" sz="1100" spc="-15">
                <a:latin typeface="Calibri"/>
                <a:cs typeface="Calibri"/>
              </a:rPr>
              <a:t> </a:t>
            </a:r>
            <a:r>
              <a:rPr dirty="0" sz="1100" spc="-10">
                <a:latin typeface="Calibri"/>
                <a:cs typeface="Calibri"/>
              </a:rPr>
              <a:t>Schultz:</a:t>
            </a:r>
            <a:r>
              <a:rPr dirty="0" sz="1100">
                <a:latin typeface="Calibri"/>
                <a:cs typeface="Calibri"/>
              </a:rPr>
              <a:t>	</a:t>
            </a:r>
            <a:r>
              <a:rPr dirty="0" sz="1100" spc="-10">
                <a:latin typeface="Calibri"/>
                <a:cs typeface="Calibri"/>
              </a:rPr>
              <a:t>Thanks!!</a:t>
            </a:r>
            <a:endParaRPr sz="1100">
              <a:latin typeface="Calibri"/>
              <a:cs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01700" y="894080"/>
            <a:ext cx="527050" cy="193675"/>
          </a:xfrm>
          <a:prstGeom prst="rect">
            <a:avLst/>
          </a:prstGeom>
        </p:spPr>
        <p:txBody>
          <a:bodyPr wrap="square" lIns="0" tIns="12700" rIns="0" bIns="0" rtlCol="0" vert="horz">
            <a:spAutoFit/>
          </a:bodyPr>
          <a:lstStyle/>
          <a:p>
            <a:pPr marL="12700">
              <a:lnSpc>
                <a:spcPct val="100000"/>
              </a:lnSpc>
              <a:spcBef>
                <a:spcPts val="100"/>
              </a:spcBef>
            </a:pPr>
            <a:r>
              <a:rPr dirty="0" sz="1100" spc="-10">
                <a:latin typeface="Calibri"/>
                <a:cs typeface="Calibri"/>
              </a:rPr>
              <a:t>01:39:39</a:t>
            </a:r>
            <a:endParaRPr sz="1100">
              <a:latin typeface="Calibri"/>
              <a:cs typeface="Calibri"/>
            </a:endParaRPr>
          </a:p>
        </p:txBody>
      </p:sp>
      <p:sp>
        <p:nvSpPr>
          <p:cNvPr id="3" name="object 3"/>
          <p:cNvSpPr txBox="1"/>
          <p:nvPr/>
        </p:nvSpPr>
        <p:spPr>
          <a:xfrm>
            <a:off x="1816136" y="894080"/>
            <a:ext cx="2701925" cy="478790"/>
          </a:xfrm>
          <a:prstGeom prst="rect">
            <a:avLst/>
          </a:prstGeom>
        </p:spPr>
        <p:txBody>
          <a:bodyPr wrap="square" lIns="0" tIns="12700" rIns="0" bIns="0" rtlCol="0" vert="horz">
            <a:spAutoFit/>
          </a:bodyPr>
          <a:lstStyle/>
          <a:p>
            <a:pPr marL="12700">
              <a:lnSpc>
                <a:spcPct val="100000"/>
              </a:lnSpc>
              <a:spcBef>
                <a:spcPts val="100"/>
              </a:spcBef>
              <a:tabLst>
                <a:tab pos="926465" algn="l"/>
              </a:tabLst>
            </a:pPr>
            <a:r>
              <a:rPr dirty="0" sz="1100" spc="-10">
                <a:latin typeface="Calibri"/>
                <a:cs typeface="Calibri"/>
              </a:rPr>
              <a:t>Cynthia:</a:t>
            </a:r>
            <a:r>
              <a:rPr dirty="0" sz="1100">
                <a:latin typeface="Calibri"/>
                <a:cs typeface="Calibri"/>
              </a:rPr>
              <a:t>	</a:t>
            </a:r>
            <a:r>
              <a:rPr dirty="0" sz="1100" spc="-10">
                <a:latin typeface="Calibri"/>
                <a:cs typeface="Calibri"/>
              </a:rPr>
              <a:t>Thanks!</a:t>
            </a:r>
            <a:endParaRPr sz="1100">
              <a:latin typeface="Calibri"/>
              <a:cs typeface="Calibri"/>
            </a:endParaRPr>
          </a:p>
          <a:p>
            <a:pPr marL="12700">
              <a:lnSpc>
                <a:spcPct val="100000"/>
              </a:lnSpc>
              <a:spcBef>
                <a:spcPts val="925"/>
              </a:spcBef>
            </a:pPr>
            <a:r>
              <a:rPr dirty="0" sz="1100">
                <a:latin typeface="Calibri"/>
                <a:cs typeface="Calibri"/>
              </a:rPr>
              <a:t>Sharon</a:t>
            </a:r>
            <a:r>
              <a:rPr dirty="0" sz="1100" spc="-20">
                <a:latin typeface="Calibri"/>
                <a:cs typeface="Calibri"/>
              </a:rPr>
              <a:t> </a:t>
            </a:r>
            <a:r>
              <a:rPr dirty="0" sz="1100">
                <a:latin typeface="Calibri"/>
                <a:cs typeface="Calibri"/>
              </a:rPr>
              <a:t>Nelson:</a:t>
            </a:r>
            <a:r>
              <a:rPr dirty="0" sz="1100" spc="130">
                <a:latin typeface="Calibri"/>
                <a:cs typeface="Calibri"/>
              </a:rPr>
              <a:t> </a:t>
            </a:r>
            <a:r>
              <a:rPr dirty="0" sz="1100">
                <a:latin typeface="Calibri"/>
                <a:cs typeface="Calibri"/>
              </a:rPr>
              <a:t>Thank</a:t>
            </a:r>
            <a:r>
              <a:rPr dirty="0" sz="1100" spc="-10">
                <a:latin typeface="Calibri"/>
                <a:cs typeface="Calibri"/>
              </a:rPr>
              <a:t> </a:t>
            </a:r>
            <a:r>
              <a:rPr dirty="0" sz="1100">
                <a:latin typeface="Calibri"/>
                <a:cs typeface="Calibri"/>
              </a:rPr>
              <a:t>you</a:t>
            </a:r>
            <a:r>
              <a:rPr dirty="0" sz="1100" spc="-20">
                <a:latin typeface="Calibri"/>
                <a:cs typeface="Calibri"/>
              </a:rPr>
              <a:t> </a:t>
            </a:r>
            <a:r>
              <a:rPr dirty="0" sz="1100">
                <a:latin typeface="Calibri"/>
                <a:cs typeface="Calibri"/>
              </a:rPr>
              <a:t>and</a:t>
            </a:r>
            <a:r>
              <a:rPr dirty="0" sz="1100" spc="-15">
                <a:latin typeface="Calibri"/>
                <a:cs typeface="Calibri"/>
              </a:rPr>
              <a:t> </a:t>
            </a:r>
            <a:r>
              <a:rPr dirty="0" sz="1100">
                <a:latin typeface="Calibri"/>
                <a:cs typeface="Calibri"/>
              </a:rPr>
              <a:t>happy</a:t>
            </a:r>
            <a:r>
              <a:rPr dirty="0" sz="1100" spc="-10">
                <a:latin typeface="Calibri"/>
                <a:cs typeface="Calibri"/>
              </a:rPr>
              <a:t> holidays!</a:t>
            </a:r>
            <a:endParaRPr sz="1100">
              <a:latin typeface="Calibri"/>
              <a:cs typeface="Calibri"/>
            </a:endParaRPr>
          </a:p>
        </p:txBody>
      </p:sp>
      <p:sp>
        <p:nvSpPr>
          <p:cNvPr id="4" name="object 4"/>
          <p:cNvSpPr txBox="1"/>
          <p:nvPr/>
        </p:nvSpPr>
        <p:spPr>
          <a:xfrm>
            <a:off x="901840" y="1179123"/>
            <a:ext cx="527050" cy="193675"/>
          </a:xfrm>
          <a:prstGeom prst="rect">
            <a:avLst/>
          </a:prstGeom>
        </p:spPr>
        <p:txBody>
          <a:bodyPr wrap="square" lIns="0" tIns="12700" rIns="0" bIns="0" rtlCol="0" vert="horz">
            <a:spAutoFit/>
          </a:bodyPr>
          <a:lstStyle/>
          <a:p>
            <a:pPr marL="12700">
              <a:lnSpc>
                <a:spcPct val="100000"/>
              </a:lnSpc>
              <a:spcBef>
                <a:spcPts val="100"/>
              </a:spcBef>
            </a:pPr>
            <a:r>
              <a:rPr dirty="0" sz="1100" spc="-10">
                <a:latin typeface="Calibri"/>
                <a:cs typeface="Calibri"/>
              </a:rPr>
              <a:t>01:39:42</a:t>
            </a:r>
            <a:endParaRPr sz="1100">
              <a:latin typeface="Calibri"/>
              <a:cs typeface="Calibri"/>
            </a:endParaRPr>
          </a:p>
        </p:txBody>
      </p:sp>
      <p:sp>
        <p:nvSpPr>
          <p:cNvPr id="5" name="object 5"/>
          <p:cNvSpPr txBox="1"/>
          <p:nvPr/>
        </p:nvSpPr>
        <p:spPr>
          <a:xfrm>
            <a:off x="901840" y="1465567"/>
            <a:ext cx="527050" cy="193675"/>
          </a:xfrm>
          <a:prstGeom prst="rect">
            <a:avLst/>
          </a:prstGeom>
        </p:spPr>
        <p:txBody>
          <a:bodyPr wrap="square" lIns="0" tIns="12700" rIns="0" bIns="0" rtlCol="0" vert="horz">
            <a:spAutoFit/>
          </a:bodyPr>
          <a:lstStyle/>
          <a:p>
            <a:pPr marL="12700">
              <a:lnSpc>
                <a:spcPct val="100000"/>
              </a:lnSpc>
              <a:spcBef>
                <a:spcPts val="100"/>
              </a:spcBef>
            </a:pPr>
            <a:r>
              <a:rPr dirty="0" sz="1100" spc="-10">
                <a:latin typeface="Calibri"/>
                <a:cs typeface="Calibri"/>
              </a:rPr>
              <a:t>01:39:44</a:t>
            </a:r>
            <a:endParaRPr sz="1100">
              <a:latin typeface="Calibri"/>
              <a:cs typeface="Calibri"/>
            </a:endParaRPr>
          </a:p>
        </p:txBody>
      </p:sp>
      <p:sp>
        <p:nvSpPr>
          <p:cNvPr id="6" name="object 6"/>
          <p:cNvSpPr txBox="1"/>
          <p:nvPr/>
        </p:nvSpPr>
        <p:spPr>
          <a:xfrm>
            <a:off x="1816276" y="1465567"/>
            <a:ext cx="1386205" cy="193675"/>
          </a:xfrm>
          <a:prstGeom prst="rect">
            <a:avLst/>
          </a:prstGeom>
        </p:spPr>
        <p:txBody>
          <a:bodyPr wrap="square" lIns="0" tIns="12700" rIns="0" bIns="0" rtlCol="0" vert="horz">
            <a:spAutoFit/>
          </a:bodyPr>
          <a:lstStyle/>
          <a:p>
            <a:pPr marL="12700">
              <a:lnSpc>
                <a:spcPct val="100000"/>
              </a:lnSpc>
              <a:spcBef>
                <a:spcPts val="100"/>
              </a:spcBef>
            </a:pPr>
            <a:r>
              <a:rPr dirty="0" sz="1100">
                <a:latin typeface="Calibri"/>
                <a:cs typeface="Calibri"/>
              </a:rPr>
              <a:t>Kate</a:t>
            </a:r>
            <a:r>
              <a:rPr dirty="0" sz="1100" spc="-10">
                <a:latin typeface="Calibri"/>
                <a:cs typeface="Calibri"/>
              </a:rPr>
              <a:t> </a:t>
            </a:r>
            <a:r>
              <a:rPr dirty="0" sz="1100">
                <a:latin typeface="Calibri"/>
                <a:cs typeface="Calibri"/>
              </a:rPr>
              <a:t>Hartman:</a:t>
            </a:r>
            <a:r>
              <a:rPr dirty="0" sz="1100" spc="405">
                <a:latin typeface="Calibri"/>
                <a:cs typeface="Calibri"/>
              </a:rPr>
              <a:t> </a:t>
            </a:r>
            <a:r>
              <a:rPr dirty="0" sz="1100" spc="-10">
                <a:latin typeface="Calibri"/>
                <a:cs typeface="Calibri"/>
              </a:rPr>
              <a:t>Thanks!</a:t>
            </a:r>
            <a:endParaRPr sz="1100">
              <a:latin typeface="Calibri"/>
              <a:cs typeface="Calibri"/>
            </a:endParaRPr>
          </a:p>
        </p:txBody>
      </p:sp>
      <p:sp>
        <p:nvSpPr>
          <p:cNvPr id="7" name="object 7"/>
          <p:cNvSpPr txBox="1"/>
          <p:nvPr/>
        </p:nvSpPr>
        <p:spPr>
          <a:xfrm>
            <a:off x="901840" y="1750610"/>
            <a:ext cx="527050" cy="193675"/>
          </a:xfrm>
          <a:prstGeom prst="rect">
            <a:avLst/>
          </a:prstGeom>
        </p:spPr>
        <p:txBody>
          <a:bodyPr wrap="square" lIns="0" tIns="12700" rIns="0" bIns="0" rtlCol="0" vert="horz">
            <a:spAutoFit/>
          </a:bodyPr>
          <a:lstStyle/>
          <a:p>
            <a:pPr marL="12700">
              <a:lnSpc>
                <a:spcPct val="100000"/>
              </a:lnSpc>
              <a:spcBef>
                <a:spcPts val="100"/>
              </a:spcBef>
            </a:pPr>
            <a:r>
              <a:rPr dirty="0" sz="1100" spc="-10">
                <a:latin typeface="Calibri"/>
                <a:cs typeface="Calibri"/>
              </a:rPr>
              <a:t>01:39:44</a:t>
            </a:r>
            <a:endParaRPr sz="1100">
              <a:latin typeface="Calibri"/>
              <a:cs typeface="Calibri"/>
            </a:endParaRPr>
          </a:p>
        </p:txBody>
      </p:sp>
      <p:sp>
        <p:nvSpPr>
          <p:cNvPr id="8" name="object 8"/>
          <p:cNvSpPr txBox="1"/>
          <p:nvPr/>
        </p:nvSpPr>
        <p:spPr>
          <a:xfrm>
            <a:off x="1816276" y="1750610"/>
            <a:ext cx="1085215" cy="193675"/>
          </a:xfrm>
          <a:prstGeom prst="rect">
            <a:avLst/>
          </a:prstGeom>
        </p:spPr>
        <p:txBody>
          <a:bodyPr wrap="square" lIns="0" tIns="12700" rIns="0" bIns="0" rtlCol="0" vert="horz">
            <a:spAutoFit/>
          </a:bodyPr>
          <a:lstStyle/>
          <a:p>
            <a:pPr marL="12700">
              <a:lnSpc>
                <a:spcPct val="100000"/>
              </a:lnSpc>
              <a:spcBef>
                <a:spcPts val="100"/>
              </a:spcBef>
            </a:pPr>
            <a:r>
              <a:rPr dirty="0" sz="1100" spc="-10">
                <a:latin typeface="Calibri"/>
                <a:cs typeface="Calibri"/>
              </a:rPr>
              <a:t>bkaylin:</a:t>
            </a:r>
            <a:r>
              <a:rPr dirty="0" sz="1100" spc="-125">
                <a:latin typeface="Calibri"/>
                <a:cs typeface="Calibri"/>
              </a:rPr>
              <a:t> </a:t>
            </a:r>
            <a:r>
              <a:rPr dirty="0" sz="1100">
                <a:latin typeface="Calibri"/>
                <a:cs typeface="Calibri"/>
              </a:rPr>
              <a:t>thank</a:t>
            </a:r>
            <a:r>
              <a:rPr dirty="0" sz="1100" spc="40">
                <a:latin typeface="Calibri"/>
                <a:cs typeface="Calibri"/>
              </a:rPr>
              <a:t> </a:t>
            </a:r>
            <a:r>
              <a:rPr dirty="0" sz="1100" spc="-20">
                <a:latin typeface="Calibri"/>
                <a:cs typeface="Calibri"/>
              </a:rPr>
              <a:t>you.</a:t>
            </a:r>
            <a:endParaRPr sz="1100">
              <a:latin typeface="Calibri"/>
              <a:cs typeface="Calibri"/>
            </a:endParaRPr>
          </a:p>
        </p:txBody>
      </p:sp>
      <p:sp>
        <p:nvSpPr>
          <p:cNvPr id="9" name="object 9"/>
          <p:cNvSpPr txBox="1"/>
          <p:nvPr/>
        </p:nvSpPr>
        <p:spPr>
          <a:xfrm>
            <a:off x="901980" y="2037056"/>
            <a:ext cx="527050" cy="193675"/>
          </a:xfrm>
          <a:prstGeom prst="rect">
            <a:avLst/>
          </a:prstGeom>
        </p:spPr>
        <p:txBody>
          <a:bodyPr wrap="square" lIns="0" tIns="12700" rIns="0" bIns="0" rtlCol="0" vert="horz">
            <a:spAutoFit/>
          </a:bodyPr>
          <a:lstStyle/>
          <a:p>
            <a:pPr marL="12700">
              <a:lnSpc>
                <a:spcPct val="100000"/>
              </a:lnSpc>
              <a:spcBef>
                <a:spcPts val="100"/>
              </a:spcBef>
            </a:pPr>
            <a:r>
              <a:rPr dirty="0" sz="1100" spc="-10">
                <a:latin typeface="Calibri"/>
                <a:cs typeface="Calibri"/>
              </a:rPr>
              <a:t>01:39:45</a:t>
            </a:r>
            <a:endParaRPr sz="1100">
              <a:latin typeface="Calibri"/>
              <a:cs typeface="Calibri"/>
            </a:endParaRPr>
          </a:p>
        </p:txBody>
      </p:sp>
      <p:sp>
        <p:nvSpPr>
          <p:cNvPr id="10" name="object 10"/>
          <p:cNvSpPr txBox="1"/>
          <p:nvPr/>
        </p:nvSpPr>
        <p:spPr>
          <a:xfrm>
            <a:off x="1816417" y="2037056"/>
            <a:ext cx="1123950" cy="193675"/>
          </a:xfrm>
          <a:prstGeom prst="rect">
            <a:avLst/>
          </a:prstGeom>
        </p:spPr>
        <p:txBody>
          <a:bodyPr wrap="square" lIns="0" tIns="12700" rIns="0" bIns="0" rtlCol="0" vert="horz">
            <a:spAutoFit/>
          </a:bodyPr>
          <a:lstStyle/>
          <a:p>
            <a:pPr marL="12700">
              <a:lnSpc>
                <a:spcPct val="100000"/>
              </a:lnSpc>
              <a:spcBef>
                <a:spcPts val="100"/>
              </a:spcBef>
            </a:pPr>
            <a:r>
              <a:rPr dirty="0" sz="1100">
                <a:latin typeface="Calibri"/>
                <a:cs typeface="Calibri"/>
              </a:rPr>
              <a:t>Elaine</a:t>
            </a:r>
            <a:r>
              <a:rPr dirty="0" sz="1100" spc="-20">
                <a:latin typeface="Calibri"/>
                <a:cs typeface="Calibri"/>
              </a:rPr>
              <a:t> </a:t>
            </a:r>
            <a:r>
              <a:rPr dirty="0" sz="1100">
                <a:latin typeface="Calibri"/>
                <a:cs typeface="Calibri"/>
              </a:rPr>
              <a:t>Fetyko</a:t>
            </a:r>
            <a:r>
              <a:rPr dirty="0" sz="1100" spc="-25">
                <a:latin typeface="Calibri"/>
                <a:cs typeface="Calibri"/>
              </a:rPr>
              <a:t> </a:t>
            </a:r>
            <a:r>
              <a:rPr dirty="0" sz="1100" spc="-20">
                <a:latin typeface="Calibri"/>
                <a:cs typeface="Calibri"/>
              </a:rPr>
              <a:t>Page:</a:t>
            </a:r>
            <a:endParaRPr sz="1100">
              <a:latin typeface="Calibri"/>
              <a:cs typeface="Calibri"/>
            </a:endParaRPr>
          </a:p>
        </p:txBody>
      </p:sp>
      <p:sp>
        <p:nvSpPr>
          <p:cNvPr id="11" name="object 11"/>
          <p:cNvSpPr txBox="1"/>
          <p:nvPr/>
        </p:nvSpPr>
        <p:spPr>
          <a:xfrm>
            <a:off x="3188071" y="2037056"/>
            <a:ext cx="659765" cy="193675"/>
          </a:xfrm>
          <a:prstGeom prst="rect">
            <a:avLst/>
          </a:prstGeom>
        </p:spPr>
        <p:txBody>
          <a:bodyPr wrap="square" lIns="0" tIns="12700" rIns="0" bIns="0" rtlCol="0" vert="horz">
            <a:spAutoFit/>
          </a:bodyPr>
          <a:lstStyle/>
          <a:p>
            <a:pPr marL="12700">
              <a:lnSpc>
                <a:spcPct val="100000"/>
              </a:lnSpc>
              <a:spcBef>
                <a:spcPts val="100"/>
              </a:spcBef>
            </a:pPr>
            <a:r>
              <a:rPr dirty="0" sz="1100">
                <a:latin typeface="Calibri"/>
                <a:cs typeface="Calibri"/>
              </a:rPr>
              <a:t>Thank</a:t>
            </a:r>
            <a:r>
              <a:rPr dirty="0" sz="1100" spc="-20">
                <a:latin typeface="Calibri"/>
                <a:cs typeface="Calibri"/>
              </a:rPr>
              <a:t> you!</a:t>
            </a:r>
            <a:endParaRPr sz="1100">
              <a:latin typeface="Calibri"/>
              <a:cs typeface="Calibri"/>
            </a:endParaRPr>
          </a:p>
        </p:txBody>
      </p:sp>
      <p:sp>
        <p:nvSpPr>
          <p:cNvPr id="12" name="object 12"/>
          <p:cNvSpPr txBox="1"/>
          <p:nvPr/>
        </p:nvSpPr>
        <p:spPr>
          <a:xfrm>
            <a:off x="902120" y="2322098"/>
            <a:ext cx="527050" cy="193675"/>
          </a:xfrm>
          <a:prstGeom prst="rect">
            <a:avLst/>
          </a:prstGeom>
        </p:spPr>
        <p:txBody>
          <a:bodyPr wrap="square" lIns="0" tIns="12700" rIns="0" bIns="0" rtlCol="0" vert="horz">
            <a:spAutoFit/>
          </a:bodyPr>
          <a:lstStyle/>
          <a:p>
            <a:pPr marL="12700">
              <a:lnSpc>
                <a:spcPct val="100000"/>
              </a:lnSpc>
              <a:spcBef>
                <a:spcPts val="100"/>
              </a:spcBef>
            </a:pPr>
            <a:r>
              <a:rPr dirty="0" sz="1100" spc="-10">
                <a:latin typeface="Calibri"/>
                <a:cs typeface="Calibri"/>
              </a:rPr>
              <a:t>01:39:47</a:t>
            </a:r>
            <a:endParaRPr sz="1100">
              <a:latin typeface="Calibri"/>
              <a:cs typeface="Calibri"/>
            </a:endParaRPr>
          </a:p>
        </p:txBody>
      </p:sp>
      <p:sp>
        <p:nvSpPr>
          <p:cNvPr id="13" name="object 13"/>
          <p:cNvSpPr txBox="1"/>
          <p:nvPr/>
        </p:nvSpPr>
        <p:spPr>
          <a:xfrm>
            <a:off x="1816557" y="2322098"/>
            <a:ext cx="883919" cy="193675"/>
          </a:xfrm>
          <a:prstGeom prst="rect">
            <a:avLst/>
          </a:prstGeom>
        </p:spPr>
        <p:txBody>
          <a:bodyPr wrap="square" lIns="0" tIns="12700" rIns="0" bIns="0" rtlCol="0" vert="horz">
            <a:spAutoFit/>
          </a:bodyPr>
          <a:lstStyle/>
          <a:p>
            <a:pPr marL="12700">
              <a:lnSpc>
                <a:spcPct val="100000"/>
              </a:lnSpc>
              <a:spcBef>
                <a:spcPts val="100"/>
              </a:spcBef>
            </a:pPr>
            <a:r>
              <a:rPr dirty="0" sz="1100">
                <a:latin typeface="Calibri"/>
                <a:cs typeface="Calibri"/>
              </a:rPr>
              <a:t>Lynn</a:t>
            </a:r>
            <a:r>
              <a:rPr dirty="0" sz="1100" spc="-30">
                <a:latin typeface="Calibri"/>
                <a:cs typeface="Calibri"/>
              </a:rPr>
              <a:t> </a:t>
            </a:r>
            <a:r>
              <a:rPr dirty="0" sz="1100" spc="-10">
                <a:latin typeface="Calibri"/>
                <a:cs typeface="Calibri"/>
              </a:rPr>
              <a:t>M:Thanks</a:t>
            </a:r>
            <a:endParaRPr sz="1100">
              <a:latin typeface="Calibri"/>
              <a:cs typeface="Calibri"/>
            </a:endParaRPr>
          </a:p>
        </p:txBody>
      </p:sp>
      <p:sp>
        <p:nvSpPr>
          <p:cNvPr id="14" name="object 14"/>
          <p:cNvSpPr txBox="1"/>
          <p:nvPr/>
        </p:nvSpPr>
        <p:spPr>
          <a:xfrm>
            <a:off x="902260" y="2608543"/>
            <a:ext cx="527050" cy="193675"/>
          </a:xfrm>
          <a:prstGeom prst="rect">
            <a:avLst/>
          </a:prstGeom>
        </p:spPr>
        <p:txBody>
          <a:bodyPr wrap="square" lIns="0" tIns="12700" rIns="0" bIns="0" rtlCol="0" vert="horz">
            <a:spAutoFit/>
          </a:bodyPr>
          <a:lstStyle/>
          <a:p>
            <a:pPr marL="12700">
              <a:lnSpc>
                <a:spcPct val="100000"/>
              </a:lnSpc>
              <a:spcBef>
                <a:spcPts val="100"/>
              </a:spcBef>
            </a:pPr>
            <a:r>
              <a:rPr dirty="0" sz="1100" spc="-10">
                <a:latin typeface="Calibri"/>
                <a:cs typeface="Calibri"/>
              </a:rPr>
              <a:t>01:39:47</a:t>
            </a:r>
            <a:endParaRPr sz="1100">
              <a:latin typeface="Calibri"/>
              <a:cs typeface="Calibri"/>
            </a:endParaRPr>
          </a:p>
        </p:txBody>
      </p:sp>
      <p:sp>
        <p:nvSpPr>
          <p:cNvPr id="15" name="object 15"/>
          <p:cNvSpPr txBox="1"/>
          <p:nvPr/>
        </p:nvSpPr>
        <p:spPr>
          <a:xfrm>
            <a:off x="1816697" y="2608543"/>
            <a:ext cx="744220" cy="193675"/>
          </a:xfrm>
          <a:prstGeom prst="rect">
            <a:avLst/>
          </a:prstGeom>
        </p:spPr>
        <p:txBody>
          <a:bodyPr wrap="square" lIns="0" tIns="12700" rIns="0" bIns="0" rtlCol="0" vert="horz">
            <a:spAutoFit/>
          </a:bodyPr>
          <a:lstStyle/>
          <a:p>
            <a:pPr marL="12700">
              <a:lnSpc>
                <a:spcPct val="100000"/>
              </a:lnSpc>
              <a:spcBef>
                <a:spcPts val="100"/>
              </a:spcBef>
            </a:pPr>
            <a:r>
              <a:rPr dirty="0" sz="1100">
                <a:latin typeface="Calibri"/>
                <a:cs typeface="Calibri"/>
              </a:rPr>
              <a:t>Bryan</a:t>
            </a:r>
            <a:r>
              <a:rPr dirty="0" sz="1100" spc="-30">
                <a:latin typeface="Calibri"/>
                <a:cs typeface="Calibri"/>
              </a:rPr>
              <a:t> </a:t>
            </a:r>
            <a:r>
              <a:rPr dirty="0" sz="1100" spc="-10">
                <a:latin typeface="Calibri"/>
                <a:cs typeface="Calibri"/>
              </a:rPr>
              <a:t>Hinds:</a:t>
            </a:r>
            <a:endParaRPr sz="1100">
              <a:latin typeface="Calibri"/>
              <a:cs typeface="Calibri"/>
            </a:endParaRPr>
          </a:p>
        </p:txBody>
      </p:sp>
      <p:sp>
        <p:nvSpPr>
          <p:cNvPr id="16" name="object 16"/>
          <p:cNvSpPr txBox="1"/>
          <p:nvPr/>
        </p:nvSpPr>
        <p:spPr>
          <a:xfrm>
            <a:off x="2731134" y="2608543"/>
            <a:ext cx="472440" cy="193675"/>
          </a:xfrm>
          <a:prstGeom prst="rect">
            <a:avLst/>
          </a:prstGeom>
        </p:spPr>
        <p:txBody>
          <a:bodyPr wrap="square" lIns="0" tIns="12700" rIns="0" bIns="0" rtlCol="0" vert="horz">
            <a:spAutoFit/>
          </a:bodyPr>
          <a:lstStyle/>
          <a:p>
            <a:pPr marL="12700">
              <a:lnSpc>
                <a:spcPct val="100000"/>
              </a:lnSpc>
              <a:spcBef>
                <a:spcPts val="100"/>
              </a:spcBef>
            </a:pPr>
            <a:r>
              <a:rPr dirty="0" sz="1100" spc="-10">
                <a:latin typeface="Calibri"/>
                <a:cs typeface="Calibri"/>
              </a:rPr>
              <a:t>Thanks!</a:t>
            </a:r>
            <a:endParaRPr sz="1100">
              <a:latin typeface="Calibri"/>
              <a:cs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9154" y="67420"/>
            <a:ext cx="3794125" cy="269240"/>
          </a:xfrm>
          <a:prstGeom prst="rect">
            <a:avLst/>
          </a:prstGeom>
        </p:spPr>
        <p:txBody>
          <a:bodyPr wrap="square" lIns="0" tIns="12065" rIns="0" bIns="0" rtlCol="0" vert="horz">
            <a:spAutoFit/>
          </a:bodyPr>
          <a:lstStyle/>
          <a:p>
            <a:pPr marL="12700">
              <a:lnSpc>
                <a:spcPct val="100000"/>
              </a:lnSpc>
              <a:spcBef>
                <a:spcPts val="95"/>
              </a:spcBef>
            </a:pPr>
            <a:r>
              <a:rPr dirty="0" sz="1600">
                <a:solidFill>
                  <a:srgbClr val="FFFFFF"/>
                </a:solidFill>
                <a:latin typeface="Arial"/>
                <a:cs typeface="Arial"/>
              </a:rPr>
              <a:t>BACKGROUND</a:t>
            </a:r>
            <a:r>
              <a:rPr dirty="0" sz="1600" spc="-30">
                <a:solidFill>
                  <a:srgbClr val="FFFFFF"/>
                </a:solidFill>
                <a:latin typeface="Arial"/>
                <a:cs typeface="Arial"/>
              </a:rPr>
              <a:t> </a:t>
            </a:r>
            <a:r>
              <a:rPr dirty="0" sz="1600">
                <a:solidFill>
                  <a:srgbClr val="FFFFFF"/>
                </a:solidFill>
                <a:latin typeface="Arial"/>
                <a:cs typeface="Arial"/>
              </a:rPr>
              <a:t>&amp;</a:t>
            </a:r>
            <a:r>
              <a:rPr dirty="0" sz="1600" spc="-35">
                <a:solidFill>
                  <a:srgbClr val="FFFFFF"/>
                </a:solidFill>
                <a:latin typeface="Arial"/>
                <a:cs typeface="Arial"/>
              </a:rPr>
              <a:t> </a:t>
            </a:r>
            <a:r>
              <a:rPr dirty="0" sz="1600">
                <a:solidFill>
                  <a:srgbClr val="FFFFFF"/>
                </a:solidFill>
                <a:latin typeface="Arial"/>
                <a:cs typeface="Arial"/>
              </a:rPr>
              <a:t>SETTING</a:t>
            </a:r>
            <a:r>
              <a:rPr dirty="0" sz="1600" spc="-55">
                <a:solidFill>
                  <a:srgbClr val="FFFFFF"/>
                </a:solidFill>
                <a:latin typeface="Arial"/>
                <a:cs typeface="Arial"/>
              </a:rPr>
              <a:t> </a:t>
            </a:r>
            <a:r>
              <a:rPr dirty="0" sz="1600">
                <a:solidFill>
                  <a:srgbClr val="FFFFFF"/>
                </a:solidFill>
                <a:latin typeface="Arial"/>
                <a:cs typeface="Arial"/>
              </a:rPr>
              <a:t>THE</a:t>
            </a:r>
            <a:r>
              <a:rPr dirty="0" sz="1600" spc="-35">
                <a:solidFill>
                  <a:srgbClr val="FFFFFF"/>
                </a:solidFill>
                <a:latin typeface="Arial"/>
                <a:cs typeface="Arial"/>
              </a:rPr>
              <a:t> </a:t>
            </a:r>
            <a:r>
              <a:rPr dirty="0" sz="1600" spc="-10">
                <a:solidFill>
                  <a:srgbClr val="FFFFFF"/>
                </a:solidFill>
                <a:latin typeface="Arial"/>
                <a:cs typeface="Arial"/>
              </a:rPr>
              <a:t>STAGE</a:t>
            </a:r>
            <a:endParaRPr sz="1600">
              <a:latin typeface="Arial"/>
              <a:cs typeface="Arial"/>
            </a:endParaRPr>
          </a:p>
        </p:txBody>
      </p:sp>
      <p:sp>
        <p:nvSpPr>
          <p:cNvPr id="3" name="object 3"/>
          <p:cNvSpPr txBox="1"/>
          <p:nvPr/>
        </p:nvSpPr>
        <p:spPr>
          <a:xfrm>
            <a:off x="440480" y="1127061"/>
            <a:ext cx="8388350" cy="4256405"/>
          </a:xfrm>
          <a:prstGeom prst="rect">
            <a:avLst/>
          </a:prstGeom>
        </p:spPr>
        <p:txBody>
          <a:bodyPr wrap="square" lIns="0" tIns="85725" rIns="0" bIns="0" rtlCol="0" vert="horz">
            <a:spAutoFit/>
          </a:bodyPr>
          <a:lstStyle/>
          <a:p>
            <a:pPr algn="just" marL="297815" indent="-285115">
              <a:lnSpc>
                <a:spcPct val="100000"/>
              </a:lnSpc>
              <a:spcBef>
                <a:spcPts val="675"/>
              </a:spcBef>
              <a:buChar char="•"/>
              <a:tabLst>
                <a:tab pos="297815" algn="l"/>
              </a:tabLst>
            </a:pPr>
            <a:r>
              <a:rPr dirty="0" sz="2400">
                <a:solidFill>
                  <a:srgbClr val="582C5F"/>
                </a:solidFill>
                <a:latin typeface="Arial"/>
                <a:cs typeface="Arial"/>
              </a:rPr>
              <a:t>Focus</a:t>
            </a:r>
            <a:r>
              <a:rPr dirty="0" sz="2400" spc="-55">
                <a:solidFill>
                  <a:srgbClr val="582C5F"/>
                </a:solidFill>
                <a:latin typeface="Arial"/>
                <a:cs typeface="Arial"/>
              </a:rPr>
              <a:t> </a:t>
            </a:r>
            <a:r>
              <a:rPr dirty="0" sz="2400">
                <a:solidFill>
                  <a:srgbClr val="582C5F"/>
                </a:solidFill>
                <a:latin typeface="Arial"/>
                <a:cs typeface="Arial"/>
              </a:rPr>
              <a:t>on</a:t>
            </a:r>
            <a:r>
              <a:rPr dirty="0" sz="2400" spc="-55">
                <a:solidFill>
                  <a:srgbClr val="582C5F"/>
                </a:solidFill>
                <a:latin typeface="Arial"/>
                <a:cs typeface="Arial"/>
              </a:rPr>
              <a:t> </a:t>
            </a:r>
            <a:r>
              <a:rPr dirty="0" sz="2400">
                <a:solidFill>
                  <a:srgbClr val="582C5F"/>
                </a:solidFill>
                <a:latin typeface="Arial"/>
                <a:cs typeface="Arial"/>
              </a:rPr>
              <a:t>adding</a:t>
            </a:r>
            <a:r>
              <a:rPr dirty="0" sz="2400" spc="-35">
                <a:solidFill>
                  <a:srgbClr val="582C5F"/>
                </a:solidFill>
                <a:latin typeface="Arial"/>
                <a:cs typeface="Arial"/>
              </a:rPr>
              <a:t> </a:t>
            </a:r>
            <a:r>
              <a:rPr dirty="0" sz="2400">
                <a:solidFill>
                  <a:srgbClr val="582C5F"/>
                </a:solidFill>
                <a:latin typeface="Arial"/>
                <a:cs typeface="Arial"/>
              </a:rPr>
              <a:t>new</a:t>
            </a:r>
            <a:r>
              <a:rPr dirty="0" sz="2400" spc="-45">
                <a:solidFill>
                  <a:srgbClr val="582C5F"/>
                </a:solidFill>
                <a:latin typeface="Arial"/>
                <a:cs typeface="Arial"/>
              </a:rPr>
              <a:t> </a:t>
            </a:r>
            <a:r>
              <a:rPr dirty="0" sz="2400" spc="-10">
                <a:solidFill>
                  <a:srgbClr val="582C5F"/>
                </a:solidFill>
                <a:latin typeface="Arial"/>
                <a:cs typeface="Arial"/>
              </a:rPr>
              <a:t>titles.</a:t>
            </a:r>
            <a:endParaRPr sz="2400">
              <a:latin typeface="Arial"/>
              <a:cs typeface="Arial"/>
            </a:endParaRPr>
          </a:p>
          <a:p>
            <a:pPr algn="just" lvl="1" marL="1041400" marR="178435" indent="-285115">
              <a:lnSpc>
                <a:spcPct val="100000"/>
              </a:lnSpc>
              <a:spcBef>
                <a:spcPts val="525"/>
              </a:spcBef>
              <a:buChar char="•"/>
              <a:tabLst>
                <a:tab pos="1041400" algn="l"/>
              </a:tabLst>
            </a:pPr>
            <a:r>
              <a:rPr dirty="0" sz="2200">
                <a:solidFill>
                  <a:srgbClr val="582C5F"/>
                </a:solidFill>
                <a:latin typeface="Arial"/>
                <a:cs typeface="Arial"/>
              </a:rPr>
              <a:t>We’ve</a:t>
            </a:r>
            <a:r>
              <a:rPr dirty="0" sz="2200" spc="-50">
                <a:solidFill>
                  <a:srgbClr val="582C5F"/>
                </a:solidFill>
                <a:latin typeface="Arial"/>
                <a:cs typeface="Arial"/>
              </a:rPr>
              <a:t> </a:t>
            </a:r>
            <a:r>
              <a:rPr dirty="0" sz="2200">
                <a:solidFill>
                  <a:srgbClr val="582C5F"/>
                </a:solidFill>
                <a:latin typeface="Arial"/>
                <a:cs typeface="Arial"/>
              </a:rPr>
              <a:t>talked</a:t>
            </a:r>
            <a:r>
              <a:rPr dirty="0" sz="2200" spc="-45">
                <a:solidFill>
                  <a:srgbClr val="582C5F"/>
                </a:solidFill>
                <a:latin typeface="Arial"/>
                <a:cs typeface="Arial"/>
              </a:rPr>
              <a:t> </a:t>
            </a:r>
            <a:r>
              <a:rPr dirty="0" sz="2200">
                <a:solidFill>
                  <a:srgbClr val="582C5F"/>
                </a:solidFill>
                <a:latin typeface="Arial"/>
                <a:cs typeface="Arial"/>
              </a:rPr>
              <a:t>a</a:t>
            </a:r>
            <a:r>
              <a:rPr dirty="0" sz="2200" spc="-50">
                <a:solidFill>
                  <a:srgbClr val="582C5F"/>
                </a:solidFill>
                <a:latin typeface="Arial"/>
                <a:cs typeface="Arial"/>
              </a:rPr>
              <a:t> </a:t>
            </a:r>
            <a:r>
              <a:rPr dirty="0" sz="2200">
                <a:solidFill>
                  <a:srgbClr val="582C5F"/>
                </a:solidFill>
                <a:latin typeface="Arial"/>
                <a:cs typeface="Arial"/>
              </a:rPr>
              <a:t>lot</a:t>
            </a:r>
            <a:r>
              <a:rPr dirty="0" sz="2200" spc="-45">
                <a:solidFill>
                  <a:srgbClr val="582C5F"/>
                </a:solidFill>
                <a:latin typeface="Arial"/>
                <a:cs typeface="Arial"/>
              </a:rPr>
              <a:t> </a:t>
            </a:r>
            <a:r>
              <a:rPr dirty="0" sz="2200">
                <a:solidFill>
                  <a:srgbClr val="582C5F"/>
                </a:solidFill>
                <a:latin typeface="Arial"/>
                <a:cs typeface="Arial"/>
              </a:rPr>
              <a:t>about</a:t>
            </a:r>
            <a:r>
              <a:rPr dirty="0" sz="2200" spc="-45">
                <a:solidFill>
                  <a:srgbClr val="582C5F"/>
                </a:solidFill>
                <a:latin typeface="Arial"/>
                <a:cs typeface="Arial"/>
              </a:rPr>
              <a:t> </a:t>
            </a:r>
            <a:r>
              <a:rPr dirty="0" sz="2200">
                <a:solidFill>
                  <a:srgbClr val="582C5F"/>
                </a:solidFill>
                <a:latin typeface="Arial"/>
                <a:cs typeface="Arial"/>
              </a:rPr>
              <a:t>P2E</a:t>
            </a:r>
            <a:r>
              <a:rPr dirty="0" sz="2200" spc="-50">
                <a:solidFill>
                  <a:srgbClr val="582C5F"/>
                </a:solidFill>
                <a:latin typeface="Arial"/>
                <a:cs typeface="Arial"/>
              </a:rPr>
              <a:t> </a:t>
            </a:r>
            <a:r>
              <a:rPr dirty="0" sz="2200">
                <a:solidFill>
                  <a:srgbClr val="582C5F"/>
                </a:solidFill>
                <a:latin typeface="Arial"/>
                <a:cs typeface="Arial"/>
              </a:rPr>
              <a:t>resources</a:t>
            </a:r>
            <a:r>
              <a:rPr dirty="0" sz="2200" spc="-40">
                <a:solidFill>
                  <a:srgbClr val="582C5F"/>
                </a:solidFill>
                <a:latin typeface="Arial"/>
                <a:cs typeface="Arial"/>
              </a:rPr>
              <a:t> </a:t>
            </a:r>
            <a:r>
              <a:rPr dirty="0" sz="2200">
                <a:solidFill>
                  <a:srgbClr val="582C5F"/>
                </a:solidFill>
                <a:latin typeface="Arial"/>
                <a:cs typeface="Arial"/>
              </a:rPr>
              <a:t>and</a:t>
            </a:r>
            <a:r>
              <a:rPr dirty="0" sz="2200" spc="-40">
                <a:solidFill>
                  <a:srgbClr val="582C5F"/>
                </a:solidFill>
                <a:latin typeface="Arial"/>
                <a:cs typeface="Arial"/>
              </a:rPr>
              <a:t> </a:t>
            </a:r>
            <a:r>
              <a:rPr dirty="0" sz="2200">
                <a:solidFill>
                  <a:srgbClr val="582C5F"/>
                </a:solidFill>
                <a:latin typeface="Arial"/>
                <a:cs typeface="Arial"/>
              </a:rPr>
              <a:t>want</a:t>
            </a:r>
            <a:r>
              <a:rPr dirty="0" sz="2200" spc="-45">
                <a:solidFill>
                  <a:srgbClr val="582C5F"/>
                </a:solidFill>
                <a:latin typeface="Arial"/>
                <a:cs typeface="Arial"/>
              </a:rPr>
              <a:t> </a:t>
            </a:r>
            <a:r>
              <a:rPr dirty="0" sz="2200">
                <a:solidFill>
                  <a:srgbClr val="582C5F"/>
                </a:solidFill>
                <a:latin typeface="Arial"/>
                <a:cs typeface="Arial"/>
              </a:rPr>
              <a:t>to</a:t>
            </a:r>
            <a:r>
              <a:rPr dirty="0" sz="2200" spc="-50">
                <a:solidFill>
                  <a:srgbClr val="582C5F"/>
                </a:solidFill>
                <a:latin typeface="Arial"/>
                <a:cs typeface="Arial"/>
              </a:rPr>
              <a:t> </a:t>
            </a:r>
            <a:r>
              <a:rPr dirty="0" sz="2200" spc="-10">
                <a:solidFill>
                  <a:srgbClr val="582C5F"/>
                </a:solidFill>
                <a:latin typeface="Arial"/>
                <a:cs typeface="Arial"/>
              </a:rPr>
              <a:t>focus </a:t>
            </a:r>
            <a:r>
              <a:rPr dirty="0" sz="2200">
                <a:solidFill>
                  <a:srgbClr val="582C5F"/>
                </a:solidFill>
                <a:latin typeface="Arial"/>
                <a:cs typeface="Arial"/>
              </a:rPr>
              <a:t>on</a:t>
            </a:r>
            <a:r>
              <a:rPr dirty="0" sz="2200" spc="-50">
                <a:solidFill>
                  <a:srgbClr val="582C5F"/>
                </a:solidFill>
                <a:latin typeface="Arial"/>
                <a:cs typeface="Arial"/>
              </a:rPr>
              <a:t> </a:t>
            </a:r>
            <a:r>
              <a:rPr dirty="0" sz="2200">
                <a:solidFill>
                  <a:srgbClr val="582C5F"/>
                </a:solidFill>
                <a:latin typeface="Arial"/>
                <a:cs typeface="Arial"/>
              </a:rPr>
              <a:t>the</a:t>
            </a:r>
            <a:r>
              <a:rPr dirty="0" sz="2200" spc="-50">
                <a:solidFill>
                  <a:srgbClr val="582C5F"/>
                </a:solidFill>
                <a:latin typeface="Arial"/>
                <a:cs typeface="Arial"/>
              </a:rPr>
              <a:t> </a:t>
            </a:r>
            <a:r>
              <a:rPr dirty="0" sz="2200">
                <a:solidFill>
                  <a:srgbClr val="582C5F"/>
                </a:solidFill>
                <a:latin typeface="Arial"/>
                <a:cs typeface="Arial"/>
              </a:rPr>
              <a:t>newly</a:t>
            </a:r>
            <a:r>
              <a:rPr dirty="0" sz="2200" spc="-45">
                <a:solidFill>
                  <a:srgbClr val="582C5F"/>
                </a:solidFill>
                <a:latin typeface="Arial"/>
                <a:cs typeface="Arial"/>
              </a:rPr>
              <a:t> </a:t>
            </a:r>
            <a:r>
              <a:rPr dirty="0" sz="2200">
                <a:solidFill>
                  <a:srgbClr val="582C5F"/>
                </a:solidFill>
                <a:latin typeface="Arial"/>
                <a:cs typeface="Arial"/>
              </a:rPr>
              <a:t>acquired</a:t>
            </a:r>
            <a:r>
              <a:rPr dirty="0" sz="2200" spc="-50">
                <a:solidFill>
                  <a:srgbClr val="582C5F"/>
                </a:solidFill>
                <a:latin typeface="Arial"/>
                <a:cs typeface="Arial"/>
              </a:rPr>
              <a:t> </a:t>
            </a:r>
            <a:r>
              <a:rPr dirty="0" sz="2200">
                <a:solidFill>
                  <a:srgbClr val="582C5F"/>
                </a:solidFill>
                <a:latin typeface="Arial"/>
                <a:cs typeface="Arial"/>
              </a:rPr>
              <a:t>resources</a:t>
            </a:r>
            <a:r>
              <a:rPr dirty="0" sz="2200" spc="-35">
                <a:solidFill>
                  <a:srgbClr val="582C5F"/>
                </a:solidFill>
                <a:latin typeface="Arial"/>
                <a:cs typeface="Arial"/>
              </a:rPr>
              <a:t> </a:t>
            </a:r>
            <a:r>
              <a:rPr dirty="0" sz="2200">
                <a:solidFill>
                  <a:srgbClr val="582C5F"/>
                </a:solidFill>
                <a:latin typeface="Arial"/>
                <a:cs typeface="Arial"/>
              </a:rPr>
              <a:t>your</a:t>
            </a:r>
            <a:r>
              <a:rPr dirty="0" sz="2200" spc="-35">
                <a:solidFill>
                  <a:srgbClr val="582C5F"/>
                </a:solidFill>
                <a:latin typeface="Arial"/>
                <a:cs typeface="Arial"/>
              </a:rPr>
              <a:t> </a:t>
            </a:r>
            <a:r>
              <a:rPr dirty="0" sz="2200">
                <a:solidFill>
                  <a:srgbClr val="582C5F"/>
                </a:solidFill>
                <a:latin typeface="Arial"/>
                <a:cs typeface="Arial"/>
              </a:rPr>
              <a:t>library</a:t>
            </a:r>
            <a:r>
              <a:rPr dirty="0" sz="2200" spc="-45">
                <a:solidFill>
                  <a:srgbClr val="582C5F"/>
                </a:solidFill>
                <a:latin typeface="Arial"/>
                <a:cs typeface="Arial"/>
              </a:rPr>
              <a:t> </a:t>
            </a:r>
            <a:r>
              <a:rPr dirty="0" sz="2200">
                <a:solidFill>
                  <a:srgbClr val="582C5F"/>
                </a:solidFill>
                <a:latin typeface="Arial"/>
                <a:cs typeface="Arial"/>
              </a:rPr>
              <a:t>is</a:t>
            </a:r>
            <a:r>
              <a:rPr dirty="0" sz="2200" spc="-60">
                <a:solidFill>
                  <a:srgbClr val="582C5F"/>
                </a:solidFill>
                <a:latin typeface="Arial"/>
                <a:cs typeface="Arial"/>
              </a:rPr>
              <a:t> </a:t>
            </a:r>
            <a:r>
              <a:rPr dirty="0" sz="2200" spc="-10">
                <a:solidFill>
                  <a:srgbClr val="582C5F"/>
                </a:solidFill>
                <a:latin typeface="Arial"/>
                <a:cs typeface="Arial"/>
              </a:rPr>
              <a:t>adding.</a:t>
            </a:r>
            <a:endParaRPr sz="2200">
              <a:latin typeface="Arial"/>
              <a:cs typeface="Arial"/>
            </a:endParaRPr>
          </a:p>
          <a:p>
            <a:pPr algn="just" marL="297815" indent="-285115">
              <a:lnSpc>
                <a:spcPct val="100000"/>
              </a:lnSpc>
              <a:spcBef>
                <a:spcPts val="580"/>
              </a:spcBef>
              <a:buChar char="•"/>
              <a:tabLst>
                <a:tab pos="297815" algn="l"/>
              </a:tabLst>
            </a:pPr>
            <a:r>
              <a:rPr dirty="0" sz="2400">
                <a:solidFill>
                  <a:srgbClr val="582C5F"/>
                </a:solidFill>
                <a:latin typeface="Arial"/>
                <a:cs typeface="Arial"/>
              </a:rPr>
              <a:t>Fundamentally</a:t>
            </a:r>
            <a:r>
              <a:rPr dirty="0" sz="2400" spc="-100">
                <a:solidFill>
                  <a:srgbClr val="582C5F"/>
                </a:solidFill>
                <a:latin typeface="Arial"/>
                <a:cs typeface="Arial"/>
              </a:rPr>
              <a:t> </a:t>
            </a:r>
            <a:r>
              <a:rPr dirty="0" sz="2400">
                <a:solidFill>
                  <a:srgbClr val="582C5F"/>
                </a:solidFill>
                <a:latin typeface="Arial"/>
                <a:cs typeface="Arial"/>
              </a:rPr>
              <a:t>ebooks</a:t>
            </a:r>
            <a:r>
              <a:rPr dirty="0" sz="2400" spc="-75">
                <a:solidFill>
                  <a:srgbClr val="582C5F"/>
                </a:solidFill>
                <a:latin typeface="Arial"/>
                <a:cs typeface="Arial"/>
              </a:rPr>
              <a:t> </a:t>
            </a:r>
            <a:r>
              <a:rPr dirty="0" sz="2400">
                <a:solidFill>
                  <a:srgbClr val="582C5F"/>
                </a:solidFill>
                <a:latin typeface="Arial"/>
                <a:cs typeface="Arial"/>
              </a:rPr>
              <a:t>in</a:t>
            </a:r>
            <a:r>
              <a:rPr dirty="0" sz="2400" spc="-165">
                <a:solidFill>
                  <a:srgbClr val="582C5F"/>
                </a:solidFill>
                <a:latin typeface="Arial"/>
                <a:cs typeface="Arial"/>
              </a:rPr>
              <a:t> </a:t>
            </a:r>
            <a:r>
              <a:rPr dirty="0" sz="2400">
                <a:solidFill>
                  <a:srgbClr val="582C5F"/>
                </a:solidFill>
                <a:latin typeface="Arial"/>
                <a:cs typeface="Arial"/>
              </a:rPr>
              <a:t>Alma</a:t>
            </a:r>
            <a:r>
              <a:rPr dirty="0" sz="2400" spc="-85">
                <a:solidFill>
                  <a:srgbClr val="582C5F"/>
                </a:solidFill>
                <a:latin typeface="Arial"/>
                <a:cs typeface="Arial"/>
              </a:rPr>
              <a:t> </a:t>
            </a:r>
            <a:r>
              <a:rPr dirty="0" sz="2400">
                <a:solidFill>
                  <a:srgbClr val="582C5F"/>
                </a:solidFill>
                <a:latin typeface="Arial"/>
                <a:cs typeface="Arial"/>
              </a:rPr>
              <a:t>are</a:t>
            </a:r>
            <a:r>
              <a:rPr dirty="0" sz="2400" spc="-95">
                <a:solidFill>
                  <a:srgbClr val="582C5F"/>
                </a:solidFill>
                <a:latin typeface="Arial"/>
                <a:cs typeface="Arial"/>
              </a:rPr>
              <a:t> </a:t>
            </a:r>
            <a:r>
              <a:rPr dirty="0" sz="2400">
                <a:solidFill>
                  <a:srgbClr val="582C5F"/>
                </a:solidFill>
                <a:latin typeface="Arial"/>
                <a:cs typeface="Arial"/>
              </a:rPr>
              <a:t>managed</a:t>
            </a:r>
            <a:r>
              <a:rPr dirty="0" sz="2400" spc="-70">
                <a:solidFill>
                  <a:srgbClr val="582C5F"/>
                </a:solidFill>
                <a:latin typeface="Arial"/>
                <a:cs typeface="Arial"/>
              </a:rPr>
              <a:t> </a:t>
            </a:r>
            <a:r>
              <a:rPr dirty="0" sz="2400" spc="-10">
                <a:solidFill>
                  <a:srgbClr val="582C5F"/>
                </a:solidFill>
                <a:latin typeface="Arial"/>
                <a:cs typeface="Arial"/>
              </a:rPr>
              <a:t>differently</a:t>
            </a:r>
            <a:endParaRPr sz="2400">
              <a:latin typeface="Arial"/>
              <a:cs typeface="Arial"/>
            </a:endParaRPr>
          </a:p>
          <a:p>
            <a:pPr algn="just" lvl="1" marL="1041400" marR="5080" indent="-285115">
              <a:lnSpc>
                <a:spcPct val="100000"/>
              </a:lnSpc>
              <a:spcBef>
                <a:spcPts val="525"/>
              </a:spcBef>
              <a:buChar char="•"/>
              <a:tabLst>
                <a:tab pos="1041400" algn="l"/>
              </a:tabLst>
            </a:pPr>
            <a:r>
              <a:rPr dirty="0" sz="2200">
                <a:solidFill>
                  <a:srgbClr val="582C5F"/>
                </a:solidFill>
                <a:latin typeface="Arial"/>
                <a:cs typeface="Arial"/>
              </a:rPr>
              <a:t>Ex</a:t>
            </a:r>
            <a:r>
              <a:rPr dirty="0" sz="2200" spc="-60">
                <a:solidFill>
                  <a:srgbClr val="582C5F"/>
                </a:solidFill>
                <a:latin typeface="Arial"/>
                <a:cs typeface="Arial"/>
              </a:rPr>
              <a:t> </a:t>
            </a:r>
            <a:r>
              <a:rPr dirty="0" sz="2200">
                <a:solidFill>
                  <a:srgbClr val="582C5F"/>
                </a:solidFill>
                <a:latin typeface="Arial"/>
                <a:cs typeface="Arial"/>
              </a:rPr>
              <a:t>Libris</a:t>
            </a:r>
            <a:r>
              <a:rPr dirty="0" sz="2200" spc="-70">
                <a:solidFill>
                  <a:srgbClr val="582C5F"/>
                </a:solidFill>
                <a:latin typeface="Arial"/>
                <a:cs typeface="Arial"/>
              </a:rPr>
              <a:t> </a:t>
            </a:r>
            <a:r>
              <a:rPr dirty="0" sz="2200">
                <a:solidFill>
                  <a:srgbClr val="582C5F"/>
                </a:solidFill>
                <a:latin typeface="Arial"/>
                <a:cs typeface="Arial"/>
              </a:rPr>
              <a:t>Documentation</a:t>
            </a:r>
            <a:r>
              <a:rPr dirty="0" sz="2200" spc="-35">
                <a:solidFill>
                  <a:srgbClr val="582C5F"/>
                </a:solidFill>
                <a:latin typeface="Arial"/>
                <a:cs typeface="Arial"/>
              </a:rPr>
              <a:t> </a:t>
            </a:r>
            <a:r>
              <a:rPr dirty="0" sz="2200">
                <a:solidFill>
                  <a:srgbClr val="582C5F"/>
                </a:solidFill>
                <a:latin typeface="Arial"/>
                <a:cs typeface="Arial"/>
              </a:rPr>
              <a:t>–</a:t>
            </a:r>
            <a:r>
              <a:rPr dirty="0" sz="2200" spc="-65">
                <a:solidFill>
                  <a:srgbClr val="582C5F"/>
                </a:solidFill>
                <a:latin typeface="Arial"/>
                <a:cs typeface="Arial"/>
              </a:rPr>
              <a:t> </a:t>
            </a:r>
            <a:r>
              <a:rPr dirty="0" sz="2200">
                <a:solidFill>
                  <a:srgbClr val="582C5F"/>
                </a:solidFill>
                <a:latin typeface="Arial"/>
                <a:cs typeface="Arial"/>
              </a:rPr>
              <a:t>Describes</a:t>
            </a:r>
            <a:r>
              <a:rPr dirty="0" sz="2200" spc="-70">
                <a:solidFill>
                  <a:srgbClr val="582C5F"/>
                </a:solidFill>
                <a:latin typeface="Arial"/>
                <a:cs typeface="Arial"/>
              </a:rPr>
              <a:t> </a:t>
            </a:r>
            <a:r>
              <a:rPr dirty="0" sz="2200">
                <a:solidFill>
                  <a:srgbClr val="582C5F"/>
                </a:solidFill>
                <a:latin typeface="Arial"/>
                <a:cs typeface="Arial"/>
              </a:rPr>
              <a:t>workflows</a:t>
            </a:r>
            <a:r>
              <a:rPr dirty="0" sz="2200" spc="-50">
                <a:solidFill>
                  <a:srgbClr val="582C5F"/>
                </a:solidFill>
                <a:latin typeface="Arial"/>
                <a:cs typeface="Arial"/>
              </a:rPr>
              <a:t> </a:t>
            </a:r>
            <a:r>
              <a:rPr dirty="0" sz="2200">
                <a:solidFill>
                  <a:srgbClr val="582C5F"/>
                </a:solidFill>
                <a:latin typeface="Arial"/>
                <a:cs typeface="Arial"/>
              </a:rPr>
              <a:t>and</a:t>
            </a:r>
            <a:r>
              <a:rPr dirty="0" sz="2200" spc="-60">
                <a:solidFill>
                  <a:srgbClr val="582C5F"/>
                </a:solidFill>
                <a:latin typeface="Arial"/>
                <a:cs typeface="Arial"/>
              </a:rPr>
              <a:t> </a:t>
            </a:r>
            <a:r>
              <a:rPr dirty="0" sz="2200">
                <a:solidFill>
                  <a:srgbClr val="582C5F"/>
                </a:solidFill>
                <a:latin typeface="Arial"/>
                <a:cs typeface="Arial"/>
              </a:rPr>
              <a:t>how</a:t>
            </a:r>
            <a:r>
              <a:rPr dirty="0" sz="2200" spc="-70">
                <a:solidFill>
                  <a:srgbClr val="582C5F"/>
                </a:solidFill>
                <a:latin typeface="Arial"/>
                <a:cs typeface="Arial"/>
              </a:rPr>
              <a:t> </a:t>
            </a:r>
            <a:r>
              <a:rPr dirty="0" sz="2200" spc="-25">
                <a:solidFill>
                  <a:srgbClr val="582C5F"/>
                </a:solidFill>
                <a:latin typeface="Arial"/>
                <a:cs typeface="Arial"/>
              </a:rPr>
              <a:t>to </a:t>
            </a:r>
            <a:r>
              <a:rPr dirty="0" sz="2200">
                <a:solidFill>
                  <a:srgbClr val="582C5F"/>
                </a:solidFill>
                <a:latin typeface="Arial"/>
                <a:cs typeface="Arial"/>
              </a:rPr>
              <a:t>manage</a:t>
            </a:r>
            <a:r>
              <a:rPr dirty="0" sz="2200" spc="-70">
                <a:solidFill>
                  <a:srgbClr val="582C5F"/>
                </a:solidFill>
                <a:latin typeface="Arial"/>
                <a:cs typeface="Arial"/>
              </a:rPr>
              <a:t> </a:t>
            </a:r>
            <a:r>
              <a:rPr dirty="0" sz="2200">
                <a:solidFill>
                  <a:srgbClr val="582C5F"/>
                </a:solidFill>
                <a:latin typeface="Arial"/>
                <a:cs typeface="Arial"/>
              </a:rPr>
              <a:t>eresources</a:t>
            </a:r>
            <a:r>
              <a:rPr dirty="0" sz="2200" spc="-85">
                <a:solidFill>
                  <a:srgbClr val="582C5F"/>
                </a:solidFill>
                <a:latin typeface="Arial"/>
                <a:cs typeface="Arial"/>
              </a:rPr>
              <a:t> </a:t>
            </a:r>
            <a:r>
              <a:rPr dirty="0" sz="2200" spc="-20">
                <a:solidFill>
                  <a:srgbClr val="582C5F"/>
                </a:solidFill>
                <a:latin typeface="Arial"/>
                <a:cs typeface="Arial"/>
              </a:rPr>
              <a:t>but…</a:t>
            </a:r>
            <a:endParaRPr sz="2200">
              <a:latin typeface="Arial"/>
              <a:cs typeface="Arial"/>
            </a:endParaRPr>
          </a:p>
          <a:p>
            <a:pPr algn="just" lvl="1" marL="1040765" marR="158115" indent="-285115">
              <a:lnSpc>
                <a:spcPct val="100000"/>
              </a:lnSpc>
              <a:spcBef>
                <a:spcPts val="525"/>
              </a:spcBef>
              <a:buChar char="•"/>
              <a:tabLst>
                <a:tab pos="1040765" algn="l"/>
              </a:tabLst>
            </a:pPr>
            <a:r>
              <a:rPr dirty="0" sz="2200">
                <a:solidFill>
                  <a:srgbClr val="582C5F"/>
                </a:solidFill>
                <a:latin typeface="Arial"/>
                <a:cs typeface="Arial"/>
              </a:rPr>
              <a:t>CARLI</a:t>
            </a:r>
            <a:r>
              <a:rPr dirty="0" sz="2200" spc="-60">
                <a:solidFill>
                  <a:srgbClr val="582C5F"/>
                </a:solidFill>
                <a:latin typeface="Arial"/>
                <a:cs typeface="Arial"/>
              </a:rPr>
              <a:t> </a:t>
            </a:r>
            <a:r>
              <a:rPr dirty="0" sz="2200">
                <a:solidFill>
                  <a:srgbClr val="582C5F"/>
                </a:solidFill>
                <a:latin typeface="Arial"/>
                <a:cs typeface="Arial"/>
              </a:rPr>
              <a:t>receives</a:t>
            </a:r>
            <a:r>
              <a:rPr dirty="0" sz="2200" spc="-70">
                <a:solidFill>
                  <a:srgbClr val="582C5F"/>
                </a:solidFill>
                <a:latin typeface="Arial"/>
                <a:cs typeface="Arial"/>
              </a:rPr>
              <a:t> </a:t>
            </a:r>
            <a:r>
              <a:rPr dirty="0" sz="2200">
                <a:solidFill>
                  <a:srgbClr val="582C5F"/>
                </a:solidFill>
                <a:latin typeface="Arial"/>
                <a:cs typeface="Arial"/>
              </a:rPr>
              <a:t>many</a:t>
            </a:r>
            <a:r>
              <a:rPr dirty="0" sz="2200" spc="-60">
                <a:solidFill>
                  <a:srgbClr val="582C5F"/>
                </a:solidFill>
                <a:latin typeface="Arial"/>
                <a:cs typeface="Arial"/>
              </a:rPr>
              <a:t> </a:t>
            </a:r>
            <a:r>
              <a:rPr dirty="0" sz="2200">
                <a:solidFill>
                  <a:srgbClr val="582C5F"/>
                </a:solidFill>
                <a:latin typeface="Arial"/>
                <a:cs typeface="Arial"/>
              </a:rPr>
              <a:t>questions</a:t>
            </a:r>
            <a:r>
              <a:rPr dirty="0" sz="2200" spc="-80">
                <a:solidFill>
                  <a:srgbClr val="582C5F"/>
                </a:solidFill>
                <a:latin typeface="Arial"/>
                <a:cs typeface="Arial"/>
              </a:rPr>
              <a:t> </a:t>
            </a:r>
            <a:r>
              <a:rPr dirty="0" sz="2200">
                <a:solidFill>
                  <a:srgbClr val="582C5F"/>
                </a:solidFill>
                <a:latin typeface="Arial"/>
                <a:cs typeface="Arial"/>
              </a:rPr>
              <a:t>about</a:t>
            </a:r>
            <a:r>
              <a:rPr dirty="0" sz="2200" spc="-60">
                <a:solidFill>
                  <a:srgbClr val="582C5F"/>
                </a:solidFill>
                <a:latin typeface="Arial"/>
                <a:cs typeface="Arial"/>
              </a:rPr>
              <a:t> </a:t>
            </a:r>
            <a:r>
              <a:rPr dirty="0" sz="2200">
                <a:solidFill>
                  <a:srgbClr val="582C5F"/>
                </a:solidFill>
                <a:latin typeface="Arial"/>
                <a:cs typeface="Arial"/>
              </a:rPr>
              <a:t>ebook</a:t>
            </a:r>
            <a:r>
              <a:rPr dirty="0" sz="2200" spc="-70">
                <a:solidFill>
                  <a:srgbClr val="582C5F"/>
                </a:solidFill>
                <a:latin typeface="Arial"/>
                <a:cs typeface="Arial"/>
              </a:rPr>
              <a:t> </a:t>
            </a:r>
            <a:r>
              <a:rPr dirty="0" sz="2200">
                <a:solidFill>
                  <a:srgbClr val="582C5F"/>
                </a:solidFill>
                <a:latin typeface="Arial"/>
                <a:cs typeface="Arial"/>
              </a:rPr>
              <a:t>cataloging</a:t>
            </a:r>
            <a:r>
              <a:rPr dirty="0" sz="2200" spc="-80">
                <a:solidFill>
                  <a:srgbClr val="582C5F"/>
                </a:solidFill>
                <a:latin typeface="Arial"/>
                <a:cs typeface="Arial"/>
              </a:rPr>
              <a:t> </a:t>
            </a:r>
            <a:r>
              <a:rPr dirty="0" sz="2200" spc="-50">
                <a:solidFill>
                  <a:srgbClr val="582C5F"/>
                </a:solidFill>
                <a:latin typeface="Arial"/>
                <a:cs typeface="Arial"/>
              </a:rPr>
              <a:t>– </a:t>
            </a:r>
            <a:r>
              <a:rPr dirty="0" sz="2200">
                <a:solidFill>
                  <a:srgbClr val="582C5F"/>
                </a:solidFill>
                <a:latin typeface="Arial"/>
                <a:cs typeface="Arial"/>
              </a:rPr>
              <a:t>today</a:t>
            </a:r>
            <a:r>
              <a:rPr dirty="0" sz="2200" spc="-45">
                <a:solidFill>
                  <a:srgbClr val="582C5F"/>
                </a:solidFill>
                <a:latin typeface="Arial"/>
                <a:cs typeface="Arial"/>
              </a:rPr>
              <a:t> </a:t>
            </a:r>
            <a:r>
              <a:rPr dirty="0" sz="2200">
                <a:solidFill>
                  <a:srgbClr val="582C5F"/>
                </a:solidFill>
                <a:latin typeface="Arial"/>
                <a:cs typeface="Arial"/>
              </a:rPr>
              <a:t>we</a:t>
            </a:r>
            <a:r>
              <a:rPr dirty="0" sz="2200" spc="-45">
                <a:solidFill>
                  <a:srgbClr val="582C5F"/>
                </a:solidFill>
                <a:latin typeface="Arial"/>
                <a:cs typeface="Arial"/>
              </a:rPr>
              <a:t> </a:t>
            </a:r>
            <a:r>
              <a:rPr dirty="0" sz="2200">
                <a:solidFill>
                  <a:srgbClr val="582C5F"/>
                </a:solidFill>
                <a:latin typeface="Arial"/>
                <a:cs typeface="Arial"/>
              </a:rPr>
              <a:t>want</a:t>
            </a:r>
            <a:r>
              <a:rPr dirty="0" sz="2200" spc="-35">
                <a:solidFill>
                  <a:srgbClr val="582C5F"/>
                </a:solidFill>
                <a:latin typeface="Arial"/>
                <a:cs typeface="Arial"/>
              </a:rPr>
              <a:t> </a:t>
            </a:r>
            <a:r>
              <a:rPr dirty="0" sz="2200">
                <a:solidFill>
                  <a:srgbClr val="582C5F"/>
                </a:solidFill>
                <a:latin typeface="Arial"/>
                <a:cs typeface="Arial"/>
              </a:rPr>
              <a:t>to</a:t>
            </a:r>
            <a:r>
              <a:rPr dirty="0" sz="2200" spc="-45">
                <a:solidFill>
                  <a:srgbClr val="582C5F"/>
                </a:solidFill>
                <a:latin typeface="Arial"/>
                <a:cs typeface="Arial"/>
              </a:rPr>
              <a:t> </a:t>
            </a:r>
            <a:r>
              <a:rPr dirty="0" sz="2200">
                <a:solidFill>
                  <a:srgbClr val="582C5F"/>
                </a:solidFill>
                <a:latin typeface="Arial"/>
                <a:cs typeface="Arial"/>
              </a:rPr>
              <a:t>talk</a:t>
            </a:r>
            <a:r>
              <a:rPr dirty="0" sz="2200" spc="-45">
                <a:solidFill>
                  <a:srgbClr val="582C5F"/>
                </a:solidFill>
                <a:latin typeface="Arial"/>
                <a:cs typeface="Arial"/>
              </a:rPr>
              <a:t> </a:t>
            </a:r>
            <a:r>
              <a:rPr dirty="0" sz="2200">
                <a:solidFill>
                  <a:srgbClr val="582C5F"/>
                </a:solidFill>
                <a:latin typeface="Arial"/>
                <a:cs typeface="Arial"/>
              </a:rPr>
              <a:t>about</a:t>
            </a:r>
            <a:r>
              <a:rPr dirty="0" sz="2200" spc="-45">
                <a:solidFill>
                  <a:srgbClr val="582C5F"/>
                </a:solidFill>
                <a:latin typeface="Arial"/>
                <a:cs typeface="Arial"/>
              </a:rPr>
              <a:t> </a:t>
            </a:r>
            <a:r>
              <a:rPr dirty="0" sz="2200" b="1">
                <a:solidFill>
                  <a:srgbClr val="582C5F"/>
                </a:solidFill>
                <a:latin typeface="Arial"/>
                <a:cs typeface="Arial"/>
              </a:rPr>
              <a:t>why</a:t>
            </a:r>
            <a:r>
              <a:rPr dirty="0" sz="2200" spc="-55" b="1">
                <a:solidFill>
                  <a:srgbClr val="582C5F"/>
                </a:solidFill>
                <a:latin typeface="Arial"/>
                <a:cs typeface="Arial"/>
              </a:rPr>
              <a:t> </a:t>
            </a:r>
            <a:r>
              <a:rPr dirty="0" sz="2200">
                <a:solidFill>
                  <a:srgbClr val="582C5F"/>
                </a:solidFill>
                <a:latin typeface="Arial"/>
                <a:cs typeface="Arial"/>
              </a:rPr>
              <a:t>you</a:t>
            </a:r>
            <a:r>
              <a:rPr dirty="0" sz="2200" spc="-40">
                <a:solidFill>
                  <a:srgbClr val="582C5F"/>
                </a:solidFill>
                <a:latin typeface="Arial"/>
                <a:cs typeface="Arial"/>
              </a:rPr>
              <a:t> </a:t>
            </a:r>
            <a:r>
              <a:rPr dirty="0" sz="2200">
                <a:solidFill>
                  <a:srgbClr val="582C5F"/>
                </a:solidFill>
                <a:latin typeface="Arial"/>
                <a:cs typeface="Arial"/>
              </a:rPr>
              <a:t>should</a:t>
            </a:r>
            <a:r>
              <a:rPr dirty="0" sz="2200" spc="-45">
                <a:solidFill>
                  <a:srgbClr val="582C5F"/>
                </a:solidFill>
                <a:latin typeface="Arial"/>
                <a:cs typeface="Arial"/>
              </a:rPr>
              <a:t> </a:t>
            </a:r>
            <a:r>
              <a:rPr dirty="0" sz="2200">
                <a:solidFill>
                  <a:srgbClr val="582C5F"/>
                </a:solidFill>
                <a:latin typeface="Arial"/>
                <a:cs typeface="Arial"/>
              </a:rPr>
              <a:t>manage</a:t>
            </a:r>
            <a:r>
              <a:rPr dirty="0" sz="2200" spc="-35">
                <a:solidFill>
                  <a:srgbClr val="582C5F"/>
                </a:solidFill>
                <a:latin typeface="Arial"/>
                <a:cs typeface="Arial"/>
              </a:rPr>
              <a:t> </a:t>
            </a:r>
            <a:r>
              <a:rPr dirty="0" sz="2200" spc="-20">
                <a:solidFill>
                  <a:srgbClr val="582C5F"/>
                </a:solidFill>
                <a:latin typeface="Arial"/>
                <a:cs typeface="Arial"/>
              </a:rPr>
              <a:t>your </a:t>
            </a:r>
            <a:r>
              <a:rPr dirty="0" sz="2200">
                <a:solidFill>
                  <a:srgbClr val="582C5F"/>
                </a:solidFill>
                <a:latin typeface="Arial"/>
                <a:cs typeface="Arial"/>
              </a:rPr>
              <a:t>ebooks</a:t>
            </a:r>
            <a:r>
              <a:rPr dirty="0" sz="2200" spc="-100">
                <a:solidFill>
                  <a:srgbClr val="582C5F"/>
                </a:solidFill>
                <a:latin typeface="Arial"/>
                <a:cs typeface="Arial"/>
              </a:rPr>
              <a:t> </a:t>
            </a:r>
            <a:r>
              <a:rPr dirty="0" sz="2200">
                <a:solidFill>
                  <a:srgbClr val="582C5F"/>
                </a:solidFill>
                <a:latin typeface="Arial"/>
                <a:cs typeface="Arial"/>
              </a:rPr>
              <a:t>differently</a:t>
            </a:r>
            <a:r>
              <a:rPr dirty="0" sz="2200" spc="-85">
                <a:solidFill>
                  <a:srgbClr val="582C5F"/>
                </a:solidFill>
                <a:latin typeface="Arial"/>
                <a:cs typeface="Arial"/>
              </a:rPr>
              <a:t> </a:t>
            </a:r>
            <a:r>
              <a:rPr dirty="0" sz="2200">
                <a:solidFill>
                  <a:srgbClr val="582C5F"/>
                </a:solidFill>
                <a:latin typeface="Arial"/>
                <a:cs typeface="Arial"/>
              </a:rPr>
              <a:t>in</a:t>
            </a:r>
            <a:r>
              <a:rPr dirty="0" sz="2200" spc="-150">
                <a:solidFill>
                  <a:srgbClr val="582C5F"/>
                </a:solidFill>
                <a:latin typeface="Arial"/>
                <a:cs typeface="Arial"/>
              </a:rPr>
              <a:t> </a:t>
            </a:r>
            <a:r>
              <a:rPr dirty="0" sz="2200" spc="-20">
                <a:solidFill>
                  <a:srgbClr val="582C5F"/>
                </a:solidFill>
                <a:latin typeface="Arial"/>
                <a:cs typeface="Arial"/>
              </a:rPr>
              <a:t>Alma.</a:t>
            </a:r>
            <a:endParaRPr sz="2200">
              <a:latin typeface="Arial"/>
              <a:cs typeface="Arial"/>
            </a:endParaRPr>
          </a:p>
          <a:p>
            <a:pPr algn="just" marL="466725" marR="283845" indent="-454659">
              <a:lnSpc>
                <a:spcPct val="100000"/>
              </a:lnSpc>
              <a:spcBef>
                <a:spcPts val="580"/>
              </a:spcBef>
              <a:buChar char="•"/>
              <a:tabLst>
                <a:tab pos="469265" algn="l"/>
              </a:tabLst>
            </a:pPr>
            <a:r>
              <a:rPr dirty="0" sz="2400">
                <a:solidFill>
                  <a:srgbClr val="582C5F"/>
                </a:solidFill>
                <a:latin typeface="Arial"/>
                <a:cs typeface="Arial"/>
              </a:rPr>
              <a:t>Ultimately</a:t>
            </a:r>
            <a:r>
              <a:rPr dirty="0" sz="2400" spc="-45">
                <a:solidFill>
                  <a:srgbClr val="582C5F"/>
                </a:solidFill>
                <a:latin typeface="Arial"/>
                <a:cs typeface="Arial"/>
              </a:rPr>
              <a:t> </a:t>
            </a:r>
            <a:r>
              <a:rPr dirty="0" sz="2400">
                <a:solidFill>
                  <a:srgbClr val="582C5F"/>
                </a:solidFill>
                <a:latin typeface="Arial"/>
                <a:cs typeface="Arial"/>
              </a:rPr>
              <a:t>CARLI</a:t>
            </a:r>
            <a:r>
              <a:rPr dirty="0" sz="2400" spc="-45">
                <a:solidFill>
                  <a:srgbClr val="582C5F"/>
                </a:solidFill>
                <a:latin typeface="Arial"/>
                <a:cs typeface="Arial"/>
              </a:rPr>
              <a:t> </a:t>
            </a:r>
            <a:r>
              <a:rPr dirty="0" sz="2400">
                <a:solidFill>
                  <a:srgbClr val="582C5F"/>
                </a:solidFill>
                <a:latin typeface="Arial"/>
                <a:cs typeface="Arial"/>
              </a:rPr>
              <a:t>would</a:t>
            </a:r>
            <a:r>
              <a:rPr dirty="0" sz="2400" spc="-35">
                <a:solidFill>
                  <a:srgbClr val="582C5F"/>
                </a:solidFill>
                <a:latin typeface="Arial"/>
                <a:cs typeface="Arial"/>
              </a:rPr>
              <a:t> </a:t>
            </a:r>
            <a:r>
              <a:rPr dirty="0" sz="2400">
                <a:solidFill>
                  <a:srgbClr val="582C5F"/>
                </a:solidFill>
                <a:latin typeface="Arial"/>
                <a:cs typeface="Arial"/>
              </a:rPr>
              <a:t>like</a:t>
            </a:r>
            <a:r>
              <a:rPr dirty="0" sz="2400" spc="-35">
                <a:solidFill>
                  <a:srgbClr val="582C5F"/>
                </a:solidFill>
                <a:latin typeface="Arial"/>
                <a:cs typeface="Arial"/>
              </a:rPr>
              <a:t> </a:t>
            </a:r>
            <a:r>
              <a:rPr dirty="0" sz="2400">
                <a:solidFill>
                  <a:srgbClr val="582C5F"/>
                </a:solidFill>
                <a:latin typeface="Arial"/>
                <a:cs typeface="Arial"/>
              </a:rPr>
              <a:t>to</a:t>
            </a:r>
            <a:r>
              <a:rPr dirty="0" sz="2400" spc="-80">
                <a:solidFill>
                  <a:srgbClr val="582C5F"/>
                </a:solidFill>
                <a:latin typeface="Arial"/>
                <a:cs typeface="Arial"/>
              </a:rPr>
              <a:t> </a:t>
            </a:r>
            <a:r>
              <a:rPr dirty="0" sz="2400">
                <a:solidFill>
                  <a:srgbClr val="582C5F"/>
                </a:solidFill>
                <a:latin typeface="Arial"/>
                <a:cs typeface="Arial"/>
              </a:rPr>
              <a:t>have</a:t>
            </a:r>
            <a:r>
              <a:rPr dirty="0" sz="2400" spc="-50">
                <a:solidFill>
                  <a:srgbClr val="582C5F"/>
                </a:solidFill>
                <a:latin typeface="Arial"/>
                <a:cs typeface="Arial"/>
              </a:rPr>
              <a:t> </a:t>
            </a:r>
            <a:r>
              <a:rPr dirty="0" sz="2400">
                <a:solidFill>
                  <a:srgbClr val="582C5F"/>
                </a:solidFill>
                <a:latin typeface="Arial"/>
                <a:cs typeface="Arial"/>
              </a:rPr>
              <a:t>some</a:t>
            </a:r>
            <a:r>
              <a:rPr dirty="0" sz="2400" spc="-60">
                <a:solidFill>
                  <a:srgbClr val="582C5F"/>
                </a:solidFill>
                <a:latin typeface="Arial"/>
                <a:cs typeface="Arial"/>
              </a:rPr>
              <a:t> </a:t>
            </a:r>
            <a:r>
              <a:rPr dirty="0" sz="2400">
                <a:solidFill>
                  <a:srgbClr val="582C5F"/>
                </a:solidFill>
                <a:latin typeface="Arial"/>
                <a:cs typeface="Arial"/>
              </a:rPr>
              <a:t>best</a:t>
            </a:r>
            <a:r>
              <a:rPr dirty="0" sz="2400" spc="-60">
                <a:solidFill>
                  <a:srgbClr val="582C5F"/>
                </a:solidFill>
                <a:latin typeface="Arial"/>
                <a:cs typeface="Arial"/>
              </a:rPr>
              <a:t> </a:t>
            </a:r>
            <a:r>
              <a:rPr dirty="0" sz="2400" spc="-10">
                <a:solidFill>
                  <a:srgbClr val="582C5F"/>
                </a:solidFill>
                <a:latin typeface="Arial"/>
                <a:cs typeface="Arial"/>
              </a:rPr>
              <a:t>practices </a:t>
            </a:r>
            <a:r>
              <a:rPr dirty="0" sz="2400" spc="-10">
                <a:solidFill>
                  <a:srgbClr val="582C5F"/>
                </a:solidFill>
                <a:latin typeface="Arial"/>
                <a:cs typeface="Arial"/>
              </a:rPr>
              <a:t>	</a:t>
            </a:r>
            <a:r>
              <a:rPr dirty="0" sz="2400">
                <a:solidFill>
                  <a:srgbClr val="582C5F"/>
                </a:solidFill>
                <a:latin typeface="Arial"/>
                <a:cs typeface="Arial"/>
              </a:rPr>
              <a:t>for</a:t>
            </a:r>
            <a:r>
              <a:rPr dirty="0" sz="2400" spc="-50">
                <a:solidFill>
                  <a:srgbClr val="582C5F"/>
                </a:solidFill>
                <a:latin typeface="Arial"/>
                <a:cs typeface="Arial"/>
              </a:rPr>
              <a:t> </a:t>
            </a:r>
            <a:r>
              <a:rPr dirty="0" sz="2400">
                <a:solidFill>
                  <a:srgbClr val="582C5F"/>
                </a:solidFill>
                <a:latin typeface="Arial"/>
                <a:cs typeface="Arial"/>
              </a:rPr>
              <a:t>ebooks</a:t>
            </a:r>
            <a:r>
              <a:rPr dirty="0" sz="2400" spc="-30">
                <a:solidFill>
                  <a:srgbClr val="582C5F"/>
                </a:solidFill>
                <a:latin typeface="Arial"/>
                <a:cs typeface="Arial"/>
              </a:rPr>
              <a:t> </a:t>
            </a:r>
            <a:r>
              <a:rPr dirty="0" sz="2400">
                <a:solidFill>
                  <a:srgbClr val="582C5F"/>
                </a:solidFill>
                <a:latin typeface="Arial"/>
                <a:cs typeface="Arial"/>
              </a:rPr>
              <a:t>in</a:t>
            </a:r>
            <a:r>
              <a:rPr dirty="0" sz="2400" spc="-40">
                <a:solidFill>
                  <a:srgbClr val="582C5F"/>
                </a:solidFill>
                <a:latin typeface="Arial"/>
                <a:cs typeface="Arial"/>
              </a:rPr>
              <a:t> </a:t>
            </a:r>
            <a:r>
              <a:rPr dirty="0" sz="2400">
                <a:solidFill>
                  <a:srgbClr val="582C5F"/>
                </a:solidFill>
                <a:latin typeface="Arial"/>
                <a:cs typeface="Arial"/>
              </a:rPr>
              <a:t>our</a:t>
            </a:r>
            <a:r>
              <a:rPr dirty="0" sz="2400" spc="-35">
                <a:solidFill>
                  <a:srgbClr val="582C5F"/>
                </a:solidFill>
                <a:latin typeface="Arial"/>
                <a:cs typeface="Arial"/>
              </a:rPr>
              <a:t> </a:t>
            </a:r>
            <a:r>
              <a:rPr dirty="0" sz="2400" spc="-10">
                <a:solidFill>
                  <a:srgbClr val="582C5F"/>
                </a:solidFill>
                <a:latin typeface="Arial"/>
                <a:cs typeface="Arial"/>
              </a:rPr>
              <a:t>new</a:t>
            </a:r>
            <a:r>
              <a:rPr dirty="0" sz="2400" spc="-155">
                <a:solidFill>
                  <a:srgbClr val="582C5F"/>
                </a:solidFill>
                <a:latin typeface="Arial"/>
                <a:cs typeface="Arial"/>
              </a:rPr>
              <a:t> </a:t>
            </a:r>
            <a:r>
              <a:rPr dirty="0" sz="2400">
                <a:solidFill>
                  <a:srgbClr val="582C5F"/>
                </a:solidFill>
                <a:latin typeface="Arial"/>
                <a:cs typeface="Arial"/>
              </a:rPr>
              <a:t>Alma</a:t>
            </a:r>
            <a:r>
              <a:rPr dirty="0" sz="2400" spc="-40">
                <a:solidFill>
                  <a:srgbClr val="582C5F"/>
                </a:solidFill>
                <a:latin typeface="Arial"/>
                <a:cs typeface="Arial"/>
              </a:rPr>
              <a:t> </a:t>
            </a:r>
            <a:r>
              <a:rPr dirty="0" sz="2400" spc="-10">
                <a:solidFill>
                  <a:srgbClr val="582C5F"/>
                </a:solidFill>
                <a:latin typeface="Arial"/>
                <a:cs typeface="Arial"/>
              </a:rPr>
              <a:t>environment.</a:t>
            </a:r>
            <a:endParaRPr sz="2400">
              <a:latin typeface="Arial"/>
              <a:cs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9154" y="67420"/>
            <a:ext cx="3939540" cy="269240"/>
          </a:xfrm>
          <a:prstGeom prst="rect">
            <a:avLst/>
          </a:prstGeom>
        </p:spPr>
        <p:txBody>
          <a:bodyPr wrap="square" lIns="0" tIns="12065" rIns="0" bIns="0" rtlCol="0" vert="horz">
            <a:spAutoFit/>
          </a:bodyPr>
          <a:lstStyle/>
          <a:p>
            <a:pPr marL="12700">
              <a:lnSpc>
                <a:spcPct val="100000"/>
              </a:lnSpc>
              <a:spcBef>
                <a:spcPts val="95"/>
              </a:spcBef>
            </a:pPr>
            <a:r>
              <a:rPr dirty="0" sz="1600" spc="-10">
                <a:solidFill>
                  <a:srgbClr val="FFFFFF"/>
                </a:solidFill>
                <a:latin typeface="Arial"/>
                <a:cs typeface="Arial"/>
              </a:rPr>
              <a:t>EBOOKS</a:t>
            </a:r>
            <a:r>
              <a:rPr dirty="0" sz="1600" spc="-90">
                <a:solidFill>
                  <a:srgbClr val="FFFFFF"/>
                </a:solidFill>
                <a:latin typeface="Arial"/>
                <a:cs typeface="Arial"/>
              </a:rPr>
              <a:t> </a:t>
            </a:r>
            <a:r>
              <a:rPr dirty="0" sz="1600">
                <a:solidFill>
                  <a:srgbClr val="FFFFFF"/>
                </a:solidFill>
                <a:latin typeface="Arial"/>
                <a:cs typeface="Arial"/>
              </a:rPr>
              <a:t>AND</a:t>
            </a:r>
            <a:r>
              <a:rPr dirty="0" sz="1600" spc="-30">
                <a:solidFill>
                  <a:srgbClr val="FFFFFF"/>
                </a:solidFill>
                <a:latin typeface="Arial"/>
                <a:cs typeface="Arial"/>
              </a:rPr>
              <a:t> </a:t>
            </a:r>
            <a:r>
              <a:rPr dirty="0" sz="1600">
                <a:solidFill>
                  <a:srgbClr val="FFFFFF"/>
                </a:solidFill>
                <a:latin typeface="Arial"/>
                <a:cs typeface="Arial"/>
              </a:rPr>
              <a:t>MARC</a:t>
            </a:r>
            <a:r>
              <a:rPr dirty="0" sz="1600" spc="-10">
                <a:solidFill>
                  <a:srgbClr val="FFFFFF"/>
                </a:solidFill>
                <a:latin typeface="Arial"/>
                <a:cs typeface="Arial"/>
              </a:rPr>
              <a:t> </a:t>
            </a:r>
            <a:r>
              <a:rPr dirty="0" sz="1600">
                <a:solidFill>
                  <a:srgbClr val="FFFFFF"/>
                </a:solidFill>
                <a:latin typeface="Arial"/>
                <a:cs typeface="Arial"/>
              </a:rPr>
              <a:t>RECORDS</a:t>
            </a:r>
            <a:r>
              <a:rPr dirty="0" sz="1600" spc="-15">
                <a:solidFill>
                  <a:srgbClr val="FFFFFF"/>
                </a:solidFill>
                <a:latin typeface="Arial"/>
                <a:cs typeface="Arial"/>
              </a:rPr>
              <a:t> </a:t>
            </a:r>
            <a:r>
              <a:rPr dirty="0" sz="1600">
                <a:solidFill>
                  <a:srgbClr val="FFFFFF"/>
                </a:solidFill>
                <a:latin typeface="Arial"/>
                <a:cs typeface="Arial"/>
              </a:rPr>
              <a:t>IN</a:t>
            </a:r>
            <a:r>
              <a:rPr dirty="0" sz="1600" spc="-100">
                <a:solidFill>
                  <a:srgbClr val="FFFFFF"/>
                </a:solidFill>
                <a:latin typeface="Arial"/>
                <a:cs typeface="Arial"/>
              </a:rPr>
              <a:t> </a:t>
            </a:r>
            <a:r>
              <a:rPr dirty="0" sz="1600" spc="-20">
                <a:solidFill>
                  <a:srgbClr val="FFFFFF"/>
                </a:solidFill>
                <a:latin typeface="Arial"/>
                <a:cs typeface="Arial"/>
              </a:rPr>
              <a:t>ALMA</a:t>
            </a:r>
            <a:endParaRPr sz="1600">
              <a:latin typeface="Arial"/>
              <a:cs typeface="Arial"/>
            </a:endParaRPr>
          </a:p>
        </p:txBody>
      </p:sp>
      <p:sp>
        <p:nvSpPr>
          <p:cNvPr id="3" name="object 3"/>
          <p:cNvSpPr txBox="1"/>
          <p:nvPr/>
        </p:nvSpPr>
        <p:spPr>
          <a:xfrm>
            <a:off x="669080" y="4413615"/>
            <a:ext cx="7691120" cy="1708150"/>
          </a:xfrm>
          <a:prstGeom prst="rect">
            <a:avLst/>
          </a:prstGeom>
        </p:spPr>
        <p:txBody>
          <a:bodyPr wrap="square" lIns="0" tIns="85725" rIns="0" bIns="0" rtlCol="0" vert="horz">
            <a:spAutoFit/>
          </a:bodyPr>
          <a:lstStyle/>
          <a:p>
            <a:pPr marL="354965" indent="-342265">
              <a:lnSpc>
                <a:spcPct val="100000"/>
              </a:lnSpc>
              <a:spcBef>
                <a:spcPts val="675"/>
              </a:spcBef>
              <a:buChar char="•"/>
              <a:tabLst>
                <a:tab pos="354965" algn="l"/>
              </a:tabLst>
            </a:pPr>
            <a:r>
              <a:rPr dirty="0" sz="2400">
                <a:solidFill>
                  <a:srgbClr val="582C5F"/>
                </a:solidFill>
                <a:latin typeface="Arial"/>
                <a:cs typeface="Arial"/>
              </a:rPr>
              <a:t>Where</a:t>
            </a:r>
            <a:r>
              <a:rPr dirty="0" sz="2400" spc="-60">
                <a:solidFill>
                  <a:srgbClr val="582C5F"/>
                </a:solidFill>
                <a:latin typeface="Arial"/>
                <a:cs typeface="Arial"/>
              </a:rPr>
              <a:t> </a:t>
            </a:r>
            <a:r>
              <a:rPr dirty="0" sz="2400">
                <a:solidFill>
                  <a:srgbClr val="582C5F"/>
                </a:solidFill>
                <a:latin typeface="Arial"/>
                <a:cs typeface="Arial"/>
              </a:rPr>
              <a:t>should</a:t>
            </a:r>
            <a:r>
              <a:rPr dirty="0" sz="2400" spc="-40">
                <a:solidFill>
                  <a:srgbClr val="582C5F"/>
                </a:solidFill>
                <a:latin typeface="Arial"/>
                <a:cs typeface="Arial"/>
              </a:rPr>
              <a:t> </a:t>
            </a:r>
            <a:r>
              <a:rPr dirty="0" sz="2400">
                <a:solidFill>
                  <a:srgbClr val="582C5F"/>
                </a:solidFill>
                <a:latin typeface="Arial"/>
                <a:cs typeface="Arial"/>
              </a:rPr>
              <a:t>my</a:t>
            </a:r>
            <a:r>
              <a:rPr dirty="0" sz="2400" spc="-70">
                <a:solidFill>
                  <a:srgbClr val="582C5F"/>
                </a:solidFill>
                <a:latin typeface="Arial"/>
                <a:cs typeface="Arial"/>
              </a:rPr>
              <a:t> </a:t>
            </a:r>
            <a:r>
              <a:rPr dirty="0" sz="2400">
                <a:solidFill>
                  <a:srgbClr val="582C5F"/>
                </a:solidFill>
                <a:latin typeface="Arial"/>
                <a:cs typeface="Arial"/>
              </a:rPr>
              <a:t>MARC</a:t>
            </a:r>
            <a:r>
              <a:rPr dirty="0" sz="2400" spc="-60">
                <a:solidFill>
                  <a:srgbClr val="582C5F"/>
                </a:solidFill>
                <a:latin typeface="Arial"/>
                <a:cs typeface="Arial"/>
              </a:rPr>
              <a:t> </a:t>
            </a:r>
            <a:r>
              <a:rPr dirty="0" sz="2400">
                <a:solidFill>
                  <a:srgbClr val="582C5F"/>
                </a:solidFill>
                <a:latin typeface="Arial"/>
                <a:cs typeface="Arial"/>
              </a:rPr>
              <a:t>record</a:t>
            </a:r>
            <a:r>
              <a:rPr dirty="0" sz="2400" spc="-60">
                <a:solidFill>
                  <a:srgbClr val="582C5F"/>
                </a:solidFill>
                <a:latin typeface="Arial"/>
                <a:cs typeface="Arial"/>
              </a:rPr>
              <a:t> </a:t>
            </a:r>
            <a:r>
              <a:rPr dirty="0" sz="2400">
                <a:solidFill>
                  <a:srgbClr val="582C5F"/>
                </a:solidFill>
                <a:latin typeface="Arial"/>
                <a:cs typeface="Arial"/>
              </a:rPr>
              <a:t>come</a:t>
            </a:r>
            <a:r>
              <a:rPr dirty="0" sz="2400" spc="-60">
                <a:solidFill>
                  <a:srgbClr val="582C5F"/>
                </a:solidFill>
                <a:latin typeface="Arial"/>
                <a:cs typeface="Arial"/>
              </a:rPr>
              <a:t> </a:t>
            </a:r>
            <a:r>
              <a:rPr dirty="0" sz="2400" spc="-10">
                <a:solidFill>
                  <a:srgbClr val="582C5F"/>
                </a:solidFill>
                <a:latin typeface="Arial"/>
                <a:cs typeface="Arial"/>
              </a:rPr>
              <a:t>from?</a:t>
            </a:r>
            <a:endParaRPr sz="2400">
              <a:latin typeface="Arial"/>
              <a:cs typeface="Arial"/>
            </a:endParaRPr>
          </a:p>
          <a:p>
            <a:pPr marL="354965" indent="-342265">
              <a:lnSpc>
                <a:spcPct val="100000"/>
              </a:lnSpc>
              <a:spcBef>
                <a:spcPts val="575"/>
              </a:spcBef>
              <a:buChar char="•"/>
              <a:tabLst>
                <a:tab pos="354965" algn="l"/>
              </a:tabLst>
            </a:pPr>
            <a:r>
              <a:rPr dirty="0" sz="2400">
                <a:solidFill>
                  <a:srgbClr val="582C5F"/>
                </a:solidFill>
                <a:latin typeface="Arial"/>
                <a:cs typeface="Arial"/>
              </a:rPr>
              <a:t>Where</a:t>
            </a:r>
            <a:r>
              <a:rPr dirty="0" sz="2400" spc="-65">
                <a:solidFill>
                  <a:srgbClr val="582C5F"/>
                </a:solidFill>
                <a:latin typeface="Arial"/>
                <a:cs typeface="Arial"/>
              </a:rPr>
              <a:t> </a:t>
            </a:r>
            <a:r>
              <a:rPr dirty="0" sz="2400">
                <a:solidFill>
                  <a:srgbClr val="582C5F"/>
                </a:solidFill>
                <a:latin typeface="Arial"/>
                <a:cs typeface="Arial"/>
              </a:rPr>
              <a:t>should</a:t>
            </a:r>
            <a:r>
              <a:rPr dirty="0" sz="2400" spc="-40">
                <a:solidFill>
                  <a:srgbClr val="582C5F"/>
                </a:solidFill>
                <a:latin typeface="Arial"/>
                <a:cs typeface="Arial"/>
              </a:rPr>
              <a:t> </a:t>
            </a:r>
            <a:r>
              <a:rPr dirty="0" sz="2400">
                <a:solidFill>
                  <a:srgbClr val="582C5F"/>
                </a:solidFill>
                <a:latin typeface="Arial"/>
                <a:cs typeface="Arial"/>
              </a:rPr>
              <a:t>my</a:t>
            </a:r>
            <a:r>
              <a:rPr dirty="0" sz="2400" spc="-70">
                <a:solidFill>
                  <a:srgbClr val="582C5F"/>
                </a:solidFill>
                <a:latin typeface="Arial"/>
                <a:cs typeface="Arial"/>
              </a:rPr>
              <a:t> </a:t>
            </a:r>
            <a:r>
              <a:rPr dirty="0" sz="2400">
                <a:solidFill>
                  <a:srgbClr val="582C5F"/>
                </a:solidFill>
                <a:latin typeface="Arial"/>
                <a:cs typeface="Arial"/>
              </a:rPr>
              <a:t>MARC</a:t>
            </a:r>
            <a:r>
              <a:rPr dirty="0" sz="2400" spc="-60">
                <a:solidFill>
                  <a:srgbClr val="582C5F"/>
                </a:solidFill>
                <a:latin typeface="Arial"/>
                <a:cs typeface="Arial"/>
              </a:rPr>
              <a:t> </a:t>
            </a:r>
            <a:r>
              <a:rPr dirty="0" sz="2400">
                <a:solidFill>
                  <a:srgbClr val="582C5F"/>
                </a:solidFill>
                <a:latin typeface="Arial"/>
                <a:cs typeface="Arial"/>
              </a:rPr>
              <a:t>record</a:t>
            </a:r>
            <a:r>
              <a:rPr dirty="0" sz="2400" spc="-60">
                <a:solidFill>
                  <a:srgbClr val="582C5F"/>
                </a:solidFill>
                <a:latin typeface="Arial"/>
                <a:cs typeface="Arial"/>
              </a:rPr>
              <a:t> </a:t>
            </a:r>
            <a:r>
              <a:rPr dirty="0" sz="2400" spc="-25">
                <a:solidFill>
                  <a:srgbClr val="582C5F"/>
                </a:solidFill>
                <a:latin typeface="Arial"/>
                <a:cs typeface="Arial"/>
              </a:rPr>
              <a:t>go?</a:t>
            </a:r>
            <a:endParaRPr sz="2400">
              <a:latin typeface="Arial"/>
              <a:cs typeface="Arial"/>
            </a:endParaRPr>
          </a:p>
          <a:p>
            <a:pPr marL="354965" marR="5080" indent="-342900">
              <a:lnSpc>
                <a:spcPct val="100000"/>
              </a:lnSpc>
              <a:spcBef>
                <a:spcPts val="575"/>
              </a:spcBef>
              <a:buChar char="•"/>
              <a:tabLst>
                <a:tab pos="354965" algn="l"/>
              </a:tabLst>
            </a:pPr>
            <a:r>
              <a:rPr dirty="0" sz="2400">
                <a:solidFill>
                  <a:srgbClr val="582C5F"/>
                </a:solidFill>
                <a:latin typeface="Arial"/>
                <a:cs typeface="Arial"/>
              </a:rPr>
              <a:t>How</a:t>
            </a:r>
            <a:r>
              <a:rPr dirty="0" sz="2400" spc="-50">
                <a:solidFill>
                  <a:srgbClr val="582C5F"/>
                </a:solidFill>
                <a:latin typeface="Arial"/>
                <a:cs typeface="Arial"/>
              </a:rPr>
              <a:t> </a:t>
            </a:r>
            <a:r>
              <a:rPr dirty="0" sz="2400">
                <a:solidFill>
                  <a:srgbClr val="582C5F"/>
                </a:solidFill>
                <a:latin typeface="Arial"/>
                <a:cs typeface="Arial"/>
              </a:rPr>
              <a:t>and</a:t>
            </a:r>
            <a:r>
              <a:rPr dirty="0" sz="2400" spc="-50">
                <a:solidFill>
                  <a:srgbClr val="582C5F"/>
                </a:solidFill>
                <a:latin typeface="Arial"/>
                <a:cs typeface="Arial"/>
              </a:rPr>
              <a:t> </a:t>
            </a:r>
            <a:r>
              <a:rPr dirty="0" sz="2400">
                <a:solidFill>
                  <a:srgbClr val="582C5F"/>
                </a:solidFill>
                <a:latin typeface="Arial"/>
                <a:cs typeface="Arial"/>
              </a:rPr>
              <a:t>Why</a:t>
            </a:r>
            <a:r>
              <a:rPr dirty="0" sz="2400" spc="-65">
                <a:solidFill>
                  <a:srgbClr val="582C5F"/>
                </a:solidFill>
                <a:latin typeface="Arial"/>
                <a:cs typeface="Arial"/>
              </a:rPr>
              <a:t> </a:t>
            </a:r>
            <a:r>
              <a:rPr dirty="0" sz="2400">
                <a:solidFill>
                  <a:srgbClr val="582C5F"/>
                </a:solidFill>
                <a:latin typeface="Arial"/>
                <a:cs typeface="Arial"/>
              </a:rPr>
              <a:t>should</a:t>
            </a:r>
            <a:r>
              <a:rPr dirty="0" sz="2400" spc="-35">
                <a:solidFill>
                  <a:srgbClr val="582C5F"/>
                </a:solidFill>
                <a:latin typeface="Arial"/>
                <a:cs typeface="Arial"/>
              </a:rPr>
              <a:t> </a:t>
            </a:r>
            <a:r>
              <a:rPr dirty="0" sz="2400">
                <a:solidFill>
                  <a:srgbClr val="582C5F"/>
                </a:solidFill>
                <a:latin typeface="Arial"/>
                <a:cs typeface="Arial"/>
              </a:rPr>
              <a:t>I</a:t>
            </a:r>
            <a:r>
              <a:rPr dirty="0" sz="2400" spc="-70">
                <a:solidFill>
                  <a:srgbClr val="582C5F"/>
                </a:solidFill>
                <a:latin typeface="Arial"/>
                <a:cs typeface="Arial"/>
              </a:rPr>
              <a:t> </a:t>
            </a:r>
            <a:r>
              <a:rPr dirty="0" sz="2400">
                <a:solidFill>
                  <a:srgbClr val="582C5F"/>
                </a:solidFill>
                <a:latin typeface="Arial"/>
                <a:cs typeface="Arial"/>
              </a:rPr>
              <a:t>organize</a:t>
            </a:r>
            <a:r>
              <a:rPr dirty="0" sz="2400" spc="-35">
                <a:solidFill>
                  <a:srgbClr val="582C5F"/>
                </a:solidFill>
                <a:latin typeface="Arial"/>
                <a:cs typeface="Arial"/>
              </a:rPr>
              <a:t> </a:t>
            </a:r>
            <a:r>
              <a:rPr dirty="0" sz="2400">
                <a:solidFill>
                  <a:srgbClr val="582C5F"/>
                </a:solidFill>
                <a:latin typeface="Arial"/>
                <a:cs typeface="Arial"/>
              </a:rPr>
              <a:t>my</a:t>
            </a:r>
            <a:r>
              <a:rPr dirty="0" sz="2400" spc="-70">
                <a:solidFill>
                  <a:srgbClr val="582C5F"/>
                </a:solidFill>
                <a:latin typeface="Arial"/>
                <a:cs typeface="Arial"/>
              </a:rPr>
              <a:t> </a:t>
            </a:r>
            <a:r>
              <a:rPr dirty="0" sz="2400">
                <a:solidFill>
                  <a:srgbClr val="582C5F"/>
                </a:solidFill>
                <a:latin typeface="Arial"/>
                <a:cs typeface="Arial"/>
              </a:rPr>
              <a:t>MARC</a:t>
            </a:r>
            <a:r>
              <a:rPr dirty="0" sz="2400" spc="-45">
                <a:solidFill>
                  <a:srgbClr val="582C5F"/>
                </a:solidFill>
                <a:latin typeface="Arial"/>
                <a:cs typeface="Arial"/>
              </a:rPr>
              <a:t> </a:t>
            </a:r>
            <a:r>
              <a:rPr dirty="0" sz="2400">
                <a:solidFill>
                  <a:srgbClr val="582C5F"/>
                </a:solidFill>
                <a:latin typeface="Arial"/>
                <a:cs typeface="Arial"/>
              </a:rPr>
              <a:t>records</a:t>
            </a:r>
            <a:r>
              <a:rPr dirty="0" sz="2400" spc="-55">
                <a:solidFill>
                  <a:srgbClr val="582C5F"/>
                </a:solidFill>
                <a:latin typeface="Arial"/>
                <a:cs typeface="Arial"/>
              </a:rPr>
              <a:t> </a:t>
            </a:r>
            <a:r>
              <a:rPr dirty="0" sz="2400" spc="-25">
                <a:solidFill>
                  <a:srgbClr val="582C5F"/>
                </a:solidFill>
                <a:latin typeface="Arial"/>
                <a:cs typeface="Arial"/>
              </a:rPr>
              <a:t>for </a:t>
            </a:r>
            <a:r>
              <a:rPr dirty="0" sz="2400">
                <a:solidFill>
                  <a:srgbClr val="582C5F"/>
                </a:solidFill>
                <a:latin typeface="Arial"/>
                <a:cs typeface="Arial"/>
              </a:rPr>
              <a:t>ebooks</a:t>
            </a:r>
            <a:r>
              <a:rPr dirty="0" sz="2400" spc="-65">
                <a:solidFill>
                  <a:srgbClr val="582C5F"/>
                </a:solidFill>
                <a:latin typeface="Arial"/>
                <a:cs typeface="Arial"/>
              </a:rPr>
              <a:t> </a:t>
            </a:r>
            <a:r>
              <a:rPr dirty="0" sz="2400">
                <a:solidFill>
                  <a:srgbClr val="582C5F"/>
                </a:solidFill>
                <a:latin typeface="Arial"/>
                <a:cs typeface="Arial"/>
              </a:rPr>
              <a:t>in</a:t>
            </a:r>
            <a:r>
              <a:rPr dirty="0" sz="2400" spc="-165">
                <a:solidFill>
                  <a:srgbClr val="582C5F"/>
                </a:solidFill>
                <a:latin typeface="Arial"/>
                <a:cs typeface="Arial"/>
              </a:rPr>
              <a:t> </a:t>
            </a:r>
            <a:r>
              <a:rPr dirty="0" sz="2400" spc="-20">
                <a:solidFill>
                  <a:srgbClr val="582C5F"/>
                </a:solidFill>
                <a:latin typeface="Arial"/>
                <a:cs typeface="Arial"/>
              </a:rPr>
              <a:t>Alma?</a:t>
            </a:r>
            <a:endParaRPr sz="2400">
              <a:latin typeface="Arial"/>
              <a:cs typeface="Arial"/>
            </a:endParaRPr>
          </a:p>
        </p:txBody>
      </p:sp>
      <p:grpSp>
        <p:nvGrpSpPr>
          <p:cNvPr id="4" name="object 4"/>
          <p:cNvGrpSpPr/>
          <p:nvPr/>
        </p:nvGrpSpPr>
        <p:grpSpPr>
          <a:xfrm>
            <a:off x="2926080" y="1671827"/>
            <a:ext cx="2837815" cy="584200"/>
            <a:chOff x="2926080" y="1671827"/>
            <a:chExt cx="2837815" cy="584200"/>
          </a:xfrm>
        </p:grpSpPr>
        <p:pic>
          <p:nvPicPr>
            <p:cNvPr id="5" name="object 5"/>
            <p:cNvPicPr/>
            <p:nvPr/>
          </p:nvPicPr>
          <p:blipFill>
            <a:blip r:embed="rId2" cstate="print"/>
            <a:stretch>
              <a:fillRect/>
            </a:stretch>
          </p:blipFill>
          <p:spPr>
            <a:xfrm>
              <a:off x="2926080" y="1671827"/>
              <a:ext cx="2837687" cy="534923"/>
            </a:xfrm>
            <a:prstGeom prst="rect">
              <a:avLst/>
            </a:prstGeom>
          </p:spPr>
        </p:pic>
        <p:pic>
          <p:nvPicPr>
            <p:cNvPr id="6" name="object 6"/>
            <p:cNvPicPr/>
            <p:nvPr/>
          </p:nvPicPr>
          <p:blipFill>
            <a:blip r:embed="rId3" cstate="print"/>
            <a:stretch>
              <a:fillRect/>
            </a:stretch>
          </p:blipFill>
          <p:spPr>
            <a:xfrm>
              <a:off x="3464051" y="2136647"/>
              <a:ext cx="1761743" cy="118871"/>
            </a:xfrm>
            <a:prstGeom prst="rect">
              <a:avLst/>
            </a:prstGeom>
          </p:spPr>
        </p:pic>
        <p:pic>
          <p:nvPicPr>
            <p:cNvPr id="7" name="object 7"/>
            <p:cNvPicPr/>
            <p:nvPr/>
          </p:nvPicPr>
          <p:blipFill>
            <a:blip r:embed="rId4" cstate="print"/>
            <a:stretch>
              <a:fillRect/>
            </a:stretch>
          </p:blipFill>
          <p:spPr>
            <a:xfrm>
              <a:off x="3464051" y="1690115"/>
              <a:ext cx="1761743" cy="6096"/>
            </a:xfrm>
            <a:prstGeom prst="rect">
              <a:avLst/>
            </a:prstGeom>
          </p:spPr>
        </p:pic>
        <p:pic>
          <p:nvPicPr>
            <p:cNvPr id="8" name="object 8"/>
            <p:cNvPicPr/>
            <p:nvPr/>
          </p:nvPicPr>
          <p:blipFill>
            <a:blip r:embed="rId5" cstate="print"/>
            <a:stretch>
              <a:fillRect/>
            </a:stretch>
          </p:blipFill>
          <p:spPr>
            <a:xfrm>
              <a:off x="2973323" y="1696211"/>
              <a:ext cx="2743200" cy="440436"/>
            </a:xfrm>
            <a:prstGeom prst="rect">
              <a:avLst/>
            </a:prstGeom>
          </p:spPr>
        </p:pic>
        <p:sp>
          <p:nvSpPr>
            <p:cNvPr id="9" name="object 9"/>
            <p:cNvSpPr/>
            <p:nvPr/>
          </p:nvSpPr>
          <p:spPr>
            <a:xfrm>
              <a:off x="2973324" y="1696211"/>
              <a:ext cx="2743200" cy="440690"/>
            </a:xfrm>
            <a:custGeom>
              <a:avLst/>
              <a:gdLst/>
              <a:ahLst/>
              <a:cxnLst/>
              <a:rect l="l" t="t" r="r" b="b"/>
              <a:pathLst>
                <a:path w="2743200" h="440689">
                  <a:moveTo>
                    <a:pt x="0" y="0"/>
                  </a:moveTo>
                  <a:lnTo>
                    <a:pt x="2743200" y="0"/>
                  </a:lnTo>
                  <a:lnTo>
                    <a:pt x="2743200" y="440436"/>
                  </a:lnTo>
                  <a:lnTo>
                    <a:pt x="0" y="440436"/>
                  </a:lnTo>
                  <a:lnTo>
                    <a:pt x="0" y="0"/>
                  </a:lnTo>
                  <a:close/>
                </a:path>
              </a:pathLst>
            </a:custGeom>
            <a:ln w="9524">
              <a:solidFill>
                <a:srgbClr val="572A5E"/>
              </a:solidFill>
            </a:ln>
          </p:spPr>
          <p:txBody>
            <a:bodyPr wrap="square" lIns="0" tIns="0" rIns="0" bIns="0" rtlCol="0"/>
            <a:lstStyle/>
            <a:p/>
          </p:txBody>
        </p:sp>
      </p:grpSp>
      <p:sp>
        <p:nvSpPr>
          <p:cNvPr id="10" name="object 10"/>
          <p:cNvSpPr txBox="1"/>
          <p:nvPr/>
        </p:nvSpPr>
        <p:spPr>
          <a:xfrm>
            <a:off x="3630585" y="1758684"/>
            <a:ext cx="1428750" cy="299720"/>
          </a:xfrm>
          <a:prstGeom prst="rect">
            <a:avLst/>
          </a:prstGeom>
        </p:spPr>
        <p:txBody>
          <a:bodyPr wrap="square" lIns="0" tIns="12700" rIns="0" bIns="0" rtlCol="0" vert="horz">
            <a:spAutoFit/>
          </a:bodyPr>
          <a:lstStyle/>
          <a:p>
            <a:pPr marL="12700">
              <a:lnSpc>
                <a:spcPct val="100000"/>
              </a:lnSpc>
              <a:spcBef>
                <a:spcPts val="100"/>
              </a:spcBef>
            </a:pPr>
            <a:r>
              <a:rPr dirty="0" sz="1800">
                <a:solidFill>
                  <a:srgbClr val="FFFFFF"/>
                </a:solidFill>
                <a:latin typeface="Times New Roman"/>
                <a:cs typeface="Times New Roman"/>
              </a:rPr>
              <a:t>Service</a:t>
            </a:r>
            <a:r>
              <a:rPr dirty="0" sz="1800" spc="-45">
                <a:solidFill>
                  <a:srgbClr val="FFFFFF"/>
                </a:solidFill>
                <a:latin typeface="Times New Roman"/>
                <a:cs typeface="Times New Roman"/>
              </a:rPr>
              <a:t> </a:t>
            </a:r>
            <a:r>
              <a:rPr dirty="0" sz="1800" spc="-10">
                <a:solidFill>
                  <a:srgbClr val="FFFFFF"/>
                </a:solidFill>
                <a:latin typeface="Times New Roman"/>
                <a:cs typeface="Times New Roman"/>
              </a:rPr>
              <a:t>(Alma)</a:t>
            </a:r>
            <a:endParaRPr sz="1800">
              <a:latin typeface="Times New Roman"/>
              <a:cs typeface="Times New Roman"/>
            </a:endParaRPr>
          </a:p>
        </p:txBody>
      </p:sp>
      <p:grpSp>
        <p:nvGrpSpPr>
          <p:cNvPr id="11" name="object 11"/>
          <p:cNvGrpSpPr/>
          <p:nvPr/>
        </p:nvGrpSpPr>
        <p:grpSpPr>
          <a:xfrm>
            <a:off x="2926080" y="833627"/>
            <a:ext cx="2837815" cy="584200"/>
            <a:chOff x="2926080" y="833627"/>
            <a:chExt cx="2837815" cy="584200"/>
          </a:xfrm>
        </p:grpSpPr>
        <p:pic>
          <p:nvPicPr>
            <p:cNvPr id="12" name="object 12"/>
            <p:cNvPicPr/>
            <p:nvPr/>
          </p:nvPicPr>
          <p:blipFill>
            <a:blip r:embed="rId2" cstate="print"/>
            <a:stretch>
              <a:fillRect/>
            </a:stretch>
          </p:blipFill>
          <p:spPr>
            <a:xfrm>
              <a:off x="2926080" y="833627"/>
              <a:ext cx="2837687" cy="534923"/>
            </a:xfrm>
            <a:prstGeom prst="rect">
              <a:avLst/>
            </a:prstGeom>
          </p:spPr>
        </p:pic>
        <p:pic>
          <p:nvPicPr>
            <p:cNvPr id="13" name="object 13"/>
            <p:cNvPicPr/>
            <p:nvPr/>
          </p:nvPicPr>
          <p:blipFill>
            <a:blip r:embed="rId6" cstate="print"/>
            <a:stretch>
              <a:fillRect/>
            </a:stretch>
          </p:blipFill>
          <p:spPr>
            <a:xfrm>
              <a:off x="3331464" y="1298447"/>
              <a:ext cx="2028443" cy="118872"/>
            </a:xfrm>
            <a:prstGeom prst="rect">
              <a:avLst/>
            </a:prstGeom>
          </p:spPr>
        </p:pic>
        <p:pic>
          <p:nvPicPr>
            <p:cNvPr id="14" name="object 14"/>
            <p:cNvPicPr/>
            <p:nvPr/>
          </p:nvPicPr>
          <p:blipFill>
            <a:blip r:embed="rId7" cstate="print"/>
            <a:stretch>
              <a:fillRect/>
            </a:stretch>
          </p:blipFill>
          <p:spPr>
            <a:xfrm>
              <a:off x="3331464" y="851916"/>
              <a:ext cx="2028443" cy="6095"/>
            </a:xfrm>
            <a:prstGeom prst="rect">
              <a:avLst/>
            </a:prstGeom>
          </p:spPr>
        </p:pic>
        <p:pic>
          <p:nvPicPr>
            <p:cNvPr id="15" name="object 15"/>
            <p:cNvPicPr/>
            <p:nvPr/>
          </p:nvPicPr>
          <p:blipFill>
            <a:blip r:embed="rId5" cstate="print"/>
            <a:stretch>
              <a:fillRect/>
            </a:stretch>
          </p:blipFill>
          <p:spPr>
            <a:xfrm>
              <a:off x="2973323" y="858011"/>
              <a:ext cx="2743200" cy="440436"/>
            </a:xfrm>
            <a:prstGeom prst="rect">
              <a:avLst/>
            </a:prstGeom>
          </p:spPr>
        </p:pic>
      </p:grpSp>
      <p:sp>
        <p:nvSpPr>
          <p:cNvPr id="16" name="object 16" descr="$PPTXTitle"/>
          <p:cNvSpPr txBox="1">
            <a:spLocks noGrp="1"/>
          </p:cNvSpPr>
          <p:nvPr>
            <p:ph type="title"/>
          </p:nvPr>
        </p:nvSpPr>
        <p:spPr>
          <a:xfrm>
            <a:off x="2973323" y="858011"/>
            <a:ext cx="2743200" cy="440690"/>
          </a:xfrm>
          <a:prstGeom prst="rect"/>
          <a:ln w="9525">
            <a:solidFill>
              <a:srgbClr val="572A5E"/>
            </a:solidFill>
          </a:ln>
        </p:spPr>
        <p:txBody>
          <a:bodyPr wrap="square" lIns="0" tIns="74930" rIns="0" bIns="0" rtlCol="0" vert="horz">
            <a:spAutoFit/>
          </a:bodyPr>
          <a:lstStyle/>
          <a:p>
            <a:pPr marL="537210">
              <a:lnSpc>
                <a:spcPct val="100000"/>
              </a:lnSpc>
              <a:spcBef>
                <a:spcPts val="590"/>
              </a:spcBef>
            </a:pPr>
            <a:r>
              <a:rPr dirty="0" sz="1800">
                <a:solidFill>
                  <a:srgbClr val="FFFFFF"/>
                </a:solidFill>
                <a:latin typeface="Times New Roman"/>
                <a:cs typeface="Times New Roman"/>
              </a:rPr>
              <a:t>Collection</a:t>
            </a:r>
            <a:r>
              <a:rPr dirty="0" sz="1800" spc="-45">
                <a:solidFill>
                  <a:srgbClr val="FFFFFF"/>
                </a:solidFill>
                <a:latin typeface="Times New Roman"/>
                <a:cs typeface="Times New Roman"/>
              </a:rPr>
              <a:t> </a:t>
            </a:r>
            <a:r>
              <a:rPr dirty="0" sz="1800" spc="-10">
                <a:solidFill>
                  <a:srgbClr val="FFFFFF"/>
                </a:solidFill>
                <a:latin typeface="Times New Roman"/>
                <a:cs typeface="Times New Roman"/>
              </a:rPr>
              <a:t>(Alma)</a:t>
            </a:r>
            <a:endParaRPr sz="1800">
              <a:latin typeface="Times New Roman"/>
              <a:cs typeface="Times New Roman"/>
            </a:endParaRPr>
          </a:p>
        </p:txBody>
      </p:sp>
      <p:grpSp>
        <p:nvGrpSpPr>
          <p:cNvPr id="17" name="object 17"/>
          <p:cNvGrpSpPr/>
          <p:nvPr/>
        </p:nvGrpSpPr>
        <p:grpSpPr>
          <a:xfrm>
            <a:off x="2667000" y="1277112"/>
            <a:ext cx="1851660" cy="1847214"/>
            <a:chOff x="2667000" y="1277112"/>
            <a:chExt cx="1851660" cy="1847214"/>
          </a:xfrm>
        </p:grpSpPr>
        <p:pic>
          <p:nvPicPr>
            <p:cNvPr id="18" name="object 18"/>
            <p:cNvPicPr/>
            <p:nvPr/>
          </p:nvPicPr>
          <p:blipFill>
            <a:blip r:embed="rId8" cstate="print"/>
            <a:stretch>
              <a:fillRect/>
            </a:stretch>
          </p:blipFill>
          <p:spPr>
            <a:xfrm>
              <a:off x="4226052" y="1277112"/>
              <a:ext cx="239267" cy="522731"/>
            </a:xfrm>
            <a:prstGeom prst="rect">
              <a:avLst/>
            </a:prstGeom>
          </p:spPr>
        </p:pic>
        <p:sp>
          <p:nvSpPr>
            <p:cNvPr id="19" name="object 19"/>
            <p:cNvSpPr/>
            <p:nvPr/>
          </p:nvSpPr>
          <p:spPr>
            <a:xfrm>
              <a:off x="4345685" y="1299209"/>
              <a:ext cx="0" cy="297815"/>
            </a:xfrm>
            <a:custGeom>
              <a:avLst/>
              <a:gdLst/>
              <a:ahLst/>
              <a:cxnLst/>
              <a:rect l="l" t="t" r="r" b="b"/>
              <a:pathLst>
                <a:path w="0" h="297815">
                  <a:moveTo>
                    <a:pt x="0" y="0"/>
                  </a:moveTo>
                  <a:lnTo>
                    <a:pt x="0" y="297751"/>
                  </a:lnTo>
                </a:path>
              </a:pathLst>
            </a:custGeom>
            <a:ln w="25400">
              <a:solidFill>
                <a:srgbClr val="582C5F"/>
              </a:solidFill>
            </a:ln>
          </p:spPr>
          <p:txBody>
            <a:bodyPr wrap="square" lIns="0" tIns="0" rIns="0" bIns="0" rtlCol="0"/>
            <a:lstStyle/>
            <a:p/>
          </p:txBody>
        </p:sp>
        <p:sp>
          <p:nvSpPr>
            <p:cNvPr id="20" name="object 20"/>
            <p:cNvSpPr/>
            <p:nvPr/>
          </p:nvSpPr>
          <p:spPr>
            <a:xfrm>
              <a:off x="4307589" y="1584257"/>
              <a:ext cx="76200" cy="76200"/>
            </a:xfrm>
            <a:custGeom>
              <a:avLst/>
              <a:gdLst/>
              <a:ahLst/>
              <a:cxnLst/>
              <a:rect l="l" t="t" r="r" b="b"/>
              <a:pathLst>
                <a:path w="76200" h="76200">
                  <a:moveTo>
                    <a:pt x="76200" y="0"/>
                  </a:moveTo>
                  <a:lnTo>
                    <a:pt x="0" y="0"/>
                  </a:lnTo>
                  <a:lnTo>
                    <a:pt x="38100" y="76200"/>
                  </a:lnTo>
                  <a:lnTo>
                    <a:pt x="76200" y="0"/>
                  </a:lnTo>
                  <a:close/>
                </a:path>
              </a:pathLst>
            </a:custGeom>
            <a:solidFill>
              <a:srgbClr val="582C5F"/>
            </a:solidFill>
          </p:spPr>
          <p:txBody>
            <a:bodyPr wrap="square" lIns="0" tIns="0" rIns="0" bIns="0" rtlCol="0"/>
            <a:lstStyle/>
            <a:p/>
          </p:txBody>
        </p:sp>
        <p:pic>
          <p:nvPicPr>
            <p:cNvPr id="21" name="object 21"/>
            <p:cNvPicPr/>
            <p:nvPr/>
          </p:nvPicPr>
          <p:blipFill>
            <a:blip r:embed="rId9" cstate="print"/>
            <a:stretch>
              <a:fillRect/>
            </a:stretch>
          </p:blipFill>
          <p:spPr>
            <a:xfrm>
              <a:off x="4279392" y="2121408"/>
              <a:ext cx="239267" cy="505967"/>
            </a:xfrm>
            <a:prstGeom prst="rect">
              <a:avLst/>
            </a:prstGeom>
          </p:spPr>
        </p:pic>
        <p:sp>
          <p:nvSpPr>
            <p:cNvPr id="22" name="object 22"/>
            <p:cNvSpPr/>
            <p:nvPr/>
          </p:nvSpPr>
          <p:spPr>
            <a:xfrm>
              <a:off x="4399026" y="2143505"/>
              <a:ext cx="0" cy="280670"/>
            </a:xfrm>
            <a:custGeom>
              <a:avLst/>
              <a:gdLst/>
              <a:ahLst/>
              <a:cxnLst/>
              <a:rect l="l" t="t" r="r" b="b"/>
              <a:pathLst>
                <a:path w="0" h="280669">
                  <a:moveTo>
                    <a:pt x="0" y="0"/>
                  </a:moveTo>
                  <a:lnTo>
                    <a:pt x="0" y="280568"/>
                  </a:lnTo>
                </a:path>
              </a:pathLst>
            </a:custGeom>
            <a:ln w="25400">
              <a:solidFill>
                <a:srgbClr val="582C5F"/>
              </a:solidFill>
            </a:ln>
          </p:spPr>
          <p:txBody>
            <a:bodyPr wrap="square" lIns="0" tIns="0" rIns="0" bIns="0" rtlCol="0"/>
            <a:lstStyle/>
            <a:p/>
          </p:txBody>
        </p:sp>
        <p:sp>
          <p:nvSpPr>
            <p:cNvPr id="23" name="object 23"/>
            <p:cNvSpPr/>
            <p:nvPr/>
          </p:nvSpPr>
          <p:spPr>
            <a:xfrm>
              <a:off x="4360929" y="2411373"/>
              <a:ext cx="76200" cy="76200"/>
            </a:xfrm>
            <a:custGeom>
              <a:avLst/>
              <a:gdLst/>
              <a:ahLst/>
              <a:cxnLst/>
              <a:rect l="l" t="t" r="r" b="b"/>
              <a:pathLst>
                <a:path w="76200" h="76200">
                  <a:moveTo>
                    <a:pt x="76200" y="0"/>
                  </a:moveTo>
                  <a:lnTo>
                    <a:pt x="0" y="0"/>
                  </a:lnTo>
                  <a:lnTo>
                    <a:pt x="38100" y="76200"/>
                  </a:lnTo>
                  <a:lnTo>
                    <a:pt x="76200" y="0"/>
                  </a:lnTo>
                  <a:close/>
                </a:path>
              </a:pathLst>
            </a:custGeom>
            <a:solidFill>
              <a:srgbClr val="582C5F"/>
            </a:solidFill>
          </p:spPr>
          <p:txBody>
            <a:bodyPr wrap="square" lIns="0" tIns="0" rIns="0" bIns="0" rtlCol="0"/>
            <a:lstStyle/>
            <a:p/>
          </p:txBody>
        </p:sp>
        <p:pic>
          <p:nvPicPr>
            <p:cNvPr id="24" name="object 24"/>
            <p:cNvPicPr/>
            <p:nvPr/>
          </p:nvPicPr>
          <p:blipFill>
            <a:blip r:embed="rId10" cstate="print"/>
            <a:stretch>
              <a:fillRect/>
            </a:stretch>
          </p:blipFill>
          <p:spPr>
            <a:xfrm>
              <a:off x="2667000" y="2587752"/>
              <a:ext cx="1350263" cy="438911"/>
            </a:xfrm>
            <a:prstGeom prst="rect">
              <a:avLst/>
            </a:prstGeom>
          </p:spPr>
        </p:pic>
        <p:pic>
          <p:nvPicPr>
            <p:cNvPr id="25" name="object 25"/>
            <p:cNvPicPr/>
            <p:nvPr/>
          </p:nvPicPr>
          <p:blipFill>
            <a:blip r:embed="rId11" cstate="print"/>
            <a:stretch>
              <a:fillRect/>
            </a:stretch>
          </p:blipFill>
          <p:spPr>
            <a:xfrm>
              <a:off x="2825496" y="2956560"/>
              <a:ext cx="1031747" cy="167639"/>
            </a:xfrm>
            <a:prstGeom prst="rect">
              <a:avLst/>
            </a:prstGeom>
          </p:spPr>
        </p:pic>
        <p:pic>
          <p:nvPicPr>
            <p:cNvPr id="26" name="object 26"/>
            <p:cNvPicPr/>
            <p:nvPr/>
          </p:nvPicPr>
          <p:blipFill>
            <a:blip r:embed="rId12" cstate="print"/>
            <a:stretch>
              <a:fillRect/>
            </a:stretch>
          </p:blipFill>
          <p:spPr>
            <a:xfrm>
              <a:off x="2825496" y="2558796"/>
              <a:ext cx="1031747" cy="53327"/>
            </a:xfrm>
            <a:prstGeom prst="rect">
              <a:avLst/>
            </a:prstGeom>
          </p:spPr>
        </p:pic>
        <p:pic>
          <p:nvPicPr>
            <p:cNvPr id="27" name="object 27"/>
            <p:cNvPicPr/>
            <p:nvPr/>
          </p:nvPicPr>
          <p:blipFill>
            <a:blip r:embed="rId13" cstate="print"/>
            <a:stretch>
              <a:fillRect/>
            </a:stretch>
          </p:blipFill>
          <p:spPr>
            <a:xfrm>
              <a:off x="2714244" y="2612136"/>
              <a:ext cx="1255776" cy="344424"/>
            </a:xfrm>
            <a:prstGeom prst="rect">
              <a:avLst/>
            </a:prstGeom>
          </p:spPr>
        </p:pic>
      </p:grpSp>
      <p:sp>
        <p:nvSpPr>
          <p:cNvPr id="28" name="object 28"/>
          <p:cNvSpPr txBox="1"/>
          <p:nvPr/>
        </p:nvSpPr>
        <p:spPr>
          <a:xfrm>
            <a:off x="2714244" y="2612135"/>
            <a:ext cx="1256030" cy="344805"/>
          </a:xfrm>
          <a:prstGeom prst="rect">
            <a:avLst/>
          </a:prstGeom>
          <a:ln w="9525">
            <a:solidFill>
              <a:srgbClr val="572A5E"/>
            </a:solidFill>
          </a:ln>
        </p:spPr>
        <p:txBody>
          <a:bodyPr wrap="square" lIns="0" tIns="27305" rIns="0" bIns="0" rtlCol="0" vert="horz">
            <a:spAutoFit/>
          </a:bodyPr>
          <a:lstStyle/>
          <a:p>
            <a:pPr marL="290830">
              <a:lnSpc>
                <a:spcPct val="100000"/>
              </a:lnSpc>
              <a:spcBef>
                <a:spcPts val="215"/>
              </a:spcBef>
            </a:pPr>
            <a:r>
              <a:rPr dirty="0" sz="1800" spc="-20">
                <a:solidFill>
                  <a:srgbClr val="FFFFFF"/>
                </a:solidFill>
                <a:latin typeface="Times New Roman"/>
                <a:cs typeface="Times New Roman"/>
              </a:rPr>
              <a:t>MARC</a:t>
            </a:r>
            <a:endParaRPr sz="1800">
              <a:latin typeface="Times New Roman"/>
              <a:cs typeface="Times New Roman"/>
            </a:endParaRPr>
          </a:p>
        </p:txBody>
      </p:sp>
      <p:grpSp>
        <p:nvGrpSpPr>
          <p:cNvPr id="29" name="object 29"/>
          <p:cNvGrpSpPr/>
          <p:nvPr/>
        </p:nvGrpSpPr>
        <p:grpSpPr>
          <a:xfrm>
            <a:off x="2667000" y="2982467"/>
            <a:ext cx="1350645" cy="565785"/>
            <a:chOff x="2667000" y="2982467"/>
            <a:chExt cx="1350645" cy="565785"/>
          </a:xfrm>
        </p:grpSpPr>
        <p:pic>
          <p:nvPicPr>
            <p:cNvPr id="30" name="object 30"/>
            <p:cNvPicPr/>
            <p:nvPr/>
          </p:nvPicPr>
          <p:blipFill>
            <a:blip r:embed="rId10" cstate="print"/>
            <a:stretch>
              <a:fillRect/>
            </a:stretch>
          </p:blipFill>
          <p:spPr>
            <a:xfrm>
              <a:off x="2667000" y="3011423"/>
              <a:ext cx="1350263" cy="438911"/>
            </a:xfrm>
            <a:prstGeom prst="rect">
              <a:avLst/>
            </a:prstGeom>
          </p:spPr>
        </p:pic>
        <p:pic>
          <p:nvPicPr>
            <p:cNvPr id="31" name="object 31"/>
            <p:cNvPicPr/>
            <p:nvPr/>
          </p:nvPicPr>
          <p:blipFill>
            <a:blip r:embed="rId11" cstate="print"/>
            <a:stretch>
              <a:fillRect/>
            </a:stretch>
          </p:blipFill>
          <p:spPr>
            <a:xfrm>
              <a:off x="2825496" y="3380231"/>
              <a:ext cx="1031747" cy="167639"/>
            </a:xfrm>
            <a:prstGeom prst="rect">
              <a:avLst/>
            </a:prstGeom>
          </p:spPr>
        </p:pic>
        <p:pic>
          <p:nvPicPr>
            <p:cNvPr id="32" name="object 32"/>
            <p:cNvPicPr/>
            <p:nvPr/>
          </p:nvPicPr>
          <p:blipFill>
            <a:blip r:embed="rId12" cstate="print"/>
            <a:stretch>
              <a:fillRect/>
            </a:stretch>
          </p:blipFill>
          <p:spPr>
            <a:xfrm>
              <a:off x="2825496" y="2982467"/>
              <a:ext cx="1031747" cy="53339"/>
            </a:xfrm>
            <a:prstGeom prst="rect">
              <a:avLst/>
            </a:prstGeom>
          </p:spPr>
        </p:pic>
        <p:pic>
          <p:nvPicPr>
            <p:cNvPr id="33" name="object 33"/>
            <p:cNvPicPr/>
            <p:nvPr/>
          </p:nvPicPr>
          <p:blipFill>
            <a:blip r:embed="rId14" cstate="print"/>
            <a:stretch>
              <a:fillRect/>
            </a:stretch>
          </p:blipFill>
          <p:spPr>
            <a:xfrm>
              <a:off x="2714244" y="3035807"/>
              <a:ext cx="1255776" cy="344424"/>
            </a:xfrm>
            <a:prstGeom prst="rect">
              <a:avLst/>
            </a:prstGeom>
          </p:spPr>
        </p:pic>
      </p:grpSp>
      <p:sp>
        <p:nvSpPr>
          <p:cNvPr id="34" name="object 34"/>
          <p:cNvSpPr txBox="1"/>
          <p:nvPr/>
        </p:nvSpPr>
        <p:spPr>
          <a:xfrm>
            <a:off x="2714244" y="3035807"/>
            <a:ext cx="1256030" cy="344805"/>
          </a:xfrm>
          <a:prstGeom prst="rect">
            <a:avLst/>
          </a:prstGeom>
          <a:ln w="9525">
            <a:solidFill>
              <a:srgbClr val="572A5E"/>
            </a:solidFill>
          </a:ln>
        </p:spPr>
        <p:txBody>
          <a:bodyPr wrap="square" lIns="0" tIns="27305" rIns="0" bIns="0" rtlCol="0" vert="horz">
            <a:spAutoFit/>
          </a:bodyPr>
          <a:lstStyle/>
          <a:p>
            <a:pPr marL="290830">
              <a:lnSpc>
                <a:spcPct val="100000"/>
              </a:lnSpc>
              <a:spcBef>
                <a:spcPts val="215"/>
              </a:spcBef>
            </a:pPr>
            <a:r>
              <a:rPr dirty="0" sz="1800" spc="-20">
                <a:solidFill>
                  <a:srgbClr val="FFFFFF"/>
                </a:solidFill>
                <a:latin typeface="Times New Roman"/>
                <a:cs typeface="Times New Roman"/>
              </a:rPr>
              <a:t>MARC</a:t>
            </a:r>
            <a:endParaRPr sz="1800">
              <a:latin typeface="Times New Roman"/>
              <a:cs typeface="Times New Roman"/>
            </a:endParaRPr>
          </a:p>
        </p:txBody>
      </p:sp>
      <p:grpSp>
        <p:nvGrpSpPr>
          <p:cNvPr id="35" name="object 35"/>
          <p:cNvGrpSpPr/>
          <p:nvPr/>
        </p:nvGrpSpPr>
        <p:grpSpPr>
          <a:xfrm>
            <a:off x="2667000" y="3407664"/>
            <a:ext cx="1350645" cy="565785"/>
            <a:chOff x="2667000" y="3407664"/>
            <a:chExt cx="1350645" cy="565785"/>
          </a:xfrm>
        </p:grpSpPr>
        <p:pic>
          <p:nvPicPr>
            <p:cNvPr id="36" name="object 36"/>
            <p:cNvPicPr/>
            <p:nvPr/>
          </p:nvPicPr>
          <p:blipFill>
            <a:blip r:embed="rId15" cstate="print"/>
            <a:stretch>
              <a:fillRect/>
            </a:stretch>
          </p:blipFill>
          <p:spPr>
            <a:xfrm>
              <a:off x="2667000" y="3436620"/>
              <a:ext cx="1350263" cy="437387"/>
            </a:xfrm>
            <a:prstGeom prst="rect">
              <a:avLst/>
            </a:prstGeom>
          </p:spPr>
        </p:pic>
        <p:pic>
          <p:nvPicPr>
            <p:cNvPr id="37" name="object 37"/>
            <p:cNvPicPr/>
            <p:nvPr/>
          </p:nvPicPr>
          <p:blipFill>
            <a:blip r:embed="rId11" cstate="print"/>
            <a:stretch>
              <a:fillRect/>
            </a:stretch>
          </p:blipFill>
          <p:spPr>
            <a:xfrm>
              <a:off x="2825496" y="3803904"/>
              <a:ext cx="1031747" cy="169163"/>
            </a:xfrm>
            <a:prstGeom prst="rect">
              <a:avLst/>
            </a:prstGeom>
          </p:spPr>
        </p:pic>
        <p:pic>
          <p:nvPicPr>
            <p:cNvPr id="38" name="object 38"/>
            <p:cNvPicPr/>
            <p:nvPr/>
          </p:nvPicPr>
          <p:blipFill>
            <a:blip r:embed="rId12" cstate="print"/>
            <a:stretch>
              <a:fillRect/>
            </a:stretch>
          </p:blipFill>
          <p:spPr>
            <a:xfrm>
              <a:off x="2825496" y="3407664"/>
              <a:ext cx="1031747" cy="53339"/>
            </a:xfrm>
            <a:prstGeom prst="rect">
              <a:avLst/>
            </a:prstGeom>
          </p:spPr>
        </p:pic>
        <p:pic>
          <p:nvPicPr>
            <p:cNvPr id="39" name="object 39"/>
            <p:cNvPicPr/>
            <p:nvPr/>
          </p:nvPicPr>
          <p:blipFill>
            <a:blip r:embed="rId16" cstate="print"/>
            <a:stretch>
              <a:fillRect/>
            </a:stretch>
          </p:blipFill>
          <p:spPr>
            <a:xfrm>
              <a:off x="2714244" y="3461003"/>
              <a:ext cx="1255776" cy="342900"/>
            </a:xfrm>
            <a:prstGeom prst="rect">
              <a:avLst/>
            </a:prstGeom>
          </p:spPr>
        </p:pic>
      </p:grpSp>
      <p:sp>
        <p:nvSpPr>
          <p:cNvPr id="40" name="object 40"/>
          <p:cNvSpPr txBox="1"/>
          <p:nvPr/>
        </p:nvSpPr>
        <p:spPr>
          <a:xfrm>
            <a:off x="2714244" y="3461003"/>
            <a:ext cx="1256030" cy="342900"/>
          </a:xfrm>
          <a:prstGeom prst="rect">
            <a:avLst/>
          </a:prstGeom>
          <a:ln w="9525">
            <a:solidFill>
              <a:srgbClr val="572A5E"/>
            </a:solidFill>
          </a:ln>
        </p:spPr>
        <p:txBody>
          <a:bodyPr wrap="square" lIns="0" tIns="26034" rIns="0" bIns="0" rtlCol="0" vert="horz">
            <a:spAutoFit/>
          </a:bodyPr>
          <a:lstStyle/>
          <a:p>
            <a:pPr marL="290830">
              <a:lnSpc>
                <a:spcPct val="100000"/>
              </a:lnSpc>
              <a:spcBef>
                <a:spcPts val="204"/>
              </a:spcBef>
            </a:pPr>
            <a:r>
              <a:rPr dirty="0" sz="1800" spc="-20">
                <a:solidFill>
                  <a:srgbClr val="FFFFFF"/>
                </a:solidFill>
                <a:latin typeface="Times New Roman"/>
                <a:cs typeface="Times New Roman"/>
              </a:rPr>
              <a:t>MARC</a:t>
            </a:r>
            <a:endParaRPr sz="1800">
              <a:latin typeface="Times New Roman"/>
              <a:cs typeface="Times New Roman"/>
            </a:endParaRPr>
          </a:p>
        </p:txBody>
      </p:sp>
      <p:grpSp>
        <p:nvGrpSpPr>
          <p:cNvPr id="41" name="object 41"/>
          <p:cNvGrpSpPr/>
          <p:nvPr/>
        </p:nvGrpSpPr>
        <p:grpSpPr>
          <a:xfrm>
            <a:off x="4741164" y="3461003"/>
            <a:ext cx="1350645" cy="447040"/>
            <a:chOff x="4741164" y="3461003"/>
            <a:chExt cx="1350645" cy="447040"/>
          </a:xfrm>
        </p:grpSpPr>
        <p:pic>
          <p:nvPicPr>
            <p:cNvPr id="42" name="object 42"/>
            <p:cNvPicPr/>
            <p:nvPr/>
          </p:nvPicPr>
          <p:blipFill>
            <a:blip r:embed="rId17" cstate="print"/>
            <a:stretch>
              <a:fillRect/>
            </a:stretch>
          </p:blipFill>
          <p:spPr>
            <a:xfrm>
              <a:off x="4741164" y="3461003"/>
              <a:ext cx="1350263" cy="438911"/>
            </a:xfrm>
            <a:prstGeom prst="rect">
              <a:avLst/>
            </a:prstGeom>
          </p:spPr>
        </p:pic>
        <p:pic>
          <p:nvPicPr>
            <p:cNvPr id="43" name="object 43"/>
            <p:cNvPicPr/>
            <p:nvPr/>
          </p:nvPicPr>
          <p:blipFill>
            <a:blip r:embed="rId18" cstate="print"/>
            <a:stretch>
              <a:fillRect/>
            </a:stretch>
          </p:blipFill>
          <p:spPr>
            <a:xfrm>
              <a:off x="4773168" y="3502151"/>
              <a:ext cx="1287779" cy="405383"/>
            </a:xfrm>
            <a:prstGeom prst="rect">
              <a:avLst/>
            </a:prstGeom>
          </p:spPr>
        </p:pic>
        <p:pic>
          <p:nvPicPr>
            <p:cNvPr id="44" name="object 44"/>
            <p:cNvPicPr/>
            <p:nvPr/>
          </p:nvPicPr>
          <p:blipFill>
            <a:blip r:embed="rId19" cstate="print"/>
            <a:stretch>
              <a:fillRect/>
            </a:stretch>
          </p:blipFill>
          <p:spPr>
            <a:xfrm>
              <a:off x="4788408" y="3485387"/>
              <a:ext cx="1255776" cy="344424"/>
            </a:xfrm>
            <a:prstGeom prst="rect">
              <a:avLst/>
            </a:prstGeom>
          </p:spPr>
        </p:pic>
      </p:grpSp>
      <p:sp>
        <p:nvSpPr>
          <p:cNvPr id="45" name="object 45"/>
          <p:cNvSpPr txBox="1"/>
          <p:nvPr/>
        </p:nvSpPr>
        <p:spPr>
          <a:xfrm>
            <a:off x="4788408" y="3485388"/>
            <a:ext cx="1256030" cy="344805"/>
          </a:xfrm>
          <a:prstGeom prst="rect">
            <a:avLst/>
          </a:prstGeom>
          <a:ln w="9525">
            <a:solidFill>
              <a:srgbClr val="572A5E"/>
            </a:solidFill>
          </a:ln>
        </p:spPr>
        <p:txBody>
          <a:bodyPr wrap="square" lIns="0" tIns="75565" rIns="0" bIns="0" rtlCol="0" vert="horz">
            <a:spAutoFit/>
          </a:bodyPr>
          <a:lstStyle/>
          <a:p>
            <a:pPr marL="118110">
              <a:lnSpc>
                <a:spcPct val="100000"/>
              </a:lnSpc>
              <a:spcBef>
                <a:spcPts val="595"/>
              </a:spcBef>
            </a:pPr>
            <a:r>
              <a:rPr dirty="0" sz="1200">
                <a:solidFill>
                  <a:srgbClr val="FFFFFF"/>
                </a:solidFill>
                <a:latin typeface="Times New Roman"/>
                <a:cs typeface="Times New Roman"/>
              </a:rPr>
              <a:t>Portfolio</a:t>
            </a:r>
            <a:r>
              <a:rPr dirty="0" sz="1200" spc="-35">
                <a:solidFill>
                  <a:srgbClr val="FFFFFF"/>
                </a:solidFill>
                <a:latin typeface="Times New Roman"/>
                <a:cs typeface="Times New Roman"/>
              </a:rPr>
              <a:t> </a:t>
            </a:r>
            <a:r>
              <a:rPr dirty="0" sz="1200" spc="-10">
                <a:solidFill>
                  <a:srgbClr val="FFFFFF"/>
                </a:solidFill>
                <a:latin typeface="Times New Roman"/>
                <a:cs typeface="Times New Roman"/>
              </a:rPr>
              <a:t>(Alma)</a:t>
            </a:r>
            <a:endParaRPr sz="1200">
              <a:latin typeface="Times New Roman"/>
              <a:cs typeface="Times New Roman"/>
            </a:endParaRPr>
          </a:p>
        </p:txBody>
      </p:sp>
      <p:grpSp>
        <p:nvGrpSpPr>
          <p:cNvPr id="46" name="object 46"/>
          <p:cNvGrpSpPr/>
          <p:nvPr/>
        </p:nvGrpSpPr>
        <p:grpSpPr>
          <a:xfrm>
            <a:off x="4741164" y="3020567"/>
            <a:ext cx="1350645" cy="447040"/>
            <a:chOff x="4741164" y="3020567"/>
            <a:chExt cx="1350645" cy="447040"/>
          </a:xfrm>
        </p:grpSpPr>
        <p:pic>
          <p:nvPicPr>
            <p:cNvPr id="47" name="object 47"/>
            <p:cNvPicPr/>
            <p:nvPr/>
          </p:nvPicPr>
          <p:blipFill>
            <a:blip r:embed="rId17" cstate="print"/>
            <a:stretch>
              <a:fillRect/>
            </a:stretch>
          </p:blipFill>
          <p:spPr>
            <a:xfrm>
              <a:off x="4741164" y="3020567"/>
              <a:ext cx="1350263" cy="438911"/>
            </a:xfrm>
            <a:prstGeom prst="rect">
              <a:avLst/>
            </a:prstGeom>
          </p:spPr>
        </p:pic>
        <p:pic>
          <p:nvPicPr>
            <p:cNvPr id="48" name="object 48"/>
            <p:cNvPicPr/>
            <p:nvPr/>
          </p:nvPicPr>
          <p:blipFill>
            <a:blip r:embed="rId18" cstate="print"/>
            <a:stretch>
              <a:fillRect/>
            </a:stretch>
          </p:blipFill>
          <p:spPr>
            <a:xfrm>
              <a:off x="4773168" y="3061716"/>
              <a:ext cx="1287779" cy="405383"/>
            </a:xfrm>
            <a:prstGeom prst="rect">
              <a:avLst/>
            </a:prstGeom>
          </p:spPr>
        </p:pic>
        <p:pic>
          <p:nvPicPr>
            <p:cNvPr id="49" name="object 49"/>
            <p:cNvPicPr/>
            <p:nvPr/>
          </p:nvPicPr>
          <p:blipFill>
            <a:blip r:embed="rId14" cstate="print"/>
            <a:stretch>
              <a:fillRect/>
            </a:stretch>
          </p:blipFill>
          <p:spPr>
            <a:xfrm>
              <a:off x="4788408" y="3044951"/>
              <a:ext cx="1255776" cy="344424"/>
            </a:xfrm>
            <a:prstGeom prst="rect">
              <a:avLst/>
            </a:prstGeom>
          </p:spPr>
        </p:pic>
      </p:grpSp>
      <p:sp>
        <p:nvSpPr>
          <p:cNvPr id="50" name="object 50"/>
          <p:cNvSpPr txBox="1"/>
          <p:nvPr/>
        </p:nvSpPr>
        <p:spPr>
          <a:xfrm>
            <a:off x="4788408" y="3044951"/>
            <a:ext cx="1256030" cy="344805"/>
          </a:xfrm>
          <a:prstGeom prst="rect">
            <a:avLst/>
          </a:prstGeom>
          <a:ln w="9525">
            <a:solidFill>
              <a:srgbClr val="572A5E"/>
            </a:solidFill>
          </a:ln>
        </p:spPr>
        <p:txBody>
          <a:bodyPr wrap="square" lIns="0" tIns="75565" rIns="0" bIns="0" rtlCol="0" vert="horz">
            <a:spAutoFit/>
          </a:bodyPr>
          <a:lstStyle/>
          <a:p>
            <a:pPr marL="118110">
              <a:lnSpc>
                <a:spcPct val="100000"/>
              </a:lnSpc>
              <a:spcBef>
                <a:spcPts val="595"/>
              </a:spcBef>
            </a:pPr>
            <a:r>
              <a:rPr dirty="0" sz="1200">
                <a:solidFill>
                  <a:srgbClr val="FFFFFF"/>
                </a:solidFill>
                <a:latin typeface="Times New Roman"/>
                <a:cs typeface="Times New Roman"/>
              </a:rPr>
              <a:t>Portfolio</a:t>
            </a:r>
            <a:r>
              <a:rPr dirty="0" sz="1200" spc="-35">
                <a:solidFill>
                  <a:srgbClr val="FFFFFF"/>
                </a:solidFill>
                <a:latin typeface="Times New Roman"/>
                <a:cs typeface="Times New Roman"/>
              </a:rPr>
              <a:t> </a:t>
            </a:r>
            <a:r>
              <a:rPr dirty="0" sz="1200" spc="-10">
                <a:solidFill>
                  <a:srgbClr val="FFFFFF"/>
                </a:solidFill>
                <a:latin typeface="Times New Roman"/>
                <a:cs typeface="Times New Roman"/>
              </a:rPr>
              <a:t>(Alma)</a:t>
            </a:r>
            <a:endParaRPr sz="1200">
              <a:latin typeface="Times New Roman"/>
              <a:cs typeface="Times New Roman"/>
            </a:endParaRPr>
          </a:p>
        </p:txBody>
      </p:sp>
      <p:grpSp>
        <p:nvGrpSpPr>
          <p:cNvPr id="51" name="object 51"/>
          <p:cNvGrpSpPr/>
          <p:nvPr/>
        </p:nvGrpSpPr>
        <p:grpSpPr>
          <a:xfrm>
            <a:off x="4750308" y="2587751"/>
            <a:ext cx="1350645" cy="447040"/>
            <a:chOff x="4750308" y="2587751"/>
            <a:chExt cx="1350645" cy="447040"/>
          </a:xfrm>
        </p:grpSpPr>
        <p:pic>
          <p:nvPicPr>
            <p:cNvPr id="52" name="object 52"/>
            <p:cNvPicPr/>
            <p:nvPr/>
          </p:nvPicPr>
          <p:blipFill>
            <a:blip r:embed="rId17" cstate="print"/>
            <a:stretch>
              <a:fillRect/>
            </a:stretch>
          </p:blipFill>
          <p:spPr>
            <a:xfrm>
              <a:off x="4750308" y="2587751"/>
              <a:ext cx="1350263" cy="438911"/>
            </a:xfrm>
            <a:prstGeom prst="rect">
              <a:avLst/>
            </a:prstGeom>
          </p:spPr>
        </p:pic>
        <p:pic>
          <p:nvPicPr>
            <p:cNvPr id="53" name="object 53"/>
            <p:cNvPicPr/>
            <p:nvPr/>
          </p:nvPicPr>
          <p:blipFill>
            <a:blip r:embed="rId18" cstate="print"/>
            <a:stretch>
              <a:fillRect/>
            </a:stretch>
          </p:blipFill>
          <p:spPr>
            <a:xfrm>
              <a:off x="4780788" y="2628899"/>
              <a:ext cx="1287779" cy="405383"/>
            </a:xfrm>
            <a:prstGeom prst="rect">
              <a:avLst/>
            </a:prstGeom>
          </p:spPr>
        </p:pic>
        <p:pic>
          <p:nvPicPr>
            <p:cNvPr id="54" name="object 54"/>
            <p:cNvPicPr/>
            <p:nvPr/>
          </p:nvPicPr>
          <p:blipFill>
            <a:blip r:embed="rId13" cstate="print"/>
            <a:stretch>
              <a:fillRect/>
            </a:stretch>
          </p:blipFill>
          <p:spPr>
            <a:xfrm>
              <a:off x="4797552" y="2612135"/>
              <a:ext cx="1255776" cy="344424"/>
            </a:xfrm>
            <a:prstGeom prst="rect">
              <a:avLst/>
            </a:prstGeom>
          </p:spPr>
        </p:pic>
      </p:grpSp>
      <p:sp>
        <p:nvSpPr>
          <p:cNvPr id="55" name="object 55"/>
          <p:cNvSpPr txBox="1"/>
          <p:nvPr/>
        </p:nvSpPr>
        <p:spPr>
          <a:xfrm>
            <a:off x="4797552" y="2612135"/>
            <a:ext cx="1256030" cy="344805"/>
          </a:xfrm>
          <a:prstGeom prst="rect">
            <a:avLst/>
          </a:prstGeom>
          <a:ln w="9525">
            <a:solidFill>
              <a:srgbClr val="572A5E"/>
            </a:solidFill>
          </a:ln>
        </p:spPr>
        <p:txBody>
          <a:bodyPr wrap="square" lIns="0" tIns="76200" rIns="0" bIns="0" rtlCol="0" vert="horz">
            <a:spAutoFit/>
          </a:bodyPr>
          <a:lstStyle/>
          <a:p>
            <a:pPr marL="117475">
              <a:lnSpc>
                <a:spcPct val="100000"/>
              </a:lnSpc>
              <a:spcBef>
                <a:spcPts val="600"/>
              </a:spcBef>
            </a:pPr>
            <a:r>
              <a:rPr dirty="0" sz="1200">
                <a:solidFill>
                  <a:srgbClr val="FFFFFF"/>
                </a:solidFill>
                <a:latin typeface="Times New Roman"/>
                <a:cs typeface="Times New Roman"/>
              </a:rPr>
              <a:t>Portfolio</a:t>
            </a:r>
            <a:r>
              <a:rPr dirty="0" sz="1200" spc="-35">
                <a:solidFill>
                  <a:srgbClr val="FFFFFF"/>
                </a:solidFill>
                <a:latin typeface="Times New Roman"/>
                <a:cs typeface="Times New Roman"/>
              </a:rPr>
              <a:t> </a:t>
            </a:r>
            <a:r>
              <a:rPr dirty="0" sz="1200" spc="-10">
                <a:solidFill>
                  <a:srgbClr val="FFFFFF"/>
                </a:solidFill>
                <a:latin typeface="Times New Roman"/>
                <a:cs typeface="Times New Roman"/>
              </a:rPr>
              <a:t>(Alma)</a:t>
            </a:r>
            <a:endParaRPr sz="1200">
              <a:latin typeface="Times New Roman"/>
              <a:cs typeface="Times New Roman"/>
            </a:endParaRPr>
          </a:p>
        </p:txBody>
      </p:sp>
      <p:grpSp>
        <p:nvGrpSpPr>
          <p:cNvPr id="56" name="object 56"/>
          <p:cNvGrpSpPr/>
          <p:nvPr/>
        </p:nvGrpSpPr>
        <p:grpSpPr>
          <a:xfrm>
            <a:off x="4091940" y="2685288"/>
            <a:ext cx="589915" cy="1112520"/>
            <a:chOff x="4091940" y="2685288"/>
            <a:chExt cx="589915" cy="1112520"/>
          </a:xfrm>
        </p:grpSpPr>
        <p:pic>
          <p:nvPicPr>
            <p:cNvPr id="57" name="object 57"/>
            <p:cNvPicPr/>
            <p:nvPr/>
          </p:nvPicPr>
          <p:blipFill>
            <a:blip r:embed="rId20" cstate="print"/>
            <a:stretch>
              <a:fillRect/>
            </a:stretch>
          </p:blipFill>
          <p:spPr>
            <a:xfrm>
              <a:off x="4091940" y="2685288"/>
              <a:ext cx="589787" cy="239267"/>
            </a:xfrm>
            <a:prstGeom prst="rect">
              <a:avLst/>
            </a:prstGeom>
          </p:spPr>
        </p:pic>
        <p:sp>
          <p:nvSpPr>
            <p:cNvPr id="58" name="object 58"/>
            <p:cNvSpPr/>
            <p:nvPr/>
          </p:nvSpPr>
          <p:spPr>
            <a:xfrm>
              <a:off x="4275069" y="2785110"/>
              <a:ext cx="363855" cy="0"/>
            </a:xfrm>
            <a:custGeom>
              <a:avLst/>
              <a:gdLst/>
              <a:ahLst/>
              <a:cxnLst/>
              <a:rect l="l" t="t" r="r" b="b"/>
              <a:pathLst>
                <a:path w="363854" h="0">
                  <a:moveTo>
                    <a:pt x="363410" y="0"/>
                  </a:moveTo>
                  <a:lnTo>
                    <a:pt x="0" y="0"/>
                  </a:lnTo>
                </a:path>
              </a:pathLst>
            </a:custGeom>
            <a:ln w="25400">
              <a:solidFill>
                <a:srgbClr val="582C5F"/>
              </a:solidFill>
            </a:ln>
          </p:spPr>
          <p:txBody>
            <a:bodyPr wrap="square" lIns="0" tIns="0" rIns="0" bIns="0" rtlCol="0"/>
            <a:lstStyle/>
            <a:p/>
          </p:txBody>
        </p:sp>
        <p:sp>
          <p:nvSpPr>
            <p:cNvPr id="59" name="object 59"/>
            <p:cNvSpPr/>
            <p:nvPr/>
          </p:nvSpPr>
          <p:spPr>
            <a:xfrm>
              <a:off x="4211572" y="2747007"/>
              <a:ext cx="76200" cy="76200"/>
            </a:xfrm>
            <a:custGeom>
              <a:avLst/>
              <a:gdLst/>
              <a:ahLst/>
              <a:cxnLst/>
              <a:rect l="l" t="t" r="r" b="b"/>
              <a:pathLst>
                <a:path w="76200" h="76200">
                  <a:moveTo>
                    <a:pt x="76200" y="0"/>
                  </a:moveTo>
                  <a:lnTo>
                    <a:pt x="0" y="38100"/>
                  </a:lnTo>
                  <a:lnTo>
                    <a:pt x="76200" y="76200"/>
                  </a:lnTo>
                  <a:lnTo>
                    <a:pt x="76200" y="0"/>
                  </a:lnTo>
                  <a:close/>
                </a:path>
              </a:pathLst>
            </a:custGeom>
            <a:solidFill>
              <a:srgbClr val="582C5F"/>
            </a:solidFill>
          </p:spPr>
          <p:txBody>
            <a:bodyPr wrap="square" lIns="0" tIns="0" rIns="0" bIns="0" rtlCol="0"/>
            <a:lstStyle/>
            <a:p/>
          </p:txBody>
        </p:sp>
        <p:pic>
          <p:nvPicPr>
            <p:cNvPr id="60" name="object 60"/>
            <p:cNvPicPr/>
            <p:nvPr/>
          </p:nvPicPr>
          <p:blipFill>
            <a:blip r:embed="rId20" cstate="print"/>
            <a:stretch>
              <a:fillRect/>
            </a:stretch>
          </p:blipFill>
          <p:spPr>
            <a:xfrm>
              <a:off x="4091940" y="3130295"/>
              <a:ext cx="589787" cy="239267"/>
            </a:xfrm>
            <a:prstGeom prst="rect">
              <a:avLst/>
            </a:prstGeom>
          </p:spPr>
        </p:pic>
        <p:sp>
          <p:nvSpPr>
            <p:cNvPr id="61" name="object 61"/>
            <p:cNvSpPr/>
            <p:nvPr/>
          </p:nvSpPr>
          <p:spPr>
            <a:xfrm>
              <a:off x="4275069" y="3230118"/>
              <a:ext cx="363855" cy="0"/>
            </a:xfrm>
            <a:custGeom>
              <a:avLst/>
              <a:gdLst/>
              <a:ahLst/>
              <a:cxnLst/>
              <a:rect l="l" t="t" r="r" b="b"/>
              <a:pathLst>
                <a:path w="363854" h="0">
                  <a:moveTo>
                    <a:pt x="363410" y="0"/>
                  </a:moveTo>
                  <a:lnTo>
                    <a:pt x="0" y="0"/>
                  </a:lnTo>
                </a:path>
              </a:pathLst>
            </a:custGeom>
            <a:ln w="25400">
              <a:solidFill>
                <a:srgbClr val="582C5F"/>
              </a:solidFill>
            </a:ln>
          </p:spPr>
          <p:txBody>
            <a:bodyPr wrap="square" lIns="0" tIns="0" rIns="0" bIns="0" rtlCol="0"/>
            <a:lstStyle/>
            <a:p/>
          </p:txBody>
        </p:sp>
        <p:sp>
          <p:nvSpPr>
            <p:cNvPr id="62" name="object 62"/>
            <p:cNvSpPr/>
            <p:nvPr/>
          </p:nvSpPr>
          <p:spPr>
            <a:xfrm>
              <a:off x="4211572" y="3192015"/>
              <a:ext cx="76200" cy="76200"/>
            </a:xfrm>
            <a:custGeom>
              <a:avLst/>
              <a:gdLst/>
              <a:ahLst/>
              <a:cxnLst/>
              <a:rect l="l" t="t" r="r" b="b"/>
              <a:pathLst>
                <a:path w="76200" h="76200">
                  <a:moveTo>
                    <a:pt x="76200" y="0"/>
                  </a:moveTo>
                  <a:lnTo>
                    <a:pt x="0" y="38100"/>
                  </a:lnTo>
                  <a:lnTo>
                    <a:pt x="76200" y="76200"/>
                  </a:lnTo>
                  <a:lnTo>
                    <a:pt x="76200" y="0"/>
                  </a:lnTo>
                  <a:close/>
                </a:path>
              </a:pathLst>
            </a:custGeom>
            <a:solidFill>
              <a:srgbClr val="582C5F"/>
            </a:solidFill>
          </p:spPr>
          <p:txBody>
            <a:bodyPr wrap="square" lIns="0" tIns="0" rIns="0" bIns="0" rtlCol="0"/>
            <a:lstStyle/>
            <a:p/>
          </p:txBody>
        </p:sp>
        <p:pic>
          <p:nvPicPr>
            <p:cNvPr id="63" name="object 63"/>
            <p:cNvPicPr/>
            <p:nvPr/>
          </p:nvPicPr>
          <p:blipFill>
            <a:blip r:embed="rId20" cstate="print"/>
            <a:stretch>
              <a:fillRect/>
            </a:stretch>
          </p:blipFill>
          <p:spPr>
            <a:xfrm>
              <a:off x="4091940" y="3558539"/>
              <a:ext cx="589787" cy="239267"/>
            </a:xfrm>
            <a:prstGeom prst="rect">
              <a:avLst/>
            </a:prstGeom>
          </p:spPr>
        </p:pic>
        <p:sp>
          <p:nvSpPr>
            <p:cNvPr id="64" name="object 64"/>
            <p:cNvSpPr/>
            <p:nvPr/>
          </p:nvSpPr>
          <p:spPr>
            <a:xfrm>
              <a:off x="4275069" y="3658361"/>
              <a:ext cx="363855" cy="0"/>
            </a:xfrm>
            <a:custGeom>
              <a:avLst/>
              <a:gdLst/>
              <a:ahLst/>
              <a:cxnLst/>
              <a:rect l="l" t="t" r="r" b="b"/>
              <a:pathLst>
                <a:path w="363854" h="0">
                  <a:moveTo>
                    <a:pt x="363410" y="0"/>
                  </a:moveTo>
                  <a:lnTo>
                    <a:pt x="0" y="0"/>
                  </a:lnTo>
                </a:path>
              </a:pathLst>
            </a:custGeom>
            <a:ln w="25400">
              <a:solidFill>
                <a:srgbClr val="582C5F"/>
              </a:solidFill>
            </a:ln>
          </p:spPr>
          <p:txBody>
            <a:bodyPr wrap="square" lIns="0" tIns="0" rIns="0" bIns="0" rtlCol="0"/>
            <a:lstStyle/>
            <a:p/>
          </p:txBody>
        </p:sp>
        <p:sp>
          <p:nvSpPr>
            <p:cNvPr id="65" name="object 65"/>
            <p:cNvSpPr/>
            <p:nvPr/>
          </p:nvSpPr>
          <p:spPr>
            <a:xfrm>
              <a:off x="4211572" y="3620259"/>
              <a:ext cx="76200" cy="76200"/>
            </a:xfrm>
            <a:custGeom>
              <a:avLst/>
              <a:gdLst/>
              <a:ahLst/>
              <a:cxnLst/>
              <a:rect l="l" t="t" r="r" b="b"/>
              <a:pathLst>
                <a:path w="76200" h="76200">
                  <a:moveTo>
                    <a:pt x="76200" y="0"/>
                  </a:moveTo>
                  <a:lnTo>
                    <a:pt x="0" y="38100"/>
                  </a:lnTo>
                  <a:lnTo>
                    <a:pt x="76200" y="76200"/>
                  </a:lnTo>
                  <a:lnTo>
                    <a:pt x="76200" y="0"/>
                  </a:lnTo>
                  <a:close/>
                </a:path>
              </a:pathLst>
            </a:custGeom>
            <a:solidFill>
              <a:srgbClr val="582C5F"/>
            </a:solidFill>
          </p:spPr>
          <p:txBody>
            <a:bodyPr wrap="square" lIns="0" tIns="0" rIns="0" bIns="0" rtlCol="0"/>
            <a:lstStyle/>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9154" y="67420"/>
            <a:ext cx="2150110" cy="269240"/>
          </a:xfrm>
          <a:prstGeom prst="rect">
            <a:avLst/>
          </a:prstGeom>
        </p:spPr>
        <p:txBody>
          <a:bodyPr wrap="square" lIns="0" tIns="12065" rIns="0" bIns="0" rtlCol="0" vert="horz">
            <a:spAutoFit/>
          </a:bodyPr>
          <a:lstStyle/>
          <a:p>
            <a:pPr marL="12700">
              <a:lnSpc>
                <a:spcPct val="100000"/>
              </a:lnSpc>
              <a:spcBef>
                <a:spcPts val="95"/>
              </a:spcBef>
            </a:pPr>
            <a:r>
              <a:rPr dirty="0" sz="1600">
                <a:solidFill>
                  <a:srgbClr val="FFFFFF"/>
                </a:solidFill>
                <a:latin typeface="Arial"/>
                <a:cs typeface="Arial"/>
              </a:rPr>
              <a:t>GETTING</a:t>
            </a:r>
            <a:r>
              <a:rPr dirty="0" sz="1600" spc="-25">
                <a:solidFill>
                  <a:srgbClr val="FFFFFF"/>
                </a:solidFill>
                <a:latin typeface="Arial"/>
                <a:cs typeface="Arial"/>
              </a:rPr>
              <a:t> </a:t>
            </a:r>
            <a:r>
              <a:rPr dirty="0" sz="1600">
                <a:solidFill>
                  <a:srgbClr val="FFFFFF"/>
                </a:solidFill>
                <a:latin typeface="Arial"/>
                <a:cs typeface="Arial"/>
              </a:rPr>
              <a:t>MARC</a:t>
            </a:r>
            <a:r>
              <a:rPr dirty="0" sz="1600" spc="-50">
                <a:solidFill>
                  <a:srgbClr val="FFFFFF"/>
                </a:solidFill>
                <a:latin typeface="Arial"/>
                <a:cs typeface="Arial"/>
              </a:rPr>
              <a:t> </a:t>
            </a:r>
            <a:r>
              <a:rPr dirty="0" sz="1600" spc="-35">
                <a:solidFill>
                  <a:srgbClr val="FFFFFF"/>
                </a:solidFill>
                <a:latin typeface="Arial"/>
                <a:cs typeface="Arial"/>
              </a:rPr>
              <a:t>DATA</a:t>
            </a:r>
            <a:endParaRPr sz="1600">
              <a:latin typeface="Arial"/>
              <a:cs typeface="Arial"/>
            </a:endParaRPr>
          </a:p>
        </p:txBody>
      </p:sp>
      <p:sp>
        <p:nvSpPr>
          <p:cNvPr id="3" name="object 3" descr="$PPTXTitle"/>
          <p:cNvSpPr txBox="1">
            <a:spLocks noGrp="1"/>
          </p:cNvSpPr>
          <p:nvPr>
            <p:ph type="title"/>
          </p:nvPr>
        </p:nvSpPr>
        <p:spPr>
          <a:prstGeom prst="rect"/>
        </p:spPr>
        <p:txBody>
          <a:bodyPr wrap="square" lIns="0" tIns="12700" rIns="0" bIns="0" rtlCol="0" vert="horz">
            <a:spAutoFit/>
          </a:bodyPr>
          <a:lstStyle/>
          <a:p>
            <a:pPr marL="12700">
              <a:lnSpc>
                <a:spcPct val="100000"/>
              </a:lnSpc>
              <a:spcBef>
                <a:spcPts val="100"/>
              </a:spcBef>
            </a:pPr>
            <a:r>
              <a:rPr dirty="0"/>
              <a:t>Where</a:t>
            </a:r>
            <a:r>
              <a:rPr dirty="0" spc="-50"/>
              <a:t> </a:t>
            </a:r>
            <a:r>
              <a:rPr dirty="0"/>
              <a:t>can</a:t>
            </a:r>
            <a:r>
              <a:rPr dirty="0" spc="-45"/>
              <a:t> </a:t>
            </a:r>
            <a:r>
              <a:rPr dirty="0"/>
              <a:t>you</a:t>
            </a:r>
            <a:r>
              <a:rPr dirty="0" spc="-45"/>
              <a:t> </a:t>
            </a:r>
            <a:r>
              <a:rPr dirty="0"/>
              <a:t>get</a:t>
            </a:r>
            <a:r>
              <a:rPr dirty="0" spc="-55"/>
              <a:t> </a:t>
            </a:r>
            <a:r>
              <a:rPr dirty="0"/>
              <a:t>your</a:t>
            </a:r>
            <a:r>
              <a:rPr dirty="0" spc="-35"/>
              <a:t> </a:t>
            </a:r>
            <a:r>
              <a:rPr dirty="0"/>
              <a:t>MARC</a:t>
            </a:r>
            <a:r>
              <a:rPr dirty="0" spc="-35"/>
              <a:t> </a:t>
            </a:r>
            <a:r>
              <a:rPr dirty="0" spc="-10"/>
              <a:t>records?</a:t>
            </a:r>
          </a:p>
        </p:txBody>
      </p:sp>
      <p:sp>
        <p:nvSpPr>
          <p:cNvPr id="4" name="object 4"/>
          <p:cNvSpPr txBox="1">
            <a:spLocks noGrp="1"/>
          </p:cNvSpPr>
          <p:nvPr>
            <p:ph type="body" idx="1"/>
          </p:nvPr>
        </p:nvSpPr>
        <p:spPr>
          <a:prstGeom prst="rect"/>
        </p:spPr>
        <p:txBody>
          <a:bodyPr wrap="square" lIns="0" tIns="85725" rIns="0" bIns="0" rtlCol="0" vert="horz">
            <a:spAutoFit/>
          </a:bodyPr>
          <a:lstStyle/>
          <a:p>
            <a:pPr marL="354965" indent="-342265">
              <a:lnSpc>
                <a:spcPct val="100000"/>
              </a:lnSpc>
              <a:spcBef>
                <a:spcPts val="675"/>
              </a:spcBef>
              <a:buChar char="•"/>
              <a:tabLst>
                <a:tab pos="354965" algn="l"/>
              </a:tabLst>
            </a:pPr>
            <a:r>
              <a:rPr dirty="0"/>
              <a:t>Community</a:t>
            </a:r>
            <a:r>
              <a:rPr dirty="0" spc="-114"/>
              <a:t> </a:t>
            </a:r>
            <a:r>
              <a:rPr dirty="0" spc="-20"/>
              <a:t>Zone</a:t>
            </a:r>
          </a:p>
          <a:p>
            <a:pPr lvl="1" marL="756285" indent="-342900">
              <a:lnSpc>
                <a:spcPct val="100000"/>
              </a:lnSpc>
              <a:spcBef>
                <a:spcPts val="505"/>
              </a:spcBef>
              <a:buChar char="•"/>
              <a:tabLst>
                <a:tab pos="756285" algn="l"/>
              </a:tabLst>
            </a:pPr>
            <a:r>
              <a:rPr dirty="0" sz="2100">
                <a:solidFill>
                  <a:srgbClr val="582C5F"/>
                </a:solidFill>
                <a:latin typeface="Arial"/>
                <a:cs typeface="Arial"/>
              </a:rPr>
              <a:t>Is</a:t>
            </a:r>
            <a:r>
              <a:rPr dirty="0" sz="2100" spc="-30">
                <a:solidFill>
                  <a:srgbClr val="582C5F"/>
                </a:solidFill>
                <a:latin typeface="Arial"/>
                <a:cs typeface="Arial"/>
              </a:rPr>
              <a:t> </a:t>
            </a:r>
            <a:r>
              <a:rPr dirty="0" sz="2100">
                <a:solidFill>
                  <a:srgbClr val="582C5F"/>
                </a:solidFill>
                <a:latin typeface="Arial"/>
                <a:cs typeface="Arial"/>
              </a:rPr>
              <a:t>the</a:t>
            </a:r>
            <a:r>
              <a:rPr dirty="0" sz="2100" spc="-20">
                <a:solidFill>
                  <a:srgbClr val="582C5F"/>
                </a:solidFill>
                <a:latin typeface="Arial"/>
                <a:cs typeface="Arial"/>
              </a:rPr>
              <a:t> </a:t>
            </a:r>
            <a:r>
              <a:rPr dirty="0" sz="2100">
                <a:solidFill>
                  <a:srgbClr val="582C5F"/>
                </a:solidFill>
                <a:latin typeface="Arial"/>
                <a:cs typeface="Arial"/>
              </a:rPr>
              <a:t>CZ</a:t>
            </a:r>
            <a:r>
              <a:rPr dirty="0" sz="2100" spc="-20">
                <a:solidFill>
                  <a:srgbClr val="582C5F"/>
                </a:solidFill>
                <a:latin typeface="Arial"/>
                <a:cs typeface="Arial"/>
              </a:rPr>
              <a:t> </a:t>
            </a:r>
            <a:r>
              <a:rPr dirty="0" sz="2100">
                <a:solidFill>
                  <a:srgbClr val="582C5F"/>
                </a:solidFill>
                <a:latin typeface="Arial"/>
                <a:cs typeface="Arial"/>
              </a:rPr>
              <a:t>Collection</a:t>
            </a:r>
            <a:r>
              <a:rPr dirty="0" sz="2100" spc="-45">
                <a:solidFill>
                  <a:srgbClr val="582C5F"/>
                </a:solidFill>
                <a:latin typeface="Arial"/>
                <a:cs typeface="Arial"/>
              </a:rPr>
              <a:t> </a:t>
            </a:r>
            <a:r>
              <a:rPr dirty="0" sz="2100">
                <a:solidFill>
                  <a:srgbClr val="582C5F"/>
                </a:solidFill>
                <a:latin typeface="Arial"/>
                <a:cs typeface="Arial"/>
              </a:rPr>
              <a:t>Metadata</a:t>
            </a:r>
            <a:r>
              <a:rPr dirty="0" sz="2100" spc="-35">
                <a:solidFill>
                  <a:srgbClr val="582C5F"/>
                </a:solidFill>
                <a:latin typeface="Arial"/>
                <a:cs typeface="Arial"/>
              </a:rPr>
              <a:t> </a:t>
            </a:r>
            <a:r>
              <a:rPr dirty="0" sz="2100">
                <a:solidFill>
                  <a:srgbClr val="582C5F"/>
                </a:solidFill>
                <a:latin typeface="Arial"/>
                <a:cs typeface="Arial"/>
              </a:rPr>
              <a:t>quality</a:t>
            </a:r>
            <a:r>
              <a:rPr dirty="0" sz="2100" spc="-35">
                <a:solidFill>
                  <a:srgbClr val="582C5F"/>
                </a:solidFill>
                <a:latin typeface="Arial"/>
                <a:cs typeface="Arial"/>
              </a:rPr>
              <a:t> </a:t>
            </a:r>
            <a:r>
              <a:rPr dirty="0" sz="2100" spc="-10">
                <a:solidFill>
                  <a:srgbClr val="582C5F"/>
                </a:solidFill>
                <a:latin typeface="Arial"/>
                <a:cs typeface="Arial"/>
              </a:rPr>
              <a:t>acceptable?</a:t>
            </a:r>
            <a:endParaRPr sz="2100">
              <a:latin typeface="Arial"/>
              <a:cs typeface="Arial"/>
            </a:endParaRPr>
          </a:p>
          <a:p>
            <a:pPr marL="354965" indent="-342265">
              <a:lnSpc>
                <a:spcPct val="100000"/>
              </a:lnSpc>
              <a:spcBef>
                <a:spcPts val="575"/>
              </a:spcBef>
              <a:buChar char="•"/>
              <a:tabLst>
                <a:tab pos="354965" algn="l"/>
              </a:tabLst>
            </a:pPr>
            <a:r>
              <a:rPr dirty="0" spc="-10"/>
              <a:t>Vendor</a:t>
            </a:r>
          </a:p>
          <a:p>
            <a:pPr lvl="1" marL="756285" indent="-342900">
              <a:lnSpc>
                <a:spcPct val="100000"/>
              </a:lnSpc>
              <a:spcBef>
                <a:spcPts val="505"/>
              </a:spcBef>
              <a:buChar char="•"/>
              <a:tabLst>
                <a:tab pos="756285" algn="l"/>
              </a:tabLst>
            </a:pPr>
            <a:r>
              <a:rPr dirty="0" sz="2100">
                <a:solidFill>
                  <a:srgbClr val="582C5F"/>
                </a:solidFill>
                <a:latin typeface="Arial"/>
                <a:cs typeface="Arial"/>
              </a:rPr>
              <a:t>Is</a:t>
            </a:r>
            <a:r>
              <a:rPr dirty="0" sz="2100" spc="-30">
                <a:solidFill>
                  <a:srgbClr val="582C5F"/>
                </a:solidFill>
                <a:latin typeface="Arial"/>
                <a:cs typeface="Arial"/>
              </a:rPr>
              <a:t> </a:t>
            </a:r>
            <a:r>
              <a:rPr dirty="0" sz="2100">
                <a:solidFill>
                  <a:srgbClr val="582C5F"/>
                </a:solidFill>
                <a:latin typeface="Arial"/>
                <a:cs typeface="Arial"/>
              </a:rPr>
              <a:t>the</a:t>
            </a:r>
            <a:r>
              <a:rPr dirty="0" sz="2100" spc="-20">
                <a:solidFill>
                  <a:srgbClr val="582C5F"/>
                </a:solidFill>
                <a:latin typeface="Arial"/>
                <a:cs typeface="Arial"/>
              </a:rPr>
              <a:t> </a:t>
            </a:r>
            <a:r>
              <a:rPr dirty="0" sz="2100">
                <a:solidFill>
                  <a:srgbClr val="582C5F"/>
                </a:solidFill>
                <a:latin typeface="Arial"/>
                <a:cs typeface="Arial"/>
              </a:rPr>
              <a:t>vendor</a:t>
            </a:r>
            <a:r>
              <a:rPr dirty="0" sz="2100" spc="-20">
                <a:solidFill>
                  <a:srgbClr val="582C5F"/>
                </a:solidFill>
                <a:latin typeface="Arial"/>
                <a:cs typeface="Arial"/>
              </a:rPr>
              <a:t> </a:t>
            </a:r>
            <a:r>
              <a:rPr dirty="0" sz="2100">
                <a:solidFill>
                  <a:srgbClr val="582C5F"/>
                </a:solidFill>
                <a:latin typeface="Arial"/>
                <a:cs typeface="Arial"/>
              </a:rPr>
              <a:t>metadata</a:t>
            </a:r>
            <a:r>
              <a:rPr dirty="0" sz="2100" spc="-35">
                <a:solidFill>
                  <a:srgbClr val="582C5F"/>
                </a:solidFill>
                <a:latin typeface="Arial"/>
                <a:cs typeface="Arial"/>
              </a:rPr>
              <a:t> </a:t>
            </a:r>
            <a:r>
              <a:rPr dirty="0" sz="2100">
                <a:solidFill>
                  <a:srgbClr val="582C5F"/>
                </a:solidFill>
                <a:latin typeface="Arial"/>
                <a:cs typeface="Arial"/>
              </a:rPr>
              <a:t>quality</a:t>
            </a:r>
            <a:r>
              <a:rPr dirty="0" sz="2100" spc="-30">
                <a:solidFill>
                  <a:srgbClr val="582C5F"/>
                </a:solidFill>
                <a:latin typeface="Arial"/>
                <a:cs typeface="Arial"/>
              </a:rPr>
              <a:t> </a:t>
            </a:r>
            <a:r>
              <a:rPr dirty="0" sz="2100" spc="-10">
                <a:solidFill>
                  <a:srgbClr val="582C5F"/>
                </a:solidFill>
                <a:latin typeface="Arial"/>
                <a:cs typeface="Arial"/>
              </a:rPr>
              <a:t>acceptable?</a:t>
            </a:r>
            <a:endParaRPr sz="2100">
              <a:latin typeface="Arial"/>
              <a:cs typeface="Arial"/>
            </a:endParaRPr>
          </a:p>
          <a:p>
            <a:pPr marL="354965" indent="-342265">
              <a:lnSpc>
                <a:spcPct val="100000"/>
              </a:lnSpc>
              <a:spcBef>
                <a:spcPts val="575"/>
              </a:spcBef>
              <a:buChar char="•"/>
              <a:tabLst>
                <a:tab pos="354965" algn="l"/>
              </a:tabLst>
            </a:pPr>
            <a:r>
              <a:rPr dirty="0" spc="-20"/>
              <a:t>OCLC</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9154" y="67420"/>
            <a:ext cx="8174990" cy="4302125"/>
          </a:xfrm>
          <a:prstGeom prst="rect">
            <a:avLst/>
          </a:prstGeom>
        </p:spPr>
        <p:txBody>
          <a:bodyPr wrap="square" lIns="0" tIns="12065" rIns="0" bIns="0" rtlCol="0" vert="horz">
            <a:spAutoFit/>
          </a:bodyPr>
          <a:lstStyle/>
          <a:p>
            <a:pPr marL="12700">
              <a:lnSpc>
                <a:spcPct val="100000"/>
              </a:lnSpc>
              <a:spcBef>
                <a:spcPts val="95"/>
              </a:spcBef>
            </a:pPr>
            <a:r>
              <a:rPr dirty="0" sz="1600">
                <a:solidFill>
                  <a:srgbClr val="FFFFFF"/>
                </a:solidFill>
                <a:latin typeface="Arial"/>
                <a:cs typeface="Arial"/>
              </a:rPr>
              <a:t>SELECTING</a:t>
            </a:r>
            <a:r>
              <a:rPr dirty="0" sz="1600" spc="-80">
                <a:solidFill>
                  <a:srgbClr val="FFFFFF"/>
                </a:solidFill>
                <a:latin typeface="Arial"/>
                <a:cs typeface="Arial"/>
              </a:rPr>
              <a:t> </a:t>
            </a:r>
            <a:r>
              <a:rPr dirty="0" sz="1600">
                <a:solidFill>
                  <a:srgbClr val="FFFFFF"/>
                </a:solidFill>
                <a:latin typeface="Arial"/>
                <a:cs typeface="Arial"/>
              </a:rPr>
              <a:t>THE</a:t>
            </a:r>
            <a:r>
              <a:rPr dirty="0" sz="1600" spc="-50">
                <a:solidFill>
                  <a:srgbClr val="FFFFFF"/>
                </a:solidFill>
                <a:latin typeface="Arial"/>
                <a:cs typeface="Arial"/>
              </a:rPr>
              <a:t> </a:t>
            </a:r>
            <a:r>
              <a:rPr dirty="0" sz="1600">
                <a:solidFill>
                  <a:srgbClr val="FFFFFF"/>
                </a:solidFill>
                <a:latin typeface="Arial"/>
                <a:cs typeface="Arial"/>
              </a:rPr>
              <a:t>COMMUNITY</a:t>
            </a:r>
            <a:r>
              <a:rPr dirty="0" sz="1600" spc="-45">
                <a:solidFill>
                  <a:srgbClr val="FFFFFF"/>
                </a:solidFill>
                <a:latin typeface="Arial"/>
                <a:cs typeface="Arial"/>
              </a:rPr>
              <a:t> </a:t>
            </a:r>
            <a:r>
              <a:rPr dirty="0" sz="1600">
                <a:solidFill>
                  <a:srgbClr val="FFFFFF"/>
                </a:solidFill>
                <a:latin typeface="Arial"/>
                <a:cs typeface="Arial"/>
              </a:rPr>
              <a:t>ZONE</a:t>
            </a:r>
            <a:r>
              <a:rPr dirty="0" sz="1600" spc="-25">
                <a:solidFill>
                  <a:srgbClr val="FFFFFF"/>
                </a:solidFill>
                <a:latin typeface="Arial"/>
                <a:cs typeface="Arial"/>
              </a:rPr>
              <a:t> </a:t>
            </a:r>
            <a:r>
              <a:rPr dirty="0" sz="1600" spc="-20">
                <a:solidFill>
                  <a:srgbClr val="FFFFFF"/>
                </a:solidFill>
                <a:latin typeface="Arial"/>
                <a:cs typeface="Arial"/>
              </a:rPr>
              <a:t>(CZ)</a:t>
            </a:r>
            <a:endParaRPr sz="1600">
              <a:latin typeface="Arial"/>
              <a:cs typeface="Arial"/>
            </a:endParaRPr>
          </a:p>
          <a:p>
            <a:pPr>
              <a:lnSpc>
                <a:spcPct val="100000"/>
              </a:lnSpc>
            </a:pPr>
            <a:endParaRPr sz="1600">
              <a:latin typeface="Arial"/>
              <a:cs typeface="Arial"/>
            </a:endParaRPr>
          </a:p>
          <a:p>
            <a:pPr>
              <a:lnSpc>
                <a:spcPct val="100000"/>
              </a:lnSpc>
              <a:spcBef>
                <a:spcPts val="825"/>
              </a:spcBef>
            </a:pPr>
            <a:endParaRPr sz="1600">
              <a:latin typeface="Arial"/>
              <a:cs typeface="Arial"/>
            </a:endParaRPr>
          </a:p>
          <a:p>
            <a:pPr marL="715010" indent="-342900">
              <a:lnSpc>
                <a:spcPct val="100000"/>
              </a:lnSpc>
              <a:buChar char="•"/>
              <a:tabLst>
                <a:tab pos="715010" algn="l"/>
              </a:tabLst>
            </a:pPr>
            <a:r>
              <a:rPr dirty="0" sz="2200">
                <a:solidFill>
                  <a:srgbClr val="582C5F"/>
                </a:solidFill>
                <a:latin typeface="Arial"/>
                <a:cs typeface="Arial"/>
              </a:rPr>
              <a:t>Quick</a:t>
            </a:r>
            <a:r>
              <a:rPr dirty="0" sz="2200" spc="-70">
                <a:solidFill>
                  <a:srgbClr val="582C5F"/>
                </a:solidFill>
                <a:latin typeface="Arial"/>
                <a:cs typeface="Arial"/>
              </a:rPr>
              <a:t> </a:t>
            </a:r>
            <a:r>
              <a:rPr dirty="0" sz="2200" spc="-10">
                <a:solidFill>
                  <a:srgbClr val="582C5F"/>
                </a:solidFill>
                <a:latin typeface="Arial"/>
                <a:cs typeface="Arial"/>
              </a:rPr>
              <a:t>Refresher.</a:t>
            </a:r>
            <a:r>
              <a:rPr dirty="0" sz="2200" spc="-55">
                <a:solidFill>
                  <a:srgbClr val="582C5F"/>
                </a:solidFill>
                <a:latin typeface="Arial"/>
                <a:cs typeface="Arial"/>
              </a:rPr>
              <a:t> </a:t>
            </a:r>
            <a:r>
              <a:rPr dirty="0" sz="2200">
                <a:solidFill>
                  <a:srgbClr val="582C5F"/>
                </a:solidFill>
                <a:latin typeface="Arial"/>
                <a:cs typeface="Arial"/>
              </a:rPr>
              <a:t>CZ</a:t>
            </a:r>
            <a:r>
              <a:rPr dirty="0" sz="2200" spc="-55">
                <a:solidFill>
                  <a:srgbClr val="582C5F"/>
                </a:solidFill>
                <a:latin typeface="Arial"/>
                <a:cs typeface="Arial"/>
              </a:rPr>
              <a:t> </a:t>
            </a:r>
            <a:r>
              <a:rPr dirty="0" sz="2200" spc="-10">
                <a:solidFill>
                  <a:srgbClr val="582C5F"/>
                </a:solidFill>
                <a:latin typeface="Arial"/>
                <a:cs typeface="Arial"/>
              </a:rPr>
              <a:t>includes:</a:t>
            </a:r>
            <a:endParaRPr sz="2200">
              <a:latin typeface="Arial"/>
              <a:cs typeface="Arial"/>
            </a:endParaRPr>
          </a:p>
          <a:p>
            <a:pPr lvl="1" marL="1115695" indent="-342265">
              <a:lnSpc>
                <a:spcPct val="100000"/>
              </a:lnSpc>
              <a:spcBef>
                <a:spcPts val="465"/>
              </a:spcBef>
              <a:buChar char="•"/>
              <a:tabLst>
                <a:tab pos="1115695" algn="l"/>
              </a:tabLst>
            </a:pPr>
            <a:r>
              <a:rPr dirty="0" sz="1900">
                <a:solidFill>
                  <a:srgbClr val="582C5F"/>
                </a:solidFill>
                <a:latin typeface="Arial"/>
                <a:cs typeface="Arial"/>
              </a:rPr>
              <a:t>Bib</a:t>
            </a:r>
            <a:r>
              <a:rPr dirty="0" sz="1900" spc="-60">
                <a:solidFill>
                  <a:srgbClr val="582C5F"/>
                </a:solidFill>
                <a:latin typeface="Arial"/>
                <a:cs typeface="Arial"/>
              </a:rPr>
              <a:t> </a:t>
            </a:r>
            <a:r>
              <a:rPr dirty="0" sz="1900">
                <a:solidFill>
                  <a:srgbClr val="582C5F"/>
                </a:solidFill>
                <a:latin typeface="Arial"/>
                <a:cs typeface="Arial"/>
              </a:rPr>
              <a:t>records</a:t>
            </a:r>
            <a:r>
              <a:rPr dirty="0" sz="1900" spc="-45">
                <a:solidFill>
                  <a:srgbClr val="582C5F"/>
                </a:solidFill>
                <a:latin typeface="Arial"/>
                <a:cs typeface="Arial"/>
              </a:rPr>
              <a:t> </a:t>
            </a:r>
            <a:r>
              <a:rPr dirty="0" sz="1900">
                <a:solidFill>
                  <a:srgbClr val="582C5F"/>
                </a:solidFill>
                <a:latin typeface="Arial"/>
                <a:cs typeface="Arial"/>
              </a:rPr>
              <a:t>for</a:t>
            </a:r>
            <a:r>
              <a:rPr dirty="0" sz="1900" spc="-65">
                <a:solidFill>
                  <a:srgbClr val="582C5F"/>
                </a:solidFill>
                <a:latin typeface="Arial"/>
                <a:cs typeface="Arial"/>
              </a:rPr>
              <a:t> </a:t>
            </a:r>
            <a:r>
              <a:rPr dirty="0" sz="1900">
                <a:solidFill>
                  <a:srgbClr val="582C5F"/>
                </a:solidFill>
                <a:latin typeface="Arial"/>
                <a:cs typeface="Arial"/>
              </a:rPr>
              <a:t>electronic</a:t>
            </a:r>
            <a:r>
              <a:rPr dirty="0" sz="1900" spc="-30">
                <a:solidFill>
                  <a:srgbClr val="582C5F"/>
                </a:solidFill>
                <a:latin typeface="Arial"/>
                <a:cs typeface="Arial"/>
              </a:rPr>
              <a:t> </a:t>
            </a:r>
            <a:r>
              <a:rPr dirty="0" sz="1900">
                <a:solidFill>
                  <a:srgbClr val="582C5F"/>
                </a:solidFill>
                <a:latin typeface="Arial"/>
                <a:cs typeface="Arial"/>
              </a:rPr>
              <a:t>resources</a:t>
            </a:r>
            <a:r>
              <a:rPr dirty="0" sz="1900" spc="-35">
                <a:solidFill>
                  <a:srgbClr val="582C5F"/>
                </a:solidFill>
                <a:latin typeface="Arial"/>
                <a:cs typeface="Arial"/>
              </a:rPr>
              <a:t> </a:t>
            </a:r>
            <a:r>
              <a:rPr dirty="0" sz="1900">
                <a:solidFill>
                  <a:srgbClr val="582C5F"/>
                </a:solidFill>
                <a:latin typeface="Arial"/>
                <a:cs typeface="Arial"/>
              </a:rPr>
              <a:t>(collections,</a:t>
            </a:r>
            <a:r>
              <a:rPr dirty="0" sz="1900" spc="-35">
                <a:solidFill>
                  <a:srgbClr val="582C5F"/>
                </a:solidFill>
                <a:latin typeface="Arial"/>
                <a:cs typeface="Arial"/>
              </a:rPr>
              <a:t> </a:t>
            </a:r>
            <a:r>
              <a:rPr dirty="0" sz="1900">
                <a:solidFill>
                  <a:srgbClr val="582C5F"/>
                </a:solidFill>
                <a:latin typeface="Arial"/>
                <a:cs typeface="Arial"/>
              </a:rPr>
              <a:t>databases,</a:t>
            </a:r>
            <a:r>
              <a:rPr dirty="0" sz="1900" spc="-30">
                <a:solidFill>
                  <a:srgbClr val="582C5F"/>
                </a:solidFill>
                <a:latin typeface="Arial"/>
                <a:cs typeface="Arial"/>
              </a:rPr>
              <a:t> </a:t>
            </a:r>
            <a:r>
              <a:rPr dirty="0" sz="1900" spc="-10">
                <a:solidFill>
                  <a:srgbClr val="582C5F"/>
                </a:solidFill>
                <a:latin typeface="Arial"/>
                <a:cs typeface="Arial"/>
              </a:rPr>
              <a:t>titles)</a:t>
            </a:r>
            <a:endParaRPr sz="1900">
              <a:latin typeface="Arial"/>
              <a:cs typeface="Arial"/>
            </a:endParaRPr>
          </a:p>
          <a:p>
            <a:pPr lvl="1" marL="1115695" indent="-342265">
              <a:lnSpc>
                <a:spcPct val="100000"/>
              </a:lnSpc>
              <a:spcBef>
                <a:spcPts val="459"/>
              </a:spcBef>
              <a:buChar char="•"/>
              <a:tabLst>
                <a:tab pos="1115695" algn="l"/>
              </a:tabLst>
            </a:pPr>
            <a:r>
              <a:rPr dirty="0" sz="1900">
                <a:solidFill>
                  <a:srgbClr val="582C5F"/>
                </a:solidFill>
                <a:latin typeface="Arial"/>
                <a:cs typeface="Arial"/>
              </a:rPr>
              <a:t>Central</a:t>
            </a:r>
            <a:r>
              <a:rPr dirty="0" sz="1900" spc="-40">
                <a:solidFill>
                  <a:srgbClr val="582C5F"/>
                </a:solidFill>
                <a:latin typeface="Arial"/>
                <a:cs typeface="Arial"/>
              </a:rPr>
              <a:t> </a:t>
            </a:r>
            <a:r>
              <a:rPr dirty="0" sz="1900">
                <a:solidFill>
                  <a:srgbClr val="582C5F"/>
                </a:solidFill>
                <a:latin typeface="Arial"/>
                <a:cs typeface="Arial"/>
              </a:rPr>
              <a:t>knowledgebase (CKB)</a:t>
            </a:r>
            <a:r>
              <a:rPr dirty="0" sz="1900" spc="-45">
                <a:solidFill>
                  <a:srgbClr val="582C5F"/>
                </a:solidFill>
                <a:latin typeface="Arial"/>
                <a:cs typeface="Arial"/>
              </a:rPr>
              <a:t> </a:t>
            </a:r>
            <a:r>
              <a:rPr dirty="0" sz="1900">
                <a:solidFill>
                  <a:srgbClr val="582C5F"/>
                </a:solidFill>
                <a:latin typeface="Arial"/>
                <a:cs typeface="Arial"/>
              </a:rPr>
              <a:t>of</a:t>
            </a:r>
            <a:r>
              <a:rPr dirty="0" sz="1900" spc="-55">
                <a:solidFill>
                  <a:srgbClr val="582C5F"/>
                </a:solidFill>
                <a:latin typeface="Arial"/>
                <a:cs typeface="Arial"/>
              </a:rPr>
              <a:t> </a:t>
            </a:r>
            <a:r>
              <a:rPr dirty="0" sz="1900" spc="-10">
                <a:solidFill>
                  <a:srgbClr val="582C5F"/>
                </a:solidFill>
                <a:latin typeface="Arial"/>
                <a:cs typeface="Arial"/>
              </a:rPr>
              <a:t>e-</a:t>
            </a:r>
            <a:r>
              <a:rPr dirty="0" sz="1900">
                <a:solidFill>
                  <a:srgbClr val="582C5F"/>
                </a:solidFill>
                <a:latin typeface="Arial"/>
                <a:cs typeface="Arial"/>
              </a:rPr>
              <a:t>resources</a:t>
            </a:r>
            <a:r>
              <a:rPr dirty="0" sz="1900" spc="-15">
                <a:solidFill>
                  <a:srgbClr val="582C5F"/>
                </a:solidFill>
                <a:latin typeface="Arial"/>
                <a:cs typeface="Arial"/>
              </a:rPr>
              <a:t> </a:t>
            </a:r>
            <a:r>
              <a:rPr dirty="0" sz="1900">
                <a:solidFill>
                  <a:srgbClr val="582C5F"/>
                </a:solidFill>
                <a:latin typeface="Arial"/>
                <a:cs typeface="Arial"/>
              </a:rPr>
              <a:t>(coll,</a:t>
            </a:r>
            <a:r>
              <a:rPr dirty="0" sz="1900" spc="-45">
                <a:solidFill>
                  <a:srgbClr val="582C5F"/>
                </a:solidFill>
                <a:latin typeface="Arial"/>
                <a:cs typeface="Arial"/>
              </a:rPr>
              <a:t> </a:t>
            </a:r>
            <a:r>
              <a:rPr dirty="0" sz="1900">
                <a:solidFill>
                  <a:srgbClr val="582C5F"/>
                </a:solidFill>
                <a:latin typeface="Arial"/>
                <a:cs typeface="Arial"/>
              </a:rPr>
              <a:t>db,</a:t>
            </a:r>
            <a:r>
              <a:rPr dirty="0" sz="1900" spc="-55">
                <a:solidFill>
                  <a:srgbClr val="582C5F"/>
                </a:solidFill>
                <a:latin typeface="Arial"/>
                <a:cs typeface="Arial"/>
              </a:rPr>
              <a:t> </a:t>
            </a:r>
            <a:r>
              <a:rPr dirty="0" sz="1900" spc="-10">
                <a:solidFill>
                  <a:srgbClr val="582C5F"/>
                </a:solidFill>
                <a:latin typeface="Arial"/>
                <a:cs typeface="Arial"/>
              </a:rPr>
              <a:t>portfolios)</a:t>
            </a:r>
            <a:endParaRPr sz="1900">
              <a:latin typeface="Arial"/>
              <a:cs typeface="Arial"/>
            </a:endParaRPr>
          </a:p>
          <a:p>
            <a:pPr lvl="1" marL="1115695" indent="-342265">
              <a:lnSpc>
                <a:spcPct val="100000"/>
              </a:lnSpc>
              <a:spcBef>
                <a:spcPts val="455"/>
              </a:spcBef>
              <a:buChar char="•"/>
              <a:tabLst>
                <a:tab pos="1115695" algn="l"/>
              </a:tabLst>
            </a:pPr>
            <a:r>
              <a:rPr dirty="0" sz="1900">
                <a:solidFill>
                  <a:srgbClr val="582C5F"/>
                </a:solidFill>
                <a:latin typeface="Arial"/>
                <a:cs typeface="Arial"/>
              </a:rPr>
              <a:t>Data</a:t>
            </a:r>
            <a:r>
              <a:rPr dirty="0" sz="1900" spc="-50">
                <a:solidFill>
                  <a:srgbClr val="582C5F"/>
                </a:solidFill>
                <a:latin typeface="Arial"/>
                <a:cs typeface="Arial"/>
              </a:rPr>
              <a:t> </a:t>
            </a:r>
            <a:r>
              <a:rPr dirty="0" sz="1900">
                <a:solidFill>
                  <a:srgbClr val="582C5F"/>
                </a:solidFill>
                <a:latin typeface="Arial"/>
                <a:cs typeface="Arial"/>
              </a:rPr>
              <a:t>updated</a:t>
            </a:r>
            <a:r>
              <a:rPr dirty="0" sz="1900" spc="-15">
                <a:solidFill>
                  <a:srgbClr val="582C5F"/>
                </a:solidFill>
                <a:latin typeface="Arial"/>
                <a:cs typeface="Arial"/>
              </a:rPr>
              <a:t> </a:t>
            </a:r>
            <a:r>
              <a:rPr dirty="0" sz="1900">
                <a:solidFill>
                  <a:srgbClr val="582C5F"/>
                </a:solidFill>
                <a:latin typeface="Arial"/>
                <a:cs typeface="Arial"/>
              </a:rPr>
              <a:t>regularly</a:t>
            </a:r>
            <a:r>
              <a:rPr dirty="0" sz="1900" spc="-20">
                <a:solidFill>
                  <a:srgbClr val="582C5F"/>
                </a:solidFill>
                <a:latin typeface="Arial"/>
                <a:cs typeface="Arial"/>
              </a:rPr>
              <a:t> </a:t>
            </a:r>
            <a:r>
              <a:rPr dirty="0" sz="1900">
                <a:solidFill>
                  <a:srgbClr val="582C5F"/>
                </a:solidFill>
                <a:latin typeface="Arial"/>
                <a:cs typeface="Arial"/>
              </a:rPr>
              <a:t>by</a:t>
            </a:r>
            <a:r>
              <a:rPr dirty="0" sz="1900" spc="-40">
                <a:solidFill>
                  <a:srgbClr val="582C5F"/>
                </a:solidFill>
                <a:latin typeface="Arial"/>
                <a:cs typeface="Arial"/>
              </a:rPr>
              <a:t> </a:t>
            </a:r>
            <a:r>
              <a:rPr dirty="0" sz="1900">
                <a:solidFill>
                  <a:srgbClr val="582C5F"/>
                </a:solidFill>
                <a:latin typeface="Arial"/>
                <a:cs typeface="Arial"/>
              </a:rPr>
              <a:t>Ex</a:t>
            </a:r>
            <a:r>
              <a:rPr dirty="0" sz="1900" spc="-50">
                <a:solidFill>
                  <a:srgbClr val="582C5F"/>
                </a:solidFill>
                <a:latin typeface="Arial"/>
                <a:cs typeface="Arial"/>
              </a:rPr>
              <a:t> </a:t>
            </a:r>
            <a:r>
              <a:rPr dirty="0" sz="1900" spc="-10">
                <a:solidFill>
                  <a:srgbClr val="582C5F"/>
                </a:solidFill>
                <a:latin typeface="Arial"/>
                <a:cs typeface="Arial"/>
              </a:rPr>
              <a:t>Libris,</a:t>
            </a:r>
            <a:r>
              <a:rPr dirty="0" sz="1900" spc="-125">
                <a:solidFill>
                  <a:srgbClr val="582C5F"/>
                </a:solidFill>
                <a:latin typeface="Arial"/>
                <a:cs typeface="Arial"/>
              </a:rPr>
              <a:t> </a:t>
            </a:r>
            <a:r>
              <a:rPr dirty="0" sz="1900">
                <a:solidFill>
                  <a:srgbClr val="582C5F"/>
                </a:solidFill>
                <a:latin typeface="Arial"/>
                <a:cs typeface="Arial"/>
              </a:rPr>
              <a:t>Alma</a:t>
            </a:r>
            <a:r>
              <a:rPr dirty="0" sz="1900" spc="-40">
                <a:solidFill>
                  <a:srgbClr val="582C5F"/>
                </a:solidFill>
                <a:latin typeface="Arial"/>
                <a:cs typeface="Arial"/>
              </a:rPr>
              <a:t> </a:t>
            </a:r>
            <a:r>
              <a:rPr dirty="0" sz="1900" spc="-10">
                <a:solidFill>
                  <a:srgbClr val="582C5F"/>
                </a:solidFill>
                <a:latin typeface="Arial"/>
                <a:cs typeface="Arial"/>
              </a:rPr>
              <a:t>Community,</a:t>
            </a:r>
            <a:r>
              <a:rPr dirty="0" sz="1900" spc="-15">
                <a:solidFill>
                  <a:srgbClr val="582C5F"/>
                </a:solidFill>
                <a:latin typeface="Arial"/>
                <a:cs typeface="Arial"/>
              </a:rPr>
              <a:t> </a:t>
            </a:r>
            <a:r>
              <a:rPr dirty="0" sz="1900" spc="-10">
                <a:solidFill>
                  <a:srgbClr val="582C5F"/>
                </a:solidFill>
                <a:latin typeface="Arial"/>
                <a:cs typeface="Arial"/>
              </a:rPr>
              <a:t>Vendors.</a:t>
            </a:r>
            <a:endParaRPr sz="1900">
              <a:latin typeface="Arial"/>
              <a:cs typeface="Arial"/>
            </a:endParaRPr>
          </a:p>
          <a:p>
            <a:pPr marL="715010" indent="-342900">
              <a:lnSpc>
                <a:spcPct val="100000"/>
              </a:lnSpc>
              <a:spcBef>
                <a:spcPts val="515"/>
              </a:spcBef>
              <a:buChar char="•"/>
              <a:tabLst>
                <a:tab pos="715010" algn="l"/>
              </a:tabLst>
            </a:pPr>
            <a:r>
              <a:rPr dirty="0" sz="2200">
                <a:solidFill>
                  <a:srgbClr val="582C5F"/>
                </a:solidFill>
                <a:latin typeface="Arial"/>
                <a:cs typeface="Arial"/>
              </a:rPr>
              <a:t>Start</a:t>
            </a:r>
            <a:r>
              <a:rPr dirty="0" sz="2200" spc="-50">
                <a:solidFill>
                  <a:srgbClr val="582C5F"/>
                </a:solidFill>
                <a:latin typeface="Arial"/>
                <a:cs typeface="Arial"/>
              </a:rPr>
              <a:t> </a:t>
            </a:r>
            <a:r>
              <a:rPr dirty="0" sz="2200">
                <a:solidFill>
                  <a:srgbClr val="582C5F"/>
                </a:solidFill>
                <a:latin typeface="Arial"/>
                <a:cs typeface="Arial"/>
              </a:rPr>
              <a:t>cataloging</a:t>
            </a:r>
            <a:r>
              <a:rPr dirty="0" sz="2200" spc="-70">
                <a:solidFill>
                  <a:srgbClr val="582C5F"/>
                </a:solidFill>
                <a:latin typeface="Arial"/>
                <a:cs typeface="Arial"/>
              </a:rPr>
              <a:t> </a:t>
            </a:r>
            <a:r>
              <a:rPr dirty="0" sz="2200">
                <a:solidFill>
                  <a:srgbClr val="582C5F"/>
                </a:solidFill>
                <a:latin typeface="Arial"/>
                <a:cs typeface="Arial"/>
              </a:rPr>
              <a:t>(or</a:t>
            </a:r>
            <a:r>
              <a:rPr dirty="0" sz="2200" spc="-55">
                <a:solidFill>
                  <a:srgbClr val="582C5F"/>
                </a:solidFill>
                <a:latin typeface="Arial"/>
                <a:cs typeface="Arial"/>
              </a:rPr>
              <a:t> </a:t>
            </a:r>
            <a:r>
              <a:rPr dirty="0" sz="2200">
                <a:solidFill>
                  <a:srgbClr val="582C5F"/>
                </a:solidFill>
                <a:latin typeface="Arial"/>
                <a:cs typeface="Arial"/>
              </a:rPr>
              <a:t>acquisitions)</a:t>
            </a:r>
            <a:r>
              <a:rPr dirty="0" sz="2200" spc="-75">
                <a:solidFill>
                  <a:srgbClr val="582C5F"/>
                </a:solidFill>
                <a:latin typeface="Arial"/>
                <a:cs typeface="Arial"/>
              </a:rPr>
              <a:t> </a:t>
            </a:r>
            <a:r>
              <a:rPr dirty="0" sz="2200">
                <a:solidFill>
                  <a:srgbClr val="582C5F"/>
                </a:solidFill>
                <a:latin typeface="Arial"/>
                <a:cs typeface="Arial"/>
              </a:rPr>
              <a:t>by</a:t>
            </a:r>
            <a:r>
              <a:rPr dirty="0" sz="2200" spc="-55">
                <a:solidFill>
                  <a:srgbClr val="582C5F"/>
                </a:solidFill>
                <a:latin typeface="Arial"/>
                <a:cs typeface="Arial"/>
              </a:rPr>
              <a:t> </a:t>
            </a:r>
            <a:r>
              <a:rPr dirty="0" sz="2200">
                <a:solidFill>
                  <a:srgbClr val="582C5F"/>
                </a:solidFill>
                <a:latin typeface="Arial"/>
                <a:cs typeface="Arial"/>
              </a:rPr>
              <a:t>searching</a:t>
            </a:r>
            <a:r>
              <a:rPr dirty="0" sz="2200" spc="-65">
                <a:solidFill>
                  <a:srgbClr val="582C5F"/>
                </a:solidFill>
                <a:latin typeface="Arial"/>
                <a:cs typeface="Arial"/>
              </a:rPr>
              <a:t> </a:t>
            </a:r>
            <a:r>
              <a:rPr dirty="0" sz="2200" spc="-25">
                <a:solidFill>
                  <a:srgbClr val="582C5F"/>
                </a:solidFill>
                <a:latin typeface="Arial"/>
                <a:cs typeface="Arial"/>
              </a:rPr>
              <a:t>CZ</a:t>
            </a:r>
            <a:endParaRPr sz="2200">
              <a:latin typeface="Arial"/>
              <a:cs typeface="Arial"/>
            </a:endParaRPr>
          </a:p>
          <a:p>
            <a:pPr lvl="1" marL="1115695" indent="-342265">
              <a:lnSpc>
                <a:spcPct val="100000"/>
              </a:lnSpc>
              <a:spcBef>
                <a:spcPts val="470"/>
              </a:spcBef>
              <a:buChar char="•"/>
              <a:tabLst>
                <a:tab pos="1115695" algn="l"/>
              </a:tabLst>
            </a:pPr>
            <a:r>
              <a:rPr dirty="0" sz="1900">
                <a:solidFill>
                  <a:srgbClr val="582C5F"/>
                </a:solidFill>
                <a:latin typeface="Arial"/>
                <a:cs typeface="Arial"/>
              </a:rPr>
              <a:t>Locate</a:t>
            </a:r>
            <a:r>
              <a:rPr dirty="0" sz="1900" spc="-20">
                <a:solidFill>
                  <a:srgbClr val="582C5F"/>
                </a:solidFill>
                <a:latin typeface="Arial"/>
                <a:cs typeface="Arial"/>
              </a:rPr>
              <a:t> </a:t>
            </a:r>
            <a:r>
              <a:rPr dirty="0" sz="1900">
                <a:solidFill>
                  <a:srgbClr val="582C5F"/>
                </a:solidFill>
                <a:latin typeface="Arial"/>
                <a:cs typeface="Arial"/>
              </a:rPr>
              <a:t>the</a:t>
            </a:r>
            <a:r>
              <a:rPr dirty="0" sz="1900" spc="-45">
                <a:solidFill>
                  <a:srgbClr val="582C5F"/>
                </a:solidFill>
                <a:latin typeface="Arial"/>
                <a:cs typeface="Arial"/>
              </a:rPr>
              <a:t> </a:t>
            </a:r>
            <a:r>
              <a:rPr dirty="0" sz="1900">
                <a:solidFill>
                  <a:srgbClr val="582C5F"/>
                </a:solidFill>
                <a:latin typeface="Arial"/>
                <a:cs typeface="Arial"/>
              </a:rPr>
              <a:t>title</a:t>
            </a:r>
            <a:r>
              <a:rPr dirty="0" sz="1900" spc="-30">
                <a:solidFill>
                  <a:srgbClr val="582C5F"/>
                </a:solidFill>
                <a:latin typeface="Arial"/>
                <a:cs typeface="Arial"/>
              </a:rPr>
              <a:t> </a:t>
            </a:r>
            <a:r>
              <a:rPr dirty="0" sz="1900">
                <a:solidFill>
                  <a:srgbClr val="582C5F"/>
                </a:solidFill>
                <a:latin typeface="Arial"/>
                <a:cs typeface="Arial"/>
              </a:rPr>
              <a:t>and</a:t>
            </a:r>
            <a:r>
              <a:rPr dirty="0" sz="1900" spc="-35">
                <a:solidFill>
                  <a:srgbClr val="582C5F"/>
                </a:solidFill>
                <a:latin typeface="Arial"/>
                <a:cs typeface="Arial"/>
              </a:rPr>
              <a:t> </a:t>
            </a:r>
            <a:r>
              <a:rPr dirty="0" sz="1900">
                <a:solidFill>
                  <a:srgbClr val="582C5F"/>
                </a:solidFill>
                <a:latin typeface="Arial"/>
                <a:cs typeface="Arial"/>
              </a:rPr>
              <a:t>the</a:t>
            </a:r>
            <a:r>
              <a:rPr dirty="0" sz="1900" spc="-30">
                <a:solidFill>
                  <a:srgbClr val="582C5F"/>
                </a:solidFill>
                <a:latin typeface="Arial"/>
                <a:cs typeface="Arial"/>
              </a:rPr>
              <a:t> </a:t>
            </a:r>
            <a:r>
              <a:rPr dirty="0" sz="1900">
                <a:solidFill>
                  <a:srgbClr val="582C5F"/>
                </a:solidFill>
                <a:latin typeface="Arial"/>
                <a:cs typeface="Arial"/>
              </a:rPr>
              <a:t>collection</a:t>
            </a:r>
            <a:r>
              <a:rPr dirty="0" sz="1900" spc="-10">
                <a:solidFill>
                  <a:srgbClr val="582C5F"/>
                </a:solidFill>
                <a:latin typeface="Arial"/>
                <a:cs typeface="Arial"/>
              </a:rPr>
              <a:t> </a:t>
            </a:r>
            <a:r>
              <a:rPr dirty="0" sz="1900">
                <a:solidFill>
                  <a:srgbClr val="582C5F"/>
                </a:solidFill>
                <a:latin typeface="Arial"/>
                <a:cs typeface="Arial"/>
              </a:rPr>
              <a:t>(e.g.,</a:t>
            </a:r>
            <a:r>
              <a:rPr dirty="0" sz="1900" spc="-45">
                <a:solidFill>
                  <a:srgbClr val="582C5F"/>
                </a:solidFill>
                <a:latin typeface="Arial"/>
                <a:cs typeface="Arial"/>
              </a:rPr>
              <a:t> </a:t>
            </a:r>
            <a:r>
              <a:rPr dirty="0" sz="1900">
                <a:solidFill>
                  <a:srgbClr val="582C5F"/>
                </a:solidFill>
                <a:latin typeface="Arial"/>
                <a:cs typeface="Arial"/>
              </a:rPr>
              <a:t>platform</a:t>
            </a:r>
            <a:r>
              <a:rPr dirty="0" sz="1900" spc="-15">
                <a:solidFill>
                  <a:srgbClr val="582C5F"/>
                </a:solidFill>
                <a:latin typeface="Arial"/>
                <a:cs typeface="Arial"/>
              </a:rPr>
              <a:t> </a:t>
            </a:r>
            <a:r>
              <a:rPr dirty="0" sz="1900">
                <a:solidFill>
                  <a:srgbClr val="582C5F"/>
                </a:solidFill>
                <a:latin typeface="Arial"/>
                <a:cs typeface="Arial"/>
              </a:rPr>
              <a:t>and</a:t>
            </a:r>
            <a:r>
              <a:rPr dirty="0" sz="1900" spc="-20">
                <a:solidFill>
                  <a:srgbClr val="582C5F"/>
                </a:solidFill>
                <a:latin typeface="Arial"/>
                <a:cs typeface="Arial"/>
              </a:rPr>
              <a:t> </a:t>
            </a:r>
            <a:r>
              <a:rPr dirty="0" sz="1900" spc="-10">
                <a:solidFill>
                  <a:srgbClr val="582C5F"/>
                </a:solidFill>
                <a:latin typeface="Arial"/>
                <a:cs typeface="Arial"/>
              </a:rPr>
              <a:t>provider)</a:t>
            </a:r>
            <a:endParaRPr sz="1900">
              <a:latin typeface="Arial"/>
              <a:cs typeface="Arial"/>
            </a:endParaRPr>
          </a:p>
          <a:p>
            <a:pPr lvl="1" marL="1115695" indent="-342265">
              <a:lnSpc>
                <a:spcPct val="100000"/>
              </a:lnSpc>
              <a:spcBef>
                <a:spcPts val="455"/>
              </a:spcBef>
              <a:buChar char="•"/>
              <a:tabLst>
                <a:tab pos="1115695" algn="l"/>
              </a:tabLst>
            </a:pPr>
            <a:r>
              <a:rPr dirty="0" sz="1900">
                <a:solidFill>
                  <a:srgbClr val="582C5F"/>
                </a:solidFill>
                <a:latin typeface="Arial"/>
                <a:cs typeface="Arial"/>
              </a:rPr>
              <a:t>Activate</a:t>
            </a:r>
            <a:r>
              <a:rPr dirty="0" sz="1900" spc="-35">
                <a:solidFill>
                  <a:srgbClr val="582C5F"/>
                </a:solidFill>
                <a:latin typeface="Arial"/>
                <a:cs typeface="Arial"/>
              </a:rPr>
              <a:t> </a:t>
            </a:r>
            <a:r>
              <a:rPr dirty="0" sz="1900">
                <a:solidFill>
                  <a:srgbClr val="582C5F"/>
                </a:solidFill>
                <a:latin typeface="Arial"/>
                <a:cs typeface="Arial"/>
              </a:rPr>
              <a:t>the</a:t>
            </a:r>
            <a:r>
              <a:rPr dirty="0" sz="1900" spc="-30">
                <a:solidFill>
                  <a:srgbClr val="582C5F"/>
                </a:solidFill>
                <a:latin typeface="Arial"/>
                <a:cs typeface="Arial"/>
              </a:rPr>
              <a:t> </a:t>
            </a:r>
            <a:r>
              <a:rPr dirty="0" sz="1900" spc="-10">
                <a:solidFill>
                  <a:srgbClr val="582C5F"/>
                </a:solidFill>
                <a:latin typeface="Arial"/>
                <a:cs typeface="Arial"/>
              </a:rPr>
              <a:t>collection</a:t>
            </a:r>
            <a:endParaRPr sz="1900">
              <a:latin typeface="Arial"/>
              <a:cs typeface="Arial"/>
            </a:endParaRPr>
          </a:p>
          <a:p>
            <a:pPr lvl="1" marL="1116330" marR="840105" indent="-342900">
              <a:lnSpc>
                <a:spcPct val="100000"/>
              </a:lnSpc>
              <a:spcBef>
                <a:spcPts val="455"/>
              </a:spcBef>
              <a:buChar char="•"/>
              <a:tabLst>
                <a:tab pos="1116330" algn="l"/>
              </a:tabLst>
            </a:pPr>
            <a:r>
              <a:rPr dirty="0" sz="1900">
                <a:solidFill>
                  <a:srgbClr val="582C5F"/>
                </a:solidFill>
                <a:latin typeface="Arial"/>
                <a:cs typeface="Arial"/>
              </a:rPr>
              <a:t>Portfolios</a:t>
            </a:r>
            <a:r>
              <a:rPr dirty="0" sz="1900" spc="-35">
                <a:solidFill>
                  <a:srgbClr val="582C5F"/>
                </a:solidFill>
                <a:latin typeface="Arial"/>
                <a:cs typeface="Arial"/>
              </a:rPr>
              <a:t> </a:t>
            </a:r>
            <a:r>
              <a:rPr dirty="0" sz="1900">
                <a:solidFill>
                  <a:srgbClr val="582C5F"/>
                </a:solidFill>
                <a:latin typeface="Arial"/>
                <a:cs typeface="Arial"/>
              </a:rPr>
              <a:t>already</a:t>
            </a:r>
            <a:r>
              <a:rPr dirty="0" sz="1900" spc="-15">
                <a:solidFill>
                  <a:srgbClr val="582C5F"/>
                </a:solidFill>
                <a:latin typeface="Arial"/>
                <a:cs typeface="Arial"/>
              </a:rPr>
              <a:t> </a:t>
            </a:r>
            <a:r>
              <a:rPr dirty="0" sz="1900">
                <a:solidFill>
                  <a:srgbClr val="582C5F"/>
                </a:solidFill>
                <a:latin typeface="Arial"/>
                <a:cs typeface="Arial"/>
              </a:rPr>
              <a:t>exist</a:t>
            </a:r>
            <a:r>
              <a:rPr dirty="0" sz="1900" spc="-25">
                <a:solidFill>
                  <a:srgbClr val="582C5F"/>
                </a:solidFill>
                <a:latin typeface="Arial"/>
                <a:cs typeface="Arial"/>
              </a:rPr>
              <a:t> </a:t>
            </a:r>
            <a:r>
              <a:rPr dirty="0" sz="1900">
                <a:solidFill>
                  <a:srgbClr val="582C5F"/>
                </a:solidFill>
                <a:latin typeface="Arial"/>
                <a:cs typeface="Arial"/>
              </a:rPr>
              <a:t>for</a:t>
            </a:r>
            <a:r>
              <a:rPr dirty="0" sz="1900" spc="-50">
                <a:solidFill>
                  <a:srgbClr val="582C5F"/>
                </a:solidFill>
                <a:latin typeface="Arial"/>
                <a:cs typeface="Arial"/>
              </a:rPr>
              <a:t> </a:t>
            </a:r>
            <a:r>
              <a:rPr dirty="0" sz="1900">
                <a:solidFill>
                  <a:srgbClr val="582C5F"/>
                </a:solidFill>
                <a:latin typeface="Arial"/>
                <a:cs typeface="Arial"/>
              </a:rPr>
              <a:t>many</a:t>
            </a:r>
            <a:r>
              <a:rPr dirty="0" sz="1900" spc="-40">
                <a:solidFill>
                  <a:srgbClr val="582C5F"/>
                </a:solidFill>
                <a:latin typeface="Arial"/>
                <a:cs typeface="Arial"/>
              </a:rPr>
              <a:t> </a:t>
            </a:r>
            <a:r>
              <a:rPr dirty="0" sz="1900">
                <a:solidFill>
                  <a:srgbClr val="582C5F"/>
                </a:solidFill>
                <a:latin typeface="Arial"/>
                <a:cs typeface="Arial"/>
              </a:rPr>
              <a:t>resources,</a:t>
            </a:r>
            <a:r>
              <a:rPr dirty="0" sz="1900" spc="-20">
                <a:solidFill>
                  <a:srgbClr val="582C5F"/>
                </a:solidFill>
                <a:latin typeface="Arial"/>
                <a:cs typeface="Arial"/>
              </a:rPr>
              <a:t> </a:t>
            </a:r>
            <a:r>
              <a:rPr dirty="0" sz="1900">
                <a:solidFill>
                  <a:srgbClr val="582C5F"/>
                </a:solidFill>
                <a:latin typeface="Arial"/>
                <a:cs typeface="Arial"/>
              </a:rPr>
              <a:t>some</a:t>
            </a:r>
            <a:r>
              <a:rPr dirty="0" sz="1900" spc="-40">
                <a:solidFill>
                  <a:srgbClr val="582C5F"/>
                </a:solidFill>
                <a:latin typeface="Arial"/>
                <a:cs typeface="Arial"/>
              </a:rPr>
              <a:t> </a:t>
            </a:r>
            <a:r>
              <a:rPr dirty="0" sz="1900">
                <a:solidFill>
                  <a:srgbClr val="582C5F"/>
                </a:solidFill>
                <a:latin typeface="Arial"/>
                <a:cs typeface="Arial"/>
              </a:rPr>
              <a:t>in</a:t>
            </a:r>
            <a:r>
              <a:rPr dirty="0" sz="1900" spc="-40">
                <a:solidFill>
                  <a:srgbClr val="582C5F"/>
                </a:solidFill>
                <a:latin typeface="Arial"/>
                <a:cs typeface="Arial"/>
              </a:rPr>
              <a:t> </a:t>
            </a:r>
            <a:r>
              <a:rPr dirty="0" sz="1900" spc="-20">
                <a:solidFill>
                  <a:srgbClr val="582C5F"/>
                </a:solidFill>
                <a:latin typeface="Arial"/>
                <a:cs typeface="Arial"/>
              </a:rPr>
              <a:t>many </a:t>
            </a:r>
            <a:r>
              <a:rPr dirty="0" sz="1900" spc="-10">
                <a:solidFill>
                  <a:srgbClr val="582C5F"/>
                </a:solidFill>
                <a:latin typeface="Arial"/>
                <a:cs typeface="Arial"/>
              </a:rPr>
              <a:t>collections</a:t>
            </a:r>
            <a:endParaRPr sz="1900">
              <a:latin typeface="Arial"/>
              <a:cs typeface="Arial"/>
            </a:endParaRPr>
          </a:p>
          <a:p>
            <a:pPr lvl="1" marL="1115695" indent="-342265">
              <a:lnSpc>
                <a:spcPct val="100000"/>
              </a:lnSpc>
              <a:spcBef>
                <a:spcPts val="455"/>
              </a:spcBef>
              <a:buChar char="•"/>
              <a:tabLst>
                <a:tab pos="1115695" algn="l"/>
              </a:tabLst>
            </a:pPr>
            <a:r>
              <a:rPr dirty="0" sz="1900">
                <a:solidFill>
                  <a:srgbClr val="582C5F"/>
                </a:solidFill>
                <a:latin typeface="Arial"/>
                <a:cs typeface="Arial"/>
              </a:rPr>
              <a:t>Activate</a:t>
            </a:r>
            <a:r>
              <a:rPr dirty="0" sz="1900" spc="-20">
                <a:solidFill>
                  <a:srgbClr val="582C5F"/>
                </a:solidFill>
                <a:latin typeface="Arial"/>
                <a:cs typeface="Arial"/>
              </a:rPr>
              <a:t> </a:t>
            </a:r>
            <a:r>
              <a:rPr dirty="0" sz="1900">
                <a:solidFill>
                  <a:srgbClr val="582C5F"/>
                </a:solidFill>
                <a:latin typeface="Arial"/>
                <a:cs typeface="Arial"/>
              </a:rPr>
              <a:t>(~</a:t>
            </a:r>
            <a:r>
              <a:rPr dirty="0" sz="1900" spc="-25">
                <a:solidFill>
                  <a:srgbClr val="582C5F"/>
                </a:solidFill>
                <a:latin typeface="Arial"/>
                <a:cs typeface="Arial"/>
              </a:rPr>
              <a:t> </a:t>
            </a:r>
            <a:r>
              <a:rPr dirty="0" sz="1900">
                <a:solidFill>
                  <a:srgbClr val="582C5F"/>
                </a:solidFill>
                <a:latin typeface="Arial"/>
                <a:cs typeface="Arial"/>
              </a:rPr>
              <a:t>cat)</a:t>
            </a:r>
            <a:r>
              <a:rPr dirty="0" sz="1900" spc="-30">
                <a:solidFill>
                  <a:srgbClr val="582C5F"/>
                </a:solidFill>
                <a:latin typeface="Arial"/>
                <a:cs typeface="Arial"/>
              </a:rPr>
              <a:t> </a:t>
            </a:r>
            <a:r>
              <a:rPr dirty="0" sz="1900">
                <a:solidFill>
                  <a:srgbClr val="582C5F"/>
                </a:solidFill>
                <a:latin typeface="Arial"/>
                <a:cs typeface="Arial"/>
              </a:rPr>
              <a:t>or</a:t>
            </a:r>
            <a:r>
              <a:rPr dirty="0" sz="1900" spc="-15">
                <a:solidFill>
                  <a:srgbClr val="582C5F"/>
                </a:solidFill>
                <a:latin typeface="Arial"/>
                <a:cs typeface="Arial"/>
              </a:rPr>
              <a:t> </a:t>
            </a:r>
            <a:r>
              <a:rPr dirty="0" sz="1900">
                <a:solidFill>
                  <a:srgbClr val="582C5F"/>
                </a:solidFill>
                <a:latin typeface="Arial"/>
                <a:cs typeface="Arial"/>
              </a:rPr>
              <a:t>Order</a:t>
            </a:r>
            <a:r>
              <a:rPr dirty="0" sz="1900" spc="-15">
                <a:solidFill>
                  <a:srgbClr val="582C5F"/>
                </a:solidFill>
                <a:latin typeface="Arial"/>
                <a:cs typeface="Arial"/>
              </a:rPr>
              <a:t> </a:t>
            </a:r>
            <a:r>
              <a:rPr dirty="0" sz="1900">
                <a:solidFill>
                  <a:srgbClr val="582C5F"/>
                </a:solidFill>
                <a:latin typeface="Arial"/>
                <a:cs typeface="Arial"/>
              </a:rPr>
              <a:t>(~</a:t>
            </a:r>
            <a:r>
              <a:rPr dirty="0" sz="1900" spc="-40">
                <a:solidFill>
                  <a:srgbClr val="582C5F"/>
                </a:solidFill>
                <a:latin typeface="Arial"/>
                <a:cs typeface="Arial"/>
              </a:rPr>
              <a:t> </a:t>
            </a:r>
            <a:r>
              <a:rPr dirty="0" sz="1900">
                <a:solidFill>
                  <a:srgbClr val="582C5F"/>
                </a:solidFill>
                <a:latin typeface="Arial"/>
                <a:cs typeface="Arial"/>
              </a:rPr>
              <a:t>acq</a:t>
            </a:r>
            <a:r>
              <a:rPr dirty="0" sz="1900" spc="-15">
                <a:solidFill>
                  <a:srgbClr val="582C5F"/>
                </a:solidFill>
                <a:latin typeface="Arial"/>
                <a:cs typeface="Arial"/>
              </a:rPr>
              <a:t> </a:t>
            </a:r>
            <a:r>
              <a:rPr dirty="0" sz="1900">
                <a:solidFill>
                  <a:srgbClr val="582C5F"/>
                </a:solidFill>
                <a:latin typeface="Arial"/>
                <a:cs typeface="Arial"/>
              </a:rPr>
              <a:t>+</a:t>
            </a:r>
            <a:r>
              <a:rPr dirty="0" sz="1900" spc="-25">
                <a:solidFill>
                  <a:srgbClr val="582C5F"/>
                </a:solidFill>
                <a:latin typeface="Arial"/>
                <a:cs typeface="Arial"/>
              </a:rPr>
              <a:t> </a:t>
            </a:r>
            <a:r>
              <a:rPr dirty="0" sz="1900">
                <a:solidFill>
                  <a:srgbClr val="582C5F"/>
                </a:solidFill>
                <a:latin typeface="Arial"/>
                <a:cs typeface="Arial"/>
              </a:rPr>
              <a:t>cat)</a:t>
            </a:r>
            <a:r>
              <a:rPr dirty="0" sz="1900" spc="-30">
                <a:solidFill>
                  <a:srgbClr val="582C5F"/>
                </a:solidFill>
                <a:latin typeface="Arial"/>
                <a:cs typeface="Arial"/>
              </a:rPr>
              <a:t> </a:t>
            </a:r>
            <a:r>
              <a:rPr dirty="0" sz="1900">
                <a:solidFill>
                  <a:srgbClr val="582C5F"/>
                </a:solidFill>
                <a:latin typeface="Arial"/>
                <a:cs typeface="Arial"/>
              </a:rPr>
              <a:t>the</a:t>
            </a:r>
            <a:r>
              <a:rPr dirty="0" sz="1900" spc="-20">
                <a:solidFill>
                  <a:srgbClr val="582C5F"/>
                </a:solidFill>
                <a:latin typeface="Arial"/>
                <a:cs typeface="Arial"/>
              </a:rPr>
              <a:t> </a:t>
            </a:r>
            <a:r>
              <a:rPr dirty="0" sz="1900" spc="-10">
                <a:solidFill>
                  <a:srgbClr val="582C5F"/>
                </a:solidFill>
                <a:latin typeface="Arial"/>
                <a:cs typeface="Arial"/>
              </a:rPr>
              <a:t>portfolio</a:t>
            </a:r>
            <a:endParaRPr sz="1900">
              <a:latin typeface="Arial"/>
              <a:cs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9154" y="67420"/>
            <a:ext cx="3649979" cy="269240"/>
          </a:xfrm>
          <a:prstGeom prst="rect">
            <a:avLst/>
          </a:prstGeom>
        </p:spPr>
        <p:txBody>
          <a:bodyPr wrap="square" lIns="0" tIns="12065" rIns="0" bIns="0" rtlCol="0" vert="horz">
            <a:spAutoFit/>
          </a:bodyPr>
          <a:lstStyle/>
          <a:p>
            <a:pPr marL="12700">
              <a:lnSpc>
                <a:spcPct val="100000"/>
              </a:lnSpc>
              <a:spcBef>
                <a:spcPts val="95"/>
              </a:spcBef>
            </a:pPr>
            <a:r>
              <a:rPr dirty="0" sz="1600">
                <a:solidFill>
                  <a:srgbClr val="FFFFFF"/>
                </a:solidFill>
                <a:latin typeface="Arial"/>
                <a:cs typeface="Arial"/>
              </a:rPr>
              <a:t>SELECTING</a:t>
            </a:r>
            <a:r>
              <a:rPr dirty="0" sz="1600" spc="-30">
                <a:solidFill>
                  <a:srgbClr val="FFFFFF"/>
                </a:solidFill>
                <a:latin typeface="Arial"/>
                <a:cs typeface="Arial"/>
              </a:rPr>
              <a:t> </a:t>
            </a:r>
            <a:r>
              <a:rPr dirty="0" sz="1600">
                <a:solidFill>
                  <a:srgbClr val="FFFFFF"/>
                </a:solidFill>
                <a:latin typeface="Arial"/>
                <a:cs typeface="Arial"/>
              </a:rPr>
              <a:t>OCLC</a:t>
            </a:r>
            <a:r>
              <a:rPr dirty="0" sz="1600" spc="-25">
                <a:solidFill>
                  <a:srgbClr val="FFFFFF"/>
                </a:solidFill>
                <a:latin typeface="Arial"/>
                <a:cs typeface="Arial"/>
              </a:rPr>
              <a:t> </a:t>
            </a:r>
            <a:r>
              <a:rPr dirty="0" sz="1600">
                <a:solidFill>
                  <a:srgbClr val="FFFFFF"/>
                </a:solidFill>
                <a:latin typeface="Arial"/>
                <a:cs typeface="Arial"/>
              </a:rPr>
              <a:t>OR</a:t>
            </a:r>
            <a:r>
              <a:rPr dirty="0" sz="1600" spc="-25">
                <a:solidFill>
                  <a:srgbClr val="FFFFFF"/>
                </a:solidFill>
                <a:latin typeface="Arial"/>
                <a:cs typeface="Arial"/>
              </a:rPr>
              <a:t> </a:t>
            </a:r>
            <a:r>
              <a:rPr dirty="0" sz="1600">
                <a:solidFill>
                  <a:srgbClr val="FFFFFF"/>
                </a:solidFill>
                <a:latin typeface="Arial"/>
                <a:cs typeface="Arial"/>
              </a:rPr>
              <a:t>VENDOR</a:t>
            </a:r>
            <a:r>
              <a:rPr dirty="0" sz="1600" spc="-20">
                <a:solidFill>
                  <a:srgbClr val="FFFFFF"/>
                </a:solidFill>
                <a:latin typeface="Arial"/>
                <a:cs typeface="Arial"/>
              </a:rPr>
              <a:t> </a:t>
            </a:r>
            <a:r>
              <a:rPr dirty="0" sz="1600" spc="-25">
                <a:solidFill>
                  <a:srgbClr val="FFFFFF"/>
                </a:solidFill>
                <a:latin typeface="Arial"/>
                <a:cs typeface="Arial"/>
              </a:rPr>
              <a:t>DATA</a:t>
            </a:r>
            <a:endParaRPr sz="1600">
              <a:latin typeface="Arial"/>
              <a:cs typeface="Arial"/>
            </a:endParaRPr>
          </a:p>
        </p:txBody>
      </p:sp>
      <p:sp>
        <p:nvSpPr>
          <p:cNvPr id="3" name="object 3" descr="$PPTXTitle"/>
          <p:cNvSpPr txBox="1">
            <a:spLocks noGrp="1"/>
          </p:cNvSpPr>
          <p:nvPr>
            <p:ph type="title"/>
          </p:nvPr>
        </p:nvSpPr>
        <p:spPr>
          <a:xfrm>
            <a:off x="669080" y="883354"/>
            <a:ext cx="6412865" cy="391160"/>
          </a:xfrm>
          <a:prstGeom prst="rect"/>
        </p:spPr>
        <p:txBody>
          <a:bodyPr wrap="square" lIns="0" tIns="12700" rIns="0" bIns="0" rtlCol="0" vert="horz">
            <a:spAutoFit/>
          </a:bodyPr>
          <a:lstStyle/>
          <a:p>
            <a:pPr marL="12700">
              <a:lnSpc>
                <a:spcPct val="100000"/>
              </a:lnSpc>
              <a:spcBef>
                <a:spcPts val="100"/>
              </a:spcBef>
            </a:pPr>
            <a:r>
              <a:rPr dirty="0"/>
              <a:t>Why</a:t>
            </a:r>
            <a:r>
              <a:rPr dirty="0" spc="-60"/>
              <a:t> </a:t>
            </a:r>
            <a:r>
              <a:rPr dirty="0"/>
              <a:t>select</a:t>
            </a:r>
            <a:r>
              <a:rPr dirty="0" spc="-45"/>
              <a:t> </a:t>
            </a:r>
            <a:r>
              <a:rPr dirty="0"/>
              <a:t>bibs</a:t>
            </a:r>
            <a:r>
              <a:rPr dirty="0" spc="-35"/>
              <a:t> </a:t>
            </a:r>
            <a:r>
              <a:rPr dirty="0"/>
              <a:t>from</a:t>
            </a:r>
            <a:r>
              <a:rPr dirty="0" spc="-65"/>
              <a:t> </a:t>
            </a:r>
            <a:r>
              <a:rPr dirty="0"/>
              <a:t>a</a:t>
            </a:r>
            <a:r>
              <a:rPr dirty="0" spc="-50"/>
              <a:t> </a:t>
            </a:r>
            <a:r>
              <a:rPr dirty="0"/>
              <a:t>source</a:t>
            </a:r>
            <a:r>
              <a:rPr dirty="0" spc="-50"/>
              <a:t> </a:t>
            </a:r>
            <a:r>
              <a:rPr dirty="0"/>
              <a:t>besides</a:t>
            </a:r>
            <a:r>
              <a:rPr dirty="0" spc="-30"/>
              <a:t> </a:t>
            </a:r>
            <a:r>
              <a:rPr dirty="0"/>
              <a:t>the</a:t>
            </a:r>
            <a:r>
              <a:rPr dirty="0" spc="-50"/>
              <a:t> </a:t>
            </a:r>
            <a:r>
              <a:rPr dirty="0" spc="-25"/>
              <a:t>CZ?</a:t>
            </a:r>
          </a:p>
        </p:txBody>
      </p:sp>
      <p:sp>
        <p:nvSpPr>
          <p:cNvPr id="4" name="object 4"/>
          <p:cNvSpPr txBox="1"/>
          <p:nvPr/>
        </p:nvSpPr>
        <p:spPr>
          <a:xfrm>
            <a:off x="669080" y="1249115"/>
            <a:ext cx="8089265" cy="4542790"/>
          </a:xfrm>
          <a:prstGeom prst="rect">
            <a:avLst/>
          </a:prstGeom>
        </p:spPr>
        <p:txBody>
          <a:bodyPr wrap="square" lIns="0" tIns="85725" rIns="0" bIns="0" rtlCol="0" vert="horz">
            <a:spAutoFit/>
          </a:bodyPr>
          <a:lstStyle/>
          <a:p>
            <a:pPr marL="354965" indent="-342265">
              <a:lnSpc>
                <a:spcPct val="100000"/>
              </a:lnSpc>
              <a:spcBef>
                <a:spcPts val="675"/>
              </a:spcBef>
              <a:buChar char="•"/>
              <a:tabLst>
                <a:tab pos="354965" algn="l"/>
              </a:tabLst>
            </a:pPr>
            <a:r>
              <a:rPr dirty="0" sz="2400">
                <a:solidFill>
                  <a:srgbClr val="582C5F"/>
                </a:solidFill>
                <a:latin typeface="Arial"/>
                <a:cs typeface="Arial"/>
              </a:rPr>
              <a:t>If</a:t>
            </a:r>
            <a:r>
              <a:rPr dirty="0" sz="2400" spc="-65">
                <a:solidFill>
                  <a:srgbClr val="582C5F"/>
                </a:solidFill>
                <a:latin typeface="Arial"/>
                <a:cs typeface="Arial"/>
              </a:rPr>
              <a:t> </a:t>
            </a:r>
            <a:r>
              <a:rPr dirty="0" sz="2400">
                <a:solidFill>
                  <a:srgbClr val="582C5F"/>
                </a:solidFill>
                <a:latin typeface="Arial"/>
                <a:cs typeface="Arial"/>
              </a:rPr>
              <a:t>you</a:t>
            </a:r>
            <a:r>
              <a:rPr dirty="0" sz="2400" spc="-45">
                <a:solidFill>
                  <a:srgbClr val="582C5F"/>
                </a:solidFill>
                <a:latin typeface="Arial"/>
                <a:cs typeface="Arial"/>
              </a:rPr>
              <a:t> </a:t>
            </a:r>
            <a:r>
              <a:rPr dirty="0" sz="2400">
                <a:solidFill>
                  <a:srgbClr val="582C5F"/>
                </a:solidFill>
                <a:latin typeface="Arial"/>
                <a:cs typeface="Arial"/>
              </a:rPr>
              <a:t>determine</a:t>
            </a:r>
            <a:r>
              <a:rPr dirty="0" sz="2400" spc="-40">
                <a:solidFill>
                  <a:srgbClr val="582C5F"/>
                </a:solidFill>
                <a:latin typeface="Arial"/>
                <a:cs typeface="Arial"/>
              </a:rPr>
              <a:t> </a:t>
            </a:r>
            <a:r>
              <a:rPr dirty="0" sz="2400">
                <a:solidFill>
                  <a:srgbClr val="582C5F"/>
                </a:solidFill>
                <a:latin typeface="Arial"/>
                <a:cs typeface="Arial"/>
              </a:rPr>
              <a:t>that</a:t>
            </a:r>
            <a:r>
              <a:rPr dirty="0" sz="2400" spc="-60">
                <a:solidFill>
                  <a:srgbClr val="582C5F"/>
                </a:solidFill>
                <a:latin typeface="Arial"/>
                <a:cs typeface="Arial"/>
              </a:rPr>
              <a:t> </a:t>
            </a:r>
            <a:r>
              <a:rPr dirty="0" sz="2400">
                <a:solidFill>
                  <a:srgbClr val="582C5F"/>
                </a:solidFill>
                <a:latin typeface="Arial"/>
                <a:cs typeface="Arial"/>
              </a:rPr>
              <a:t>the</a:t>
            </a:r>
            <a:r>
              <a:rPr dirty="0" sz="2400" spc="-55">
                <a:solidFill>
                  <a:srgbClr val="582C5F"/>
                </a:solidFill>
                <a:latin typeface="Arial"/>
                <a:cs typeface="Arial"/>
              </a:rPr>
              <a:t> </a:t>
            </a:r>
            <a:r>
              <a:rPr dirty="0" sz="2400">
                <a:solidFill>
                  <a:srgbClr val="582C5F"/>
                </a:solidFill>
                <a:latin typeface="Arial"/>
                <a:cs typeface="Arial"/>
              </a:rPr>
              <a:t>CZ</a:t>
            </a:r>
            <a:r>
              <a:rPr dirty="0" sz="2400" spc="-50">
                <a:solidFill>
                  <a:srgbClr val="582C5F"/>
                </a:solidFill>
                <a:latin typeface="Arial"/>
                <a:cs typeface="Arial"/>
              </a:rPr>
              <a:t> </a:t>
            </a:r>
            <a:r>
              <a:rPr dirty="0" sz="2400">
                <a:solidFill>
                  <a:srgbClr val="582C5F"/>
                </a:solidFill>
                <a:latin typeface="Arial"/>
                <a:cs typeface="Arial"/>
              </a:rPr>
              <a:t>records</a:t>
            </a:r>
            <a:r>
              <a:rPr dirty="0" sz="2400" spc="-40">
                <a:solidFill>
                  <a:srgbClr val="582C5F"/>
                </a:solidFill>
                <a:latin typeface="Arial"/>
                <a:cs typeface="Arial"/>
              </a:rPr>
              <a:t> </a:t>
            </a:r>
            <a:r>
              <a:rPr dirty="0" sz="2400">
                <a:solidFill>
                  <a:srgbClr val="582C5F"/>
                </a:solidFill>
                <a:latin typeface="Arial"/>
                <a:cs typeface="Arial"/>
              </a:rPr>
              <a:t>are</a:t>
            </a:r>
            <a:r>
              <a:rPr dirty="0" sz="2400" spc="-50">
                <a:solidFill>
                  <a:srgbClr val="582C5F"/>
                </a:solidFill>
                <a:latin typeface="Arial"/>
                <a:cs typeface="Arial"/>
              </a:rPr>
              <a:t> </a:t>
            </a:r>
            <a:r>
              <a:rPr dirty="0" sz="2400">
                <a:solidFill>
                  <a:srgbClr val="582C5F"/>
                </a:solidFill>
                <a:latin typeface="Arial"/>
                <a:cs typeface="Arial"/>
              </a:rPr>
              <a:t>not</a:t>
            </a:r>
            <a:r>
              <a:rPr dirty="0" sz="2400" spc="-50">
                <a:solidFill>
                  <a:srgbClr val="582C5F"/>
                </a:solidFill>
                <a:latin typeface="Arial"/>
                <a:cs typeface="Arial"/>
              </a:rPr>
              <a:t> </a:t>
            </a:r>
            <a:r>
              <a:rPr dirty="0" sz="2400" spc="-10">
                <a:solidFill>
                  <a:srgbClr val="582C5F"/>
                </a:solidFill>
                <a:latin typeface="Arial"/>
                <a:cs typeface="Arial"/>
              </a:rPr>
              <a:t>sufficient</a:t>
            </a:r>
            <a:endParaRPr sz="2400">
              <a:latin typeface="Arial"/>
              <a:cs typeface="Arial"/>
            </a:endParaRPr>
          </a:p>
          <a:p>
            <a:pPr marL="355600" marR="13970" indent="-342900">
              <a:lnSpc>
                <a:spcPct val="100000"/>
              </a:lnSpc>
              <a:spcBef>
                <a:spcPts val="575"/>
              </a:spcBef>
              <a:buChar char="•"/>
              <a:tabLst>
                <a:tab pos="355600" algn="l"/>
              </a:tabLst>
            </a:pPr>
            <a:r>
              <a:rPr dirty="0" sz="2400">
                <a:solidFill>
                  <a:srgbClr val="582C5F"/>
                </a:solidFill>
                <a:latin typeface="Arial"/>
                <a:cs typeface="Arial"/>
              </a:rPr>
              <a:t>If</a:t>
            </a:r>
            <a:r>
              <a:rPr dirty="0" sz="2400" spc="-65">
                <a:solidFill>
                  <a:srgbClr val="582C5F"/>
                </a:solidFill>
                <a:latin typeface="Arial"/>
                <a:cs typeface="Arial"/>
              </a:rPr>
              <a:t> </a:t>
            </a:r>
            <a:r>
              <a:rPr dirty="0" sz="2400">
                <a:solidFill>
                  <a:srgbClr val="582C5F"/>
                </a:solidFill>
                <a:latin typeface="Arial"/>
                <a:cs typeface="Arial"/>
              </a:rPr>
              <a:t>the</a:t>
            </a:r>
            <a:r>
              <a:rPr dirty="0" sz="2400" spc="-65">
                <a:solidFill>
                  <a:srgbClr val="582C5F"/>
                </a:solidFill>
                <a:latin typeface="Arial"/>
                <a:cs typeface="Arial"/>
              </a:rPr>
              <a:t> </a:t>
            </a:r>
            <a:r>
              <a:rPr dirty="0" sz="2400">
                <a:solidFill>
                  <a:srgbClr val="582C5F"/>
                </a:solidFill>
                <a:latin typeface="Arial"/>
                <a:cs typeface="Arial"/>
              </a:rPr>
              <a:t>CZ</a:t>
            </a:r>
            <a:r>
              <a:rPr dirty="0" sz="2400" spc="-50">
                <a:solidFill>
                  <a:srgbClr val="582C5F"/>
                </a:solidFill>
                <a:latin typeface="Arial"/>
                <a:cs typeface="Arial"/>
              </a:rPr>
              <a:t> </a:t>
            </a:r>
            <a:r>
              <a:rPr dirty="0" sz="2400">
                <a:solidFill>
                  <a:srgbClr val="582C5F"/>
                </a:solidFill>
                <a:latin typeface="Arial"/>
                <a:cs typeface="Arial"/>
              </a:rPr>
              <a:t>does</a:t>
            </a:r>
            <a:r>
              <a:rPr dirty="0" sz="2400" spc="-45">
                <a:solidFill>
                  <a:srgbClr val="582C5F"/>
                </a:solidFill>
                <a:latin typeface="Arial"/>
                <a:cs typeface="Arial"/>
              </a:rPr>
              <a:t> </a:t>
            </a:r>
            <a:r>
              <a:rPr dirty="0" sz="2400">
                <a:solidFill>
                  <a:srgbClr val="582C5F"/>
                </a:solidFill>
                <a:latin typeface="Arial"/>
                <a:cs typeface="Arial"/>
              </a:rPr>
              <a:t>not</a:t>
            </a:r>
            <a:r>
              <a:rPr dirty="0" sz="2400" spc="-40">
                <a:solidFill>
                  <a:srgbClr val="582C5F"/>
                </a:solidFill>
                <a:latin typeface="Arial"/>
                <a:cs typeface="Arial"/>
              </a:rPr>
              <a:t> </a:t>
            </a:r>
            <a:r>
              <a:rPr dirty="0" sz="2400">
                <a:solidFill>
                  <a:srgbClr val="582C5F"/>
                </a:solidFill>
                <a:latin typeface="Arial"/>
                <a:cs typeface="Arial"/>
              </a:rPr>
              <a:t>yet</a:t>
            </a:r>
            <a:r>
              <a:rPr dirty="0" sz="2400" spc="-60">
                <a:solidFill>
                  <a:srgbClr val="582C5F"/>
                </a:solidFill>
                <a:latin typeface="Arial"/>
                <a:cs typeface="Arial"/>
              </a:rPr>
              <a:t> </a:t>
            </a:r>
            <a:r>
              <a:rPr dirty="0" sz="2400">
                <a:solidFill>
                  <a:srgbClr val="582C5F"/>
                </a:solidFill>
                <a:latin typeface="Arial"/>
                <a:cs typeface="Arial"/>
              </a:rPr>
              <a:t>include</a:t>
            </a:r>
            <a:r>
              <a:rPr dirty="0" sz="2400" spc="-25">
                <a:solidFill>
                  <a:srgbClr val="582C5F"/>
                </a:solidFill>
                <a:latin typeface="Arial"/>
                <a:cs typeface="Arial"/>
              </a:rPr>
              <a:t> </a:t>
            </a:r>
            <a:r>
              <a:rPr dirty="0" sz="2400">
                <a:solidFill>
                  <a:srgbClr val="582C5F"/>
                </a:solidFill>
                <a:latin typeface="Arial"/>
                <a:cs typeface="Arial"/>
              </a:rPr>
              <a:t>the</a:t>
            </a:r>
            <a:r>
              <a:rPr dirty="0" sz="2400" spc="-50">
                <a:solidFill>
                  <a:srgbClr val="582C5F"/>
                </a:solidFill>
                <a:latin typeface="Arial"/>
                <a:cs typeface="Arial"/>
              </a:rPr>
              <a:t> </a:t>
            </a:r>
            <a:r>
              <a:rPr dirty="0" sz="2400">
                <a:solidFill>
                  <a:srgbClr val="582C5F"/>
                </a:solidFill>
                <a:latin typeface="Arial"/>
                <a:cs typeface="Arial"/>
              </a:rPr>
              <a:t>collection</a:t>
            </a:r>
            <a:r>
              <a:rPr dirty="0" sz="2400" spc="-30">
                <a:solidFill>
                  <a:srgbClr val="582C5F"/>
                </a:solidFill>
                <a:latin typeface="Arial"/>
                <a:cs typeface="Arial"/>
              </a:rPr>
              <a:t> </a:t>
            </a:r>
            <a:r>
              <a:rPr dirty="0" sz="2400">
                <a:solidFill>
                  <a:srgbClr val="582C5F"/>
                </a:solidFill>
                <a:latin typeface="Arial"/>
                <a:cs typeface="Arial"/>
              </a:rPr>
              <a:t>or</a:t>
            </a:r>
            <a:r>
              <a:rPr dirty="0" sz="2400" spc="-40">
                <a:solidFill>
                  <a:srgbClr val="582C5F"/>
                </a:solidFill>
                <a:latin typeface="Arial"/>
                <a:cs typeface="Arial"/>
              </a:rPr>
              <a:t> </a:t>
            </a:r>
            <a:r>
              <a:rPr dirty="0" sz="2400">
                <a:solidFill>
                  <a:srgbClr val="582C5F"/>
                </a:solidFill>
                <a:latin typeface="Arial"/>
                <a:cs typeface="Arial"/>
              </a:rPr>
              <a:t>provider</a:t>
            </a:r>
            <a:r>
              <a:rPr dirty="0" sz="2400" spc="-35">
                <a:solidFill>
                  <a:srgbClr val="582C5F"/>
                </a:solidFill>
                <a:latin typeface="Arial"/>
                <a:cs typeface="Arial"/>
              </a:rPr>
              <a:t> </a:t>
            </a:r>
            <a:r>
              <a:rPr dirty="0" sz="2400" spc="-25">
                <a:solidFill>
                  <a:srgbClr val="582C5F"/>
                </a:solidFill>
                <a:latin typeface="Arial"/>
                <a:cs typeface="Arial"/>
              </a:rPr>
              <a:t>of </a:t>
            </a:r>
            <a:r>
              <a:rPr dirty="0" sz="2400">
                <a:solidFill>
                  <a:srgbClr val="582C5F"/>
                </a:solidFill>
                <a:latin typeface="Arial"/>
                <a:cs typeface="Arial"/>
              </a:rPr>
              <a:t>your</a:t>
            </a:r>
            <a:r>
              <a:rPr dirty="0" sz="2400" spc="-35">
                <a:solidFill>
                  <a:srgbClr val="582C5F"/>
                </a:solidFill>
                <a:latin typeface="Arial"/>
                <a:cs typeface="Arial"/>
              </a:rPr>
              <a:t> </a:t>
            </a:r>
            <a:r>
              <a:rPr dirty="0" sz="2400" spc="-10">
                <a:solidFill>
                  <a:srgbClr val="582C5F"/>
                </a:solidFill>
                <a:latin typeface="Arial"/>
                <a:cs typeface="Arial"/>
              </a:rPr>
              <a:t>resources</a:t>
            </a:r>
            <a:endParaRPr sz="2400">
              <a:latin typeface="Arial"/>
              <a:cs typeface="Arial"/>
            </a:endParaRPr>
          </a:p>
          <a:p>
            <a:pPr marL="355600" marR="843280" indent="-342900">
              <a:lnSpc>
                <a:spcPct val="100000"/>
              </a:lnSpc>
              <a:spcBef>
                <a:spcPts val="575"/>
              </a:spcBef>
              <a:buChar char="•"/>
              <a:tabLst>
                <a:tab pos="355600" algn="l"/>
              </a:tabLst>
            </a:pPr>
            <a:r>
              <a:rPr dirty="0" sz="2400">
                <a:solidFill>
                  <a:srgbClr val="582C5F"/>
                </a:solidFill>
                <a:latin typeface="Arial"/>
                <a:cs typeface="Arial"/>
              </a:rPr>
              <a:t>Familiarity</a:t>
            </a:r>
            <a:r>
              <a:rPr dirty="0" sz="2400" spc="-55">
                <a:solidFill>
                  <a:srgbClr val="582C5F"/>
                </a:solidFill>
                <a:latin typeface="Arial"/>
                <a:cs typeface="Arial"/>
              </a:rPr>
              <a:t> </a:t>
            </a:r>
            <a:r>
              <a:rPr dirty="0" sz="2400">
                <a:solidFill>
                  <a:srgbClr val="582C5F"/>
                </a:solidFill>
                <a:latin typeface="Arial"/>
                <a:cs typeface="Arial"/>
              </a:rPr>
              <a:t>of</a:t>
            </a:r>
            <a:r>
              <a:rPr dirty="0" sz="2400" spc="-75">
                <a:solidFill>
                  <a:srgbClr val="582C5F"/>
                </a:solidFill>
                <a:latin typeface="Arial"/>
                <a:cs typeface="Arial"/>
              </a:rPr>
              <a:t> </a:t>
            </a:r>
            <a:r>
              <a:rPr dirty="0" sz="2400">
                <a:solidFill>
                  <a:srgbClr val="582C5F"/>
                </a:solidFill>
                <a:latin typeface="Arial"/>
                <a:cs typeface="Arial"/>
              </a:rPr>
              <a:t>bibs</a:t>
            </a:r>
            <a:r>
              <a:rPr dirty="0" sz="2400" spc="-60">
                <a:solidFill>
                  <a:srgbClr val="582C5F"/>
                </a:solidFill>
                <a:latin typeface="Arial"/>
                <a:cs typeface="Arial"/>
              </a:rPr>
              <a:t> </a:t>
            </a:r>
            <a:r>
              <a:rPr dirty="0" sz="2400">
                <a:solidFill>
                  <a:srgbClr val="582C5F"/>
                </a:solidFill>
                <a:latin typeface="Arial"/>
                <a:cs typeface="Arial"/>
              </a:rPr>
              <a:t>from</a:t>
            </a:r>
            <a:r>
              <a:rPr dirty="0" sz="2400" spc="-85">
                <a:solidFill>
                  <a:srgbClr val="582C5F"/>
                </a:solidFill>
                <a:latin typeface="Arial"/>
                <a:cs typeface="Arial"/>
              </a:rPr>
              <a:t> </a:t>
            </a:r>
            <a:r>
              <a:rPr dirty="0" sz="2400">
                <a:solidFill>
                  <a:srgbClr val="582C5F"/>
                </a:solidFill>
                <a:latin typeface="Arial"/>
                <a:cs typeface="Arial"/>
              </a:rPr>
              <a:t>OCLC</a:t>
            </a:r>
            <a:r>
              <a:rPr dirty="0" sz="2400" spc="-75">
                <a:solidFill>
                  <a:srgbClr val="582C5F"/>
                </a:solidFill>
                <a:latin typeface="Arial"/>
                <a:cs typeface="Arial"/>
              </a:rPr>
              <a:t> </a:t>
            </a:r>
            <a:r>
              <a:rPr dirty="0" sz="2400">
                <a:solidFill>
                  <a:srgbClr val="582C5F"/>
                </a:solidFill>
                <a:latin typeface="Arial"/>
                <a:cs typeface="Arial"/>
              </a:rPr>
              <a:t>Collection</a:t>
            </a:r>
            <a:r>
              <a:rPr dirty="0" sz="2400" spc="-30">
                <a:solidFill>
                  <a:srgbClr val="582C5F"/>
                </a:solidFill>
                <a:latin typeface="Arial"/>
                <a:cs typeface="Arial"/>
              </a:rPr>
              <a:t> </a:t>
            </a:r>
            <a:r>
              <a:rPr dirty="0" sz="2400">
                <a:solidFill>
                  <a:srgbClr val="582C5F"/>
                </a:solidFill>
                <a:latin typeface="Arial"/>
                <a:cs typeface="Arial"/>
              </a:rPr>
              <a:t>Manager</a:t>
            </a:r>
            <a:r>
              <a:rPr dirty="0" sz="2400" spc="-65">
                <a:solidFill>
                  <a:srgbClr val="582C5F"/>
                </a:solidFill>
                <a:latin typeface="Arial"/>
                <a:cs typeface="Arial"/>
              </a:rPr>
              <a:t> </a:t>
            </a:r>
            <a:r>
              <a:rPr dirty="0" sz="2400" spc="-50">
                <a:solidFill>
                  <a:srgbClr val="582C5F"/>
                </a:solidFill>
                <a:latin typeface="Arial"/>
                <a:cs typeface="Arial"/>
              </a:rPr>
              <a:t>/ </a:t>
            </a:r>
            <a:r>
              <a:rPr dirty="0" sz="2400" spc="-10">
                <a:solidFill>
                  <a:srgbClr val="582C5F"/>
                </a:solidFill>
                <a:latin typeface="Arial"/>
                <a:cs typeface="Arial"/>
              </a:rPr>
              <a:t>vendor</a:t>
            </a:r>
            <a:endParaRPr sz="2400">
              <a:latin typeface="Arial"/>
              <a:cs typeface="Arial"/>
            </a:endParaRPr>
          </a:p>
          <a:p>
            <a:pPr marL="12700">
              <a:lnSpc>
                <a:spcPct val="100000"/>
              </a:lnSpc>
              <a:spcBef>
                <a:spcPts val="575"/>
              </a:spcBef>
            </a:pPr>
            <a:r>
              <a:rPr dirty="0" sz="2400" spc="-10">
                <a:solidFill>
                  <a:srgbClr val="582C5F"/>
                </a:solidFill>
                <a:latin typeface="Arial"/>
                <a:cs typeface="Arial"/>
              </a:rPr>
              <a:t>Options</a:t>
            </a:r>
            <a:endParaRPr sz="2400">
              <a:latin typeface="Arial"/>
              <a:cs typeface="Arial"/>
            </a:endParaRPr>
          </a:p>
          <a:p>
            <a:pPr marL="469265" indent="-456565">
              <a:lnSpc>
                <a:spcPct val="100000"/>
              </a:lnSpc>
              <a:spcBef>
                <a:spcPts val="580"/>
              </a:spcBef>
              <a:buAutoNum type="arabicPeriod"/>
              <a:tabLst>
                <a:tab pos="469265" algn="l"/>
              </a:tabLst>
            </a:pPr>
            <a:r>
              <a:rPr dirty="0" sz="2400">
                <a:solidFill>
                  <a:srgbClr val="582C5F"/>
                </a:solidFill>
                <a:latin typeface="Arial"/>
                <a:cs typeface="Arial"/>
              </a:rPr>
              <a:t>Import</a:t>
            </a:r>
            <a:r>
              <a:rPr dirty="0" sz="2400" spc="-80">
                <a:solidFill>
                  <a:srgbClr val="582C5F"/>
                </a:solidFill>
                <a:latin typeface="Arial"/>
                <a:cs typeface="Arial"/>
              </a:rPr>
              <a:t> </a:t>
            </a:r>
            <a:r>
              <a:rPr dirty="0" sz="2400">
                <a:solidFill>
                  <a:srgbClr val="582C5F"/>
                </a:solidFill>
                <a:latin typeface="Arial"/>
                <a:cs typeface="Arial"/>
              </a:rPr>
              <a:t>bibs</a:t>
            </a:r>
            <a:r>
              <a:rPr dirty="0" sz="2400" spc="-50">
                <a:solidFill>
                  <a:srgbClr val="582C5F"/>
                </a:solidFill>
                <a:latin typeface="Arial"/>
                <a:cs typeface="Arial"/>
              </a:rPr>
              <a:t> </a:t>
            </a:r>
            <a:r>
              <a:rPr dirty="0" sz="2400">
                <a:solidFill>
                  <a:srgbClr val="582C5F"/>
                </a:solidFill>
                <a:latin typeface="Arial"/>
                <a:cs typeface="Arial"/>
              </a:rPr>
              <a:t>and</a:t>
            </a:r>
            <a:r>
              <a:rPr dirty="0" sz="2400" spc="-65">
                <a:solidFill>
                  <a:srgbClr val="582C5F"/>
                </a:solidFill>
                <a:latin typeface="Arial"/>
                <a:cs typeface="Arial"/>
              </a:rPr>
              <a:t> </a:t>
            </a:r>
            <a:r>
              <a:rPr dirty="0" sz="2400">
                <a:solidFill>
                  <a:srgbClr val="582C5F"/>
                </a:solidFill>
                <a:latin typeface="Arial"/>
                <a:cs typeface="Arial"/>
              </a:rPr>
              <a:t>create</a:t>
            </a:r>
            <a:r>
              <a:rPr dirty="0" sz="2400" spc="-60">
                <a:solidFill>
                  <a:srgbClr val="582C5F"/>
                </a:solidFill>
                <a:latin typeface="Arial"/>
                <a:cs typeface="Arial"/>
              </a:rPr>
              <a:t> </a:t>
            </a:r>
            <a:r>
              <a:rPr dirty="0" sz="2400">
                <a:solidFill>
                  <a:srgbClr val="582C5F"/>
                </a:solidFill>
                <a:latin typeface="Arial"/>
                <a:cs typeface="Arial"/>
              </a:rPr>
              <a:t>portfolios</a:t>
            </a:r>
            <a:r>
              <a:rPr dirty="0" sz="2400" spc="-50">
                <a:solidFill>
                  <a:srgbClr val="582C5F"/>
                </a:solidFill>
                <a:latin typeface="Arial"/>
                <a:cs typeface="Arial"/>
              </a:rPr>
              <a:t> </a:t>
            </a:r>
            <a:r>
              <a:rPr dirty="0" sz="2400">
                <a:solidFill>
                  <a:srgbClr val="582C5F"/>
                </a:solidFill>
                <a:latin typeface="Arial"/>
                <a:cs typeface="Arial"/>
              </a:rPr>
              <a:t>via</a:t>
            </a:r>
            <a:r>
              <a:rPr dirty="0" sz="2400" spc="-65">
                <a:solidFill>
                  <a:srgbClr val="582C5F"/>
                </a:solidFill>
                <a:latin typeface="Arial"/>
                <a:cs typeface="Arial"/>
              </a:rPr>
              <a:t> </a:t>
            </a:r>
            <a:r>
              <a:rPr dirty="0" sz="2400">
                <a:solidFill>
                  <a:srgbClr val="582C5F"/>
                </a:solidFill>
                <a:latin typeface="Arial"/>
                <a:cs typeface="Arial"/>
              </a:rPr>
              <a:t>import</a:t>
            </a:r>
            <a:r>
              <a:rPr dirty="0" sz="2400" spc="-70">
                <a:solidFill>
                  <a:srgbClr val="582C5F"/>
                </a:solidFill>
                <a:latin typeface="Arial"/>
                <a:cs typeface="Arial"/>
              </a:rPr>
              <a:t> </a:t>
            </a:r>
            <a:r>
              <a:rPr dirty="0" sz="2400" spc="-10">
                <a:solidFill>
                  <a:srgbClr val="582C5F"/>
                </a:solidFill>
                <a:latin typeface="Arial"/>
                <a:cs typeface="Arial"/>
              </a:rPr>
              <a:t>profile</a:t>
            </a:r>
            <a:endParaRPr sz="2400">
              <a:latin typeface="Arial"/>
              <a:cs typeface="Arial"/>
            </a:endParaRPr>
          </a:p>
          <a:p>
            <a:pPr lvl="1" marL="870585" indent="-457200">
              <a:lnSpc>
                <a:spcPct val="100000"/>
              </a:lnSpc>
              <a:spcBef>
                <a:spcPts val="500"/>
              </a:spcBef>
              <a:buAutoNum type="alphaLcParenR"/>
              <a:tabLst>
                <a:tab pos="870585" algn="l"/>
              </a:tabLst>
            </a:pPr>
            <a:r>
              <a:rPr dirty="0" sz="2100">
                <a:solidFill>
                  <a:srgbClr val="582C5F"/>
                </a:solidFill>
                <a:latin typeface="Arial"/>
                <a:cs typeface="Arial"/>
              </a:rPr>
              <a:t>Load</a:t>
            </a:r>
            <a:r>
              <a:rPr dirty="0" sz="2100" spc="-30">
                <a:solidFill>
                  <a:srgbClr val="582C5F"/>
                </a:solidFill>
                <a:latin typeface="Arial"/>
                <a:cs typeface="Arial"/>
              </a:rPr>
              <a:t> </a:t>
            </a:r>
            <a:r>
              <a:rPr dirty="0" sz="2100">
                <a:solidFill>
                  <a:srgbClr val="582C5F"/>
                </a:solidFill>
                <a:latin typeface="Arial"/>
                <a:cs typeface="Arial"/>
              </a:rPr>
              <a:t>to</a:t>
            </a:r>
            <a:r>
              <a:rPr dirty="0" sz="2100" spc="-10">
                <a:solidFill>
                  <a:srgbClr val="582C5F"/>
                </a:solidFill>
                <a:latin typeface="Arial"/>
                <a:cs typeface="Arial"/>
              </a:rPr>
              <a:t> </a:t>
            </a:r>
            <a:r>
              <a:rPr dirty="0" sz="2100">
                <a:solidFill>
                  <a:srgbClr val="582C5F"/>
                </a:solidFill>
                <a:latin typeface="Arial"/>
                <a:cs typeface="Arial"/>
              </a:rPr>
              <a:t>IZ,</a:t>
            </a:r>
            <a:r>
              <a:rPr dirty="0" sz="2100" spc="-10">
                <a:solidFill>
                  <a:srgbClr val="582C5F"/>
                </a:solidFill>
                <a:latin typeface="Arial"/>
                <a:cs typeface="Arial"/>
              </a:rPr>
              <a:t> </a:t>
            </a:r>
            <a:r>
              <a:rPr dirty="0" sz="2100">
                <a:solidFill>
                  <a:srgbClr val="582C5F"/>
                </a:solidFill>
                <a:latin typeface="Arial"/>
                <a:cs typeface="Arial"/>
              </a:rPr>
              <a:t>create</a:t>
            </a:r>
            <a:r>
              <a:rPr dirty="0" sz="2100" spc="-10">
                <a:solidFill>
                  <a:srgbClr val="582C5F"/>
                </a:solidFill>
                <a:latin typeface="Arial"/>
                <a:cs typeface="Arial"/>
              </a:rPr>
              <a:t> </a:t>
            </a:r>
            <a:r>
              <a:rPr dirty="0" sz="2100">
                <a:solidFill>
                  <a:srgbClr val="582C5F"/>
                </a:solidFill>
                <a:latin typeface="Arial"/>
                <a:cs typeface="Arial"/>
              </a:rPr>
              <a:t>portfolios</a:t>
            </a:r>
            <a:r>
              <a:rPr dirty="0" sz="2100" spc="-30">
                <a:solidFill>
                  <a:srgbClr val="582C5F"/>
                </a:solidFill>
                <a:latin typeface="Arial"/>
                <a:cs typeface="Arial"/>
              </a:rPr>
              <a:t> </a:t>
            </a:r>
            <a:r>
              <a:rPr dirty="0" sz="2100">
                <a:solidFill>
                  <a:srgbClr val="582C5F"/>
                </a:solidFill>
                <a:latin typeface="Arial"/>
                <a:cs typeface="Arial"/>
              </a:rPr>
              <a:t>as</a:t>
            </a:r>
            <a:r>
              <a:rPr dirty="0" sz="2100" spc="-15">
                <a:solidFill>
                  <a:srgbClr val="582C5F"/>
                </a:solidFill>
                <a:latin typeface="Arial"/>
                <a:cs typeface="Arial"/>
              </a:rPr>
              <a:t> </a:t>
            </a:r>
            <a:r>
              <a:rPr dirty="0" sz="2100">
                <a:solidFill>
                  <a:srgbClr val="582C5F"/>
                </a:solidFill>
                <a:latin typeface="Arial"/>
                <a:cs typeface="Arial"/>
              </a:rPr>
              <a:t>part</a:t>
            </a:r>
            <a:r>
              <a:rPr dirty="0" sz="2100" spc="-10">
                <a:solidFill>
                  <a:srgbClr val="582C5F"/>
                </a:solidFill>
                <a:latin typeface="Arial"/>
                <a:cs typeface="Arial"/>
              </a:rPr>
              <a:t> </a:t>
            </a:r>
            <a:r>
              <a:rPr dirty="0" sz="2100">
                <a:solidFill>
                  <a:srgbClr val="582C5F"/>
                </a:solidFill>
                <a:latin typeface="Arial"/>
                <a:cs typeface="Arial"/>
              </a:rPr>
              <a:t>of</a:t>
            </a:r>
            <a:r>
              <a:rPr dirty="0" sz="2100" spc="-5">
                <a:solidFill>
                  <a:srgbClr val="582C5F"/>
                </a:solidFill>
                <a:latin typeface="Arial"/>
                <a:cs typeface="Arial"/>
              </a:rPr>
              <a:t> </a:t>
            </a:r>
            <a:r>
              <a:rPr dirty="0" sz="2100">
                <a:solidFill>
                  <a:srgbClr val="582C5F"/>
                </a:solidFill>
                <a:latin typeface="Arial"/>
                <a:cs typeface="Arial"/>
              </a:rPr>
              <a:t>a</a:t>
            </a:r>
            <a:r>
              <a:rPr dirty="0" sz="2100" spc="-15">
                <a:solidFill>
                  <a:srgbClr val="582C5F"/>
                </a:solidFill>
                <a:latin typeface="Arial"/>
                <a:cs typeface="Arial"/>
              </a:rPr>
              <a:t> </a:t>
            </a:r>
            <a:r>
              <a:rPr dirty="0" sz="2100" spc="-10">
                <a:solidFill>
                  <a:srgbClr val="582C5F"/>
                </a:solidFill>
                <a:latin typeface="Arial"/>
                <a:cs typeface="Arial"/>
              </a:rPr>
              <a:t>collection</a:t>
            </a:r>
            <a:endParaRPr sz="2100">
              <a:latin typeface="Arial"/>
              <a:cs typeface="Arial"/>
            </a:endParaRPr>
          </a:p>
          <a:p>
            <a:pPr lvl="1" marL="870585" indent="-457200">
              <a:lnSpc>
                <a:spcPct val="100000"/>
              </a:lnSpc>
              <a:spcBef>
                <a:spcPts val="505"/>
              </a:spcBef>
              <a:buAutoNum type="alphaLcParenR"/>
              <a:tabLst>
                <a:tab pos="870585" algn="l"/>
              </a:tabLst>
            </a:pPr>
            <a:r>
              <a:rPr dirty="0" sz="2100">
                <a:solidFill>
                  <a:srgbClr val="582C5F"/>
                </a:solidFill>
                <a:latin typeface="Arial"/>
                <a:cs typeface="Arial"/>
              </a:rPr>
              <a:t>Distinct</a:t>
            </a:r>
            <a:r>
              <a:rPr dirty="0" sz="2100" spc="-30">
                <a:solidFill>
                  <a:srgbClr val="582C5F"/>
                </a:solidFill>
                <a:latin typeface="Arial"/>
                <a:cs typeface="Arial"/>
              </a:rPr>
              <a:t> </a:t>
            </a:r>
            <a:r>
              <a:rPr dirty="0" sz="2100">
                <a:solidFill>
                  <a:srgbClr val="582C5F"/>
                </a:solidFill>
                <a:latin typeface="Arial"/>
                <a:cs typeface="Arial"/>
              </a:rPr>
              <a:t>import</a:t>
            </a:r>
            <a:r>
              <a:rPr dirty="0" sz="2100" spc="-25">
                <a:solidFill>
                  <a:srgbClr val="582C5F"/>
                </a:solidFill>
                <a:latin typeface="Arial"/>
                <a:cs typeface="Arial"/>
              </a:rPr>
              <a:t> </a:t>
            </a:r>
            <a:r>
              <a:rPr dirty="0" sz="2100">
                <a:solidFill>
                  <a:srgbClr val="582C5F"/>
                </a:solidFill>
                <a:latin typeface="Arial"/>
                <a:cs typeface="Arial"/>
              </a:rPr>
              <a:t>profile</a:t>
            </a:r>
            <a:r>
              <a:rPr dirty="0" sz="2100" spc="-25">
                <a:solidFill>
                  <a:srgbClr val="582C5F"/>
                </a:solidFill>
                <a:latin typeface="Arial"/>
                <a:cs typeface="Arial"/>
              </a:rPr>
              <a:t> </a:t>
            </a:r>
            <a:r>
              <a:rPr dirty="0" sz="2100">
                <a:solidFill>
                  <a:srgbClr val="582C5F"/>
                </a:solidFill>
                <a:latin typeface="Arial"/>
                <a:cs typeface="Arial"/>
              </a:rPr>
              <a:t>for</a:t>
            </a:r>
            <a:r>
              <a:rPr dirty="0" sz="2100" spc="-20">
                <a:solidFill>
                  <a:srgbClr val="582C5F"/>
                </a:solidFill>
                <a:latin typeface="Arial"/>
                <a:cs typeface="Arial"/>
              </a:rPr>
              <a:t> </a:t>
            </a:r>
            <a:r>
              <a:rPr dirty="0" sz="2100">
                <a:solidFill>
                  <a:srgbClr val="582C5F"/>
                </a:solidFill>
                <a:latin typeface="Arial"/>
                <a:cs typeface="Arial"/>
              </a:rPr>
              <a:t>each</a:t>
            </a:r>
            <a:r>
              <a:rPr dirty="0" sz="2100" spc="-30">
                <a:solidFill>
                  <a:srgbClr val="582C5F"/>
                </a:solidFill>
                <a:latin typeface="Arial"/>
                <a:cs typeface="Arial"/>
              </a:rPr>
              <a:t> </a:t>
            </a:r>
            <a:r>
              <a:rPr dirty="0" sz="2100" spc="-10">
                <a:solidFill>
                  <a:srgbClr val="582C5F"/>
                </a:solidFill>
                <a:latin typeface="Arial"/>
                <a:cs typeface="Arial"/>
              </a:rPr>
              <a:t>collection</a:t>
            </a:r>
            <a:endParaRPr sz="2100">
              <a:latin typeface="Arial"/>
              <a:cs typeface="Arial"/>
            </a:endParaRPr>
          </a:p>
          <a:p>
            <a:pPr lvl="1" marL="870585" indent="-457200">
              <a:lnSpc>
                <a:spcPct val="100000"/>
              </a:lnSpc>
              <a:spcBef>
                <a:spcPts val="505"/>
              </a:spcBef>
              <a:buAutoNum type="alphaLcParenR"/>
              <a:tabLst>
                <a:tab pos="870585" algn="l"/>
              </a:tabLst>
            </a:pPr>
            <a:r>
              <a:rPr dirty="0" sz="2100">
                <a:solidFill>
                  <a:srgbClr val="582C5F"/>
                </a:solidFill>
                <a:latin typeface="Arial"/>
                <a:cs typeface="Arial"/>
              </a:rPr>
              <a:t>May</a:t>
            </a:r>
            <a:r>
              <a:rPr dirty="0" sz="2100" spc="-20">
                <a:solidFill>
                  <a:srgbClr val="582C5F"/>
                </a:solidFill>
                <a:latin typeface="Arial"/>
                <a:cs typeface="Arial"/>
              </a:rPr>
              <a:t> </a:t>
            </a:r>
            <a:r>
              <a:rPr dirty="0" sz="2100">
                <a:solidFill>
                  <a:srgbClr val="582C5F"/>
                </a:solidFill>
                <a:latin typeface="Arial"/>
                <a:cs typeface="Arial"/>
              </a:rPr>
              <a:t>also</a:t>
            </a:r>
            <a:r>
              <a:rPr dirty="0" sz="2100" spc="-25">
                <a:solidFill>
                  <a:srgbClr val="582C5F"/>
                </a:solidFill>
                <a:latin typeface="Arial"/>
                <a:cs typeface="Arial"/>
              </a:rPr>
              <a:t> </a:t>
            </a:r>
            <a:r>
              <a:rPr dirty="0" sz="2100">
                <a:solidFill>
                  <a:srgbClr val="582C5F"/>
                </a:solidFill>
                <a:latin typeface="Arial"/>
                <a:cs typeface="Arial"/>
              </a:rPr>
              <a:t>link</a:t>
            </a:r>
            <a:r>
              <a:rPr dirty="0" sz="2100" spc="-25">
                <a:solidFill>
                  <a:srgbClr val="582C5F"/>
                </a:solidFill>
                <a:latin typeface="Arial"/>
                <a:cs typeface="Arial"/>
              </a:rPr>
              <a:t> </a:t>
            </a:r>
            <a:r>
              <a:rPr dirty="0" sz="2100">
                <a:solidFill>
                  <a:srgbClr val="582C5F"/>
                </a:solidFill>
                <a:latin typeface="Arial"/>
                <a:cs typeface="Arial"/>
              </a:rPr>
              <a:t>to</a:t>
            </a:r>
            <a:r>
              <a:rPr dirty="0" sz="2100" spc="-10">
                <a:solidFill>
                  <a:srgbClr val="582C5F"/>
                </a:solidFill>
                <a:latin typeface="Arial"/>
                <a:cs typeface="Arial"/>
              </a:rPr>
              <a:t> </a:t>
            </a:r>
            <a:r>
              <a:rPr dirty="0" sz="2100" spc="-15">
                <a:solidFill>
                  <a:srgbClr val="582C5F"/>
                </a:solidFill>
                <a:latin typeface="Arial"/>
                <a:cs typeface="Arial"/>
              </a:rPr>
              <a:t>CZ-</a:t>
            </a:r>
            <a:r>
              <a:rPr dirty="0" sz="2100">
                <a:solidFill>
                  <a:srgbClr val="582C5F"/>
                </a:solidFill>
                <a:latin typeface="Arial"/>
                <a:cs typeface="Arial"/>
              </a:rPr>
              <a:t>CKB</a:t>
            </a:r>
            <a:r>
              <a:rPr dirty="0" sz="2100" spc="-10">
                <a:solidFill>
                  <a:srgbClr val="582C5F"/>
                </a:solidFill>
                <a:latin typeface="Arial"/>
                <a:cs typeface="Arial"/>
              </a:rPr>
              <a:t> </a:t>
            </a:r>
            <a:r>
              <a:rPr dirty="0" sz="2100">
                <a:solidFill>
                  <a:srgbClr val="582C5F"/>
                </a:solidFill>
                <a:latin typeface="Arial"/>
                <a:cs typeface="Arial"/>
              </a:rPr>
              <a:t>data,</a:t>
            </a:r>
            <a:r>
              <a:rPr dirty="0" sz="2100" spc="-5">
                <a:solidFill>
                  <a:srgbClr val="582C5F"/>
                </a:solidFill>
                <a:latin typeface="Arial"/>
                <a:cs typeface="Arial"/>
              </a:rPr>
              <a:t> </a:t>
            </a:r>
            <a:r>
              <a:rPr dirty="0" sz="2100">
                <a:solidFill>
                  <a:srgbClr val="582C5F"/>
                </a:solidFill>
                <a:latin typeface="Arial"/>
                <a:cs typeface="Arial"/>
              </a:rPr>
              <a:t>but</a:t>
            </a:r>
            <a:r>
              <a:rPr dirty="0" sz="2100" spc="-15">
                <a:solidFill>
                  <a:srgbClr val="582C5F"/>
                </a:solidFill>
                <a:latin typeface="Arial"/>
                <a:cs typeface="Arial"/>
              </a:rPr>
              <a:t> </a:t>
            </a:r>
            <a:r>
              <a:rPr dirty="0" sz="2100">
                <a:solidFill>
                  <a:srgbClr val="582C5F"/>
                </a:solidFill>
                <a:latin typeface="Arial"/>
                <a:cs typeface="Arial"/>
              </a:rPr>
              <a:t>use</a:t>
            </a:r>
            <a:r>
              <a:rPr dirty="0" sz="2100" spc="-10">
                <a:solidFill>
                  <a:srgbClr val="582C5F"/>
                </a:solidFill>
                <a:latin typeface="Arial"/>
                <a:cs typeface="Arial"/>
              </a:rPr>
              <a:t> </a:t>
            </a:r>
            <a:r>
              <a:rPr dirty="0" sz="2100">
                <a:solidFill>
                  <a:srgbClr val="582C5F"/>
                </a:solidFill>
                <a:latin typeface="Arial"/>
                <a:cs typeface="Arial"/>
              </a:rPr>
              <a:t>imported</a:t>
            </a:r>
            <a:r>
              <a:rPr dirty="0" sz="2100" spc="-30">
                <a:solidFill>
                  <a:srgbClr val="582C5F"/>
                </a:solidFill>
                <a:latin typeface="Arial"/>
                <a:cs typeface="Arial"/>
              </a:rPr>
              <a:t> </a:t>
            </a:r>
            <a:r>
              <a:rPr dirty="0" sz="2100" spc="-25">
                <a:solidFill>
                  <a:srgbClr val="582C5F"/>
                </a:solidFill>
                <a:latin typeface="Arial"/>
                <a:cs typeface="Arial"/>
              </a:rPr>
              <a:t>bib</a:t>
            </a:r>
            <a:endParaRPr sz="2100">
              <a:latin typeface="Arial"/>
              <a:cs typeface="Arial"/>
            </a:endParaRPr>
          </a:p>
          <a:p>
            <a:pPr marL="469265" indent="-456565">
              <a:lnSpc>
                <a:spcPct val="100000"/>
              </a:lnSpc>
              <a:spcBef>
                <a:spcPts val="575"/>
              </a:spcBef>
              <a:buAutoNum type="arabicPeriod"/>
              <a:tabLst>
                <a:tab pos="469265" algn="l"/>
              </a:tabLst>
            </a:pPr>
            <a:r>
              <a:rPr dirty="0" sz="2400">
                <a:solidFill>
                  <a:srgbClr val="582C5F"/>
                </a:solidFill>
                <a:latin typeface="Arial"/>
                <a:cs typeface="Arial"/>
              </a:rPr>
              <a:t>Import</a:t>
            </a:r>
            <a:r>
              <a:rPr dirty="0" sz="2400" spc="-80">
                <a:solidFill>
                  <a:srgbClr val="582C5F"/>
                </a:solidFill>
                <a:latin typeface="Arial"/>
                <a:cs typeface="Arial"/>
              </a:rPr>
              <a:t> </a:t>
            </a:r>
            <a:r>
              <a:rPr dirty="0" sz="2400">
                <a:solidFill>
                  <a:srgbClr val="582C5F"/>
                </a:solidFill>
                <a:latin typeface="Arial"/>
                <a:cs typeface="Arial"/>
              </a:rPr>
              <a:t>single</a:t>
            </a:r>
            <a:r>
              <a:rPr dirty="0" sz="2400" spc="-40">
                <a:solidFill>
                  <a:srgbClr val="582C5F"/>
                </a:solidFill>
                <a:latin typeface="Arial"/>
                <a:cs typeface="Arial"/>
              </a:rPr>
              <a:t> </a:t>
            </a:r>
            <a:r>
              <a:rPr dirty="0" sz="2400">
                <a:solidFill>
                  <a:srgbClr val="582C5F"/>
                </a:solidFill>
                <a:latin typeface="Arial"/>
                <a:cs typeface="Arial"/>
              </a:rPr>
              <a:t>bibs</a:t>
            </a:r>
            <a:r>
              <a:rPr dirty="0" sz="2400" spc="-55">
                <a:solidFill>
                  <a:srgbClr val="582C5F"/>
                </a:solidFill>
                <a:latin typeface="Arial"/>
                <a:cs typeface="Arial"/>
              </a:rPr>
              <a:t> </a:t>
            </a:r>
            <a:r>
              <a:rPr dirty="0" sz="2400">
                <a:solidFill>
                  <a:srgbClr val="582C5F"/>
                </a:solidFill>
                <a:latin typeface="Arial"/>
                <a:cs typeface="Arial"/>
              </a:rPr>
              <a:t>to</a:t>
            </a:r>
            <a:r>
              <a:rPr dirty="0" sz="2400" spc="-70">
                <a:solidFill>
                  <a:srgbClr val="582C5F"/>
                </a:solidFill>
                <a:latin typeface="Arial"/>
                <a:cs typeface="Arial"/>
              </a:rPr>
              <a:t> </a:t>
            </a:r>
            <a:r>
              <a:rPr dirty="0" sz="2400">
                <a:solidFill>
                  <a:srgbClr val="582C5F"/>
                </a:solidFill>
                <a:latin typeface="Arial"/>
                <a:cs typeface="Arial"/>
              </a:rPr>
              <a:t>IZ,</a:t>
            </a:r>
            <a:r>
              <a:rPr dirty="0" sz="2400" spc="-90">
                <a:solidFill>
                  <a:srgbClr val="582C5F"/>
                </a:solidFill>
                <a:latin typeface="Arial"/>
                <a:cs typeface="Arial"/>
              </a:rPr>
              <a:t> </a:t>
            </a:r>
            <a:r>
              <a:rPr dirty="0" sz="2400">
                <a:solidFill>
                  <a:srgbClr val="582C5F"/>
                </a:solidFill>
                <a:latin typeface="Arial"/>
                <a:cs typeface="Arial"/>
              </a:rPr>
              <a:t>manually</a:t>
            </a:r>
            <a:r>
              <a:rPr dirty="0" sz="2400" spc="-30">
                <a:solidFill>
                  <a:srgbClr val="582C5F"/>
                </a:solidFill>
                <a:latin typeface="Arial"/>
                <a:cs typeface="Arial"/>
              </a:rPr>
              <a:t> </a:t>
            </a:r>
            <a:r>
              <a:rPr dirty="0" sz="2400">
                <a:solidFill>
                  <a:srgbClr val="582C5F"/>
                </a:solidFill>
                <a:latin typeface="Arial"/>
                <a:cs typeface="Arial"/>
              </a:rPr>
              <a:t>select/create</a:t>
            </a:r>
            <a:r>
              <a:rPr dirty="0" sz="2400" spc="-75">
                <a:solidFill>
                  <a:srgbClr val="582C5F"/>
                </a:solidFill>
                <a:latin typeface="Arial"/>
                <a:cs typeface="Arial"/>
              </a:rPr>
              <a:t> </a:t>
            </a:r>
            <a:r>
              <a:rPr dirty="0" sz="2400" spc="-10">
                <a:solidFill>
                  <a:srgbClr val="582C5F"/>
                </a:solidFill>
                <a:latin typeface="Arial"/>
                <a:cs typeface="Arial"/>
              </a:rPr>
              <a:t>portfolios</a:t>
            </a:r>
            <a:endParaRPr sz="2400">
              <a:latin typeface="Arial"/>
              <a:cs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9154" y="67420"/>
            <a:ext cx="4902835" cy="269240"/>
          </a:xfrm>
          <a:prstGeom prst="rect">
            <a:avLst/>
          </a:prstGeom>
        </p:spPr>
        <p:txBody>
          <a:bodyPr wrap="square" lIns="0" tIns="12065" rIns="0" bIns="0" rtlCol="0" vert="horz">
            <a:spAutoFit/>
          </a:bodyPr>
          <a:lstStyle/>
          <a:p>
            <a:pPr marL="12700">
              <a:lnSpc>
                <a:spcPct val="100000"/>
              </a:lnSpc>
              <a:spcBef>
                <a:spcPts val="95"/>
              </a:spcBef>
            </a:pPr>
            <a:r>
              <a:rPr dirty="0" sz="1600" spc="-10">
                <a:solidFill>
                  <a:srgbClr val="FFFFFF"/>
                </a:solidFill>
                <a:latin typeface="Arial"/>
                <a:cs typeface="Arial"/>
              </a:rPr>
              <a:t>EVOLVING</a:t>
            </a:r>
            <a:r>
              <a:rPr dirty="0" sz="1600" spc="-60">
                <a:solidFill>
                  <a:srgbClr val="FFFFFF"/>
                </a:solidFill>
                <a:latin typeface="Arial"/>
                <a:cs typeface="Arial"/>
              </a:rPr>
              <a:t> </a:t>
            </a:r>
            <a:r>
              <a:rPr dirty="0" sz="1600">
                <a:solidFill>
                  <a:srgbClr val="FFFFFF"/>
                </a:solidFill>
                <a:latin typeface="Arial"/>
                <a:cs typeface="Arial"/>
              </a:rPr>
              <a:t>ELECTRONIC</a:t>
            </a:r>
            <a:r>
              <a:rPr dirty="0" sz="1600" spc="-55">
                <a:solidFill>
                  <a:srgbClr val="FFFFFF"/>
                </a:solidFill>
                <a:latin typeface="Arial"/>
                <a:cs typeface="Arial"/>
              </a:rPr>
              <a:t> </a:t>
            </a:r>
            <a:r>
              <a:rPr dirty="0" sz="1600">
                <a:solidFill>
                  <a:srgbClr val="FFFFFF"/>
                </a:solidFill>
                <a:latin typeface="Arial"/>
                <a:cs typeface="Arial"/>
              </a:rPr>
              <a:t>RESOURCE</a:t>
            </a:r>
            <a:r>
              <a:rPr dirty="0" sz="1600" spc="-70">
                <a:solidFill>
                  <a:srgbClr val="FFFFFF"/>
                </a:solidFill>
                <a:latin typeface="Arial"/>
                <a:cs typeface="Arial"/>
              </a:rPr>
              <a:t> </a:t>
            </a:r>
            <a:r>
              <a:rPr dirty="0" sz="1600" spc="-10">
                <a:solidFill>
                  <a:srgbClr val="FFFFFF"/>
                </a:solidFill>
                <a:latin typeface="Arial"/>
                <a:cs typeface="Arial"/>
              </a:rPr>
              <a:t>GUIDELINES</a:t>
            </a:r>
            <a:endParaRPr sz="1600">
              <a:latin typeface="Arial"/>
              <a:cs typeface="Arial"/>
            </a:endParaRPr>
          </a:p>
        </p:txBody>
      </p:sp>
      <p:sp>
        <p:nvSpPr>
          <p:cNvPr id="3" name="object 3" descr="$PPTXTitle"/>
          <p:cNvSpPr txBox="1">
            <a:spLocks noGrp="1"/>
          </p:cNvSpPr>
          <p:nvPr>
            <p:ph type="title"/>
          </p:nvPr>
        </p:nvSpPr>
        <p:spPr>
          <a:xfrm>
            <a:off x="669080" y="883354"/>
            <a:ext cx="7060565" cy="756920"/>
          </a:xfrm>
          <a:prstGeom prst="rect"/>
        </p:spPr>
        <p:txBody>
          <a:bodyPr wrap="square" lIns="0" tIns="12700" rIns="0" bIns="0" rtlCol="0" vert="horz">
            <a:spAutoFit/>
          </a:bodyPr>
          <a:lstStyle/>
          <a:p>
            <a:pPr marL="12700" marR="5080">
              <a:lnSpc>
                <a:spcPct val="100000"/>
              </a:lnSpc>
              <a:spcBef>
                <a:spcPts val="100"/>
              </a:spcBef>
            </a:pPr>
            <a:r>
              <a:rPr dirty="0"/>
              <a:t>Remember</a:t>
            </a:r>
            <a:r>
              <a:rPr dirty="0" spc="-90"/>
              <a:t> </a:t>
            </a:r>
            <a:r>
              <a:rPr dirty="0"/>
              <a:t>the</a:t>
            </a:r>
            <a:r>
              <a:rPr dirty="0" spc="-114"/>
              <a:t> </a:t>
            </a:r>
            <a:r>
              <a:rPr dirty="0"/>
              <a:t>“Cataloging</a:t>
            </a:r>
            <a:r>
              <a:rPr dirty="0" spc="-75"/>
              <a:t> </a:t>
            </a:r>
            <a:r>
              <a:rPr dirty="0"/>
              <a:t>Electronic</a:t>
            </a:r>
            <a:r>
              <a:rPr dirty="0" spc="-80"/>
              <a:t> </a:t>
            </a:r>
            <a:r>
              <a:rPr dirty="0" spc="-10"/>
              <a:t>Resources…” recommendations?</a:t>
            </a:r>
            <a:r>
              <a:rPr dirty="0" spc="-45"/>
              <a:t> </a:t>
            </a:r>
            <a:r>
              <a:rPr dirty="0"/>
              <a:t>Some</a:t>
            </a:r>
            <a:r>
              <a:rPr dirty="0" spc="-65"/>
              <a:t> </a:t>
            </a:r>
            <a:r>
              <a:rPr dirty="0"/>
              <a:t>new</a:t>
            </a:r>
            <a:r>
              <a:rPr dirty="0" spc="-60"/>
              <a:t> </a:t>
            </a:r>
            <a:r>
              <a:rPr dirty="0" spc="-10"/>
              <a:t>developments:</a:t>
            </a:r>
          </a:p>
        </p:txBody>
      </p:sp>
      <p:sp>
        <p:nvSpPr>
          <p:cNvPr id="4" name="object 4"/>
          <p:cNvSpPr txBox="1"/>
          <p:nvPr/>
        </p:nvSpPr>
        <p:spPr>
          <a:xfrm>
            <a:off x="669080" y="1614874"/>
            <a:ext cx="7251700" cy="2219960"/>
          </a:xfrm>
          <a:prstGeom prst="rect">
            <a:avLst/>
          </a:prstGeom>
        </p:spPr>
        <p:txBody>
          <a:bodyPr wrap="square" lIns="0" tIns="85725" rIns="0" bIns="0" rtlCol="0" vert="horz">
            <a:spAutoFit/>
          </a:bodyPr>
          <a:lstStyle/>
          <a:p>
            <a:pPr marL="354965" indent="-342265">
              <a:lnSpc>
                <a:spcPct val="100000"/>
              </a:lnSpc>
              <a:spcBef>
                <a:spcPts val="675"/>
              </a:spcBef>
              <a:buChar char="•"/>
              <a:tabLst>
                <a:tab pos="354965" algn="l"/>
              </a:tabLst>
            </a:pPr>
            <a:r>
              <a:rPr dirty="0" sz="2400">
                <a:solidFill>
                  <a:srgbClr val="582C5F"/>
                </a:solidFill>
                <a:latin typeface="Arial"/>
                <a:cs typeface="Arial"/>
              </a:rPr>
              <a:t>In</a:t>
            </a:r>
            <a:r>
              <a:rPr dirty="0" sz="2400" spc="-170">
                <a:solidFill>
                  <a:srgbClr val="582C5F"/>
                </a:solidFill>
                <a:latin typeface="Arial"/>
                <a:cs typeface="Arial"/>
              </a:rPr>
              <a:t> </a:t>
            </a:r>
            <a:r>
              <a:rPr dirty="0" sz="2400">
                <a:solidFill>
                  <a:srgbClr val="582C5F"/>
                </a:solidFill>
                <a:latin typeface="Arial"/>
                <a:cs typeface="Arial"/>
              </a:rPr>
              <a:t>Alma,</a:t>
            </a:r>
            <a:r>
              <a:rPr dirty="0" sz="2400" spc="-55">
                <a:solidFill>
                  <a:srgbClr val="582C5F"/>
                </a:solidFill>
                <a:latin typeface="Arial"/>
                <a:cs typeface="Arial"/>
              </a:rPr>
              <a:t> </a:t>
            </a:r>
            <a:r>
              <a:rPr dirty="0" sz="2400">
                <a:solidFill>
                  <a:srgbClr val="582C5F"/>
                </a:solidFill>
                <a:latin typeface="Arial"/>
                <a:cs typeface="Arial"/>
              </a:rPr>
              <a:t>URLs</a:t>
            </a:r>
            <a:r>
              <a:rPr dirty="0" sz="2400" spc="-15">
                <a:solidFill>
                  <a:srgbClr val="582C5F"/>
                </a:solidFill>
                <a:latin typeface="Arial"/>
                <a:cs typeface="Arial"/>
              </a:rPr>
              <a:t> </a:t>
            </a:r>
            <a:r>
              <a:rPr dirty="0" sz="2400">
                <a:solidFill>
                  <a:srgbClr val="582C5F"/>
                </a:solidFill>
                <a:latin typeface="Arial"/>
                <a:cs typeface="Arial"/>
              </a:rPr>
              <a:t>go</a:t>
            </a:r>
            <a:r>
              <a:rPr dirty="0" sz="2400" spc="-40">
                <a:solidFill>
                  <a:srgbClr val="582C5F"/>
                </a:solidFill>
                <a:latin typeface="Arial"/>
                <a:cs typeface="Arial"/>
              </a:rPr>
              <a:t> </a:t>
            </a:r>
            <a:r>
              <a:rPr dirty="0" sz="2400">
                <a:solidFill>
                  <a:srgbClr val="582C5F"/>
                </a:solidFill>
                <a:latin typeface="Arial"/>
                <a:cs typeface="Arial"/>
              </a:rPr>
              <a:t>in</a:t>
            </a:r>
            <a:r>
              <a:rPr dirty="0" sz="2400" spc="-40">
                <a:solidFill>
                  <a:srgbClr val="582C5F"/>
                </a:solidFill>
                <a:latin typeface="Arial"/>
                <a:cs typeface="Arial"/>
              </a:rPr>
              <a:t> </a:t>
            </a:r>
            <a:r>
              <a:rPr dirty="0" sz="2400" spc="-10">
                <a:solidFill>
                  <a:srgbClr val="582C5F"/>
                </a:solidFill>
                <a:latin typeface="Arial"/>
                <a:cs typeface="Arial"/>
              </a:rPr>
              <a:t>portfolios</a:t>
            </a:r>
            <a:endParaRPr sz="2400">
              <a:latin typeface="Arial"/>
              <a:cs typeface="Arial"/>
            </a:endParaRPr>
          </a:p>
          <a:p>
            <a:pPr marL="354965" indent="-342265">
              <a:lnSpc>
                <a:spcPct val="100000"/>
              </a:lnSpc>
              <a:spcBef>
                <a:spcPts val="575"/>
              </a:spcBef>
              <a:buChar char="•"/>
              <a:tabLst>
                <a:tab pos="354965" algn="l"/>
              </a:tabLst>
            </a:pPr>
            <a:r>
              <a:rPr dirty="0" sz="2400">
                <a:solidFill>
                  <a:srgbClr val="582C5F"/>
                </a:solidFill>
                <a:latin typeface="Arial"/>
                <a:cs typeface="Arial"/>
              </a:rPr>
              <a:t>Primo</a:t>
            </a:r>
            <a:r>
              <a:rPr dirty="0" sz="2400" spc="-60">
                <a:solidFill>
                  <a:srgbClr val="582C5F"/>
                </a:solidFill>
                <a:latin typeface="Arial"/>
                <a:cs typeface="Arial"/>
              </a:rPr>
              <a:t> </a:t>
            </a:r>
            <a:r>
              <a:rPr dirty="0" sz="2400">
                <a:solidFill>
                  <a:srgbClr val="582C5F"/>
                </a:solidFill>
                <a:latin typeface="Arial"/>
                <a:cs typeface="Arial"/>
              </a:rPr>
              <a:t>VE</a:t>
            </a:r>
            <a:r>
              <a:rPr dirty="0" sz="2400" spc="-60">
                <a:solidFill>
                  <a:srgbClr val="582C5F"/>
                </a:solidFill>
                <a:latin typeface="Arial"/>
                <a:cs typeface="Arial"/>
              </a:rPr>
              <a:t> </a:t>
            </a:r>
            <a:r>
              <a:rPr dirty="0" sz="2400">
                <a:solidFill>
                  <a:srgbClr val="582C5F"/>
                </a:solidFill>
                <a:latin typeface="Arial"/>
                <a:cs typeface="Arial"/>
              </a:rPr>
              <a:t>optimized</a:t>
            </a:r>
            <a:r>
              <a:rPr dirty="0" sz="2400" spc="-40">
                <a:solidFill>
                  <a:srgbClr val="582C5F"/>
                </a:solidFill>
                <a:latin typeface="Arial"/>
                <a:cs typeface="Arial"/>
              </a:rPr>
              <a:t> </a:t>
            </a:r>
            <a:r>
              <a:rPr dirty="0" sz="2400">
                <a:solidFill>
                  <a:srgbClr val="582C5F"/>
                </a:solidFill>
                <a:latin typeface="Arial"/>
                <a:cs typeface="Arial"/>
              </a:rPr>
              <a:t>for</a:t>
            </a:r>
            <a:r>
              <a:rPr dirty="0" sz="2400" spc="-75">
                <a:solidFill>
                  <a:srgbClr val="582C5F"/>
                </a:solidFill>
                <a:latin typeface="Arial"/>
                <a:cs typeface="Arial"/>
              </a:rPr>
              <a:t> </a:t>
            </a:r>
            <a:r>
              <a:rPr dirty="0" sz="2400">
                <a:solidFill>
                  <a:srgbClr val="582C5F"/>
                </a:solidFill>
                <a:latin typeface="Arial"/>
                <a:cs typeface="Arial"/>
              </a:rPr>
              <a:t>portfolio</a:t>
            </a:r>
            <a:r>
              <a:rPr dirty="0" sz="2400" spc="-50">
                <a:solidFill>
                  <a:srgbClr val="582C5F"/>
                </a:solidFill>
                <a:latin typeface="Arial"/>
                <a:cs typeface="Arial"/>
              </a:rPr>
              <a:t> </a:t>
            </a:r>
            <a:r>
              <a:rPr dirty="0" sz="2400" spc="-10">
                <a:solidFill>
                  <a:srgbClr val="582C5F"/>
                </a:solidFill>
                <a:latin typeface="Arial"/>
                <a:cs typeface="Arial"/>
              </a:rPr>
              <a:t>display</a:t>
            </a:r>
            <a:endParaRPr sz="2400">
              <a:latin typeface="Arial"/>
              <a:cs typeface="Arial"/>
            </a:endParaRPr>
          </a:p>
          <a:p>
            <a:pPr marL="354965" indent="-342265">
              <a:lnSpc>
                <a:spcPct val="100000"/>
              </a:lnSpc>
              <a:spcBef>
                <a:spcPts val="575"/>
              </a:spcBef>
              <a:buChar char="•"/>
              <a:tabLst>
                <a:tab pos="354965" algn="l"/>
              </a:tabLst>
            </a:pPr>
            <a:r>
              <a:rPr dirty="0" sz="2400">
                <a:solidFill>
                  <a:srgbClr val="582C5F"/>
                </a:solidFill>
                <a:latin typeface="Arial"/>
                <a:cs typeface="Arial"/>
              </a:rPr>
              <a:t>Better</a:t>
            </a:r>
            <a:r>
              <a:rPr dirty="0" sz="2400" spc="-50">
                <a:solidFill>
                  <a:srgbClr val="582C5F"/>
                </a:solidFill>
                <a:latin typeface="Arial"/>
                <a:cs typeface="Arial"/>
              </a:rPr>
              <a:t> </a:t>
            </a:r>
            <a:r>
              <a:rPr dirty="0" sz="2400">
                <a:solidFill>
                  <a:srgbClr val="582C5F"/>
                </a:solidFill>
                <a:latin typeface="Arial"/>
                <a:cs typeface="Arial"/>
              </a:rPr>
              <a:t>realization</a:t>
            </a:r>
            <a:r>
              <a:rPr dirty="0" sz="2400" spc="-25">
                <a:solidFill>
                  <a:srgbClr val="582C5F"/>
                </a:solidFill>
                <a:latin typeface="Arial"/>
                <a:cs typeface="Arial"/>
              </a:rPr>
              <a:t> </a:t>
            </a:r>
            <a:r>
              <a:rPr dirty="0" sz="2400">
                <a:solidFill>
                  <a:srgbClr val="582C5F"/>
                </a:solidFill>
                <a:latin typeface="Arial"/>
                <a:cs typeface="Arial"/>
              </a:rPr>
              <a:t>of</a:t>
            </a:r>
            <a:r>
              <a:rPr dirty="0" sz="2400" spc="-50">
                <a:solidFill>
                  <a:srgbClr val="582C5F"/>
                </a:solidFill>
                <a:latin typeface="Arial"/>
                <a:cs typeface="Arial"/>
              </a:rPr>
              <a:t> </a:t>
            </a:r>
            <a:r>
              <a:rPr dirty="0" sz="2400" spc="-20">
                <a:solidFill>
                  <a:srgbClr val="582C5F"/>
                </a:solidFill>
                <a:latin typeface="Arial"/>
                <a:cs typeface="Arial"/>
              </a:rPr>
              <a:t>provider-</a:t>
            </a:r>
            <a:r>
              <a:rPr dirty="0" sz="2400">
                <a:solidFill>
                  <a:srgbClr val="582C5F"/>
                </a:solidFill>
                <a:latin typeface="Arial"/>
                <a:cs typeface="Arial"/>
              </a:rPr>
              <a:t>neutral</a:t>
            </a:r>
            <a:r>
              <a:rPr dirty="0" sz="2400" spc="-10">
                <a:solidFill>
                  <a:srgbClr val="582C5F"/>
                </a:solidFill>
                <a:latin typeface="Arial"/>
                <a:cs typeface="Arial"/>
              </a:rPr>
              <a:t> representation</a:t>
            </a:r>
            <a:endParaRPr sz="2400">
              <a:latin typeface="Arial"/>
              <a:cs typeface="Arial"/>
            </a:endParaRPr>
          </a:p>
          <a:p>
            <a:pPr>
              <a:lnSpc>
                <a:spcPct val="100000"/>
              </a:lnSpc>
              <a:spcBef>
                <a:spcPts val="1275"/>
              </a:spcBef>
            </a:pPr>
            <a:endParaRPr sz="2400">
              <a:latin typeface="Arial"/>
              <a:cs typeface="Arial"/>
            </a:endParaRPr>
          </a:p>
          <a:p>
            <a:pPr marL="12700">
              <a:lnSpc>
                <a:spcPct val="100000"/>
              </a:lnSpc>
            </a:pPr>
            <a:r>
              <a:rPr dirty="0" sz="2400">
                <a:solidFill>
                  <a:srgbClr val="582C5F"/>
                </a:solidFill>
                <a:latin typeface="Arial"/>
                <a:cs typeface="Arial"/>
              </a:rPr>
              <a:t>So</a:t>
            </a:r>
            <a:r>
              <a:rPr dirty="0" sz="2400" spc="-50">
                <a:solidFill>
                  <a:srgbClr val="582C5F"/>
                </a:solidFill>
                <a:latin typeface="Arial"/>
                <a:cs typeface="Arial"/>
              </a:rPr>
              <a:t> </a:t>
            </a:r>
            <a:r>
              <a:rPr dirty="0" sz="2400">
                <a:solidFill>
                  <a:srgbClr val="582C5F"/>
                </a:solidFill>
                <a:latin typeface="Arial"/>
                <a:cs typeface="Arial"/>
              </a:rPr>
              <a:t>what</a:t>
            </a:r>
            <a:r>
              <a:rPr dirty="0" sz="2400" spc="-40">
                <a:solidFill>
                  <a:srgbClr val="582C5F"/>
                </a:solidFill>
                <a:latin typeface="Arial"/>
                <a:cs typeface="Arial"/>
              </a:rPr>
              <a:t> </a:t>
            </a:r>
            <a:r>
              <a:rPr dirty="0" sz="2400">
                <a:solidFill>
                  <a:srgbClr val="582C5F"/>
                </a:solidFill>
                <a:latin typeface="Arial"/>
                <a:cs typeface="Arial"/>
              </a:rPr>
              <a:t>data</a:t>
            </a:r>
            <a:r>
              <a:rPr dirty="0" sz="2400" spc="-50">
                <a:solidFill>
                  <a:srgbClr val="582C5F"/>
                </a:solidFill>
                <a:latin typeface="Arial"/>
                <a:cs typeface="Arial"/>
              </a:rPr>
              <a:t> </a:t>
            </a:r>
            <a:r>
              <a:rPr dirty="0" sz="2400">
                <a:solidFill>
                  <a:srgbClr val="582C5F"/>
                </a:solidFill>
                <a:latin typeface="Arial"/>
                <a:cs typeface="Arial"/>
              </a:rPr>
              <a:t>for</a:t>
            </a:r>
            <a:r>
              <a:rPr dirty="0" sz="2400" spc="-65">
                <a:solidFill>
                  <a:srgbClr val="582C5F"/>
                </a:solidFill>
                <a:latin typeface="Arial"/>
                <a:cs typeface="Arial"/>
              </a:rPr>
              <a:t> </a:t>
            </a:r>
            <a:r>
              <a:rPr dirty="0" sz="2400">
                <a:solidFill>
                  <a:srgbClr val="582C5F"/>
                </a:solidFill>
                <a:latin typeface="Arial"/>
                <a:cs typeface="Arial"/>
              </a:rPr>
              <a:t>ebooks</a:t>
            </a:r>
            <a:r>
              <a:rPr dirty="0" sz="2400" spc="-25">
                <a:solidFill>
                  <a:srgbClr val="582C5F"/>
                </a:solidFill>
                <a:latin typeface="Arial"/>
                <a:cs typeface="Arial"/>
              </a:rPr>
              <a:t> </a:t>
            </a:r>
            <a:r>
              <a:rPr dirty="0" sz="2400">
                <a:solidFill>
                  <a:srgbClr val="582C5F"/>
                </a:solidFill>
                <a:latin typeface="Arial"/>
                <a:cs typeface="Arial"/>
              </a:rPr>
              <a:t>should</a:t>
            </a:r>
            <a:r>
              <a:rPr dirty="0" sz="2400" spc="-40">
                <a:solidFill>
                  <a:srgbClr val="582C5F"/>
                </a:solidFill>
                <a:latin typeface="Arial"/>
                <a:cs typeface="Arial"/>
              </a:rPr>
              <a:t> </a:t>
            </a:r>
            <a:r>
              <a:rPr dirty="0" sz="2400">
                <a:solidFill>
                  <a:srgbClr val="582C5F"/>
                </a:solidFill>
                <a:latin typeface="Arial"/>
                <a:cs typeface="Arial"/>
              </a:rPr>
              <a:t>be</a:t>
            </a:r>
            <a:r>
              <a:rPr dirty="0" sz="2400" spc="-50">
                <a:solidFill>
                  <a:srgbClr val="582C5F"/>
                </a:solidFill>
                <a:latin typeface="Arial"/>
                <a:cs typeface="Arial"/>
              </a:rPr>
              <a:t> </a:t>
            </a:r>
            <a:r>
              <a:rPr dirty="0" sz="2400">
                <a:solidFill>
                  <a:srgbClr val="582C5F"/>
                </a:solidFill>
                <a:latin typeface="Arial"/>
                <a:cs typeface="Arial"/>
              </a:rPr>
              <a:t>in</a:t>
            </a:r>
            <a:r>
              <a:rPr dirty="0" sz="2400" spc="-40">
                <a:solidFill>
                  <a:srgbClr val="582C5F"/>
                </a:solidFill>
                <a:latin typeface="Arial"/>
                <a:cs typeface="Arial"/>
              </a:rPr>
              <a:t> </a:t>
            </a:r>
            <a:r>
              <a:rPr dirty="0" sz="2400">
                <a:solidFill>
                  <a:srgbClr val="582C5F"/>
                </a:solidFill>
                <a:latin typeface="Arial"/>
                <a:cs typeface="Arial"/>
              </a:rPr>
              <a:t>bib</a:t>
            </a:r>
            <a:r>
              <a:rPr dirty="0" sz="2400" spc="-35">
                <a:solidFill>
                  <a:srgbClr val="582C5F"/>
                </a:solidFill>
                <a:latin typeface="Arial"/>
                <a:cs typeface="Arial"/>
              </a:rPr>
              <a:t> </a:t>
            </a:r>
            <a:r>
              <a:rPr dirty="0" sz="2400" spc="-10">
                <a:solidFill>
                  <a:srgbClr val="582C5F"/>
                </a:solidFill>
                <a:latin typeface="Arial"/>
                <a:cs typeface="Arial"/>
              </a:rPr>
              <a:t>records?</a:t>
            </a:r>
            <a:endParaRPr sz="2400">
              <a:latin typeface="Arial"/>
              <a:cs typeface="Arial"/>
            </a:endParaRPr>
          </a:p>
        </p:txBody>
      </p:sp>
      <p:sp>
        <p:nvSpPr>
          <p:cNvPr id="5" name="object 5"/>
          <p:cNvSpPr txBox="1"/>
          <p:nvPr/>
        </p:nvSpPr>
        <p:spPr>
          <a:xfrm>
            <a:off x="669080" y="3809434"/>
            <a:ext cx="132715" cy="903605"/>
          </a:xfrm>
          <a:prstGeom prst="rect">
            <a:avLst/>
          </a:prstGeom>
        </p:spPr>
        <p:txBody>
          <a:bodyPr wrap="square" lIns="0" tIns="85725" rIns="0" bIns="0" rtlCol="0" vert="horz">
            <a:spAutoFit/>
          </a:bodyPr>
          <a:lstStyle/>
          <a:p>
            <a:pPr marL="12700">
              <a:lnSpc>
                <a:spcPct val="100000"/>
              </a:lnSpc>
              <a:spcBef>
                <a:spcPts val="675"/>
              </a:spcBef>
            </a:pPr>
            <a:r>
              <a:rPr dirty="0" sz="2400" spc="-50">
                <a:solidFill>
                  <a:srgbClr val="582C5F"/>
                </a:solidFill>
                <a:latin typeface="Arial"/>
                <a:cs typeface="Arial"/>
              </a:rPr>
              <a:t>•</a:t>
            </a:r>
            <a:endParaRPr sz="2400">
              <a:latin typeface="Arial"/>
              <a:cs typeface="Arial"/>
            </a:endParaRPr>
          </a:p>
          <a:p>
            <a:pPr marL="12700">
              <a:lnSpc>
                <a:spcPct val="100000"/>
              </a:lnSpc>
              <a:spcBef>
                <a:spcPts val="575"/>
              </a:spcBef>
            </a:pPr>
            <a:r>
              <a:rPr dirty="0" sz="2400" spc="-50">
                <a:solidFill>
                  <a:srgbClr val="582C5F"/>
                </a:solidFill>
                <a:latin typeface="Arial"/>
                <a:cs typeface="Arial"/>
              </a:rPr>
              <a:t>•</a:t>
            </a:r>
            <a:endParaRPr sz="2400">
              <a:latin typeface="Arial"/>
              <a:cs typeface="Arial"/>
            </a:endParaRPr>
          </a:p>
        </p:txBody>
      </p:sp>
      <p:sp>
        <p:nvSpPr>
          <p:cNvPr id="6" name="object 6"/>
          <p:cNvSpPr txBox="1"/>
          <p:nvPr/>
        </p:nvSpPr>
        <p:spPr>
          <a:xfrm>
            <a:off x="1011980" y="3809434"/>
            <a:ext cx="5857240" cy="903605"/>
          </a:xfrm>
          <a:prstGeom prst="rect">
            <a:avLst/>
          </a:prstGeom>
        </p:spPr>
        <p:txBody>
          <a:bodyPr wrap="square" lIns="0" tIns="12700" rIns="0" bIns="0" rtlCol="0" vert="horz">
            <a:spAutoFit/>
          </a:bodyPr>
          <a:lstStyle/>
          <a:p>
            <a:pPr marL="12700" marR="5080">
              <a:lnSpc>
                <a:spcPct val="120000"/>
              </a:lnSpc>
              <a:spcBef>
                <a:spcPts val="100"/>
              </a:spcBef>
            </a:pPr>
            <a:r>
              <a:rPr dirty="0" sz="2400">
                <a:solidFill>
                  <a:srgbClr val="582C5F"/>
                </a:solidFill>
                <a:latin typeface="Arial"/>
                <a:cs typeface="Arial"/>
              </a:rPr>
              <a:t>The</a:t>
            </a:r>
            <a:r>
              <a:rPr dirty="0" sz="2400" spc="-80">
                <a:solidFill>
                  <a:srgbClr val="582C5F"/>
                </a:solidFill>
                <a:latin typeface="Arial"/>
                <a:cs typeface="Arial"/>
              </a:rPr>
              <a:t> </a:t>
            </a:r>
            <a:r>
              <a:rPr dirty="0" sz="2400">
                <a:solidFill>
                  <a:srgbClr val="582C5F"/>
                </a:solidFill>
                <a:latin typeface="Arial"/>
                <a:cs typeface="Arial"/>
              </a:rPr>
              <a:t>obvious:</a:t>
            </a:r>
            <a:r>
              <a:rPr dirty="0" sz="2400" spc="-60">
                <a:solidFill>
                  <a:srgbClr val="582C5F"/>
                </a:solidFill>
                <a:latin typeface="Arial"/>
                <a:cs typeface="Arial"/>
              </a:rPr>
              <a:t> </a:t>
            </a:r>
            <a:r>
              <a:rPr dirty="0" sz="2400">
                <a:solidFill>
                  <a:srgbClr val="582C5F"/>
                </a:solidFill>
                <a:latin typeface="Arial"/>
                <a:cs typeface="Arial"/>
              </a:rPr>
              <a:t>description</a:t>
            </a:r>
            <a:r>
              <a:rPr dirty="0" sz="2400" spc="-55">
                <a:solidFill>
                  <a:srgbClr val="582C5F"/>
                </a:solidFill>
                <a:latin typeface="Arial"/>
                <a:cs typeface="Arial"/>
              </a:rPr>
              <a:t> </a:t>
            </a:r>
            <a:r>
              <a:rPr dirty="0" sz="2400">
                <a:solidFill>
                  <a:srgbClr val="582C5F"/>
                </a:solidFill>
                <a:latin typeface="Arial"/>
                <a:cs typeface="Arial"/>
              </a:rPr>
              <a:t>and</a:t>
            </a:r>
            <a:r>
              <a:rPr dirty="0" sz="2400" spc="-70">
                <a:solidFill>
                  <a:srgbClr val="582C5F"/>
                </a:solidFill>
                <a:latin typeface="Arial"/>
                <a:cs typeface="Arial"/>
              </a:rPr>
              <a:t> </a:t>
            </a:r>
            <a:r>
              <a:rPr dirty="0" sz="2400">
                <a:solidFill>
                  <a:srgbClr val="582C5F"/>
                </a:solidFill>
                <a:latin typeface="Arial"/>
                <a:cs typeface="Arial"/>
              </a:rPr>
              <a:t>access</a:t>
            </a:r>
            <a:r>
              <a:rPr dirty="0" sz="2400" spc="-70">
                <a:solidFill>
                  <a:srgbClr val="582C5F"/>
                </a:solidFill>
                <a:latin typeface="Arial"/>
                <a:cs typeface="Arial"/>
              </a:rPr>
              <a:t> </a:t>
            </a:r>
            <a:r>
              <a:rPr dirty="0" sz="2400" spc="-10">
                <a:solidFill>
                  <a:srgbClr val="582C5F"/>
                </a:solidFill>
                <a:latin typeface="Arial"/>
                <a:cs typeface="Arial"/>
              </a:rPr>
              <a:t>points </a:t>
            </a:r>
            <a:r>
              <a:rPr dirty="0" sz="2400">
                <a:solidFill>
                  <a:srgbClr val="582C5F"/>
                </a:solidFill>
                <a:latin typeface="Arial"/>
                <a:cs typeface="Arial"/>
              </a:rPr>
              <a:t>Less</a:t>
            </a:r>
            <a:r>
              <a:rPr dirty="0" sz="2400" spc="-45">
                <a:solidFill>
                  <a:srgbClr val="582C5F"/>
                </a:solidFill>
                <a:latin typeface="Arial"/>
                <a:cs typeface="Arial"/>
              </a:rPr>
              <a:t> </a:t>
            </a:r>
            <a:r>
              <a:rPr dirty="0" sz="2400" spc="-10">
                <a:solidFill>
                  <a:srgbClr val="582C5F"/>
                </a:solidFill>
                <a:latin typeface="Arial"/>
                <a:cs typeface="Arial"/>
              </a:rPr>
              <a:t>obvious</a:t>
            </a:r>
            <a:endParaRPr sz="2400">
              <a:latin typeface="Arial"/>
              <a:cs typeface="Arial"/>
            </a:endParaRPr>
          </a:p>
        </p:txBody>
      </p:sp>
      <p:sp>
        <p:nvSpPr>
          <p:cNvPr id="7" name="object 7"/>
          <p:cNvSpPr txBox="1"/>
          <p:nvPr/>
        </p:nvSpPr>
        <p:spPr>
          <a:xfrm>
            <a:off x="1069892" y="4687258"/>
            <a:ext cx="4264660" cy="1177925"/>
          </a:xfrm>
          <a:prstGeom prst="rect">
            <a:avLst/>
          </a:prstGeom>
        </p:spPr>
        <p:txBody>
          <a:bodyPr wrap="square" lIns="0" tIns="76835" rIns="0" bIns="0" rtlCol="0" vert="horz">
            <a:spAutoFit/>
          </a:bodyPr>
          <a:lstStyle/>
          <a:p>
            <a:pPr marL="354965" indent="-342265">
              <a:lnSpc>
                <a:spcPct val="100000"/>
              </a:lnSpc>
              <a:spcBef>
                <a:spcPts val="605"/>
              </a:spcBef>
              <a:buChar char="•"/>
              <a:tabLst>
                <a:tab pos="354965" algn="l"/>
              </a:tabLst>
            </a:pPr>
            <a:r>
              <a:rPr dirty="0" sz="2100" spc="-10">
                <a:solidFill>
                  <a:srgbClr val="582C5F"/>
                </a:solidFill>
                <a:latin typeface="Arial"/>
                <a:cs typeface="Arial"/>
              </a:rPr>
              <a:t>Institution-</a:t>
            </a:r>
            <a:r>
              <a:rPr dirty="0" sz="2100">
                <a:solidFill>
                  <a:srgbClr val="582C5F"/>
                </a:solidFill>
                <a:latin typeface="Arial"/>
                <a:cs typeface="Arial"/>
              </a:rPr>
              <a:t>specific</a:t>
            </a:r>
            <a:r>
              <a:rPr dirty="0" sz="2100" spc="-15">
                <a:solidFill>
                  <a:srgbClr val="582C5F"/>
                </a:solidFill>
                <a:latin typeface="Arial"/>
                <a:cs typeface="Arial"/>
              </a:rPr>
              <a:t> </a:t>
            </a:r>
            <a:r>
              <a:rPr dirty="0" sz="2100">
                <a:solidFill>
                  <a:srgbClr val="582C5F"/>
                </a:solidFill>
                <a:latin typeface="Arial"/>
                <a:cs typeface="Arial"/>
              </a:rPr>
              <a:t>URLs</a:t>
            </a:r>
            <a:r>
              <a:rPr dirty="0" sz="2100" spc="15">
                <a:solidFill>
                  <a:srgbClr val="582C5F"/>
                </a:solidFill>
                <a:latin typeface="Arial"/>
                <a:cs typeface="Arial"/>
              </a:rPr>
              <a:t> </a:t>
            </a:r>
            <a:r>
              <a:rPr dirty="0" sz="2100">
                <a:solidFill>
                  <a:srgbClr val="582C5F"/>
                </a:solidFill>
                <a:latin typeface="Arial"/>
                <a:cs typeface="Arial"/>
              </a:rPr>
              <a:t>in</a:t>
            </a:r>
            <a:r>
              <a:rPr dirty="0" sz="2100" spc="5">
                <a:solidFill>
                  <a:srgbClr val="582C5F"/>
                </a:solidFill>
                <a:latin typeface="Arial"/>
                <a:cs typeface="Arial"/>
              </a:rPr>
              <a:t> </a:t>
            </a:r>
            <a:r>
              <a:rPr dirty="0" sz="2100" spc="-25">
                <a:solidFill>
                  <a:srgbClr val="582C5F"/>
                </a:solidFill>
                <a:latin typeface="Arial"/>
                <a:cs typeface="Arial"/>
              </a:rPr>
              <a:t>956</a:t>
            </a:r>
            <a:endParaRPr sz="2100">
              <a:latin typeface="Arial"/>
              <a:cs typeface="Arial"/>
            </a:endParaRPr>
          </a:p>
          <a:p>
            <a:pPr marL="354965" indent="-342265">
              <a:lnSpc>
                <a:spcPct val="100000"/>
              </a:lnSpc>
              <a:spcBef>
                <a:spcPts val="500"/>
              </a:spcBef>
              <a:buChar char="•"/>
              <a:tabLst>
                <a:tab pos="354965" algn="l"/>
              </a:tabLst>
            </a:pPr>
            <a:r>
              <a:rPr dirty="0" sz="2100">
                <a:solidFill>
                  <a:srgbClr val="582C5F"/>
                </a:solidFill>
                <a:latin typeface="Arial"/>
                <a:cs typeface="Arial"/>
              </a:rPr>
              <a:t>Shareable</a:t>
            </a:r>
            <a:r>
              <a:rPr dirty="0" sz="2100" spc="-40">
                <a:solidFill>
                  <a:srgbClr val="582C5F"/>
                </a:solidFill>
                <a:latin typeface="Arial"/>
                <a:cs typeface="Arial"/>
              </a:rPr>
              <a:t> </a:t>
            </a:r>
            <a:r>
              <a:rPr dirty="0" sz="2100">
                <a:solidFill>
                  <a:srgbClr val="582C5F"/>
                </a:solidFill>
                <a:latin typeface="Arial"/>
                <a:cs typeface="Arial"/>
              </a:rPr>
              <a:t>URLs</a:t>
            </a:r>
            <a:r>
              <a:rPr dirty="0" sz="2100" spc="-20">
                <a:solidFill>
                  <a:srgbClr val="582C5F"/>
                </a:solidFill>
                <a:latin typeface="Arial"/>
                <a:cs typeface="Arial"/>
              </a:rPr>
              <a:t> </a:t>
            </a:r>
            <a:r>
              <a:rPr dirty="0" sz="2100">
                <a:solidFill>
                  <a:srgbClr val="582C5F"/>
                </a:solidFill>
                <a:latin typeface="Arial"/>
                <a:cs typeface="Arial"/>
              </a:rPr>
              <a:t>in</a:t>
            </a:r>
            <a:r>
              <a:rPr dirty="0" sz="2100" spc="-15">
                <a:solidFill>
                  <a:srgbClr val="582C5F"/>
                </a:solidFill>
                <a:latin typeface="Arial"/>
                <a:cs typeface="Arial"/>
              </a:rPr>
              <a:t> </a:t>
            </a:r>
            <a:r>
              <a:rPr dirty="0" sz="2100" spc="-25">
                <a:solidFill>
                  <a:srgbClr val="582C5F"/>
                </a:solidFill>
                <a:latin typeface="Arial"/>
                <a:cs typeface="Arial"/>
              </a:rPr>
              <a:t>856</a:t>
            </a:r>
            <a:endParaRPr sz="2100">
              <a:latin typeface="Arial"/>
              <a:cs typeface="Arial"/>
            </a:endParaRPr>
          </a:p>
          <a:p>
            <a:pPr marL="354965" indent="-342265">
              <a:lnSpc>
                <a:spcPct val="100000"/>
              </a:lnSpc>
              <a:spcBef>
                <a:spcPts val="505"/>
              </a:spcBef>
              <a:buChar char="•"/>
              <a:tabLst>
                <a:tab pos="354965" algn="l"/>
              </a:tabLst>
            </a:pPr>
            <a:r>
              <a:rPr dirty="0" sz="2100">
                <a:solidFill>
                  <a:srgbClr val="582C5F"/>
                </a:solidFill>
                <a:latin typeface="Arial"/>
                <a:cs typeface="Arial"/>
              </a:rPr>
              <a:t>Other</a:t>
            </a:r>
            <a:r>
              <a:rPr dirty="0" sz="2100" spc="-30">
                <a:solidFill>
                  <a:srgbClr val="582C5F"/>
                </a:solidFill>
                <a:latin typeface="Arial"/>
                <a:cs typeface="Arial"/>
              </a:rPr>
              <a:t> </a:t>
            </a:r>
            <a:r>
              <a:rPr dirty="0" sz="2100">
                <a:solidFill>
                  <a:srgbClr val="582C5F"/>
                </a:solidFill>
                <a:latin typeface="Arial"/>
                <a:cs typeface="Arial"/>
              </a:rPr>
              <a:t>institutions’</a:t>
            </a:r>
            <a:r>
              <a:rPr dirty="0" sz="2100" spc="-135">
                <a:solidFill>
                  <a:srgbClr val="582C5F"/>
                </a:solidFill>
                <a:latin typeface="Arial"/>
                <a:cs typeface="Arial"/>
              </a:rPr>
              <a:t> </a:t>
            </a:r>
            <a:r>
              <a:rPr dirty="0" sz="2100">
                <a:solidFill>
                  <a:srgbClr val="582C5F"/>
                </a:solidFill>
                <a:latin typeface="Arial"/>
                <a:cs typeface="Arial"/>
              </a:rPr>
              <a:t>URLs</a:t>
            </a:r>
            <a:r>
              <a:rPr dirty="0" sz="2100" spc="-15">
                <a:solidFill>
                  <a:srgbClr val="582C5F"/>
                </a:solidFill>
                <a:latin typeface="Arial"/>
                <a:cs typeface="Arial"/>
              </a:rPr>
              <a:t> </a:t>
            </a:r>
            <a:r>
              <a:rPr dirty="0" sz="2100" spc="-10">
                <a:solidFill>
                  <a:srgbClr val="582C5F"/>
                </a:solidFill>
                <a:latin typeface="Arial"/>
                <a:cs typeface="Arial"/>
              </a:rPr>
              <a:t>removed</a:t>
            </a:r>
            <a:endParaRPr sz="2100">
              <a:latin typeface="Arial"/>
              <a:cs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9154" y="67420"/>
            <a:ext cx="3419475" cy="269240"/>
          </a:xfrm>
          <a:prstGeom prst="rect">
            <a:avLst/>
          </a:prstGeom>
        </p:spPr>
        <p:txBody>
          <a:bodyPr wrap="square" lIns="0" tIns="12065" rIns="0" bIns="0" rtlCol="0" vert="horz">
            <a:spAutoFit/>
          </a:bodyPr>
          <a:lstStyle/>
          <a:p>
            <a:pPr marL="12700">
              <a:lnSpc>
                <a:spcPct val="100000"/>
              </a:lnSpc>
              <a:spcBef>
                <a:spcPts val="95"/>
              </a:spcBef>
            </a:pPr>
            <a:r>
              <a:rPr dirty="0" sz="1600" spc="-10">
                <a:solidFill>
                  <a:srgbClr val="FFFFFF"/>
                </a:solidFill>
                <a:latin typeface="Arial"/>
                <a:cs typeface="Arial"/>
              </a:rPr>
              <a:t>WHERE</a:t>
            </a:r>
            <a:r>
              <a:rPr dirty="0" sz="1600" spc="-95">
                <a:solidFill>
                  <a:srgbClr val="FFFFFF"/>
                </a:solidFill>
                <a:latin typeface="Arial"/>
                <a:cs typeface="Arial"/>
              </a:rPr>
              <a:t> </a:t>
            </a:r>
            <a:r>
              <a:rPr dirty="0" sz="1600">
                <a:solidFill>
                  <a:srgbClr val="FFFFFF"/>
                </a:solidFill>
                <a:latin typeface="Arial"/>
                <a:cs typeface="Arial"/>
              </a:rPr>
              <a:t>ARE</a:t>
            </a:r>
            <a:r>
              <a:rPr dirty="0" sz="1600" spc="-10">
                <a:solidFill>
                  <a:srgbClr val="FFFFFF"/>
                </a:solidFill>
                <a:latin typeface="Arial"/>
                <a:cs typeface="Arial"/>
              </a:rPr>
              <a:t> </a:t>
            </a:r>
            <a:r>
              <a:rPr dirty="0" sz="1600">
                <a:solidFill>
                  <a:srgbClr val="FFFFFF"/>
                </a:solidFill>
                <a:latin typeface="Arial"/>
                <a:cs typeface="Arial"/>
              </a:rPr>
              <a:t>EBOOK</a:t>
            </a:r>
            <a:r>
              <a:rPr dirty="0" sz="1600" spc="25">
                <a:solidFill>
                  <a:srgbClr val="FFFFFF"/>
                </a:solidFill>
                <a:latin typeface="Arial"/>
                <a:cs typeface="Arial"/>
              </a:rPr>
              <a:t> </a:t>
            </a:r>
            <a:r>
              <a:rPr dirty="0" sz="1600" spc="-70">
                <a:solidFill>
                  <a:srgbClr val="FFFFFF"/>
                </a:solidFill>
                <a:latin typeface="Arial"/>
                <a:cs typeface="Arial"/>
              </a:rPr>
              <a:t>DATA</a:t>
            </a:r>
            <a:r>
              <a:rPr dirty="0" sz="1600" spc="-95">
                <a:solidFill>
                  <a:srgbClr val="FFFFFF"/>
                </a:solidFill>
                <a:latin typeface="Arial"/>
                <a:cs typeface="Arial"/>
              </a:rPr>
              <a:t> </a:t>
            </a:r>
            <a:r>
              <a:rPr dirty="0" sz="1600" spc="-10">
                <a:solidFill>
                  <a:srgbClr val="FFFFFF"/>
                </a:solidFill>
                <a:latin typeface="Arial"/>
                <a:cs typeface="Arial"/>
              </a:rPr>
              <a:t>SAVED?</a:t>
            </a:r>
            <a:endParaRPr sz="1600">
              <a:latin typeface="Arial"/>
              <a:cs typeface="Arial"/>
            </a:endParaRPr>
          </a:p>
        </p:txBody>
      </p:sp>
      <p:sp>
        <p:nvSpPr>
          <p:cNvPr id="3" name="object 3" descr="$PPTXTitle"/>
          <p:cNvSpPr txBox="1">
            <a:spLocks noGrp="1"/>
          </p:cNvSpPr>
          <p:nvPr>
            <p:ph type="title"/>
          </p:nvPr>
        </p:nvSpPr>
        <p:spPr>
          <a:xfrm>
            <a:off x="669080" y="883354"/>
            <a:ext cx="7647940" cy="391160"/>
          </a:xfrm>
          <a:prstGeom prst="rect"/>
        </p:spPr>
        <p:txBody>
          <a:bodyPr wrap="square" lIns="0" tIns="12700" rIns="0" bIns="0" rtlCol="0" vert="horz">
            <a:spAutoFit/>
          </a:bodyPr>
          <a:lstStyle/>
          <a:p>
            <a:pPr marL="12700">
              <a:lnSpc>
                <a:spcPct val="100000"/>
              </a:lnSpc>
              <a:spcBef>
                <a:spcPts val="100"/>
              </a:spcBef>
            </a:pPr>
            <a:r>
              <a:rPr dirty="0"/>
              <a:t>Data</a:t>
            </a:r>
            <a:r>
              <a:rPr dirty="0" spc="-70"/>
              <a:t> </a:t>
            </a:r>
            <a:r>
              <a:rPr dirty="0"/>
              <a:t>on</a:t>
            </a:r>
            <a:r>
              <a:rPr dirty="0" spc="-70"/>
              <a:t> </a:t>
            </a:r>
            <a:r>
              <a:rPr dirty="0"/>
              <a:t>your</a:t>
            </a:r>
            <a:r>
              <a:rPr dirty="0" spc="-60"/>
              <a:t> </a:t>
            </a:r>
            <a:r>
              <a:rPr dirty="0"/>
              <a:t>institution’s</a:t>
            </a:r>
            <a:r>
              <a:rPr dirty="0" spc="-45"/>
              <a:t> </a:t>
            </a:r>
            <a:r>
              <a:rPr dirty="0"/>
              <a:t>electronic</a:t>
            </a:r>
            <a:r>
              <a:rPr dirty="0" spc="-50"/>
              <a:t> </a:t>
            </a:r>
            <a:r>
              <a:rPr dirty="0"/>
              <a:t>resources</a:t>
            </a:r>
            <a:r>
              <a:rPr dirty="0" spc="-65"/>
              <a:t> </a:t>
            </a:r>
            <a:r>
              <a:rPr dirty="0"/>
              <a:t>=&gt;</a:t>
            </a:r>
            <a:r>
              <a:rPr dirty="0" spc="-70"/>
              <a:t> </a:t>
            </a:r>
            <a:r>
              <a:rPr dirty="0"/>
              <a:t>your</a:t>
            </a:r>
            <a:r>
              <a:rPr dirty="0" spc="-75"/>
              <a:t> </a:t>
            </a:r>
            <a:r>
              <a:rPr dirty="0" spc="-25"/>
              <a:t>IZ</a:t>
            </a:r>
          </a:p>
        </p:txBody>
      </p:sp>
      <p:sp>
        <p:nvSpPr>
          <p:cNvPr id="4" name="object 4"/>
          <p:cNvSpPr txBox="1"/>
          <p:nvPr/>
        </p:nvSpPr>
        <p:spPr>
          <a:xfrm>
            <a:off x="669080" y="1249115"/>
            <a:ext cx="7650480" cy="3593465"/>
          </a:xfrm>
          <a:prstGeom prst="rect">
            <a:avLst/>
          </a:prstGeom>
        </p:spPr>
        <p:txBody>
          <a:bodyPr wrap="square" lIns="0" tIns="85725" rIns="0" bIns="0" rtlCol="0" vert="horz">
            <a:spAutoFit/>
          </a:bodyPr>
          <a:lstStyle/>
          <a:p>
            <a:pPr marL="354965" indent="-342265">
              <a:lnSpc>
                <a:spcPct val="100000"/>
              </a:lnSpc>
              <a:spcBef>
                <a:spcPts val="675"/>
              </a:spcBef>
              <a:buChar char="•"/>
              <a:tabLst>
                <a:tab pos="354965" algn="l"/>
              </a:tabLst>
            </a:pPr>
            <a:r>
              <a:rPr dirty="0" sz="2400">
                <a:solidFill>
                  <a:srgbClr val="582C5F"/>
                </a:solidFill>
                <a:latin typeface="Arial"/>
                <a:cs typeface="Arial"/>
              </a:rPr>
              <a:t>If</a:t>
            </a:r>
            <a:r>
              <a:rPr dirty="0" sz="2400" spc="-60">
                <a:solidFill>
                  <a:srgbClr val="582C5F"/>
                </a:solidFill>
                <a:latin typeface="Arial"/>
                <a:cs typeface="Arial"/>
              </a:rPr>
              <a:t> </a:t>
            </a:r>
            <a:r>
              <a:rPr dirty="0" sz="2400">
                <a:solidFill>
                  <a:srgbClr val="582C5F"/>
                </a:solidFill>
                <a:latin typeface="Arial"/>
                <a:cs typeface="Arial"/>
              </a:rPr>
              <a:t>selecting</a:t>
            </a:r>
            <a:r>
              <a:rPr dirty="0" sz="2400" spc="-25">
                <a:solidFill>
                  <a:srgbClr val="582C5F"/>
                </a:solidFill>
                <a:latin typeface="Arial"/>
                <a:cs typeface="Arial"/>
              </a:rPr>
              <a:t> </a:t>
            </a:r>
            <a:r>
              <a:rPr dirty="0" sz="2400">
                <a:solidFill>
                  <a:srgbClr val="582C5F"/>
                </a:solidFill>
                <a:latin typeface="Arial"/>
                <a:cs typeface="Arial"/>
              </a:rPr>
              <a:t>CZ</a:t>
            </a:r>
            <a:r>
              <a:rPr dirty="0" sz="2400" spc="-35">
                <a:solidFill>
                  <a:srgbClr val="582C5F"/>
                </a:solidFill>
                <a:latin typeface="Arial"/>
                <a:cs typeface="Arial"/>
              </a:rPr>
              <a:t> </a:t>
            </a:r>
            <a:r>
              <a:rPr dirty="0" sz="2400" spc="-10">
                <a:solidFill>
                  <a:srgbClr val="582C5F"/>
                </a:solidFill>
                <a:latin typeface="Arial"/>
                <a:cs typeface="Arial"/>
              </a:rPr>
              <a:t>data,</a:t>
            </a:r>
            <a:r>
              <a:rPr dirty="0" sz="2400" spc="-155">
                <a:solidFill>
                  <a:srgbClr val="582C5F"/>
                </a:solidFill>
                <a:latin typeface="Arial"/>
                <a:cs typeface="Arial"/>
              </a:rPr>
              <a:t> </a:t>
            </a:r>
            <a:r>
              <a:rPr dirty="0" sz="2400">
                <a:solidFill>
                  <a:srgbClr val="582C5F"/>
                </a:solidFill>
                <a:latin typeface="Arial"/>
                <a:cs typeface="Arial"/>
              </a:rPr>
              <a:t>Alma</a:t>
            </a:r>
            <a:r>
              <a:rPr dirty="0" sz="2400" spc="-25">
                <a:solidFill>
                  <a:srgbClr val="582C5F"/>
                </a:solidFill>
                <a:latin typeface="Arial"/>
                <a:cs typeface="Arial"/>
              </a:rPr>
              <a:t> </a:t>
            </a:r>
            <a:r>
              <a:rPr dirty="0" sz="2400">
                <a:solidFill>
                  <a:srgbClr val="582C5F"/>
                </a:solidFill>
                <a:latin typeface="Arial"/>
                <a:cs typeface="Arial"/>
              </a:rPr>
              <a:t>saves</a:t>
            </a:r>
            <a:r>
              <a:rPr dirty="0" sz="2400" spc="-30">
                <a:solidFill>
                  <a:srgbClr val="582C5F"/>
                </a:solidFill>
                <a:latin typeface="Arial"/>
                <a:cs typeface="Arial"/>
              </a:rPr>
              <a:t> </a:t>
            </a:r>
            <a:r>
              <a:rPr dirty="0" sz="2400">
                <a:solidFill>
                  <a:srgbClr val="582C5F"/>
                </a:solidFill>
                <a:latin typeface="Arial"/>
                <a:cs typeface="Arial"/>
              </a:rPr>
              <a:t>to</a:t>
            </a:r>
            <a:r>
              <a:rPr dirty="0" sz="2400" spc="-45">
                <a:solidFill>
                  <a:srgbClr val="582C5F"/>
                </a:solidFill>
                <a:latin typeface="Arial"/>
                <a:cs typeface="Arial"/>
              </a:rPr>
              <a:t> </a:t>
            </a:r>
            <a:r>
              <a:rPr dirty="0" sz="2400">
                <a:solidFill>
                  <a:srgbClr val="582C5F"/>
                </a:solidFill>
                <a:latin typeface="Arial"/>
                <a:cs typeface="Arial"/>
              </a:rPr>
              <a:t>the</a:t>
            </a:r>
            <a:r>
              <a:rPr dirty="0" sz="2400" spc="-45">
                <a:solidFill>
                  <a:srgbClr val="582C5F"/>
                </a:solidFill>
                <a:latin typeface="Arial"/>
                <a:cs typeface="Arial"/>
              </a:rPr>
              <a:t> </a:t>
            </a:r>
            <a:r>
              <a:rPr dirty="0" sz="2400" spc="-25">
                <a:solidFill>
                  <a:srgbClr val="582C5F"/>
                </a:solidFill>
                <a:latin typeface="Arial"/>
                <a:cs typeface="Arial"/>
              </a:rPr>
              <a:t>IZ</a:t>
            </a:r>
            <a:endParaRPr sz="2400">
              <a:latin typeface="Arial"/>
              <a:cs typeface="Arial"/>
            </a:endParaRPr>
          </a:p>
          <a:p>
            <a:pPr marL="354965" indent="-342265">
              <a:lnSpc>
                <a:spcPct val="100000"/>
              </a:lnSpc>
              <a:spcBef>
                <a:spcPts val="575"/>
              </a:spcBef>
              <a:buChar char="•"/>
              <a:tabLst>
                <a:tab pos="354965" algn="l"/>
              </a:tabLst>
            </a:pPr>
            <a:r>
              <a:rPr dirty="0" sz="2400">
                <a:solidFill>
                  <a:srgbClr val="582C5F"/>
                </a:solidFill>
                <a:latin typeface="Arial"/>
                <a:cs typeface="Arial"/>
              </a:rPr>
              <a:t>If</a:t>
            </a:r>
            <a:r>
              <a:rPr dirty="0" sz="2400" spc="-70">
                <a:solidFill>
                  <a:srgbClr val="582C5F"/>
                </a:solidFill>
                <a:latin typeface="Arial"/>
                <a:cs typeface="Arial"/>
              </a:rPr>
              <a:t> </a:t>
            </a:r>
            <a:r>
              <a:rPr dirty="0" sz="2400">
                <a:solidFill>
                  <a:srgbClr val="582C5F"/>
                </a:solidFill>
                <a:latin typeface="Arial"/>
                <a:cs typeface="Arial"/>
              </a:rPr>
              <a:t>importing</a:t>
            </a:r>
            <a:r>
              <a:rPr dirty="0" sz="2400" spc="-40">
                <a:solidFill>
                  <a:srgbClr val="582C5F"/>
                </a:solidFill>
                <a:latin typeface="Arial"/>
                <a:cs typeface="Arial"/>
              </a:rPr>
              <a:t> </a:t>
            </a:r>
            <a:r>
              <a:rPr dirty="0" sz="2400">
                <a:solidFill>
                  <a:srgbClr val="582C5F"/>
                </a:solidFill>
                <a:latin typeface="Arial"/>
                <a:cs typeface="Arial"/>
              </a:rPr>
              <a:t>bibs</a:t>
            </a:r>
            <a:r>
              <a:rPr dirty="0" sz="2400" spc="-40">
                <a:solidFill>
                  <a:srgbClr val="582C5F"/>
                </a:solidFill>
                <a:latin typeface="Arial"/>
                <a:cs typeface="Arial"/>
              </a:rPr>
              <a:t> </a:t>
            </a:r>
            <a:r>
              <a:rPr dirty="0" sz="2400">
                <a:solidFill>
                  <a:srgbClr val="582C5F"/>
                </a:solidFill>
                <a:latin typeface="Arial"/>
                <a:cs typeface="Arial"/>
              </a:rPr>
              <a:t>from</a:t>
            </a:r>
            <a:r>
              <a:rPr dirty="0" sz="2400" spc="-65">
                <a:solidFill>
                  <a:srgbClr val="582C5F"/>
                </a:solidFill>
                <a:latin typeface="Arial"/>
                <a:cs typeface="Arial"/>
              </a:rPr>
              <a:t> </a:t>
            </a:r>
            <a:r>
              <a:rPr dirty="0" sz="2400">
                <a:solidFill>
                  <a:srgbClr val="582C5F"/>
                </a:solidFill>
                <a:latin typeface="Arial"/>
                <a:cs typeface="Arial"/>
              </a:rPr>
              <a:t>vendors,</a:t>
            </a:r>
            <a:r>
              <a:rPr dirty="0" sz="2400" spc="-40">
                <a:solidFill>
                  <a:srgbClr val="582C5F"/>
                </a:solidFill>
                <a:latin typeface="Arial"/>
                <a:cs typeface="Arial"/>
              </a:rPr>
              <a:t> </a:t>
            </a:r>
            <a:r>
              <a:rPr dirty="0" sz="2400">
                <a:solidFill>
                  <a:srgbClr val="582C5F"/>
                </a:solidFill>
                <a:latin typeface="Arial"/>
                <a:cs typeface="Arial"/>
              </a:rPr>
              <a:t>import</a:t>
            </a:r>
            <a:r>
              <a:rPr dirty="0" sz="2400" spc="-60">
                <a:solidFill>
                  <a:srgbClr val="582C5F"/>
                </a:solidFill>
                <a:latin typeface="Arial"/>
                <a:cs typeface="Arial"/>
              </a:rPr>
              <a:t> </a:t>
            </a:r>
            <a:r>
              <a:rPr dirty="0" sz="2400">
                <a:solidFill>
                  <a:srgbClr val="582C5F"/>
                </a:solidFill>
                <a:latin typeface="Arial"/>
                <a:cs typeface="Arial"/>
              </a:rPr>
              <a:t>to</a:t>
            </a:r>
            <a:r>
              <a:rPr dirty="0" sz="2400" spc="-60">
                <a:solidFill>
                  <a:srgbClr val="582C5F"/>
                </a:solidFill>
                <a:latin typeface="Arial"/>
                <a:cs typeface="Arial"/>
              </a:rPr>
              <a:t> </a:t>
            </a:r>
            <a:r>
              <a:rPr dirty="0" sz="2400">
                <a:solidFill>
                  <a:srgbClr val="582C5F"/>
                </a:solidFill>
                <a:latin typeface="Arial"/>
                <a:cs typeface="Arial"/>
              </a:rPr>
              <a:t>the</a:t>
            </a:r>
            <a:r>
              <a:rPr dirty="0" sz="2400" spc="-50">
                <a:solidFill>
                  <a:srgbClr val="582C5F"/>
                </a:solidFill>
                <a:latin typeface="Arial"/>
                <a:cs typeface="Arial"/>
              </a:rPr>
              <a:t> </a:t>
            </a:r>
            <a:r>
              <a:rPr dirty="0" sz="2400" spc="-25">
                <a:solidFill>
                  <a:srgbClr val="582C5F"/>
                </a:solidFill>
                <a:latin typeface="Arial"/>
                <a:cs typeface="Arial"/>
              </a:rPr>
              <a:t>IZ</a:t>
            </a:r>
            <a:endParaRPr sz="2400">
              <a:latin typeface="Arial"/>
              <a:cs typeface="Arial"/>
            </a:endParaRPr>
          </a:p>
          <a:p>
            <a:pPr lvl="1" marL="756285" indent="-342900">
              <a:lnSpc>
                <a:spcPct val="100000"/>
              </a:lnSpc>
              <a:spcBef>
                <a:spcPts val="505"/>
              </a:spcBef>
              <a:buChar char="•"/>
              <a:tabLst>
                <a:tab pos="756285" algn="l"/>
              </a:tabLst>
            </a:pPr>
            <a:r>
              <a:rPr dirty="0" sz="2100">
                <a:solidFill>
                  <a:srgbClr val="582C5F"/>
                </a:solidFill>
                <a:latin typeface="Arial"/>
                <a:cs typeface="Arial"/>
              </a:rPr>
              <a:t>More</a:t>
            </a:r>
            <a:r>
              <a:rPr dirty="0" sz="2100" spc="-20">
                <a:solidFill>
                  <a:srgbClr val="582C5F"/>
                </a:solidFill>
                <a:latin typeface="Arial"/>
                <a:cs typeface="Arial"/>
              </a:rPr>
              <a:t> </a:t>
            </a:r>
            <a:r>
              <a:rPr dirty="0" sz="2100">
                <a:solidFill>
                  <a:srgbClr val="582C5F"/>
                </a:solidFill>
                <a:latin typeface="Arial"/>
                <a:cs typeface="Arial"/>
              </a:rPr>
              <a:t>control</a:t>
            </a:r>
            <a:r>
              <a:rPr dirty="0" sz="2100" spc="-30">
                <a:solidFill>
                  <a:srgbClr val="582C5F"/>
                </a:solidFill>
                <a:latin typeface="Arial"/>
                <a:cs typeface="Arial"/>
              </a:rPr>
              <a:t> </a:t>
            </a:r>
            <a:r>
              <a:rPr dirty="0" sz="2100">
                <a:solidFill>
                  <a:srgbClr val="582C5F"/>
                </a:solidFill>
                <a:latin typeface="Arial"/>
                <a:cs typeface="Arial"/>
              </a:rPr>
              <a:t>over</a:t>
            </a:r>
            <a:r>
              <a:rPr dirty="0" sz="2100" spc="-15">
                <a:solidFill>
                  <a:srgbClr val="582C5F"/>
                </a:solidFill>
                <a:latin typeface="Arial"/>
                <a:cs typeface="Arial"/>
              </a:rPr>
              <a:t> </a:t>
            </a:r>
            <a:r>
              <a:rPr dirty="0" sz="2100">
                <a:solidFill>
                  <a:srgbClr val="582C5F"/>
                </a:solidFill>
                <a:latin typeface="Arial"/>
                <a:cs typeface="Arial"/>
              </a:rPr>
              <a:t>portfolio</a:t>
            </a:r>
            <a:r>
              <a:rPr dirty="0" sz="2100" spc="-35">
                <a:solidFill>
                  <a:srgbClr val="582C5F"/>
                </a:solidFill>
                <a:latin typeface="Arial"/>
                <a:cs typeface="Arial"/>
              </a:rPr>
              <a:t> </a:t>
            </a:r>
            <a:r>
              <a:rPr dirty="0" sz="2100">
                <a:solidFill>
                  <a:srgbClr val="582C5F"/>
                </a:solidFill>
                <a:latin typeface="Arial"/>
                <a:cs typeface="Arial"/>
              </a:rPr>
              <a:t>creation</a:t>
            </a:r>
            <a:r>
              <a:rPr dirty="0" sz="2100" spc="-30">
                <a:solidFill>
                  <a:srgbClr val="582C5F"/>
                </a:solidFill>
                <a:latin typeface="Arial"/>
                <a:cs typeface="Arial"/>
              </a:rPr>
              <a:t> </a:t>
            </a:r>
            <a:r>
              <a:rPr dirty="0" sz="2100">
                <a:solidFill>
                  <a:srgbClr val="582C5F"/>
                </a:solidFill>
                <a:latin typeface="Arial"/>
                <a:cs typeface="Arial"/>
              </a:rPr>
              <a:t>at</a:t>
            </a:r>
            <a:r>
              <a:rPr dirty="0" sz="2100" spc="-15">
                <a:solidFill>
                  <a:srgbClr val="582C5F"/>
                </a:solidFill>
                <a:latin typeface="Arial"/>
                <a:cs typeface="Arial"/>
              </a:rPr>
              <a:t> </a:t>
            </a:r>
            <a:r>
              <a:rPr dirty="0" sz="2100" spc="-10">
                <a:solidFill>
                  <a:srgbClr val="582C5F"/>
                </a:solidFill>
                <a:latin typeface="Arial"/>
                <a:cs typeface="Arial"/>
              </a:rPr>
              <a:t>import</a:t>
            </a:r>
            <a:endParaRPr sz="2100">
              <a:latin typeface="Arial"/>
              <a:cs typeface="Arial"/>
            </a:endParaRPr>
          </a:p>
          <a:p>
            <a:pPr lvl="1" marL="756285" indent="-342900">
              <a:lnSpc>
                <a:spcPct val="100000"/>
              </a:lnSpc>
              <a:spcBef>
                <a:spcPts val="505"/>
              </a:spcBef>
              <a:buChar char="•"/>
              <a:tabLst>
                <a:tab pos="756285" algn="l"/>
              </a:tabLst>
            </a:pPr>
            <a:r>
              <a:rPr dirty="0" sz="2100">
                <a:solidFill>
                  <a:srgbClr val="582C5F"/>
                </a:solidFill>
                <a:latin typeface="Arial"/>
                <a:cs typeface="Arial"/>
              </a:rPr>
              <a:t>More</a:t>
            </a:r>
            <a:r>
              <a:rPr dirty="0" sz="2100" spc="-20">
                <a:solidFill>
                  <a:srgbClr val="582C5F"/>
                </a:solidFill>
                <a:latin typeface="Arial"/>
                <a:cs typeface="Arial"/>
              </a:rPr>
              <a:t> </a:t>
            </a:r>
            <a:r>
              <a:rPr dirty="0" sz="2100">
                <a:solidFill>
                  <a:srgbClr val="582C5F"/>
                </a:solidFill>
                <a:latin typeface="Arial"/>
                <a:cs typeface="Arial"/>
              </a:rPr>
              <a:t>control</a:t>
            </a:r>
            <a:r>
              <a:rPr dirty="0" sz="2100" spc="-30">
                <a:solidFill>
                  <a:srgbClr val="582C5F"/>
                </a:solidFill>
                <a:latin typeface="Arial"/>
                <a:cs typeface="Arial"/>
              </a:rPr>
              <a:t> </a:t>
            </a:r>
            <a:r>
              <a:rPr dirty="0" sz="2100">
                <a:solidFill>
                  <a:srgbClr val="582C5F"/>
                </a:solidFill>
                <a:latin typeface="Arial"/>
                <a:cs typeface="Arial"/>
              </a:rPr>
              <a:t>over</a:t>
            </a:r>
            <a:r>
              <a:rPr dirty="0" sz="2100" spc="-20">
                <a:solidFill>
                  <a:srgbClr val="582C5F"/>
                </a:solidFill>
                <a:latin typeface="Arial"/>
                <a:cs typeface="Arial"/>
              </a:rPr>
              <a:t> </a:t>
            </a:r>
            <a:r>
              <a:rPr dirty="0" sz="2100">
                <a:solidFill>
                  <a:srgbClr val="582C5F"/>
                </a:solidFill>
                <a:latin typeface="Arial"/>
                <a:cs typeface="Arial"/>
              </a:rPr>
              <a:t>record</a:t>
            </a:r>
            <a:r>
              <a:rPr dirty="0" sz="2100" spc="-20">
                <a:solidFill>
                  <a:srgbClr val="582C5F"/>
                </a:solidFill>
                <a:latin typeface="Arial"/>
                <a:cs typeface="Arial"/>
              </a:rPr>
              <a:t> </a:t>
            </a:r>
            <a:r>
              <a:rPr dirty="0" sz="2100" spc="-10">
                <a:solidFill>
                  <a:srgbClr val="582C5F"/>
                </a:solidFill>
                <a:latin typeface="Arial"/>
                <a:cs typeface="Arial"/>
              </a:rPr>
              <a:t>reloads/unloads</a:t>
            </a:r>
            <a:endParaRPr sz="2100">
              <a:latin typeface="Arial"/>
              <a:cs typeface="Arial"/>
            </a:endParaRPr>
          </a:p>
          <a:p>
            <a:pPr lvl="1" marL="756285" indent="-342900">
              <a:lnSpc>
                <a:spcPct val="100000"/>
              </a:lnSpc>
              <a:spcBef>
                <a:spcPts val="505"/>
              </a:spcBef>
              <a:buChar char="•"/>
              <a:tabLst>
                <a:tab pos="756285" algn="l"/>
              </a:tabLst>
            </a:pPr>
            <a:r>
              <a:rPr dirty="0" sz="2100">
                <a:solidFill>
                  <a:srgbClr val="582C5F"/>
                </a:solidFill>
                <a:latin typeface="Arial"/>
                <a:cs typeface="Arial"/>
              </a:rPr>
              <a:t>Vendor</a:t>
            </a:r>
            <a:r>
              <a:rPr dirty="0" sz="2100" spc="-25">
                <a:solidFill>
                  <a:srgbClr val="582C5F"/>
                </a:solidFill>
                <a:latin typeface="Arial"/>
                <a:cs typeface="Arial"/>
              </a:rPr>
              <a:t> </a:t>
            </a:r>
            <a:r>
              <a:rPr dirty="0" sz="2100">
                <a:solidFill>
                  <a:srgbClr val="582C5F"/>
                </a:solidFill>
                <a:latin typeface="Arial"/>
                <a:cs typeface="Arial"/>
              </a:rPr>
              <a:t>data</a:t>
            </a:r>
            <a:r>
              <a:rPr dirty="0" sz="2100" spc="-40">
                <a:solidFill>
                  <a:srgbClr val="582C5F"/>
                </a:solidFill>
                <a:latin typeface="Arial"/>
                <a:cs typeface="Arial"/>
              </a:rPr>
              <a:t> </a:t>
            </a:r>
            <a:r>
              <a:rPr dirty="0" sz="2100">
                <a:solidFill>
                  <a:srgbClr val="582C5F"/>
                </a:solidFill>
                <a:latin typeface="Arial"/>
                <a:cs typeface="Arial"/>
              </a:rPr>
              <a:t>(i.e.,</a:t>
            </a:r>
            <a:r>
              <a:rPr dirty="0" sz="2100" spc="-20">
                <a:solidFill>
                  <a:srgbClr val="582C5F"/>
                </a:solidFill>
                <a:latin typeface="Arial"/>
                <a:cs typeface="Arial"/>
              </a:rPr>
              <a:t> </a:t>
            </a:r>
            <a:r>
              <a:rPr dirty="0" sz="2100" spc="-10">
                <a:solidFill>
                  <a:srgbClr val="582C5F"/>
                </a:solidFill>
                <a:latin typeface="Arial"/>
                <a:cs typeface="Arial"/>
              </a:rPr>
              <a:t>non-</a:t>
            </a:r>
            <a:r>
              <a:rPr dirty="0" sz="2100">
                <a:solidFill>
                  <a:srgbClr val="582C5F"/>
                </a:solidFill>
                <a:latin typeface="Arial"/>
                <a:cs typeface="Arial"/>
              </a:rPr>
              <a:t>OCLC</a:t>
            </a:r>
            <a:r>
              <a:rPr dirty="0" sz="2100" spc="-20">
                <a:solidFill>
                  <a:srgbClr val="582C5F"/>
                </a:solidFill>
                <a:latin typeface="Arial"/>
                <a:cs typeface="Arial"/>
              </a:rPr>
              <a:t> </a:t>
            </a:r>
            <a:r>
              <a:rPr dirty="0" sz="2100">
                <a:solidFill>
                  <a:srgbClr val="582C5F"/>
                </a:solidFill>
                <a:latin typeface="Arial"/>
                <a:cs typeface="Arial"/>
              </a:rPr>
              <a:t>data)</a:t>
            </a:r>
            <a:r>
              <a:rPr dirty="0" sz="2100" spc="-25">
                <a:solidFill>
                  <a:srgbClr val="582C5F"/>
                </a:solidFill>
                <a:latin typeface="Arial"/>
                <a:cs typeface="Arial"/>
              </a:rPr>
              <a:t> </a:t>
            </a:r>
            <a:r>
              <a:rPr dirty="0" sz="2100">
                <a:solidFill>
                  <a:srgbClr val="582C5F"/>
                </a:solidFill>
                <a:latin typeface="Arial"/>
                <a:cs typeface="Arial"/>
              </a:rPr>
              <a:t>should</a:t>
            </a:r>
            <a:r>
              <a:rPr dirty="0" sz="2100" spc="-40">
                <a:solidFill>
                  <a:srgbClr val="582C5F"/>
                </a:solidFill>
                <a:latin typeface="Arial"/>
                <a:cs typeface="Arial"/>
              </a:rPr>
              <a:t> </a:t>
            </a:r>
            <a:r>
              <a:rPr dirty="0" sz="2100">
                <a:solidFill>
                  <a:srgbClr val="582C5F"/>
                </a:solidFill>
                <a:latin typeface="Arial"/>
                <a:cs typeface="Arial"/>
              </a:rPr>
              <a:t>not</a:t>
            </a:r>
            <a:r>
              <a:rPr dirty="0" sz="2100" spc="-30">
                <a:solidFill>
                  <a:srgbClr val="582C5F"/>
                </a:solidFill>
                <a:latin typeface="Arial"/>
                <a:cs typeface="Arial"/>
              </a:rPr>
              <a:t> </a:t>
            </a:r>
            <a:r>
              <a:rPr dirty="0" sz="2100">
                <a:solidFill>
                  <a:srgbClr val="582C5F"/>
                </a:solidFill>
                <a:latin typeface="Arial"/>
                <a:cs typeface="Arial"/>
              </a:rPr>
              <a:t>be</a:t>
            </a:r>
            <a:r>
              <a:rPr dirty="0" sz="2100" spc="-20">
                <a:solidFill>
                  <a:srgbClr val="582C5F"/>
                </a:solidFill>
                <a:latin typeface="Arial"/>
                <a:cs typeface="Arial"/>
              </a:rPr>
              <a:t> </a:t>
            </a:r>
            <a:r>
              <a:rPr dirty="0" sz="2100">
                <a:solidFill>
                  <a:srgbClr val="582C5F"/>
                </a:solidFill>
                <a:latin typeface="Arial"/>
                <a:cs typeface="Arial"/>
              </a:rPr>
              <a:t>in</a:t>
            </a:r>
            <a:r>
              <a:rPr dirty="0" sz="2100" spc="-40">
                <a:solidFill>
                  <a:srgbClr val="582C5F"/>
                </a:solidFill>
                <a:latin typeface="Arial"/>
                <a:cs typeface="Arial"/>
              </a:rPr>
              <a:t> </a:t>
            </a:r>
            <a:r>
              <a:rPr dirty="0" sz="2100">
                <a:solidFill>
                  <a:srgbClr val="582C5F"/>
                </a:solidFill>
                <a:latin typeface="Arial"/>
                <a:cs typeface="Arial"/>
              </a:rPr>
              <a:t>the</a:t>
            </a:r>
            <a:r>
              <a:rPr dirty="0" sz="2100" spc="-25">
                <a:solidFill>
                  <a:srgbClr val="582C5F"/>
                </a:solidFill>
                <a:latin typeface="Arial"/>
                <a:cs typeface="Arial"/>
              </a:rPr>
              <a:t> NZ</a:t>
            </a:r>
            <a:endParaRPr sz="2100">
              <a:latin typeface="Arial"/>
              <a:cs typeface="Arial"/>
            </a:endParaRPr>
          </a:p>
          <a:p>
            <a:pPr marL="354965" indent="-342265">
              <a:lnSpc>
                <a:spcPct val="100000"/>
              </a:lnSpc>
              <a:spcBef>
                <a:spcPts val="575"/>
              </a:spcBef>
              <a:buChar char="•"/>
              <a:tabLst>
                <a:tab pos="354965" algn="l"/>
              </a:tabLst>
            </a:pPr>
            <a:r>
              <a:rPr dirty="0" sz="2400">
                <a:solidFill>
                  <a:srgbClr val="582C5F"/>
                </a:solidFill>
                <a:latin typeface="Arial"/>
                <a:cs typeface="Arial"/>
              </a:rPr>
              <a:t>If</a:t>
            </a:r>
            <a:r>
              <a:rPr dirty="0" sz="2400" spc="-65">
                <a:solidFill>
                  <a:srgbClr val="582C5F"/>
                </a:solidFill>
                <a:latin typeface="Arial"/>
                <a:cs typeface="Arial"/>
              </a:rPr>
              <a:t> </a:t>
            </a:r>
            <a:r>
              <a:rPr dirty="0" sz="2400">
                <a:solidFill>
                  <a:srgbClr val="582C5F"/>
                </a:solidFill>
                <a:latin typeface="Arial"/>
                <a:cs typeface="Arial"/>
              </a:rPr>
              <a:t>importing</a:t>
            </a:r>
            <a:r>
              <a:rPr dirty="0" sz="2400" spc="-35">
                <a:solidFill>
                  <a:srgbClr val="582C5F"/>
                </a:solidFill>
                <a:latin typeface="Arial"/>
                <a:cs typeface="Arial"/>
              </a:rPr>
              <a:t> </a:t>
            </a:r>
            <a:r>
              <a:rPr dirty="0" sz="2400">
                <a:solidFill>
                  <a:srgbClr val="582C5F"/>
                </a:solidFill>
                <a:latin typeface="Arial"/>
                <a:cs typeface="Arial"/>
              </a:rPr>
              <a:t>ebook</a:t>
            </a:r>
            <a:r>
              <a:rPr dirty="0" sz="2400" spc="-35">
                <a:solidFill>
                  <a:srgbClr val="582C5F"/>
                </a:solidFill>
                <a:latin typeface="Arial"/>
                <a:cs typeface="Arial"/>
              </a:rPr>
              <a:t> </a:t>
            </a:r>
            <a:r>
              <a:rPr dirty="0" sz="2400">
                <a:solidFill>
                  <a:srgbClr val="582C5F"/>
                </a:solidFill>
                <a:latin typeface="Arial"/>
                <a:cs typeface="Arial"/>
              </a:rPr>
              <a:t>bibs</a:t>
            </a:r>
            <a:r>
              <a:rPr dirty="0" sz="2400" spc="-30">
                <a:solidFill>
                  <a:srgbClr val="582C5F"/>
                </a:solidFill>
                <a:latin typeface="Arial"/>
                <a:cs typeface="Arial"/>
              </a:rPr>
              <a:t> </a:t>
            </a:r>
            <a:r>
              <a:rPr dirty="0" sz="2400">
                <a:solidFill>
                  <a:srgbClr val="582C5F"/>
                </a:solidFill>
                <a:latin typeface="Arial"/>
                <a:cs typeface="Arial"/>
              </a:rPr>
              <a:t>from</a:t>
            </a:r>
            <a:r>
              <a:rPr dirty="0" sz="2400" spc="-65">
                <a:solidFill>
                  <a:srgbClr val="582C5F"/>
                </a:solidFill>
                <a:latin typeface="Arial"/>
                <a:cs typeface="Arial"/>
              </a:rPr>
              <a:t> </a:t>
            </a:r>
            <a:r>
              <a:rPr dirty="0" sz="2400">
                <a:solidFill>
                  <a:srgbClr val="582C5F"/>
                </a:solidFill>
                <a:latin typeface="Arial"/>
                <a:cs typeface="Arial"/>
              </a:rPr>
              <a:t>OCLC,</a:t>
            </a:r>
            <a:r>
              <a:rPr dirty="0" sz="2400" spc="-40">
                <a:solidFill>
                  <a:srgbClr val="582C5F"/>
                </a:solidFill>
                <a:latin typeface="Arial"/>
                <a:cs typeface="Arial"/>
              </a:rPr>
              <a:t> </a:t>
            </a:r>
            <a:r>
              <a:rPr dirty="0" sz="2400">
                <a:solidFill>
                  <a:srgbClr val="582C5F"/>
                </a:solidFill>
                <a:latin typeface="Arial"/>
                <a:cs typeface="Arial"/>
              </a:rPr>
              <a:t>import</a:t>
            </a:r>
            <a:r>
              <a:rPr dirty="0" sz="2400" spc="-50">
                <a:solidFill>
                  <a:srgbClr val="582C5F"/>
                </a:solidFill>
                <a:latin typeface="Arial"/>
                <a:cs typeface="Arial"/>
              </a:rPr>
              <a:t> </a:t>
            </a:r>
            <a:r>
              <a:rPr dirty="0" sz="2400">
                <a:solidFill>
                  <a:srgbClr val="582C5F"/>
                </a:solidFill>
                <a:latin typeface="Arial"/>
                <a:cs typeface="Arial"/>
              </a:rPr>
              <a:t>to</a:t>
            </a:r>
            <a:r>
              <a:rPr dirty="0" sz="2400" spc="-60">
                <a:solidFill>
                  <a:srgbClr val="582C5F"/>
                </a:solidFill>
                <a:latin typeface="Arial"/>
                <a:cs typeface="Arial"/>
              </a:rPr>
              <a:t> </a:t>
            </a:r>
            <a:r>
              <a:rPr dirty="0" sz="2400">
                <a:solidFill>
                  <a:srgbClr val="582C5F"/>
                </a:solidFill>
                <a:latin typeface="Arial"/>
                <a:cs typeface="Arial"/>
              </a:rPr>
              <a:t>the</a:t>
            </a:r>
            <a:r>
              <a:rPr dirty="0" sz="2400" spc="-55">
                <a:solidFill>
                  <a:srgbClr val="582C5F"/>
                </a:solidFill>
                <a:latin typeface="Arial"/>
                <a:cs typeface="Arial"/>
              </a:rPr>
              <a:t> </a:t>
            </a:r>
            <a:r>
              <a:rPr dirty="0" sz="2400" spc="-25">
                <a:solidFill>
                  <a:srgbClr val="582C5F"/>
                </a:solidFill>
                <a:latin typeface="Arial"/>
                <a:cs typeface="Arial"/>
              </a:rPr>
              <a:t>IZ</a:t>
            </a:r>
            <a:endParaRPr sz="2400">
              <a:latin typeface="Arial"/>
              <a:cs typeface="Arial"/>
            </a:endParaRPr>
          </a:p>
          <a:p>
            <a:pPr lvl="1" marL="756285" indent="-342900">
              <a:lnSpc>
                <a:spcPct val="100000"/>
              </a:lnSpc>
              <a:spcBef>
                <a:spcPts val="500"/>
              </a:spcBef>
              <a:buChar char="•"/>
              <a:tabLst>
                <a:tab pos="756285" algn="l"/>
              </a:tabLst>
            </a:pPr>
            <a:r>
              <a:rPr dirty="0" sz="2100">
                <a:solidFill>
                  <a:srgbClr val="582C5F"/>
                </a:solidFill>
                <a:latin typeface="Arial"/>
                <a:cs typeface="Arial"/>
              </a:rPr>
              <a:t>More</a:t>
            </a:r>
            <a:r>
              <a:rPr dirty="0" sz="2100" spc="-20">
                <a:solidFill>
                  <a:srgbClr val="582C5F"/>
                </a:solidFill>
                <a:latin typeface="Arial"/>
                <a:cs typeface="Arial"/>
              </a:rPr>
              <a:t> </a:t>
            </a:r>
            <a:r>
              <a:rPr dirty="0" sz="2100">
                <a:solidFill>
                  <a:srgbClr val="582C5F"/>
                </a:solidFill>
                <a:latin typeface="Arial"/>
                <a:cs typeface="Arial"/>
              </a:rPr>
              <a:t>control,</a:t>
            </a:r>
            <a:r>
              <a:rPr dirty="0" sz="2100" spc="-25">
                <a:solidFill>
                  <a:srgbClr val="582C5F"/>
                </a:solidFill>
                <a:latin typeface="Arial"/>
                <a:cs typeface="Arial"/>
              </a:rPr>
              <a:t> </a:t>
            </a:r>
            <a:r>
              <a:rPr dirty="0" sz="2100">
                <a:solidFill>
                  <a:srgbClr val="582C5F"/>
                </a:solidFill>
                <a:latin typeface="Arial"/>
                <a:cs typeface="Arial"/>
              </a:rPr>
              <a:t>as</a:t>
            </a:r>
            <a:r>
              <a:rPr dirty="0" sz="2100" spc="-20">
                <a:solidFill>
                  <a:srgbClr val="582C5F"/>
                </a:solidFill>
                <a:latin typeface="Arial"/>
                <a:cs typeface="Arial"/>
              </a:rPr>
              <a:t> </a:t>
            </a:r>
            <a:r>
              <a:rPr dirty="0" sz="2100" spc="-10">
                <a:solidFill>
                  <a:srgbClr val="582C5F"/>
                </a:solidFill>
                <a:latin typeface="Arial"/>
                <a:cs typeface="Arial"/>
              </a:rPr>
              <a:t>above</a:t>
            </a:r>
            <a:endParaRPr sz="2100">
              <a:latin typeface="Arial"/>
              <a:cs typeface="Arial"/>
            </a:endParaRPr>
          </a:p>
          <a:p>
            <a:pPr lvl="1" marL="756285" indent="-342900">
              <a:lnSpc>
                <a:spcPct val="100000"/>
              </a:lnSpc>
              <a:spcBef>
                <a:spcPts val="505"/>
              </a:spcBef>
              <a:buChar char="•"/>
              <a:tabLst>
                <a:tab pos="756285" algn="l"/>
              </a:tabLst>
            </a:pPr>
            <a:r>
              <a:rPr dirty="0" sz="2100">
                <a:solidFill>
                  <a:srgbClr val="582C5F"/>
                </a:solidFill>
                <a:latin typeface="Arial"/>
                <a:cs typeface="Arial"/>
              </a:rPr>
              <a:t>No</a:t>
            </a:r>
            <a:r>
              <a:rPr dirty="0" sz="2100" spc="-20">
                <a:solidFill>
                  <a:srgbClr val="582C5F"/>
                </a:solidFill>
                <a:latin typeface="Arial"/>
                <a:cs typeface="Arial"/>
              </a:rPr>
              <a:t> </a:t>
            </a:r>
            <a:r>
              <a:rPr dirty="0" sz="2100">
                <a:solidFill>
                  <a:srgbClr val="582C5F"/>
                </a:solidFill>
                <a:latin typeface="Arial"/>
                <a:cs typeface="Arial"/>
              </a:rPr>
              <a:t>collision</a:t>
            </a:r>
            <a:r>
              <a:rPr dirty="0" sz="2100" spc="-55">
                <a:solidFill>
                  <a:srgbClr val="582C5F"/>
                </a:solidFill>
                <a:latin typeface="Arial"/>
                <a:cs typeface="Arial"/>
              </a:rPr>
              <a:t> </a:t>
            </a:r>
            <a:r>
              <a:rPr dirty="0" sz="2100">
                <a:solidFill>
                  <a:srgbClr val="582C5F"/>
                </a:solidFill>
                <a:latin typeface="Arial"/>
                <a:cs typeface="Arial"/>
              </a:rPr>
              <a:t>with</a:t>
            </a:r>
            <a:r>
              <a:rPr dirty="0" sz="2100" spc="-30">
                <a:solidFill>
                  <a:srgbClr val="582C5F"/>
                </a:solidFill>
                <a:latin typeface="Arial"/>
                <a:cs typeface="Arial"/>
              </a:rPr>
              <a:t> </a:t>
            </a:r>
            <a:r>
              <a:rPr dirty="0" sz="2100">
                <a:solidFill>
                  <a:srgbClr val="582C5F"/>
                </a:solidFill>
                <a:latin typeface="Arial"/>
                <a:cs typeface="Arial"/>
              </a:rPr>
              <a:t>other</a:t>
            </a:r>
            <a:r>
              <a:rPr dirty="0" sz="2100" spc="-20">
                <a:solidFill>
                  <a:srgbClr val="582C5F"/>
                </a:solidFill>
                <a:latin typeface="Arial"/>
                <a:cs typeface="Arial"/>
              </a:rPr>
              <a:t> </a:t>
            </a:r>
            <a:r>
              <a:rPr dirty="0" sz="2100">
                <a:solidFill>
                  <a:srgbClr val="582C5F"/>
                </a:solidFill>
                <a:latin typeface="Arial"/>
                <a:cs typeface="Arial"/>
              </a:rPr>
              <a:t>libraries’</a:t>
            </a:r>
            <a:r>
              <a:rPr dirty="0" sz="2100" spc="-120">
                <a:solidFill>
                  <a:srgbClr val="582C5F"/>
                </a:solidFill>
                <a:latin typeface="Arial"/>
                <a:cs typeface="Arial"/>
              </a:rPr>
              <a:t> </a:t>
            </a:r>
            <a:r>
              <a:rPr dirty="0" sz="2100">
                <a:solidFill>
                  <a:srgbClr val="582C5F"/>
                </a:solidFill>
                <a:latin typeface="Arial"/>
                <a:cs typeface="Arial"/>
              </a:rPr>
              <a:t>Collection</a:t>
            </a:r>
            <a:r>
              <a:rPr dirty="0" sz="2100" spc="-40">
                <a:solidFill>
                  <a:srgbClr val="582C5F"/>
                </a:solidFill>
                <a:latin typeface="Arial"/>
                <a:cs typeface="Arial"/>
              </a:rPr>
              <a:t> </a:t>
            </a:r>
            <a:r>
              <a:rPr dirty="0" sz="2100">
                <a:solidFill>
                  <a:srgbClr val="582C5F"/>
                </a:solidFill>
                <a:latin typeface="Arial"/>
                <a:cs typeface="Arial"/>
              </a:rPr>
              <a:t>Manager</a:t>
            </a:r>
            <a:r>
              <a:rPr dirty="0" sz="2100" spc="-30">
                <a:solidFill>
                  <a:srgbClr val="582C5F"/>
                </a:solidFill>
                <a:latin typeface="Arial"/>
                <a:cs typeface="Arial"/>
              </a:rPr>
              <a:t> </a:t>
            </a:r>
            <a:r>
              <a:rPr dirty="0" sz="2100" spc="-10">
                <a:solidFill>
                  <a:srgbClr val="582C5F"/>
                </a:solidFill>
                <a:latin typeface="Arial"/>
                <a:cs typeface="Arial"/>
              </a:rPr>
              <a:t>loads</a:t>
            </a:r>
            <a:endParaRPr sz="2100">
              <a:latin typeface="Arial"/>
              <a:cs typeface="Arial"/>
            </a:endParaRPr>
          </a:p>
          <a:p>
            <a:pPr lvl="2" marL="1213485" indent="-342900">
              <a:lnSpc>
                <a:spcPct val="100000"/>
              </a:lnSpc>
              <a:spcBef>
                <a:spcPts val="445"/>
              </a:spcBef>
              <a:buChar char="•"/>
              <a:tabLst>
                <a:tab pos="1213485" algn="l"/>
              </a:tabLst>
            </a:pPr>
            <a:r>
              <a:rPr dirty="0" sz="1800">
                <a:solidFill>
                  <a:srgbClr val="582C5F"/>
                </a:solidFill>
                <a:latin typeface="Arial"/>
                <a:cs typeface="Arial"/>
              </a:rPr>
              <a:t>Bibs</a:t>
            </a:r>
            <a:r>
              <a:rPr dirty="0" sz="1800" spc="-35">
                <a:solidFill>
                  <a:srgbClr val="582C5F"/>
                </a:solidFill>
                <a:latin typeface="Arial"/>
                <a:cs typeface="Arial"/>
              </a:rPr>
              <a:t> </a:t>
            </a:r>
            <a:r>
              <a:rPr dirty="0" sz="1800">
                <a:solidFill>
                  <a:srgbClr val="582C5F"/>
                </a:solidFill>
                <a:latin typeface="Arial"/>
                <a:cs typeface="Arial"/>
              </a:rPr>
              <a:t>don’t</a:t>
            </a:r>
            <a:r>
              <a:rPr dirty="0" sz="1800" spc="-10">
                <a:solidFill>
                  <a:srgbClr val="582C5F"/>
                </a:solidFill>
                <a:latin typeface="Arial"/>
                <a:cs typeface="Arial"/>
              </a:rPr>
              <a:t> </a:t>
            </a:r>
            <a:r>
              <a:rPr dirty="0" sz="1800">
                <a:solidFill>
                  <a:srgbClr val="582C5F"/>
                </a:solidFill>
                <a:latin typeface="Arial"/>
                <a:cs typeface="Arial"/>
              </a:rPr>
              <a:t>become</a:t>
            </a:r>
            <a:r>
              <a:rPr dirty="0" sz="1800" spc="-20">
                <a:solidFill>
                  <a:srgbClr val="582C5F"/>
                </a:solidFill>
                <a:latin typeface="Arial"/>
                <a:cs typeface="Arial"/>
              </a:rPr>
              <a:t> </a:t>
            </a:r>
            <a:r>
              <a:rPr dirty="0" sz="1800">
                <a:solidFill>
                  <a:srgbClr val="582C5F"/>
                </a:solidFill>
                <a:latin typeface="Arial"/>
                <a:cs typeface="Arial"/>
              </a:rPr>
              <a:t>a</a:t>
            </a:r>
            <a:r>
              <a:rPr dirty="0" sz="1800" spc="-35">
                <a:solidFill>
                  <a:srgbClr val="582C5F"/>
                </a:solidFill>
                <a:latin typeface="Arial"/>
                <a:cs typeface="Arial"/>
              </a:rPr>
              <a:t> </a:t>
            </a:r>
            <a:r>
              <a:rPr dirty="0" sz="1800">
                <a:solidFill>
                  <a:srgbClr val="582C5F"/>
                </a:solidFill>
                <a:latin typeface="Arial"/>
                <a:cs typeface="Arial"/>
              </a:rPr>
              <a:t>collection</a:t>
            </a:r>
            <a:r>
              <a:rPr dirty="0" sz="1800" spc="-10">
                <a:solidFill>
                  <a:srgbClr val="582C5F"/>
                </a:solidFill>
                <a:latin typeface="Arial"/>
                <a:cs typeface="Arial"/>
              </a:rPr>
              <a:t> </a:t>
            </a:r>
            <a:r>
              <a:rPr dirty="0" sz="1800">
                <a:solidFill>
                  <a:srgbClr val="582C5F"/>
                </a:solidFill>
                <a:latin typeface="Arial"/>
                <a:cs typeface="Arial"/>
              </a:rPr>
              <a:t>of</a:t>
            </a:r>
            <a:r>
              <a:rPr dirty="0" sz="1800" spc="-35">
                <a:solidFill>
                  <a:srgbClr val="582C5F"/>
                </a:solidFill>
                <a:latin typeface="Arial"/>
                <a:cs typeface="Arial"/>
              </a:rPr>
              <a:t> </a:t>
            </a:r>
            <a:r>
              <a:rPr dirty="0" sz="1800">
                <a:solidFill>
                  <a:srgbClr val="582C5F"/>
                </a:solidFill>
                <a:latin typeface="Arial"/>
                <a:cs typeface="Arial"/>
              </a:rPr>
              <a:t>other</a:t>
            </a:r>
            <a:r>
              <a:rPr dirty="0" sz="1800" spc="-20">
                <a:solidFill>
                  <a:srgbClr val="582C5F"/>
                </a:solidFill>
                <a:latin typeface="Arial"/>
                <a:cs typeface="Arial"/>
              </a:rPr>
              <a:t> </a:t>
            </a:r>
            <a:r>
              <a:rPr dirty="0" sz="1800">
                <a:solidFill>
                  <a:srgbClr val="582C5F"/>
                </a:solidFill>
                <a:latin typeface="Arial"/>
                <a:cs typeface="Arial"/>
              </a:rPr>
              <a:t>libraries’</a:t>
            </a:r>
            <a:r>
              <a:rPr dirty="0" sz="1800" spc="-75">
                <a:solidFill>
                  <a:srgbClr val="582C5F"/>
                </a:solidFill>
                <a:latin typeface="Arial"/>
                <a:cs typeface="Arial"/>
              </a:rPr>
              <a:t> </a:t>
            </a:r>
            <a:r>
              <a:rPr dirty="0" sz="1800" spc="-20">
                <a:solidFill>
                  <a:srgbClr val="582C5F"/>
                </a:solidFill>
                <a:latin typeface="Arial"/>
                <a:cs typeface="Arial"/>
              </a:rPr>
              <a:t>856s</a:t>
            </a:r>
            <a:endParaRPr sz="1800">
              <a:latin typeface="Arial"/>
              <a:cs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9154" y="67420"/>
            <a:ext cx="7885430" cy="3489960"/>
          </a:xfrm>
          <a:prstGeom prst="rect">
            <a:avLst/>
          </a:prstGeom>
        </p:spPr>
        <p:txBody>
          <a:bodyPr wrap="square" lIns="0" tIns="12065" rIns="0" bIns="0" rtlCol="0" vert="horz">
            <a:spAutoFit/>
          </a:bodyPr>
          <a:lstStyle/>
          <a:p>
            <a:pPr marL="12700">
              <a:lnSpc>
                <a:spcPct val="100000"/>
              </a:lnSpc>
              <a:spcBef>
                <a:spcPts val="95"/>
              </a:spcBef>
            </a:pPr>
            <a:r>
              <a:rPr dirty="0" sz="1600">
                <a:solidFill>
                  <a:srgbClr val="FFFFFF"/>
                </a:solidFill>
                <a:latin typeface="Arial"/>
                <a:cs typeface="Arial"/>
              </a:rPr>
              <a:t>WHY</a:t>
            </a:r>
            <a:r>
              <a:rPr dirty="0" sz="1600" spc="-60">
                <a:solidFill>
                  <a:srgbClr val="FFFFFF"/>
                </a:solidFill>
                <a:latin typeface="Arial"/>
                <a:cs typeface="Arial"/>
              </a:rPr>
              <a:t> </a:t>
            </a:r>
            <a:r>
              <a:rPr dirty="0" sz="1600">
                <a:solidFill>
                  <a:srgbClr val="FFFFFF"/>
                </a:solidFill>
                <a:latin typeface="Arial"/>
                <a:cs typeface="Arial"/>
              </a:rPr>
              <a:t>NOT</a:t>
            </a:r>
            <a:r>
              <a:rPr dirty="0" sz="1600" spc="-60">
                <a:solidFill>
                  <a:srgbClr val="FFFFFF"/>
                </a:solidFill>
                <a:latin typeface="Arial"/>
                <a:cs typeface="Arial"/>
              </a:rPr>
              <a:t> </a:t>
            </a:r>
            <a:r>
              <a:rPr dirty="0" sz="1600">
                <a:solidFill>
                  <a:srgbClr val="FFFFFF"/>
                </a:solidFill>
                <a:latin typeface="Arial"/>
                <a:cs typeface="Arial"/>
              </a:rPr>
              <a:t>THE</a:t>
            </a:r>
            <a:r>
              <a:rPr dirty="0" sz="1600" spc="-10">
                <a:solidFill>
                  <a:srgbClr val="FFFFFF"/>
                </a:solidFill>
                <a:latin typeface="Arial"/>
                <a:cs typeface="Arial"/>
              </a:rPr>
              <a:t> </a:t>
            </a:r>
            <a:r>
              <a:rPr dirty="0" sz="1600" spc="-25">
                <a:solidFill>
                  <a:srgbClr val="FFFFFF"/>
                </a:solidFill>
                <a:latin typeface="Arial"/>
                <a:cs typeface="Arial"/>
              </a:rPr>
              <a:t>NZ?</a:t>
            </a:r>
            <a:endParaRPr sz="1600">
              <a:latin typeface="Arial"/>
              <a:cs typeface="Arial"/>
            </a:endParaRPr>
          </a:p>
          <a:p>
            <a:pPr>
              <a:lnSpc>
                <a:spcPct val="100000"/>
              </a:lnSpc>
            </a:pPr>
            <a:endParaRPr sz="1600">
              <a:latin typeface="Arial"/>
              <a:cs typeface="Arial"/>
            </a:endParaRPr>
          </a:p>
          <a:p>
            <a:pPr>
              <a:lnSpc>
                <a:spcPct val="100000"/>
              </a:lnSpc>
              <a:spcBef>
                <a:spcPts val="819"/>
              </a:spcBef>
            </a:pPr>
            <a:endParaRPr sz="1600">
              <a:latin typeface="Arial"/>
              <a:cs typeface="Arial"/>
            </a:endParaRPr>
          </a:p>
          <a:p>
            <a:pPr marL="143510" marR="5080" indent="514984">
              <a:lnSpc>
                <a:spcPct val="100000"/>
              </a:lnSpc>
              <a:buChar char="•"/>
              <a:tabLst>
                <a:tab pos="658495" algn="l"/>
              </a:tabLst>
            </a:pPr>
            <a:r>
              <a:rPr dirty="0" sz="2300">
                <a:solidFill>
                  <a:srgbClr val="582C5F"/>
                </a:solidFill>
                <a:latin typeface="Arial"/>
                <a:cs typeface="Arial"/>
              </a:rPr>
              <a:t>Ebooks</a:t>
            </a:r>
            <a:r>
              <a:rPr dirty="0" sz="2300" spc="-40">
                <a:solidFill>
                  <a:srgbClr val="582C5F"/>
                </a:solidFill>
                <a:latin typeface="Arial"/>
                <a:cs typeface="Arial"/>
              </a:rPr>
              <a:t> </a:t>
            </a:r>
            <a:r>
              <a:rPr dirty="0" sz="2300">
                <a:solidFill>
                  <a:srgbClr val="582C5F"/>
                </a:solidFill>
                <a:latin typeface="Arial"/>
                <a:cs typeface="Arial"/>
              </a:rPr>
              <a:t>in</a:t>
            </a:r>
            <a:r>
              <a:rPr dirty="0" sz="2300" spc="-20">
                <a:solidFill>
                  <a:srgbClr val="582C5F"/>
                </a:solidFill>
                <a:latin typeface="Arial"/>
                <a:cs typeface="Arial"/>
              </a:rPr>
              <a:t> </a:t>
            </a:r>
            <a:r>
              <a:rPr dirty="0" sz="2300">
                <a:solidFill>
                  <a:srgbClr val="582C5F"/>
                </a:solidFill>
                <a:latin typeface="Arial"/>
                <a:cs typeface="Arial"/>
              </a:rPr>
              <a:t>the</a:t>
            </a:r>
            <a:r>
              <a:rPr dirty="0" sz="2300" spc="-20">
                <a:solidFill>
                  <a:srgbClr val="582C5F"/>
                </a:solidFill>
                <a:latin typeface="Arial"/>
                <a:cs typeface="Arial"/>
              </a:rPr>
              <a:t> </a:t>
            </a:r>
            <a:r>
              <a:rPr dirty="0" sz="2300">
                <a:solidFill>
                  <a:srgbClr val="582C5F"/>
                </a:solidFill>
                <a:latin typeface="Arial"/>
                <a:cs typeface="Arial"/>
              </a:rPr>
              <a:t>Network</a:t>
            </a:r>
            <a:r>
              <a:rPr dirty="0" sz="2300" spc="-50">
                <a:solidFill>
                  <a:srgbClr val="582C5F"/>
                </a:solidFill>
                <a:latin typeface="Arial"/>
                <a:cs typeface="Arial"/>
              </a:rPr>
              <a:t> </a:t>
            </a:r>
            <a:r>
              <a:rPr dirty="0" sz="2300">
                <a:solidFill>
                  <a:srgbClr val="582C5F"/>
                </a:solidFill>
                <a:latin typeface="Arial"/>
                <a:cs typeface="Arial"/>
              </a:rPr>
              <a:t>Zone</a:t>
            </a:r>
            <a:r>
              <a:rPr dirty="0" sz="2300" spc="-45">
                <a:solidFill>
                  <a:srgbClr val="582C5F"/>
                </a:solidFill>
                <a:latin typeface="Arial"/>
                <a:cs typeface="Arial"/>
              </a:rPr>
              <a:t> </a:t>
            </a:r>
            <a:r>
              <a:rPr dirty="0" sz="2300">
                <a:solidFill>
                  <a:srgbClr val="582C5F"/>
                </a:solidFill>
                <a:latin typeface="Arial"/>
                <a:cs typeface="Arial"/>
              </a:rPr>
              <a:t>are</a:t>
            </a:r>
            <a:r>
              <a:rPr dirty="0" sz="2300" spc="-35">
                <a:solidFill>
                  <a:srgbClr val="582C5F"/>
                </a:solidFill>
                <a:latin typeface="Arial"/>
                <a:cs typeface="Arial"/>
              </a:rPr>
              <a:t> </a:t>
            </a:r>
            <a:r>
              <a:rPr dirty="0" sz="2300">
                <a:solidFill>
                  <a:srgbClr val="582C5F"/>
                </a:solidFill>
                <a:latin typeface="Arial"/>
                <a:cs typeface="Arial"/>
              </a:rPr>
              <a:t>more</a:t>
            </a:r>
            <a:r>
              <a:rPr dirty="0" sz="2300" spc="-35">
                <a:solidFill>
                  <a:srgbClr val="582C5F"/>
                </a:solidFill>
                <a:latin typeface="Arial"/>
                <a:cs typeface="Arial"/>
              </a:rPr>
              <a:t> </a:t>
            </a:r>
            <a:r>
              <a:rPr dirty="0" sz="2300">
                <a:solidFill>
                  <a:srgbClr val="582C5F"/>
                </a:solidFill>
                <a:latin typeface="Arial"/>
                <a:cs typeface="Arial"/>
              </a:rPr>
              <a:t>practical</a:t>
            </a:r>
            <a:r>
              <a:rPr dirty="0" sz="2300" spc="-25">
                <a:solidFill>
                  <a:srgbClr val="582C5F"/>
                </a:solidFill>
                <a:latin typeface="Arial"/>
                <a:cs typeface="Arial"/>
              </a:rPr>
              <a:t> for </a:t>
            </a:r>
            <a:r>
              <a:rPr dirty="0" sz="2300">
                <a:solidFill>
                  <a:srgbClr val="582C5F"/>
                </a:solidFill>
                <a:latin typeface="Arial"/>
                <a:cs typeface="Arial"/>
              </a:rPr>
              <a:t>Collections</a:t>
            </a:r>
            <a:r>
              <a:rPr dirty="0" sz="2300" spc="-35">
                <a:solidFill>
                  <a:srgbClr val="582C5F"/>
                </a:solidFill>
                <a:latin typeface="Arial"/>
                <a:cs typeface="Arial"/>
              </a:rPr>
              <a:t> </a:t>
            </a:r>
            <a:r>
              <a:rPr dirty="0" sz="2300">
                <a:solidFill>
                  <a:srgbClr val="582C5F"/>
                </a:solidFill>
                <a:latin typeface="Arial"/>
                <a:cs typeface="Arial"/>
              </a:rPr>
              <a:t>managed</a:t>
            </a:r>
            <a:r>
              <a:rPr dirty="0" sz="2300" spc="-25">
                <a:solidFill>
                  <a:srgbClr val="582C5F"/>
                </a:solidFill>
                <a:latin typeface="Arial"/>
                <a:cs typeface="Arial"/>
              </a:rPr>
              <a:t> </a:t>
            </a:r>
            <a:r>
              <a:rPr dirty="0" sz="2300">
                <a:solidFill>
                  <a:srgbClr val="582C5F"/>
                </a:solidFill>
                <a:latin typeface="Arial"/>
                <a:cs typeface="Arial"/>
              </a:rPr>
              <a:t>at</a:t>
            </a:r>
            <a:r>
              <a:rPr dirty="0" sz="2300" spc="-60">
                <a:solidFill>
                  <a:srgbClr val="582C5F"/>
                </a:solidFill>
                <a:latin typeface="Arial"/>
                <a:cs typeface="Arial"/>
              </a:rPr>
              <a:t> </a:t>
            </a:r>
            <a:r>
              <a:rPr dirty="0" sz="2300">
                <a:solidFill>
                  <a:srgbClr val="582C5F"/>
                </a:solidFill>
                <a:latin typeface="Arial"/>
                <a:cs typeface="Arial"/>
              </a:rPr>
              <a:t>the</a:t>
            </a:r>
            <a:r>
              <a:rPr dirty="0" sz="2300" spc="-20">
                <a:solidFill>
                  <a:srgbClr val="582C5F"/>
                </a:solidFill>
                <a:latin typeface="Arial"/>
                <a:cs typeface="Arial"/>
              </a:rPr>
              <a:t> </a:t>
            </a:r>
            <a:r>
              <a:rPr dirty="0" sz="2300">
                <a:solidFill>
                  <a:srgbClr val="582C5F"/>
                </a:solidFill>
                <a:latin typeface="Arial"/>
                <a:cs typeface="Arial"/>
              </a:rPr>
              <a:t>Consortial</a:t>
            </a:r>
            <a:r>
              <a:rPr dirty="0" sz="2300" spc="-60">
                <a:solidFill>
                  <a:srgbClr val="582C5F"/>
                </a:solidFill>
                <a:latin typeface="Arial"/>
                <a:cs typeface="Arial"/>
              </a:rPr>
              <a:t> </a:t>
            </a:r>
            <a:r>
              <a:rPr dirty="0" sz="2300">
                <a:solidFill>
                  <a:srgbClr val="582C5F"/>
                </a:solidFill>
                <a:latin typeface="Arial"/>
                <a:cs typeface="Arial"/>
              </a:rPr>
              <a:t>Level</a:t>
            </a:r>
            <a:r>
              <a:rPr dirty="0" sz="2300" spc="-30">
                <a:solidFill>
                  <a:srgbClr val="582C5F"/>
                </a:solidFill>
                <a:latin typeface="Arial"/>
                <a:cs typeface="Arial"/>
              </a:rPr>
              <a:t> </a:t>
            </a:r>
            <a:r>
              <a:rPr dirty="0" sz="2300">
                <a:solidFill>
                  <a:srgbClr val="582C5F"/>
                </a:solidFill>
                <a:latin typeface="Arial"/>
                <a:cs typeface="Arial"/>
              </a:rPr>
              <a:t>or</a:t>
            </a:r>
            <a:r>
              <a:rPr dirty="0" sz="2300" spc="-25">
                <a:solidFill>
                  <a:srgbClr val="582C5F"/>
                </a:solidFill>
                <a:latin typeface="Arial"/>
                <a:cs typeface="Arial"/>
              </a:rPr>
              <a:t> </a:t>
            </a:r>
            <a:r>
              <a:rPr dirty="0" sz="2300">
                <a:solidFill>
                  <a:srgbClr val="582C5F"/>
                </a:solidFill>
                <a:latin typeface="Arial"/>
                <a:cs typeface="Arial"/>
              </a:rPr>
              <a:t>by</a:t>
            </a:r>
            <a:r>
              <a:rPr dirty="0" sz="2300" spc="-25">
                <a:solidFill>
                  <a:srgbClr val="582C5F"/>
                </a:solidFill>
                <a:latin typeface="Arial"/>
                <a:cs typeface="Arial"/>
              </a:rPr>
              <a:t> </a:t>
            </a:r>
            <a:r>
              <a:rPr dirty="0" sz="2300">
                <a:solidFill>
                  <a:srgbClr val="582C5F"/>
                </a:solidFill>
                <a:latin typeface="Arial"/>
                <a:cs typeface="Arial"/>
              </a:rPr>
              <a:t>groups</a:t>
            </a:r>
            <a:r>
              <a:rPr dirty="0" sz="2300" spc="-70">
                <a:solidFill>
                  <a:srgbClr val="582C5F"/>
                </a:solidFill>
                <a:latin typeface="Arial"/>
                <a:cs typeface="Arial"/>
              </a:rPr>
              <a:t> </a:t>
            </a:r>
            <a:r>
              <a:rPr dirty="0" sz="2300" spc="-25">
                <a:solidFill>
                  <a:srgbClr val="582C5F"/>
                </a:solidFill>
                <a:latin typeface="Arial"/>
                <a:cs typeface="Arial"/>
              </a:rPr>
              <a:t>of </a:t>
            </a:r>
            <a:r>
              <a:rPr dirty="0" sz="2300" spc="-10">
                <a:solidFill>
                  <a:srgbClr val="582C5F"/>
                </a:solidFill>
                <a:latin typeface="Arial"/>
                <a:cs typeface="Arial"/>
              </a:rPr>
              <a:t>libraries.</a:t>
            </a:r>
            <a:endParaRPr sz="2300">
              <a:latin typeface="Arial"/>
              <a:cs typeface="Arial"/>
            </a:endParaRPr>
          </a:p>
          <a:p>
            <a:pPr marL="658495" indent="-514984">
              <a:lnSpc>
                <a:spcPct val="100000"/>
              </a:lnSpc>
              <a:spcBef>
                <a:spcPts val="605"/>
              </a:spcBef>
              <a:buChar char="•"/>
              <a:tabLst>
                <a:tab pos="658495" algn="l"/>
              </a:tabLst>
            </a:pPr>
            <a:r>
              <a:rPr dirty="0" sz="2500">
                <a:solidFill>
                  <a:srgbClr val="582C5F"/>
                </a:solidFill>
                <a:latin typeface="Arial"/>
                <a:cs typeface="Arial"/>
              </a:rPr>
              <a:t>Some</a:t>
            </a:r>
            <a:r>
              <a:rPr dirty="0" sz="2500" spc="-45">
                <a:solidFill>
                  <a:srgbClr val="582C5F"/>
                </a:solidFill>
                <a:latin typeface="Arial"/>
                <a:cs typeface="Arial"/>
              </a:rPr>
              <a:t> </a:t>
            </a:r>
            <a:r>
              <a:rPr dirty="0" sz="2500">
                <a:solidFill>
                  <a:srgbClr val="582C5F"/>
                </a:solidFill>
                <a:latin typeface="Arial"/>
                <a:cs typeface="Arial"/>
              </a:rPr>
              <a:t>import</a:t>
            </a:r>
            <a:r>
              <a:rPr dirty="0" sz="2500" spc="-30">
                <a:solidFill>
                  <a:srgbClr val="582C5F"/>
                </a:solidFill>
                <a:latin typeface="Arial"/>
                <a:cs typeface="Arial"/>
              </a:rPr>
              <a:t> </a:t>
            </a:r>
            <a:r>
              <a:rPr dirty="0" sz="2500">
                <a:solidFill>
                  <a:srgbClr val="582C5F"/>
                </a:solidFill>
                <a:latin typeface="Arial"/>
                <a:cs typeface="Arial"/>
              </a:rPr>
              <a:t>processes</a:t>
            </a:r>
            <a:r>
              <a:rPr dirty="0" sz="2500" spc="-50">
                <a:solidFill>
                  <a:srgbClr val="582C5F"/>
                </a:solidFill>
                <a:latin typeface="Arial"/>
                <a:cs typeface="Arial"/>
              </a:rPr>
              <a:t> </a:t>
            </a:r>
            <a:r>
              <a:rPr dirty="0" sz="2500">
                <a:solidFill>
                  <a:srgbClr val="582C5F"/>
                </a:solidFill>
                <a:latin typeface="Arial"/>
                <a:cs typeface="Arial"/>
              </a:rPr>
              <a:t>need</a:t>
            </a:r>
            <a:r>
              <a:rPr dirty="0" sz="2500" spc="-55">
                <a:solidFill>
                  <a:srgbClr val="582C5F"/>
                </a:solidFill>
                <a:latin typeface="Arial"/>
                <a:cs typeface="Arial"/>
              </a:rPr>
              <a:t> </a:t>
            </a:r>
            <a:r>
              <a:rPr dirty="0" sz="2500">
                <a:solidFill>
                  <a:srgbClr val="582C5F"/>
                </a:solidFill>
                <a:latin typeface="Arial"/>
                <a:cs typeface="Arial"/>
              </a:rPr>
              <a:t>more</a:t>
            </a:r>
            <a:r>
              <a:rPr dirty="0" sz="2500" spc="-40">
                <a:solidFill>
                  <a:srgbClr val="582C5F"/>
                </a:solidFill>
                <a:latin typeface="Arial"/>
                <a:cs typeface="Arial"/>
              </a:rPr>
              <a:t> </a:t>
            </a:r>
            <a:r>
              <a:rPr dirty="0" sz="2500" spc="-10">
                <a:solidFill>
                  <a:srgbClr val="582C5F"/>
                </a:solidFill>
                <a:latin typeface="Arial"/>
                <a:cs typeface="Arial"/>
              </a:rPr>
              <a:t>exploration</a:t>
            </a:r>
            <a:endParaRPr sz="2500">
              <a:latin typeface="Arial"/>
              <a:cs typeface="Arial"/>
            </a:endParaRPr>
          </a:p>
          <a:p>
            <a:pPr lvl="1" marL="715010" indent="-342900">
              <a:lnSpc>
                <a:spcPct val="100000"/>
              </a:lnSpc>
              <a:spcBef>
                <a:spcPts val="525"/>
              </a:spcBef>
              <a:buChar char="•"/>
              <a:tabLst>
                <a:tab pos="715010" algn="l"/>
              </a:tabLst>
            </a:pPr>
            <a:r>
              <a:rPr dirty="0" sz="2200">
                <a:solidFill>
                  <a:srgbClr val="582C5F"/>
                </a:solidFill>
                <a:latin typeface="Arial"/>
                <a:cs typeface="Arial"/>
              </a:rPr>
              <a:t>Normalization</a:t>
            </a:r>
            <a:r>
              <a:rPr dirty="0" sz="2200" spc="-70">
                <a:solidFill>
                  <a:srgbClr val="582C5F"/>
                </a:solidFill>
                <a:latin typeface="Arial"/>
                <a:cs typeface="Arial"/>
              </a:rPr>
              <a:t> </a:t>
            </a:r>
            <a:r>
              <a:rPr dirty="0" sz="2200">
                <a:solidFill>
                  <a:srgbClr val="582C5F"/>
                </a:solidFill>
                <a:latin typeface="Arial"/>
                <a:cs typeface="Arial"/>
              </a:rPr>
              <a:t>runs</a:t>
            </a:r>
            <a:r>
              <a:rPr dirty="0" sz="2200" spc="-70">
                <a:solidFill>
                  <a:srgbClr val="582C5F"/>
                </a:solidFill>
                <a:latin typeface="Arial"/>
                <a:cs typeface="Arial"/>
              </a:rPr>
              <a:t> </a:t>
            </a:r>
            <a:r>
              <a:rPr dirty="0" sz="2200">
                <a:solidFill>
                  <a:srgbClr val="582C5F"/>
                </a:solidFill>
                <a:latin typeface="Arial"/>
                <a:cs typeface="Arial"/>
              </a:rPr>
              <a:t>after</a:t>
            </a:r>
            <a:r>
              <a:rPr dirty="0" sz="2200" spc="-65">
                <a:solidFill>
                  <a:srgbClr val="582C5F"/>
                </a:solidFill>
                <a:latin typeface="Arial"/>
                <a:cs typeface="Arial"/>
              </a:rPr>
              <a:t> </a:t>
            </a:r>
            <a:r>
              <a:rPr dirty="0" sz="2200">
                <a:solidFill>
                  <a:srgbClr val="582C5F"/>
                </a:solidFill>
                <a:latin typeface="Arial"/>
                <a:cs typeface="Arial"/>
              </a:rPr>
              <a:t>portfolio</a:t>
            </a:r>
            <a:r>
              <a:rPr dirty="0" sz="2200" spc="-75">
                <a:solidFill>
                  <a:srgbClr val="582C5F"/>
                </a:solidFill>
                <a:latin typeface="Arial"/>
                <a:cs typeface="Arial"/>
              </a:rPr>
              <a:t> </a:t>
            </a:r>
            <a:r>
              <a:rPr dirty="0" sz="2200" spc="-10">
                <a:solidFill>
                  <a:srgbClr val="582C5F"/>
                </a:solidFill>
                <a:latin typeface="Arial"/>
                <a:cs typeface="Arial"/>
              </a:rPr>
              <a:t>creation</a:t>
            </a:r>
            <a:endParaRPr sz="2200">
              <a:latin typeface="Arial"/>
              <a:cs typeface="Arial"/>
            </a:endParaRPr>
          </a:p>
          <a:p>
            <a:pPr lvl="1" marL="715010" marR="419734" indent="-342900">
              <a:lnSpc>
                <a:spcPct val="100000"/>
              </a:lnSpc>
              <a:spcBef>
                <a:spcPts val="530"/>
              </a:spcBef>
              <a:buChar char="•"/>
              <a:tabLst>
                <a:tab pos="715010" algn="l"/>
              </a:tabLst>
            </a:pPr>
            <a:r>
              <a:rPr dirty="0" sz="2200">
                <a:solidFill>
                  <a:srgbClr val="582C5F"/>
                </a:solidFill>
                <a:latin typeface="Arial"/>
                <a:cs typeface="Arial"/>
              </a:rPr>
              <a:t>Need</a:t>
            </a:r>
            <a:r>
              <a:rPr dirty="0" sz="2200" spc="-50">
                <a:solidFill>
                  <a:srgbClr val="582C5F"/>
                </a:solidFill>
                <a:latin typeface="Arial"/>
                <a:cs typeface="Arial"/>
              </a:rPr>
              <a:t> </a:t>
            </a:r>
            <a:r>
              <a:rPr dirty="0" sz="2200">
                <a:solidFill>
                  <a:srgbClr val="582C5F"/>
                </a:solidFill>
                <a:latin typeface="Arial"/>
                <a:cs typeface="Arial"/>
              </a:rPr>
              <a:t>to</a:t>
            </a:r>
            <a:r>
              <a:rPr dirty="0" sz="2200" spc="-55">
                <a:solidFill>
                  <a:srgbClr val="582C5F"/>
                </a:solidFill>
                <a:latin typeface="Arial"/>
                <a:cs typeface="Arial"/>
              </a:rPr>
              <a:t> </a:t>
            </a:r>
            <a:r>
              <a:rPr dirty="0" sz="2200">
                <a:solidFill>
                  <a:srgbClr val="582C5F"/>
                </a:solidFill>
                <a:latin typeface="Arial"/>
                <a:cs typeface="Arial"/>
              </a:rPr>
              <a:t>evaluate</a:t>
            </a:r>
            <a:r>
              <a:rPr dirty="0" sz="2200" spc="-45">
                <a:solidFill>
                  <a:srgbClr val="582C5F"/>
                </a:solidFill>
                <a:latin typeface="Arial"/>
                <a:cs typeface="Arial"/>
              </a:rPr>
              <a:t> </a:t>
            </a:r>
            <a:r>
              <a:rPr dirty="0" sz="2200">
                <a:solidFill>
                  <a:srgbClr val="582C5F"/>
                </a:solidFill>
                <a:latin typeface="Arial"/>
                <a:cs typeface="Arial"/>
              </a:rPr>
              <a:t>timing</a:t>
            </a:r>
            <a:r>
              <a:rPr dirty="0" sz="2200" spc="-55">
                <a:solidFill>
                  <a:srgbClr val="582C5F"/>
                </a:solidFill>
                <a:latin typeface="Arial"/>
                <a:cs typeface="Arial"/>
              </a:rPr>
              <a:t> </a:t>
            </a:r>
            <a:r>
              <a:rPr dirty="0" sz="2200">
                <a:solidFill>
                  <a:srgbClr val="582C5F"/>
                </a:solidFill>
                <a:latin typeface="Arial"/>
                <a:cs typeface="Arial"/>
              </a:rPr>
              <a:t>and</a:t>
            </a:r>
            <a:r>
              <a:rPr dirty="0" sz="2200" spc="-55">
                <a:solidFill>
                  <a:srgbClr val="582C5F"/>
                </a:solidFill>
                <a:latin typeface="Arial"/>
                <a:cs typeface="Arial"/>
              </a:rPr>
              <a:t> </a:t>
            </a:r>
            <a:r>
              <a:rPr dirty="0" sz="2200">
                <a:solidFill>
                  <a:srgbClr val="582C5F"/>
                </a:solidFill>
                <a:latin typeface="Arial"/>
                <a:cs typeface="Arial"/>
              </a:rPr>
              <a:t>effect</a:t>
            </a:r>
            <a:r>
              <a:rPr dirty="0" sz="2200" spc="-55">
                <a:solidFill>
                  <a:srgbClr val="582C5F"/>
                </a:solidFill>
                <a:latin typeface="Arial"/>
                <a:cs typeface="Arial"/>
              </a:rPr>
              <a:t> </a:t>
            </a:r>
            <a:r>
              <a:rPr dirty="0" sz="2200">
                <a:solidFill>
                  <a:srgbClr val="582C5F"/>
                </a:solidFill>
                <a:latin typeface="Arial"/>
                <a:cs typeface="Arial"/>
              </a:rPr>
              <a:t>of</a:t>
            </a:r>
            <a:r>
              <a:rPr dirty="0" sz="2200" spc="-55">
                <a:solidFill>
                  <a:srgbClr val="582C5F"/>
                </a:solidFill>
                <a:latin typeface="Arial"/>
                <a:cs typeface="Arial"/>
              </a:rPr>
              <a:t> </a:t>
            </a:r>
            <a:r>
              <a:rPr dirty="0" sz="2200">
                <a:solidFill>
                  <a:srgbClr val="582C5F"/>
                </a:solidFill>
                <a:latin typeface="Arial"/>
                <a:cs typeface="Arial"/>
              </a:rPr>
              <a:t>match</a:t>
            </a:r>
            <a:r>
              <a:rPr dirty="0" sz="2200" spc="-50">
                <a:solidFill>
                  <a:srgbClr val="582C5F"/>
                </a:solidFill>
                <a:latin typeface="Arial"/>
                <a:cs typeface="Arial"/>
              </a:rPr>
              <a:t> </a:t>
            </a:r>
            <a:r>
              <a:rPr dirty="0" sz="2200">
                <a:solidFill>
                  <a:srgbClr val="582C5F"/>
                </a:solidFill>
                <a:latin typeface="Arial"/>
                <a:cs typeface="Arial"/>
              </a:rPr>
              <a:t>actions</a:t>
            </a:r>
            <a:r>
              <a:rPr dirty="0" sz="2200" spc="-50">
                <a:solidFill>
                  <a:srgbClr val="582C5F"/>
                </a:solidFill>
                <a:latin typeface="Arial"/>
                <a:cs typeface="Arial"/>
              </a:rPr>
              <a:t> </a:t>
            </a:r>
            <a:r>
              <a:rPr dirty="0" sz="2200" spc="-25">
                <a:solidFill>
                  <a:srgbClr val="582C5F"/>
                </a:solidFill>
                <a:latin typeface="Arial"/>
                <a:cs typeface="Arial"/>
              </a:rPr>
              <a:t>on </a:t>
            </a:r>
            <a:r>
              <a:rPr dirty="0" sz="2200">
                <a:solidFill>
                  <a:srgbClr val="582C5F"/>
                </a:solidFill>
                <a:latin typeface="Arial"/>
                <a:cs typeface="Arial"/>
              </a:rPr>
              <a:t>portfolio</a:t>
            </a:r>
            <a:r>
              <a:rPr dirty="0" sz="2200" spc="-75">
                <a:solidFill>
                  <a:srgbClr val="582C5F"/>
                </a:solidFill>
                <a:latin typeface="Arial"/>
                <a:cs typeface="Arial"/>
              </a:rPr>
              <a:t> </a:t>
            </a:r>
            <a:r>
              <a:rPr dirty="0" sz="2200" spc="-10">
                <a:solidFill>
                  <a:srgbClr val="582C5F"/>
                </a:solidFill>
                <a:latin typeface="Arial"/>
                <a:cs typeface="Arial"/>
              </a:rPr>
              <a:t>creation</a:t>
            </a:r>
            <a:endParaRPr sz="2200">
              <a:latin typeface="Arial"/>
              <a:cs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Application>Microsoft Office PowerPoint</Application>
  <PresentationFormat>On-screen Show (4:3)</PresentationFormat>
  <ScaleCrop>false</ScaleCrop>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Masciadrelli, Jennifer</dc:creator>
  <dc:title>I-Share Alma Primo VE Office hours will start shortly</dc:title>
  <dcterms:created xsi:type="dcterms:W3CDTF">2026-05-18T21:56:06Z</dcterms:created>
  <dcterms:modified xsi:type="dcterms:W3CDTF">2026-05-18T21:56:06Z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2020-12-18T00:00:00Z</vt:filetime>
  </property>
  <property fmtid="{D5CDD505-2E9C-101B-9397-08002B2CF9AE}" pid="3" name="Creator">
    <vt:lpwstr>Adobe Acrobat Pro DC 20.13.20074</vt:lpwstr>
  </property>
  <property fmtid="{D5CDD505-2E9C-101B-9397-08002B2CF9AE}" pid="4" name="LastSaved">
    <vt:filetime>2026-05-18T00:00:00Z</vt:filetime>
  </property>
  <property fmtid="{D5CDD505-2E9C-101B-9397-08002B2CF9AE}" pid="5" name="Producer">
    <vt:lpwstr>Adobe PDF Library 20.13.106</vt:lpwstr>
  </property>
</Properties>
</file>