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sldIdLst>
    <p:sldId id="278" r:id="rId5"/>
    <p:sldId id="296" r:id="rId6"/>
    <p:sldId id="302" r:id="rId7"/>
    <p:sldId id="303" r:id="rId8"/>
    <p:sldId id="300" r:id="rId9"/>
    <p:sldId id="301" r:id="rId10"/>
    <p:sldId id="280" r:id="rId11"/>
    <p:sldId id="294" r:id="rId12"/>
    <p:sldId id="290" r:id="rId13"/>
    <p:sldId id="292" r:id="rId14"/>
    <p:sldId id="304" r:id="rId15"/>
    <p:sldId id="295" r:id="rId16"/>
    <p:sldId id="293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ch, Tammie" userId="6c80e3f9-11ef-459a-a279-644c5c163815" providerId="ADAL" clId="{4D8A3386-774C-461E-8EDF-E2FBC41277F9}"/>
    <pc:docChg chg="modSld">
      <pc:chgData name="Busch, Tammie" userId="6c80e3f9-11ef-459a-a279-644c5c163815" providerId="ADAL" clId="{4D8A3386-774C-461E-8EDF-E2FBC41277F9}" dt="2022-11-10T15:04:03.724" v="79" actId="1076"/>
      <pc:docMkLst>
        <pc:docMk/>
      </pc:docMkLst>
      <pc:sldChg chg="modSp">
        <pc:chgData name="Busch, Tammie" userId="6c80e3f9-11ef-459a-a279-644c5c163815" providerId="ADAL" clId="{4D8A3386-774C-461E-8EDF-E2FBC41277F9}" dt="2022-11-10T15:04:03.724" v="79" actId="1076"/>
        <pc:sldMkLst>
          <pc:docMk/>
          <pc:sldMk cId="1003962426" sldId="293"/>
        </pc:sldMkLst>
        <pc:spChg chg="mod">
          <ac:chgData name="Busch, Tammie" userId="6c80e3f9-11ef-459a-a279-644c5c163815" providerId="ADAL" clId="{4D8A3386-774C-461E-8EDF-E2FBC41277F9}" dt="2022-11-10T15:03:59.252" v="78" actId="1076"/>
          <ac:spMkLst>
            <pc:docMk/>
            <pc:sldMk cId="1003962426" sldId="293"/>
            <ac:spMk id="2" creationId="{800AB426-5B7C-607E-D413-5D2C9495CC0A}"/>
          </ac:spMkLst>
        </pc:spChg>
        <pc:spChg chg="mod">
          <ac:chgData name="Busch, Tammie" userId="6c80e3f9-11ef-459a-a279-644c5c163815" providerId="ADAL" clId="{4D8A3386-774C-461E-8EDF-E2FBC41277F9}" dt="2022-11-10T15:04:03.724" v="79" actId="1076"/>
          <ac:spMkLst>
            <pc:docMk/>
            <pc:sldMk cId="1003962426" sldId="293"/>
            <ac:spMk id="3" creationId="{B787DFD8-D262-D485-B1F2-817C5A0928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78286-png,cool-light-flame-creative-free-download-png-h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haas@siue.edu" TargetMode="External"/><Relationship Id="rId2" Type="http://schemas.openxmlformats.org/officeDocument/2006/relationships/hyperlink" Target="mailto:tabusch@siue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h3O5PdEiw" TargetMode="External"/><Relationship Id="rId2" Type="http://schemas.openxmlformats.org/officeDocument/2006/relationships/hyperlink" Target="https://knowledge.exlibrisgroup.com/Alma/Training/AlmaEssentials/Alma_Essentials_-_English/A_Terminology_and_Inventory_Models/A_Physical_Resources_in_Alm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0576" y="398797"/>
            <a:ext cx="5385816" cy="1950425"/>
          </a:xfrm>
        </p:spPr>
        <p:txBody>
          <a:bodyPr/>
          <a:lstStyle/>
          <a:p>
            <a:r>
              <a:rPr lang="en-US" dirty="0"/>
              <a:t>SIUE's Inventory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207" y="2709574"/>
            <a:ext cx="4562265" cy="16531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 dirty="0"/>
              <a:t>Tammie Busch and Stacey Haas</a:t>
            </a:r>
            <a:r>
              <a:rPr lang="en-US" dirty="0"/>
              <a:t> </a:t>
            </a:r>
          </a:p>
          <a:p>
            <a:r>
              <a:rPr lang="en-US" dirty="0">
                <a:cs typeface="Sabon Next LT"/>
              </a:rPr>
              <a:t>Southern Illinois University Edwardsville</a:t>
            </a:r>
          </a:p>
          <a:p>
            <a:endParaRPr lang="en-US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503" y="729778"/>
            <a:ext cx="6080760" cy="768096"/>
          </a:xfrm>
        </p:spPr>
        <p:txBody>
          <a:bodyPr/>
          <a:lstStyle/>
          <a:p>
            <a:r>
              <a:rPr lang="en-US" dirty="0"/>
              <a:t>Pre-inventory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446" y="1836203"/>
            <a:ext cx="5879592" cy="496475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Paving the way for the students to scan with fewer interruptions 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799EA-9B48-4491-9F59-632F1805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A picture containing nature, fire, fireplace&#10;&#10;Description automatically generated">
            <a:extLst>
              <a:ext uri="{FF2B5EF4-FFF2-40B4-BE49-F238E27FC236}">
                <a16:creationId xmlns:a16="http://schemas.microsoft.com/office/drawing/2014/main" id="{2265AB7A-368E-462B-847C-78F55664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21" y="270588"/>
            <a:ext cx="4565080" cy="6356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DF384-9D8F-4518-9B78-9D74EB18E12A}"/>
              </a:ext>
            </a:extLst>
          </p:cNvPr>
          <p:cNvSpPr txBox="1"/>
          <p:nvPr/>
        </p:nvSpPr>
        <p:spPr>
          <a:xfrm>
            <a:off x="82421" y="6627168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78286-png,cool-light-flame-creative-free-download-png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F1579-0FCE-4458-A43A-7B1F6AC7ED5D}"/>
              </a:ext>
            </a:extLst>
          </p:cNvPr>
          <p:cNvSpPr txBox="1"/>
          <p:nvPr/>
        </p:nvSpPr>
        <p:spPr>
          <a:xfrm>
            <a:off x="6219836" y="426777"/>
            <a:ext cx="3321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Barcodes not in Database  (Satan’s List) </a:t>
            </a:r>
          </a:p>
        </p:txBody>
      </p:sp>
      <p:pic>
        <p:nvPicPr>
          <p:cNvPr id="3" name="Picture 2" descr="Table, Excel&#10;&#10;Description automatically generated">
            <a:extLst>
              <a:ext uri="{FF2B5EF4-FFF2-40B4-BE49-F238E27FC236}">
                <a16:creationId xmlns:a16="http://schemas.microsoft.com/office/drawing/2014/main" id="{676C445E-A2E5-461E-968C-B4A997F74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045" y="2486968"/>
            <a:ext cx="56134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scanning benefits  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More efficient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Faster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No “Satan’s list” </a:t>
            </a:r>
          </a:p>
        </p:txBody>
      </p:sp>
    </p:spTree>
    <p:extLst>
      <p:ext uri="{BB962C8B-B14F-4D97-AF65-F5344CB8AC3E}">
        <p14:creationId xmlns:p14="http://schemas.microsoft.com/office/powerpoint/2010/main" val="157345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710" y="834201"/>
            <a:ext cx="4169664" cy="6675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710" y="1873708"/>
            <a:ext cx="4169664" cy="3646247"/>
          </a:xfrm>
        </p:spPr>
        <p:txBody>
          <a:bodyPr/>
          <a:lstStyle/>
          <a:p>
            <a:r>
              <a:rPr lang="en-US" dirty="0"/>
              <a:t>Please feel free to contact us with questions!</a:t>
            </a:r>
          </a:p>
          <a:p>
            <a:endParaRPr lang="en-US" dirty="0"/>
          </a:p>
          <a:p>
            <a:r>
              <a:rPr lang="en-US" dirty="0"/>
              <a:t>Tammie Busch </a:t>
            </a:r>
          </a:p>
          <a:p>
            <a:r>
              <a:rPr lang="en-US" dirty="0">
                <a:hlinkClick r:id="rId2"/>
              </a:rPr>
              <a:t>tabusch@siue.edu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Stacey Haas </a:t>
            </a:r>
          </a:p>
          <a:p>
            <a:r>
              <a:rPr lang="en-US" dirty="0">
                <a:hlinkClick r:id="rId3"/>
              </a:rPr>
              <a:t>shaas@siue.edu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BF8A-6219-43CA-D5ED-0D95E1CB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22" y="439404"/>
            <a:ext cx="5693664" cy="768096"/>
          </a:xfrm>
        </p:spPr>
        <p:txBody>
          <a:bodyPr/>
          <a:lstStyle/>
          <a:p>
            <a:r>
              <a:rPr lang="en-US" dirty="0"/>
              <a:t>Backstory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203C-DB72-7BAD-44C9-BE77E4989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77" y="1541600"/>
            <a:ext cx="5693664" cy="46584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Discrepancy in </a:t>
            </a:r>
            <a:r>
              <a:rPr lang="en-US" dirty="0" err="1">
                <a:cs typeface="Sabon Next LT"/>
              </a:rPr>
              <a:t>WorldCat</a:t>
            </a:r>
            <a:r>
              <a:rPr lang="en-US" dirty="0">
                <a:cs typeface="Sabon Next LT"/>
              </a:rPr>
              <a:t> holdings versus actual holdings</a:t>
            </a:r>
            <a:endParaRPr lang="en-US"/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OCLC's streamlined holdings update</a:t>
            </a:r>
            <a:endParaRPr lang="en-US" dirty="0">
              <a:cs typeface="Sabon Next LT"/>
            </a:endParaRPr>
          </a:p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Weeding project</a:t>
            </a:r>
          </a:p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Alma Shelf Report Tool pilot</a:t>
            </a:r>
          </a:p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Alma Interactive Inventory Scanning Tool pilot and implementation</a:t>
            </a:r>
          </a:p>
          <a:p>
            <a:pPr marL="342900" indent="-342900">
              <a:buChar char="•"/>
            </a:pPr>
            <a:endParaRPr lang="en-US" dirty="0">
              <a:cs typeface="Sabon Next LT"/>
            </a:endParaRPr>
          </a:p>
          <a:p>
            <a:endParaRPr lang="en-US" dirty="0">
              <a:cs typeface="Sabon Next LT"/>
            </a:endParaRPr>
          </a:p>
          <a:p>
            <a:endParaRPr lang="en-US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16397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C4645B-090D-05BA-6E0F-0EDFCDFF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39" y="146894"/>
            <a:ext cx="10671048" cy="1419483"/>
          </a:xfrm>
        </p:spPr>
        <p:txBody>
          <a:bodyPr/>
          <a:lstStyle/>
          <a:p>
            <a:r>
              <a:rPr lang="en-US" dirty="0"/>
              <a:t>Interactive inventory scanning tool statuses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009AD9DE-0F68-1AB6-D74F-C0EF451AB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83" y="1562347"/>
            <a:ext cx="7294131" cy="51108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F6172A0-6591-ABC4-F4AB-1EBC47D1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8C6F5C8-CFDF-F93C-320B-91B719DC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C6422E-33F3-C8EE-0A80-CE19A46E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32927"/>
            <a:ext cx="10683338" cy="1751321"/>
          </a:xfrm>
        </p:spPr>
        <p:txBody>
          <a:bodyPr anchor="t">
            <a:normAutofit/>
          </a:bodyPr>
          <a:lstStyle/>
          <a:p>
            <a:r>
              <a:rPr lang="en-US" dirty="0"/>
              <a:t>Interactive inventory </a:t>
            </a:r>
            <a:br>
              <a:rPr lang="en-US" dirty="0"/>
            </a:br>
            <a:r>
              <a:rPr lang="en-US" dirty="0"/>
              <a:t>Session download</a:t>
            </a:r>
          </a:p>
        </p:txBody>
      </p:sp>
      <p:pic>
        <p:nvPicPr>
          <p:cNvPr id="7" name="Picture 8" descr="Table&#10;&#10;Description automatically generated">
            <a:extLst>
              <a:ext uri="{FF2B5EF4-FFF2-40B4-BE49-F238E27FC236}">
                <a16:creationId xmlns:a16="http://schemas.microsoft.com/office/drawing/2014/main" id="{202AFB61-FA34-6A65-6C06-73F6F0E5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2569281"/>
            <a:ext cx="11119104" cy="350251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3D2F1-E7C2-599D-FA23-65DA2DC3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0AD-2B49-E9EC-27D0-C981D1F5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5C530-A57C-DE2B-1A34-2E3F7FCBD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Shelf report</a:t>
            </a:r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06260-8ACA-5C33-06CC-06D959E6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3018826"/>
            <a:ext cx="3741928" cy="3543074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Sabon Next LT"/>
              </a:rPr>
              <a:t>Pros</a:t>
            </a:r>
          </a:p>
          <a:p>
            <a:pPr marL="347345" indent="-347345"/>
            <a:r>
              <a:rPr lang="en-US" sz="2400" dirty="0">
                <a:cs typeface="Sabon Next LT"/>
              </a:rPr>
              <a:t>Fast </a:t>
            </a:r>
          </a:p>
          <a:p>
            <a:pPr marL="347345" indent="-347345"/>
            <a:r>
              <a:rPr lang="en-US" sz="2400" dirty="0">
                <a:cs typeface="Sabon Next LT"/>
              </a:rPr>
              <a:t>Minimal training</a:t>
            </a:r>
          </a:p>
          <a:p>
            <a:pPr marL="347345" indent="-347345"/>
            <a:r>
              <a:rPr lang="en-US" sz="2400" dirty="0">
                <a:cs typeface="Sabon Next LT"/>
              </a:rPr>
              <a:t>No decision making</a:t>
            </a:r>
          </a:p>
          <a:p>
            <a:pPr marL="347345" indent="-347345"/>
            <a:endParaRPr lang="en-US" sz="2400" dirty="0">
              <a:cs typeface="Sabon Next LT"/>
            </a:endParaRPr>
          </a:p>
          <a:p>
            <a:pPr marL="0" indent="0">
              <a:buNone/>
            </a:pPr>
            <a:r>
              <a:rPr lang="en-US" sz="2400" dirty="0">
                <a:cs typeface="Sabon Next LT"/>
              </a:rPr>
              <a:t>Cons</a:t>
            </a:r>
          </a:p>
          <a:p>
            <a:pPr marL="347345" indent="-347345"/>
            <a:r>
              <a:rPr lang="en-US" sz="2400" dirty="0">
                <a:cs typeface="Sabon Next LT"/>
              </a:rPr>
              <a:t>Satan's List</a:t>
            </a:r>
          </a:p>
          <a:p>
            <a:pPr marL="0" indent="0">
              <a:buNone/>
            </a:pPr>
            <a:endParaRPr lang="en-US" dirty="0">
              <a:cs typeface="Sabon Next 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B3B27-C83C-F3DD-6F81-AB56D5107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4834" y="2330704"/>
            <a:ext cx="4214078" cy="857794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Interactive inventory </a:t>
            </a:r>
            <a:endParaRPr lang="en-US" sz="2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5DE47-E55C-6938-8F15-24EA427E0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3018827"/>
            <a:ext cx="3741928" cy="3543073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Sabon Next LT"/>
              </a:rPr>
              <a:t>Pros</a:t>
            </a:r>
          </a:p>
          <a:p>
            <a:pPr marL="347345" indent="-347345"/>
            <a:r>
              <a:rPr lang="en-US" sz="2400" dirty="0">
                <a:cs typeface="Sabon Next LT"/>
              </a:rPr>
              <a:t>Identify issues in real time</a:t>
            </a:r>
          </a:p>
          <a:p>
            <a:pPr marL="347345" indent="-347345"/>
            <a:r>
              <a:rPr lang="en-US" sz="2400" dirty="0">
                <a:cs typeface="Sabon Next LT"/>
              </a:rPr>
              <a:t>No Satan's List</a:t>
            </a:r>
          </a:p>
          <a:p>
            <a:pPr marL="0" indent="0">
              <a:buNone/>
            </a:pPr>
            <a:endParaRPr lang="en-US" sz="2400" dirty="0">
              <a:cs typeface="Sabon Next LT"/>
            </a:endParaRPr>
          </a:p>
          <a:p>
            <a:pPr marL="0" indent="0">
              <a:buNone/>
            </a:pPr>
            <a:r>
              <a:rPr lang="en-US" sz="2400" dirty="0">
                <a:cs typeface="Sabon Next LT"/>
              </a:rPr>
              <a:t>Cons</a:t>
            </a:r>
            <a:endParaRPr lang="en-US" dirty="0"/>
          </a:p>
          <a:p>
            <a:pPr marL="347345" indent="-347345"/>
            <a:r>
              <a:rPr lang="en-US" sz="2400" dirty="0">
                <a:cs typeface="Sabon Next LT"/>
              </a:rPr>
              <a:t>More training</a:t>
            </a:r>
          </a:p>
          <a:p>
            <a:pPr marL="347345" indent="-347345"/>
            <a:r>
              <a:rPr lang="en-US" sz="2400" dirty="0">
                <a:cs typeface="Sabon Next LT"/>
              </a:rPr>
              <a:t>Items missing from shelf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C2CEE-3FF3-322F-F1A4-B200F5C8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3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065C-5F7B-2FE8-D524-6525E089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7191102" cy="768096"/>
          </a:xfrm>
        </p:spPr>
        <p:txBody>
          <a:bodyPr/>
          <a:lstStyle/>
          <a:p>
            <a:r>
              <a:rPr lang="en-US" dirty="0"/>
              <a:t>General 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C3233-3D19-7192-3163-A17D57A76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903" y="2805031"/>
            <a:ext cx="5879592" cy="27005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 sz="2400" dirty="0">
                <a:ea typeface="+mn-lt"/>
                <a:cs typeface="+mn-lt"/>
              </a:rPr>
              <a:t>More in-depth training and documentation</a:t>
            </a:r>
            <a:endParaRPr lang="en-US" sz="2400" dirty="0">
              <a:cs typeface="Sabon Next LT"/>
            </a:endParaRPr>
          </a:p>
          <a:p>
            <a:endParaRPr lang="en-US" sz="24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2400" dirty="0">
                <a:cs typeface="Sabon Next LT"/>
              </a:rPr>
              <a:t>38888 barcodes</a:t>
            </a:r>
            <a:endParaRPr lang="en-US" dirty="0"/>
          </a:p>
          <a:p>
            <a:endParaRPr lang="en-US" sz="24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2400" dirty="0">
                <a:cs typeface="Sabon Next LT"/>
              </a:rPr>
              <a:t>Outdated circulation data</a:t>
            </a:r>
          </a:p>
          <a:p>
            <a:pPr marL="285750" indent="-285750">
              <a:buChar char="•"/>
            </a:pPr>
            <a:endParaRPr lang="en-US" sz="2400" dirty="0">
              <a:cs typeface="Sabon Next 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90F40-B98E-00F4-1572-1C475104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2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3261938"/>
          </a:xfrm>
        </p:spPr>
        <p:txBody>
          <a:bodyPr/>
          <a:lstStyle/>
          <a:p>
            <a:r>
              <a:rPr lang="en-US" sz="4800" dirty="0"/>
              <a:t>Hire Students</a:t>
            </a:r>
          </a:p>
          <a:p>
            <a:r>
              <a:rPr lang="en-US" sz="4800" dirty="0"/>
              <a:t>Fix Pre-inventory Issues</a:t>
            </a:r>
          </a:p>
          <a:p>
            <a:r>
              <a:rPr lang="en-US" sz="4800" dirty="0"/>
              <a:t>Teach Students Scanning </a:t>
            </a:r>
          </a:p>
          <a:p>
            <a:r>
              <a:rPr lang="en-US" sz="4800" dirty="0"/>
              <a:t>Post inventory clean up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477417"/>
            <a:ext cx="6766560" cy="1313632"/>
          </a:xfrm>
        </p:spPr>
        <p:txBody>
          <a:bodyPr/>
          <a:lstStyle/>
          <a:p>
            <a:r>
              <a:rPr lang="en-US" dirty="0"/>
              <a:t>Student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08" y="2207684"/>
            <a:ext cx="6766560" cy="41931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Sabon Next LT"/>
              </a:rPr>
              <a:t>Created a training module for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 </a:t>
            </a:r>
            <a:r>
              <a:rPr lang="en-US" sz="1600" dirty="0"/>
              <a:t>Ex Libris’ Physical Resources in Alma </a:t>
            </a:r>
            <a:r>
              <a:rPr lang="en-US" sz="1600" dirty="0">
                <a:hlinkClick r:id="rId2"/>
              </a:rPr>
              <a:t>https://knowledge.exlibrisgroup.com/Alma/Training/AlmaEssentials/Alma_Essentials_-_English/A_Terminology_and_Inventory_Models/A_Physical_Resources_in_Alma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cs typeface="Sabon Next 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Library of Congress Classification System </a:t>
            </a:r>
            <a:r>
              <a:rPr lang="en-US" sz="1600" dirty="0">
                <a:hlinkClick r:id="rId3"/>
              </a:rPr>
              <a:t>https://www.youtube.com/watch?v=Vdh3O5PdEiw</a:t>
            </a:r>
            <a:endParaRPr lang="en-US" sz="1600" dirty="0"/>
          </a:p>
          <a:p>
            <a:endParaRPr lang="en-US" sz="1600" dirty="0">
              <a:cs typeface="Sabon Next 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Georgetown University Library's Inventory Process for the Alma Library System https://www.youtube.com/watch?v=PW_hdI65h10</a:t>
            </a:r>
            <a:endParaRPr lang="en-US" sz="1600" dirty="0">
              <a:cs typeface="Sabon Next LT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7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180627"/>
            <a:ext cx="8074442" cy="4381273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The students were shown how to scan and what to do with problem items </a:t>
            </a:r>
            <a:endParaRPr lang="en-US" sz="2800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292796F9A49409F1D74A268B4C27E" ma:contentTypeVersion="13" ma:contentTypeDescription="Create a new document." ma:contentTypeScope="" ma:versionID="a07f1b83ae8705896ab807a644e465c4">
  <xsd:schema xmlns:xsd="http://www.w3.org/2001/XMLSchema" xmlns:xs="http://www.w3.org/2001/XMLSchema" xmlns:p="http://schemas.microsoft.com/office/2006/metadata/properties" xmlns:ns3="7cb65873-c4a5-43f8-83b6-a2074dc2c42f" xmlns:ns4="58efee4b-9e40-40af-a78a-f9dbbb54f0ab" targetNamespace="http://schemas.microsoft.com/office/2006/metadata/properties" ma:root="true" ma:fieldsID="e5572bbe49944970011721d07ebb5110" ns3:_="" ns4:_="">
    <xsd:import namespace="7cb65873-c4a5-43f8-83b6-a2074dc2c42f"/>
    <xsd:import namespace="58efee4b-9e40-40af-a78a-f9dbbb54f0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5873-c4a5-43f8-83b6-a2074dc2c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ee4b-9e40-40af-a78a-f9dbbb54f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68E341-18B4-4EDF-8941-0EE2AEC55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b65873-c4a5-43f8-83b6-a2074dc2c42f"/>
    <ds:schemaRef ds:uri="58efee4b-9e40-40af-a78a-f9dbbb54f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43A8ED-77B7-4AF8-A0C5-D0E630B00F59}">
  <ds:schemaRefs>
    <ds:schemaRef ds:uri="http://purl.org/dc/elements/1.1/"/>
    <ds:schemaRef ds:uri="http://schemas.microsoft.com/office/2006/metadata/properties"/>
    <ds:schemaRef ds:uri="58efee4b-9e40-40af-a78a-f9dbbb54f0a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7cb65873-c4a5-43f8-83b6-a2074dc2c4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F9CA8E-3050-445A-9D7B-ABEC93E7641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{DBD3F32F-5CF7-4791-9B9D-22A535EA0A1B}tf78438558_win32</Template>
  <TotalTime>429</TotalTime>
  <Words>309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Sabon Next LT</vt:lpstr>
      <vt:lpstr>Office Theme</vt:lpstr>
      <vt:lpstr>SIUE's Inventory project </vt:lpstr>
      <vt:lpstr>Backstory</vt:lpstr>
      <vt:lpstr>Interactive inventory scanning tool statuses</vt:lpstr>
      <vt:lpstr>Interactive inventory  Session download</vt:lpstr>
      <vt:lpstr>Inventory tools</vt:lpstr>
      <vt:lpstr>General obstacles</vt:lpstr>
      <vt:lpstr>My Steps</vt:lpstr>
      <vt:lpstr>Student onboarding</vt:lpstr>
      <vt:lpstr>scanning  </vt:lpstr>
      <vt:lpstr>Pre-inventory</vt:lpstr>
      <vt:lpstr>PowerPoint Presentation</vt:lpstr>
      <vt:lpstr>Real time scanning benefits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project</dc:title>
  <dc:subject/>
  <dc:creator>Haas, Stacey</dc:creator>
  <cp:lastModifiedBy>Busch, Tammie</cp:lastModifiedBy>
  <cp:revision>326</cp:revision>
  <dcterms:created xsi:type="dcterms:W3CDTF">2022-11-03T11:58:40Z</dcterms:created>
  <dcterms:modified xsi:type="dcterms:W3CDTF">2022-11-10T15:04:07Z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0x01010076A292796F9A49409F1D74A268B4C27E</vt:lpwstr>
  </property>
</Properties>
</file>