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6" r:id="rId5"/>
    <p:sldId id="260" r:id="rId6"/>
    <p:sldId id="263" r:id="rId7"/>
    <p:sldId id="266" r:id="rId8"/>
    <p:sldId id="262" r:id="rId9"/>
    <p:sldId id="264" r:id="rId10"/>
    <p:sldId id="261" r:id="rId11"/>
    <p:sldId id="265" r:id="rId12"/>
    <p:sldId id="270" r:id="rId13"/>
    <p:sldId id="271" r:id="rId14"/>
    <p:sldId id="257" r:id="rId15"/>
    <p:sldId id="258" r:id="rId16"/>
    <p:sldId id="268" r:id="rId17"/>
    <p:sldId id="269"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mre, Andrea" userId="e5ddaf7e-7937-40ad-8299-3ca1d865750e" providerId="ADAL" clId="{DAC9E940-8C5E-4F1D-B4A7-EA4084830759}"/>
    <pc:docChg chg="undo custSel addSld delSld modSld sldOrd">
      <pc:chgData name="Imre, Andrea" userId="e5ddaf7e-7937-40ad-8299-3ca1d865750e" providerId="ADAL" clId="{DAC9E940-8C5E-4F1D-B4A7-EA4084830759}" dt="2022-11-10T15:53:27.559" v="4898" actId="207"/>
      <pc:docMkLst>
        <pc:docMk/>
      </pc:docMkLst>
      <pc:sldChg chg="modSp">
        <pc:chgData name="Imre, Andrea" userId="e5ddaf7e-7937-40ad-8299-3ca1d865750e" providerId="ADAL" clId="{DAC9E940-8C5E-4F1D-B4A7-EA4084830759}" dt="2022-11-08T01:19:36.073" v="3611" actId="14100"/>
        <pc:sldMkLst>
          <pc:docMk/>
          <pc:sldMk cId="3930926025" sldId="256"/>
        </pc:sldMkLst>
        <pc:spChg chg="mod">
          <ac:chgData name="Imre, Andrea" userId="e5ddaf7e-7937-40ad-8299-3ca1d865750e" providerId="ADAL" clId="{DAC9E940-8C5E-4F1D-B4A7-EA4084830759}" dt="2022-11-08T01:19:36.073" v="3611" actId="14100"/>
          <ac:spMkLst>
            <pc:docMk/>
            <pc:sldMk cId="3930926025" sldId="256"/>
            <ac:spMk id="2" creationId="{4461E5BB-4AD6-4E3C-BC3F-FE490E07A286}"/>
          </ac:spMkLst>
        </pc:spChg>
        <pc:spChg chg="mod">
          <ac:chgData name="Imre, Andrea" userId="e5ddaf7e-7937-40ad-8299-3ca1d865750e" providerId="ADAL" clId="{DAC9E940-8C5E-4F1D-B4A7-EA4084830759}" dt="2022-11-07T14:12:43.257" v="2"/>
          <ac:spMkLst>
            <pc:docMk/>
            <pc:sldMk cId="3930926025" sldId="256"/>
            <ac:spMk id="3" creationId="{090E4037-1A3B-4F5C-AA38-D3F7721B813E}"/>
          </ac:spMkLst>
        </pc:spChg>
      </pc:sldChg>
      <pc:sldChg chg="addSp delSp modSp">
        <pc:chgData name="Imre, Andrea" userId="e5ddaf7e-7937-40ad-8299-3ca1d865750e" providerId="ADAL" clId="{DAC9E940-8C5E-4F1D-B4A7-EA4084830759}" dt="2022-11-10T15:38:16.165" v="4238" actId="1076"/>
        <pc:sldMkLst>
          <pc:docMk/>
          <pc:sldMk cId="1163550834" sldId="257"/>
        </pc:sldMkLst>
        <pc:spChg chg="mod">
          <ac:chgData name="Imre, Andrea" userId="e5ddaf7e-7937-40ad-8299-3ca1d865750e" providerId="ADAL" clId="{DAC9E940-8C5E-4F1D-B4A7-EA4084830759}" dt="2022-11-10T15:37:42.440" v="4235" actId="20577"/>
          <ac:spMkLst>
            <pc:docMk/>
            <pc:sldMk cId="1163550834" sldId="257"/>
            <ac:spMk id="2" creationId="{91CE9516-7676-4BB7-9133-20DC8F0C3453}"/>
          </ac:spMkLst>
        </pc:spChg>
        <pc:spChg chg="add del mod">
          <ac:chgData name="Imre, Andrea" userId="e5ddaf7e-7937-40ad-8299-3ca1d865750e" providerId="ADAL" clId="{DAC9E940-8C5E-4F1D-B4A7-EA4084830759}" dt="2022-11-10T15:30:00.536" v="4130"/>
          <ac:spMkLst>
            <pc:docMk/>
            <pc:sldMk cId="1163550834" sldId="257"/>
            <ac:spMk id="3" creationId="{9107A31F-DF1A-434C-932D-445540EBCF77}"/>
          </ac:spMkLst>
        </pc:spChg>
        <pc:spChg chg="add del mod">
          <ac:chgData name="Imre, Andrea" userId="e5ddaf7e-7937-40ad-8299-3ca1d865750e" providerId="ADAL" clId="{DAC9E940-8C5E-4F1D-B4A7-EA4084830759}" dt="2022-11-10T15:37:54.957" v="4236"/>
          <ac:spMkLst>
            <pc:docMk/>
            <pc:sldMk cId="1163550834" sldId="257"/>
            <ac:spMk id="4" creationId="{FE5719B7-03E6-43B1-AFDF-65C1E44FF446}"/>
          </ac:spMkLst>
        </pc:spChg>
        <pc:spChg chg="add del mod">
          <ac:chgData name="Imre, Andrea" userId="e5ddaf7e-7937-40ad-8299-3ca1d865750e" providerId="ADAL" clId="{DAC9E940-8C5E-4F1D-B4A7-EA4084830759}" dt="2022-11-10T15:30:00.536" v="4130"/>
          <ac:spMkLst>
            <pc:docMk/>
            <pc:sldMk cId="1163550834" sldId="257"/>
            <ac:spMk id="5" creationId="{4E929153-3301-42B3-A6C3-CC5362C7DDD9}"/>
          </ac:spMkLst>
        </pc:spChg>
        <pc:spChg chg="add del mod">
          <ac:chgData name="Imre, Andrea" userId="e5ddaf7e-7937-40ad-8299-3ca1d865750e" providerId="ADAL" clId="{DAC9E940-8C5E-4F1D-B4A7-EA4084830759}" dt="2022-11-10T15:30:00.536" v="4130"/>
          <ac:spMkLst>
            <pc:docMk/>
            <pc:sldMk cId="1163550834" sldId="257"/>
            <ac:spMk id="7" creationId="{3A2F95F5-37F9-431A-97CF-3DFAA639906B}"/>
          </ac:spMkLst>
        </pc:spChg>
        <pc:spChg chg="add del mod">
          <ac:chgData name="Imre, Andrea" userId="e5ddaf7e-7937-40ad-8299-3ca1d865750e" providerId="ADAL" clId="{DAC9E940-8C5E-4F1D-B4A7-EA4084830759}" dt="2022-11-10T15:37:54.957" v="4236"/>
          <ac:spMkLst>
            <pc:docMk/>
            <pc:sldMk cId="1163550834" sldId="257"/>
            <ac:spMk id="8" creationId="{3C95BE9A-5C9C-4BC8-8782-2C2A2C7A5178}"/>
          </ac:spMkLst>
        </pc:spChg>
        <pc:picChg chg="mod">
          <ac:chgData name="Imre, Andrea" userId="e5ddaf7e-7937-40ad-8299-3ca1d865750e" providerId="ADAL" clId="{DAC9E940-8C5E-4F1D-B4A7-EA4084830759}" dt="2022-11-10T15:38:16.165" v="4238" actId="1076"/>
          <ac:picMkLst>
            <pc:docMk/>
            <pc:sldMk cId="1163550834" sldId="257"/>
            <ac:picMk id="6" creationId="{054CE823-0054-4FBA-B537-E1F3881CB2F9}"/>
          </ac:picMkLst>
        </pc:picChg>
      </pc:sldChg>
      <pc:sldChg chg="modSp">
        <pc:chgData name="Imre, Andrea" userId="e5ddaf7e-7937-40ad-8299-3ca1d865750e" providerId="ADAL" clId="{DAC9E940-8C5E-4F1D-B4A7-EA4084830759}" dt="2022-11-07T17:00:51.560" v="2573" actId="20577"/>
        <pc:sldMkLst>
          <pc:docMk/>
          <pc:sldMk cId="3649027378" sldId="258"/>
        </pc:sldMkLst>
        <pc:spChg chg="mod">
          <ac:chgData name="Imre, Andrea" userId="e5ddaf7e-7937-40ad-8299-3ca1d865750e" providerId="ADAL" clId="{DAC9E940-8C5E-4F1D-B4A7-EA4084830759}" dt="2022-11-07T17:00:51.560" v="2573" actId="20577"/>
          <ac:spMkLst>
            <pc:docMk/>
            <pc:sldMk cId="3649027378" sldId="258"/>
            <ac:spMk id="2" creationId="{66D2A07C-8AA2-4088-8F66-1DB36D911B12}"/>
          </ac:spMkLst>
        </pc:spChg>
        <pc:picChg chg="mod">
          <ac:chgData name="Imre, Andrea" userId="e5ddaf7e-7937-40ad-8299-3ca1d865750e" providerId="ADAL" clId="{DAC9E940-8C5E-4F1D-B4A7-EA4084830759}" dt="2022-11-07T17:00:43.129" v="2571" actId="1076"/>
          <ac:picMkLst>
            <pc:docMk/>
            <pc:sldMk cId="3649027378" sldId="258"/>
            <ac:picMk id="3" creationId="{94F88F1C-445D-4679-A69A-BAED37A7E311}"/>
          </ac:picMkLst>
        </pc:picChg>
      </pc:sldChg>
      <pc:sldChg chg="addSp modSp add modNotesTx">
        <pc:chgData name="Imre, Andrea" userId="e5ddaf7e-7937-40ad-8299-3ca1d865750e" providerId="ADAL" clId="{DAC9E940-8C5E-4F1D-B4A7-EA4084830759}" dt="2022-11-10T15:41:33.092" v="4552" actId="1076"/>
        <pc:sldMkLst>
          <pc:docMk/>
          <pc:sldMk cId="2360183161" sldId="260"/>
        </pc:sldMkLst>
        <pc:spChg chg="mod">
          <ac:chgData name="Imre, Andrea" userId="e5ddaf7e-7937-40ad-8299-3ca1d865750e" providerId="ADAL" clId="{DAC9E940-8C5E-4F1D-B4A7-EA4084830759}" dt="2022-11-10T15:38:47.679" v="4243" actId="20577"/>
          <ac:spMkLst>
            <pc:docMk/>
            <pc:sldMk cId="2360183161" sldId="260"/>
            <ac:spMk id="2" creationId="{7ADDAAD8-6D74-41B1-A6B6-5F3AE1E3767E}"/>
          </ac:spMkLst>
        </pc:spChg>
        <pc:spChg chg="mod">
          <ac:chgData name="Imre, Andrea" userId="e5ddaf7e-7937-40ad-8299-3ca1d865750e" providerId="ADAL" clId="{DAC9E940-8C5E-4F1D-B4A7-EA4084830759}" dt="2022-11-10T15:41:00.474" v="4548" actId="20577"/>
          <ac:spMkLst>
            <pc:docMk/>
            <pc:sldMk cId="2360183161" sldId="260"/>
            <ac:spMk id="3" creationId="{F742F4D5-F4B3-46CA-9C8D-492BD62B1744}"/>
          </ac:spMkLst>
        </pc:spChg>
        <pc:picChg chg="add mod">
          <ac:chgData name="Imre, Andrea" userId="e5ddaf7e-7937-40ad-8299-3ca1d865750e" providerId="ADAL" clId="{DAC9E940-8C5E-4F1D-B4A7-EA4084830759}" dt="2022-11-10T15:41:33.092" v="4552" actId="1076"/>
          <ac:picMkLst>
            <pc:docMk/>
            <pc:sldMk cId="2360183161" sldId="260"/>
            <ac:picMk id="4" creationId="{CCBC515B-E4A2-492D-AA9F-272267AF547C}"/>
          </ac:picMkLst>
        </pc:picChg>
      </pc:sldChg>
      <pc:sldChg chg="addSp delSp modSp add modNotesTx">
        <pc:chgData name="Imre, Andrea" userId="e5ddaf7e-7937-40ad-8299-3ca1d865750e" providerId="ADAL" clId="{DAC9E940-8C5E-4F1D-B4A7-EA4084830759}" dt="2022-11-10T15:46:47.454" v="4801" actId="20577"/>
        <pc:sldMkLst>
          <pc:docMk/>
          <pc:sldMk cId="1100410266" sldId="261"/>
        </pc:sldMkLst>
        <pc:spChg chg="mod">
          <ac:chgData name="Imre, Andrea" userId="e5ddaf7e-7937-40ad-8299-3ca1d865750e" providerId="ADAL" clId="{DAC9E940-8C5E-4F1D-B4A7-EA4084830759}" dt="2022-11-10T15:46:47.454" v="4801" actId="20577"/>
          <ac:spMkLst>
            <pc:docMk/>
            <pc:sldMk cId="1100410266" sldId="261"/>
            <ac:spMk id="2" creationId="{57CECE03-8D84-4FED-A24C-9B099A55E225}"/>
          </ac:spMkLst>
        </pc:spChg>
        <pc:spChg chg="mod">
          <ac:chgData name="Imre, Andrea" userId="e5ddaf7e-7937-40ad-8299-3ca1d865750e" providerId="ADAL" clId="{DAC9E940-8C5E-4F1D-B4A7-EA4084830759}" dt="2022-11-07T14:32:06.504" v="1055"/>
          <ac:spMkLst>
            <pc:docMk/>
            <pc:sldMk cId="1100410266" sldId="261"/>
            <ac:spMk id="3" creationId="{21B2BD3A-85AE-4055-A5D8-761061F45D44}"/>
          </ac:spMkLst>
        </pc:spChg>
        <pc:spChg chg="add del mod">
          <ac:chgData name="Imre, Andrea" userId="e5ddaf7e-7937-40ad-8299-3ca1d865750e" providerId="ADAL" clId="{DAC9E940-8C5E-4F1D-B4A7-EA4084830759}" dt="2022-11-07T14:31:51.208" v="1054"/>
          <ac:spMkLst>
            <pc:docMk/>
            <pc:sldMk cId="1100410266" sldId="261"/>
            <ac:spMk id="5" creationId="{801267BB-9539-49B9-AEC8-90E6EB4690FA}"/>
          </ac:spMkLst>
        </pc:spChg>
        <pc:picChg chg="add mod">
          <ac:chgData name="Imre, Andrea" userId="e5ddaf7e-7937-40ad-8299-3ca1d865750e" providerId="ADAL" clId="{DAC9E940-8C5E-4F1D-B4A7-EA4084830759}" dt="2022-11-07T14:32:17.037" v="1058" actId="14100"/>
          <ac:picMkLst>
            <pc:docMk/>
            <pc:sldMk cId="1100410266" sldId="261"/>
            <ac:picMk id="4" creationId="{AA691E11-FFD3-4939-932B-60402477984C}"/>
          </ac:picMkLst>
        </pc:picChg>
      </pc:sldChg>
      <pc:sldChg chg="modSp add ord modNotesTx">
        <pc:chgData name="Imre, Andrea" userId="e5ddaf7e-7937-40ad-8299-3ca1d865750e" providerId="ADAL" clId="{DAC9E940-8C5E-4F1D-B4A7-EA4084830759}" dt="2022-11-10T15:43:53.808" v="4765" actId="20577"/>
        <pc:sldMkLst>
          <pc:docMk/>
          <pc:sldMk cId="1781732229" sldId="262"/>
        </pc:sldMkLst>
        <pc:spChg chg="mod">
          <ac:chgData name="Imre, Andrea" userId="e5ddaf7e-7937-40ad-8299-3ca1d865750e" providerId="ADAL" clId="{DAC9E940-8C5E-4F1D-B4A7-EA4084830759}" dt="2022-11-07T16:59:39.683" v="2555" actId="113"/>
          <ac:spMkLst>
            <pc:docMk/>
            <pc:sldMk cId="1781732229" sldId="262"/>
            <ac:spMk id="2" creationId="{A5EFB2EE-8A31-4842-9321-C63E779ED6C2}"/>
          </ac:spMkLst>
        </pc:spChg>
        <pc:spChg chg="mod">
          <ac:chgData name="Imre, Andrea" userId="e5ddaf7e-7937-40ad-8299-3ca1d865750e" providerId="ADAL" clId="{DAC9E940-8C5E-4F1D-B4A7-EA4084830759}" dt="2022-11-10T15:43:53.808" v="4765" actId="20577"/>
          <ac:spMkLst>
            <pc:docMk/>
            <pc:sldMk cId="1781732229" sldId="262"/>
            <ac:spMk id="3" creationId="{34FCD1A6-4198-4A89-AC7D-5B93B37943A8}"/>
          </ac:spMkLst>
        </pc:spChg>
      </pc:sldChg>
      <pc:sldChg chg="addSp modSp add ord">
        <pc:chgData name="Imre, Andrea" userId="e5ddaf7e-7937-40ad-8299-3ca1d865750e" providerId="ADAL" clId="{DAC9E940-8C5E-4F1D-B4A7-EA4084830759}" dt="2022-11-07T18:30:08.258" v="2658"/>
        <pc:sldMkLst>
          <pc:docMk/>
          <pc:sldMk cId="1565957160" sldId="263"/>
        </pc:sldMkLst>
        <pc:spChg chg="mod">
          <ac:chgData name="Imre, Andrea" userId="e5ddaf7e-7937-40ad-8299-3ca1d865750e" providerId="ADAL" clId="{DAC9E940-8C5E-4F1D-B4A7-EA4084830759}" dt="2022-11-07T16:42:07.583" v="2052" actId="20577"/>
          <ac:spMkLst>
            <pc:docMk/>
            <pc:sldMk cId="1565957160" sldId="263"/>
            <ac:spMk id="2" creationId="{4446D2F6-2AD7-423F-901D-D3C8133558E5}"/>
          </ac:spMkLst>
        </pc:spChg>
        <pc:spChg chg="mod">
          <ac:chgData name="Imre, Andrea" userId="e5ddaf7e-7937-40ad-8299-3ca1d865750e" providerId="ADAL" clId="{DAC9E940-8C5E-4F1D-B4A7-EA4084830759}" dt="2022-11-07T16:41:52.742" v="2036" actId="20577"/>
          <ac:spMkLst>
            <pc:docMk/>
            <pc:sldMk cId="1565957160" sldId="263"/>
            <ac:spMk id="3" creationId="{435ABED0-98AE-4FD3-922E-80FBAD3B3316}"/>
          </ac:spMkLst>
        </pc:spChg>
        <pc:picChg chg="add mod">
          <ac:chgData name="Imre, Andrea" userId="e5ddaf7e-7937-40ad-8299-3ca1d865750e" providerId="ADAL" clId="{DAC9E940-8C5E-4F1D-B4A7-EA4084830759}" dt="2022-11-07T16:33:12.901" v="2025" actId="1076"/>
          <ac:picMkLst>
            <pc:docMk/>
            <pc:sldMk cId="1565957160" sldId="263"/>
            <ac:picMk id="4" creationId="{E307A87B-2E64-4093-A765-25CE867AD502}"/>
          </ac:picMkLst>
        </pc:picChg>
      </pc:sldChg>
      <pc:sldChg chg="addSp delSp modSp add modNotesTx">
        <pc:chgData name="Imre, Andrea" userId="e5ddaf7e-7937-40ad-8299-3ca1d865750e" providerId="ADAL" clId="{DAC9E940-8C5E-4F1D-B4A7-EA4084830759}" dt="2022-11-08T01:38:08.224" v="4005" actId="1076"/>
        <pc:sldMkLst>
          <pc:docMk/>
          <pc:sldMk cId="2709295664" sldId="264"/>
        </pc:sldMkLst>
        <pc:spChg chg="mod">
          <ac:chgData name="Imre, Andrea" userId="e5ddaf7e-7937-40ad-8299-3ca1d865750e" providerId="ADAL" clId="{DAC9E940-8C5E-4F1D-B4A7-EA4084830759}" dt="2022-11-07T17:00:01.278" v="2558" actId="113"/>
          <ac:spMkLst>
            <pc:docMk/>
            <pc:sldMk cId="2709295664" sldId="264"/>
            <ac:spMk id="2" creationId="{AE480C44-883A-40E8-857E-E796E2FFED94}"/>
          </ac:spMkLst>
        </pc:spChg>
        <pc:spChg chg="del">
          <ac:chgData name="Imre, Andrea" userId="e5ddaf7e-7937-40ad-8299-3ca1d865750e" providerId="ADAL" clId="{DAC9E940-8C5E-4F1D-B4A7-EA4084830759}" dt="2022-11-07T16:32:58.792" v="2023"/>
          <ac:spMkLst>
            <pc:docMk/>
            <pc:sldMk cId="2709295664" sldId="264"/>
            <ac:spMk id="3" creationId="{85F1615C-BDCD-4BF6-BD16-12D9EF9EA971}"/>
          </ac:spMkLst>
        </pc:spChg>
        <pc:spChg chg="add del mod">
          <ac:chgData name="Imre, Andrea" userId="e5ddaf7e-7937-40ad-8299-3ca1d865750e" providerId="ADAL" clId="{DAC9E940-8C5E-4F1D-B4A7-EA4084830759}" dt="2022-11-07T16:41:11.901" v="2029"/>
          <ac:spMkLst>
            <pc:docMk/>
            <pc:sldMk cId="2709295664" sldId="264"/>
            <ac:spMk id="7" creationId="{37FE0FAD-F45A-43BC-967A-52E8552DB24B}"/>
          </ac:spMkLst>
        </pc:spChg>
        <pc:picChg chg="add del mod">
          <ac:chgData name="Imre, Andrea" userId="e5ddaf7e-7937-40ad-8299-3ca1d865750e" providerId="ADAL" clId="{DAC9E940-8C5E-4F1D-B4A7-EA4084830759}" dt="2022-11-07T18:59:40.718" v="3498" actId="478"/>
          <ac:picMkLst>
            <pc:docMk/>
            <pc:sldMk cId="2709295664" sldId="264"/>
            <ac:picMk id="3" creationId="{78AD6368-6BAE-4E42-AB99-DD016A40CE8E}"/>
          </ac:picMkLst>
        </pc:picChg>
        <pc:picChg chg="add del mod">
          <ac:chgData name="Imre, Andrea" userId="e5ddaf7e-7937-40ad-8299-3ca1d865750e" providerId="ADAL" clId="{DAC9E940-8C5E-4F1D-B4A7-EA4084830759}" dt="2022-11-07T16:40:59.405" v="2027" actId="478"/>
          <ac:picMkLst>
            <pc:docMk/>
            <pc:sldMk cId="2709295664" sldId="264"/>
            <ac:picMk id="4" creationId="{6242383A-974D-41E5-8B69-DFA3FD62C9FB}"/>
          </ac:picMkLst>
        </pc:picChg>
        <pc:picChg chg="add mod">
          <ac:chgData name="Imre, Andrea" userId="e5ddaf7e-7937-40ad-8299-3ca1d865750e" providerId="ADAL" clId="{DAC9E940-8C5E-4F1D-B4A7-EA4084830759}" dt="2022-11-08T01:38:08.224" v="4005" actId="1076"/>
          <ac:picMkLst>
            <pc:docMk/>
            <pc:sldMk cId="2709295664" sldId="264"/>
            <ac:picMk id="4" creationId="{980EB601-83D6-4FC3-9A69-53CB371B616C}"/>
          </ac:picMkLst>
        </pc:picChg>
        <pc:picChg chg="add del mod">
          <ac:chgData name="Imre, Andrea" userId="e5ddaf7e-7937-40ad-8299-3ca1d865750e" providerId="ADAL" clId="{DAC9E940-8C5E-4F1D-B4A7-EA4084830759}" dt="2022-11-07T18:58:41.190" v="3490" actId="478"/>
          <ac:picMkLst>
            <pc:docMk/>
            <pc:sldMk cId="2709295664" sldId="264"/>
            <ac:picMk id="5" creationId="{142BA5B3-3D7F-4DDF-9F47-E97E2F15F103}"/>
          </ac:picMkLst>
        </pc:picChg>
      </pc:sldChg>
      <pc:sldChg chg="addSp modSp add">
        <pc:chgData name="Imre, Andrea" userId="e5ddaf7e-7937-40ad-8299-3ca1d865750e" providerId="ADAL" clId="{DAC9E940-8C5E-4F1D-B4A7-EA4084830759}" dt="2022-11-08T01:38:32.865" v="4008" actId="1076"/>
        <pc:sldMkLst>
          <pc:docMk/>
          <pc:sldMk cId="2474581251" sldId="265"/>
        </pc:sldMkLst>
        <pc:spChg chg="mod">
          <ac:chgData name="Imre, Andrea" userId="e5ddaf7e-7937-40ad-8299-3ca1d865750e" providerId="ADAL" clId="{DAC9E940-8C5E-4F1D-B4A7-EA4084830759}" dt="2022-11-07T17:00:20.402" v="2567" actId="20577"/>
          <ac:spMkLst>
            <pc:docMk/>
            <pc:sldMk cId="2474581251" sldId="265"/>
            <ac:spMk id="2" creationId="{340D545E-644C-4E17-9EDF-9EB67990CA40}"/>
          </ac:spMkLst>
        </pc:spChg>
        <pc:picChg chg="add mod">
          <ac:chgData name="Imre, Andrea" userId="e5ddaf7e-7937-40ad-8299-3ca1d865750e" providerId="ADAL" clId="{DAC9E940-8C5E-4F1D-B4A7-EA4084830759}" dt="2022-11-08T01:38:28.437" v="4007" actId="1076"/>
          <ac:picMkLst>
            <pc:docMk/>
            <pc:sldMk cId="2474581251" sldId="265"/>
            <ac:picMk id="3" creationId="{FC05DFEA-A7ED-4024-BC05-E08E1CA75B96}"/>
          </ac:picMkLst>
        </pc:picChg>
        <pc:picChg chg="add mod">
          <ac:chgData name="Imre, Andrea" userId="e5ddaf7e-7937-40ad-8299-3ca1d865750e" providerId="ADAL" clId="{DAC9E940-8C5E-4F1D-B4A7-EA4084830759}" dt="2022-11-08T01:38:32.865" v="4008" actId="1076"/>
          <ac:picMkLst>
            <pc:docMk/>
            <pc:sldMk cId="2474581251" sldId="265"/>
            <ac:picMk id="4" creationId="{F68D7D6E-ACBB-45EA-93C1-A89A74CD24E3}"/>
          </ac:picMkLst>
        </pc:picChg>
      </pc:sldChg>
      <pc:sldChg chg="addSp modSp add ord modNotesTx">
        <pc:chgData name="Imre, Andrea" userId="e5ddaf7e-7937-40ad-8299-3ca1d865750e" providerId="ADAL" clId="{DAC9E940-8C5E-4F1D-B4A7-EA4084830759}" dt="2022-11-10T15:42:37.942" v="4709" actId="20577"/>
        <pc:sldMkLst>
          <pc:docMk/>
          <pc:sldMk cId="2537776946" sldId="266"/>
        </pc:sldMkLst>
        <pc:spChg chg="mod">
          <ac:chgData name="Imre, Andrea" userId="e5ddaf7e-7937-40ad-8299-3ca1d865750e" providerId="ADAL" clId="{DAC9E940-8C5E-4F1D-B4A7-EA4084830759}" dt="2022-11-07T16:59:44.119" v="2556" actId="113"/>
          <ac:spMkLst>
            <pc:docMk/>
            <pc:sldMk cId="2537776946" sldId="266"/>
            <ac:spMk id="2" creationId="{940E8F37-B470-4776-B3BA-C857768B16A2}"/>
          </ac:spMkLst>
        </pc:spChg>
        <pc:picChg chg="add mod">
          <ac:chgData name="Imre, Andrea" userId="e5ddaf7e-7937-40ad-8299-3ca1d865750e" providerId="ADAL" clId="{DAC9E940-8C5E-4F1D-B4A7-EA4084830759}" dt="2022-11-07T18:44:44.828" v="3487" actId="1076"/>
          <ac:picMkLst>
            <pc:docMk/>
            <pc:sldMk cId="2537776946" sldId="266"/>
            <ac:picMk id="3" creationId="{A3579B4C-351A-4F69-BE8F-EAD02843B267}"/>
          </ac:picMkLst>
        </pc:picChg>
      </pc:sldChg>
      <pc:sldChg chg="addSp modSp add">
        <pc:chgData name="Imre, Andrea" userId="e5ddaf7e-7937-40ad-8299-3ca1d865750e" providerId="ADAL" clId="{DAC9E940-8C5E-4F1D-B4A7-EA4084830759}" dt="2022-11-08T01:39:35.601" v="4009" actId="1076"/>
        <pc:sldMkLst>
          <pc:docMk/>
          <pc:sldMk cId="2240379515" sldId="267"/>
        </pc:sldMkLst>
        <pc:spChg chg="mod">
          <ac:chgData name="Imre, Andrea" userId="e5ddaf7e-7937-40ad-8299-3ca1d865750e" providerId="ADAL" clId="{DAC9E940-8C5E-4F1D-B4A7-EA4084830759}" dt="2022-11-07T17:02:31.275" v="2621" actId="20577"/>
          <ac:spMkLst>
            <pc:docMk/>
            <pc:sldMk cId="2240379515" sldId="267"/>
            <ac:spMk id="2" creationId="{EADE9697-3A9D-4177-8539-2CCE636177CB}"/>
          </ac:spMkLst>
        </pc:spChg>
        <pc:spChg chg="mod">
          <ac:chgData name="Imre, Andrea" userId="e5ddaf7e-7937-40ad-8299-3ca1d865750e" providerId="ADAL" clId="{DAC9E940-8C5E-4F1D-B4A7-EA4084830759}" dt="2022-11-08T01:39:35.601" v="4009" actId="1076"/>
          <ac:spMkLst>
            <pc:docMk/>
            <pc:sldMk cId="2240379515" sldId="267"/>
            <ac:spMk id="3" creationId="{29BF0BB0-237A-4AB7-B260-82C77AAA80C3}"/>
          </ac:spMkLst>
        </pc:spChg>
        <pc:picChg chg="add mod">
          <ac:chgData name="Imre, Andrea" userId="e5ddaf7e-7937-40ad-8299-3ca1d865750e" providerId="ADAL" clId="{DAC9E940-8C5E-4F1D-B4A7-EA4084830759}" dt="2022-11-07T18:42:56.067" v="3483" actId="1076"/>
          <ac:picMkLst>
            <pc:docMk/>
            <pc:sldMk cId="2240379515" sldId="267"/>
            <ac:picMk id="4" creationId="{1BBBA447-C9F8-455C-9639-27A5D3B0BDF3}"/>
          </ac:picMkLst>
        </pc:picChg>
      </pc:sldChg>
      <pc:sldChg chg="addSp modSp add">
        <pc:chgData name="Imre, Andrea" userId="e5ddaf7e-7937-40ad-8299-3ca1d865750e" providerId="ADAL" clId="{DAC9E940-8C5E-4F1D-B4A7-EA4084830759}" dt="2022-11-07T19:19:26.201" v="3503" actId="14100"/>
        <pc:sldMkLst>
          <pc:docMk/>
          <pc:sldMk cId="1739286783" sldId="268"/>
        </pc:sldMkLst>
        <pc:spChg chg="mod">
          <ac:chgData name="Imre, Andrea" userId="e5ddaf7e-7937-40ad-8299-3ca1d865750e" providerId="ADAL" clId="{DAC9E940-8C5E-4F1D-B4A7-EA4084830759}" dt="2022-11-07T18:40:09.768" v="3474" actId="20577"/>
          <ac:spMkLst>
            <pc:docMk/>
            <pc:sldMk cId="1739286783" sldId="268"/>
            <ac:spMk id="2" creationId="{B784202F-FE93-4C6A-8F4C-A9B725047919}"/>
          </ac:spMkLst>
        </pc:spChg>
        <pc:picChg chg="add mod">
          <ac:chgData name="Imre, Andrea" userId="e5ddaf7e-7937-40ad-8299-3ca1d865750e" providerId="ADAL" clId="{DAC9E940-8C5E-4F1D-B4A7-EA4084830759}" dt="2022-11-07T19:19:26.201" v="3503" actId="14100"/>
          <ac:picMkLst>
            <pc:docMk/>
            <pc:sldMk cId="1739286783" sldId="268"/>
            <ac:picMk id="3" creationId="{4F6F1B7F-7123-4E80-A73E-42FDB16469F9}"/>
          </ac:picMkLst>
        </pc:picChg>
      </pc:sldChg>
      <pc:sldChg chg="modSp add">
        <pc:chgData name="Imre, Andrea" userId="e5ddaf7e-7937-40ad-8299-3ca1d865750e" providerId="ADAL" clId="{DAC9E940-8C5E-4F1D-B4A7-EA4084830759}" dt="2022-11-10T15:53:27.559" v="4898" actId="207"/>
        <pc:sldMkLst>
          <pc:docMk/>
          <pc:sldMk cId="488067829" sldId="269"/>
        </pc:sldMkLst>
        <pc:spChg chg="mod">
          <ac:chgData name="Imre, Andrea" userId="e5ddaf7e-7937-40ad-8299-3ca1d865750e" providerId="ADAL" clId="{DAC9E940-8C5E-4F1D-B4A7-EA4084830759}" dt="2022-11-10T15:15:57.759" v="4055" actId="20577"/>
          <ac:spMkLst>
            <pc:docMk/>
            <pc:sldMk cId="488067829" sldId="269"/>
            <ac:spMk id="2" creationId="{D2648746-AEB5-4CEE-B269-550B89DD42D3}"/>
          </ac:spMkLst>
        </pc:spChg>
        <pc:spChg chg="mod">
          <ac:chgData name="Imre, Andrea" userId="e5ddaf7e-7937-40ad-8299-3ca1d865750e" providerId="ADAL" clId="{DAC9E940-8C5E-4F1D-B4A7-EA4084830759}" dt="2022-11-10T15:53:27.559" v="4898" actId="207"/>
          <ac:spMkLst>
            <pc:docMk/>
            <pc:sldMk cId="488067829" sldId="269"/>
            <ac:spMk id="3" creationId="{6B9D7D0F-EA3B-418D-9CFC-BA4E5C3BCB3C}"/>
          </ac:spMkLst>
        </pc:spChg>
      </pc:sldChg>
      <pc:sldChg chg="addSp delSp modSp add">
        <pc:chgData name="Imre, Andrea" userId="e5ddaf7e-7937-40ad-8299-3ca1d865750e" providerId="ADAL" clId="{DAC9E940-8C5E-4F1D-B4A7-EA4084830759}" dt="2022-11-10T15:48:58.132" v="4846" actId="1076"/>
        <pc:sldMkLst>
          <pc:docMk/>
          <pc:sldMk cId="673428790" sldId="270"/>
        </pc:sldMkLst>
        <pc:spChg chg="mod">
          <ac:chgData name="Imre, Andrea" userId="e5ddaf7e-7937-40ad-8299-3ca1d865750e" providerId="ADAL" clId="{DAC9E940-8C5E-4F1D-B4A7-EA4084830759}" dt="2022-11-10T15:48:19.730" v="4841" actId="20577"/>
          <ac:spMkLst>
            <pc:docMk/>
            <pc:sldMk cId="673428790" sldId="270"/>
            <ac:spMk id="2" creationId="{A8CA1EE8-45E7-41FC-B142-761BBE0845B1}"/>
          </ac:spMkLst>
        </pc:spChg>
        <pc:picChg chg="add del mod">
          <ac:chgData name="Imre, Andrea" userId="e5ddaf7e-7937-40ad-8299-3ca1d865750e" providerId="ADAL" clId="{DAC9E940-8C5E-4F1D-B4A7-EA4084830759}" dt="2022-11-10T15:48:06.483" v="4834" actId="478"/>
          <ac:picMkLst>
            <pc:docMk/>
            <pc:sldMk cId="673428790" sldId="270"/>
            <ac:picMk id="3" creationId="{ACAD2F5C-A418-4CE8-85B9-C23D0152EE9C}"/>
          </ac:picMkLst>
        </pc:picChg>
        <pc:picChg chg="add mod">
          <ac:chgData name="Imre, Andrea" userId="e5ddaf7e-7937-40ad-8299-3ca1d865750e" providerId="ADAL" clId="{DAC9E940-8C5E-4F1D-B4A7-EA4084830759}" dt="2022-11-10T15:48:58.132" v="4846" actId="1076"/>
          <ac:picMkLst>
            <pc:docMk/>
            <pc:sldMk cId="673428790" sldId="270"/>
            <ac:picMk id="4" creationId="{7E28713C-EE49-4DE2-8006-60EF47343F70}"/>
          </ac:picMkLst>
        </pc:picChg>
      </pc:sldChg>
      <pc:sldChg chg="addSp delSp modSp add">
        <pc:chgData name="Imre, Andrea" userId="e5ddaf7e-7937-40ad-8299-3ca1d865750e" providerId="ADAL" clId="{DAC9E940-8C5E-4F1D-B4A7-EA4084830759}" dt="2022-11-10T15:53:06.965" v="4897" actId="1076"/>
        <pc:sldMkLst>
          <pc:docMk/>
          <pc:sldMk cId="610132917" sldId="271"/>
        </pc:sldMkLst>
        <pc:spChg chg="mod">
          <ac:chgData name="Imre, Andrea" userId="e5ddaf7e-7937-40ad-8299-3ca1d865750e" providerId="ADAL" clId="{DAC9E940-8C5E-4F1D-B4A7-EA4084830759}" dt="2022-11-10T15:49:18.307" v="4884" actId="20577"/>
          <ac:spMkLst>
            <pc:docMk/>
            <pc:sldMk cId="610132917" sldId="271"/>
            <ac:spMk id="2" creationId="{2D0CB4E3-1C80-4844-BDA0-50FDF1E6CB18}"/>
          </ac:spMkLst>
        </pc:spChg>
        <pc:picChg chg="add del mod">
          <ac:chgData name="Imre, Andrea" userId="e5ddaf7e-7937-40ad-8299-3ca1d865750e" providerId="ADAL" clId="{DAC9E940-8C5E-4F1D-B4A7-EA4084830759}" dt="2022-11-10T15:53:00.416" v="4894" actId="478"/>
          <ac:picMkLst>
            <pc:docMk/>
            <pc:sldMk cId="610132917" sldId="271"/>
            <ac:picMk id="3" creationId="{05FDDCAB-465B-4B86-ADE1-162022675A2C}"/>
          </ac:picMkLst>
        </pc:picChg>
        <pc:picChg chg="add mod">
          <ac:chgData name="Imre, Andrea" userId="e5ddaf7e-7937-40ad-8299-3ca1d865750e" providerId="ADAL" clId="{DAC9E940-8C5E-4F1D-B4A7-EA4084830759}" dt="2022-11-10T15:52:26.088" v="4891" actId="1076"/>
          <ac:picMkLst>
            <pc:docMk/>
            <pc:sldMk cId="610132917" sldId="271"/>
            <ac:picMk id="4" creationId="{CF1B93A7-8211-479A-9F9E-6C67B58796EE}"/>
          </ac:picMkLst>
        </pc:picChg>
        <pc:picChg chg="add mod">
          <ac:chgData name="Imre, Andrea" userId="e5ddaf7e-7937-40ad-8299-3ca1d865750e" providerId="ADAL" clId="{DAC9E940-8C5E-4F1D-B4A7-EA4084830759}" dt="2022-11-10T15:53:06.965" v="4897" actId="1076"/>
          <ac:picMkLst>
            <pc:docMk/>
            <pc:sldMk cId="610132917" sldId="271"/>
            <ac:picMk id="5" creationId="{50EC48D4-6646-4F0D-A9FA-8D5BF1F3C15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7B871-4394-4AD3-B64A-D161AFA5DB40}"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CD6E0-FA9C-4411-B427-D00FC5955DD1}" type="slidenum">
              <a:rPr lang="en-US" smtClean="0"/>
              <a:t>‹#›</a:t>
            </a:fld>
            <a:endParaRPr lang="en-US"/>
          </a:p>
        </p:txBody>
      </p:sp>
    </p:spTree>
    <p:extLst>
      <p:ext uri="{BB962C8B-B14F-4D97-AF65-F5344CB8AC3E}">
        <p14:creationId xmlns:p14="http://schemas.microsoft.com/office/powerpoint/2010/main" val="290144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 a small school, you might find this feature annoying as you probably already took care of all activation steps without ever touching this task list which means that the task list creates an additional step for you. </a:t>
            </a:r>
          </a:p>
        </p:txBody>
      </p:sp>
      <p:sp>
        <p:nvSpPr>
          <p:cNvPr id="4" name="Slide Number Placeholder 3"/>
          <p:cNvSpPr>
            <a:spLocks noGrp="1"/>
          </p:cNvSpPr>
          <p:nvPr>
            <p:ph type="sldNum" sz="quarter" idx="5"/>
          </p:nvPr>
        </p:nvSpPr>
        <p:spPr/>
        <p:txBody>
          <a:bodyPr/>
          <a:lstStyle/>
          <a:p>
            <a:fld id="{B12CD6E0-FA9C-4411-B427-D00FC5955DD1}" type="slidenum">
              <a:rPr lang="en-US" smtClean="0"/>
              <a:t>2</a:t>
            </a:fld>
            <a:endParaRPr lang="en-US"/>
          </a:p>
        </p:txBody>
      </p:sp>
    </p:spTree>
    <p:extLst>
      <p:ext uri="{BB962C8B-B14F-4D97-AF65-F5344CB8AC3E}">
        <p14:creationId xmlns:p14="http://schemas.microsoft.com/office/powerpoint/2010/main" val="238331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from the sandbox.  As we can see, many of the due dates and expected activation dates a in the past. </a:t>
            </a:r>
          </a:p>
        </p:txBody>
      </p:sp>
      <p:sp>
        <p:nvSpPr>
          <p:cNvPr id="4" name="Slide Number Placeholder 3"/>
          <p:cNvSpPr>
            <a:spLocks noGrp="1"/>
          </p:cNvSpPr>
          <p:nvPr>
            <p:ph type="sldNum" sz="quarter" idx="5"/>
          </p:nvPr>
        </p:nvSpPr>
        <p:spPr/>
        <p:txBody>
          <a:bodyPr/>
          <a:lstStyle/>
          <a:p>
            <a:fld id="{B12CD6E0-FA9C-4411-B427-D00FC5955DD1}" type="slidenum">
              <a:rPr lang="en-US" smtClean="0"/>
              <a:t>4</a:t>
            </a:fld>
            <a:endParaRPr lang="en-US"/>
          </a:p>
        </p:txBody>
      </p:sp>
    </p:spTree>
    <p:extLst>
      <p:ext uri="{BB962C8B-B14F-4D97-AF65-F5344CB8AC3E}">
        <p14:creationId xmlns:p14="http://schemas.microsoft.com/office/powerpoint/2010/main" val="97498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need to keep sticky notes on your desk, create outlook reminders or rely on other tools to keep track of upcoming e-resource tasks when you can use Alma to do all those things for you. </a:t>
            </a:r>
          </a:p>
        </p:txBody>
      </p:sp>
      <p:sp>
        <p:nvSpPr>
          <p:cNvPr id="4" name="Slide Number Placeholder 3"/>
          <p:cNvSpPr>
            <a:spLocks noGrp="1"/>
          </p:cNvSpPr>
          <p:nvPr>
            <p:ph type="sldNum" sz="quarter" idx="5"/>
          </p:nvPr>
        </p:nvSpPr>
        <p:spPr/>
        <p:txBody>
          <a:bodyPr/>
          <a:lstStyle/>
          <a:p>
            <a:fld id="{B12CD6E0-FA9C-4411-B427-D00FC5955DD1}" type="slidenum">
              <a:rPr lang="en-US" smtClean="0"/>
              <a:t>5</a:t>
            </a:fld>
            <a:endParaRPr lang="en-US"/>
          </a:p>
        </p:txBody>
      </p:sp>
    </p:spTree>
    <p:extLst>
      <p:ext uri="{BB962C8B-B14F-4D97-AF65-F5344CB8AC3E}">
        <p14:creationId xmlns:p14="http://schemas.microsoft.com/office/powerpoint/2010/main" val="314978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existing tasks</a:t>
            </a:r>
          </a:p>
          <a:p>
            <a:r>
              <a:rPr lang="en-US" dirty="0"/>
              <a:t>Add New Tasks</a:t>
            </a:r>
          </a:p>
          <a:p>
            <a:r>
              <a:rPr lang="en-US" dirty="0"/>
              <a:t>Designate default value</a:t>
            </a:r>
          </a:p>
          <a:p>
            <a:r>
              <a:rPr lang="en-US" dirty="0"/>
              <a:t>Change order of tasks</a:t>
            </a:r>
          </a:p>
        </p:txBody>
      </p:sp>
      <p:sp>
        <p:nvSpPr>
          <p:cNvPr id="4" name="Slide Number Placeholder 3"/>
          <p:cNvSpPr>
            <a:spLocks noGrp="1"/>
          </p:cNvSpPr>
          <p:nvPr>
            <p:ph type="sldNum" sz="quarter" idx="5"/>
          </p:nvPr>
        </p:nvSpPr>
        <p:spPr/>
        <p:txBody>
          <a:bodyPr/>
          <a:lstStyle/>
          <a:p>
            <a:fld id="{B12CD6E0-FA9C-4411-B427-D00FC5955DD1}" type="slidenum">
              <a:rPr lang="en-US" smtClean="0"/>
              <a:t>6</a:t>
            </a:fld>
            <a:endParaRPr lang="en-US"/>
          </a:p>
        </p:txBody>
      </p:sp>
    </p:spTree>
    <p:extLst>
      <p:ext uri="{BB962C8B-B14F-4D97-AF65-F5344CB8AC3E}">
        <p14:creationId xmlns:p14="http://schemas.microsoft.com/office/powerpoint/2010/main" val="403603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CD6E0-FA9C-4411-B427-D00FC5955DD1}" type="slidenum">
              <a:rPr lang="en-US" smtClean="0"/>
              <a:t>7</a:t>
            </a:fld>
            <a:endParaRPr lang="en-US"/>
          </a:p>
        </p:txBody>
      </p:sp>
    </p:spTree>
    <p:extLst>
      <p:ext uri="{BB962C8B-B14F-4D97-AF65-F5344CB8AC3E}">
        <p14:creationId xmlns:p14="http://schemas.microsoft.com/office/powerpoint/2010/main" val="164410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need to change email rules so Alma notifications don’t end up in your spam/junk folder</a:t>
            </a:r>
          </a:p>
          <a:p>
            <a:endParaRPr lang="en-US" dirty="0"/>
          </a:p>
        </p:txBody>
      </p:sp>
      <p:sp>
        <p:nvSpPr>
          <p:cNvPr id="4" name="Slide Number Placeholder 3"/>
          <p:cNvSpPr>
            <a:spLocks noGrp="1"/>
          </p:cNvSpPr>
          <p:nvPr>
            <p:ph type="sldNum" sz="quarter" idx="5"/>
          </p:nvPr>
        </p:nvSpPr>
        <p:spPr/>
        <p:txBody>
          <a:bodyPr/>
          <a:lstStyle/>
          <a:p>
            <a:fld id="{B12CD6E0-FA9C-4411-B427-D00FC5955DD1}" type="slidenum">
              <a:rPr lang="en-US" smtClean="0"/>
              <a:t>12</a:t>
            </a:fld>
            <a:endParaRPr lang="en-US"/>
          </a:p>
        </p:txBody>
      </p:sp>
    </p:spTree>
    <p:extLst>
      <p:ext uri="{BB962C8B-B14F-4D97-AF65-F5344CB8AC3E}">
        <p14:creationId xmlns:p14="http://schemas.microsoft.com/office/powerpoint/2010/main" val="238849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11/10/2022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11/10/2022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11/10/2022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50Configuring_General_Alma_Functions/070Configuring_Alma_Letters" TargetMode="External"/><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Activating_Electronic_Resources_and_Activation_Task_List" TargetMode="External"/><Relationship Id="rId1" Type="http://schemas.openxmlformats.org/officeDocument/2006/relationships/slideLayout" Target="../slideLayouts/slideLayout2.xml"/><Relationship Id="rId4" Type="http://schemas.openxmlformats.org/officeDocument/2006/relationships/hyperlink" Target="https://knowledge.exlibrisgroup.com/Alma/Product_Documentation/010Alma_Online_Help_(English)/040Resource_Management/080Configuring_Resource_Management/060Configuring_Other_Setting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1E5BB-4AD6-4E3C-BC3F-FE490E07A286}"/>
              </a:ext>
            </a:extLst>
          </p:cNvPr>
          <p:cNvSpPr>
            <a:spLocks noGrp="1"/>
          </p:cNvSpPr>
          <p:nvPr>
            <p:ph type="ctrTitle"/>
          </p:nvPr>
        </p:nvSpPr>
        <p:spPr>
          <a:xfrm>
            <a:off x="1154955" y="1098959"/>
            <a:ext cx="8825658" cy="3259978"/>
          </a:xfrm>
        </p:spPr>
        <p:txBody>
          <a:bodyPr/>
          <a:lstStyle/>
          <a:p>
            <a:r>
              <a:rPr lang="en-US" sz="4800" dirty="0"/>
              <a:t>Making lemonade out of lemons - </a:t>
            </a:r>
            <a:br>
              <a:rPr lang="en-US" sz="4800" dirty="0"/>
            </a:br>
            <a:r>
              <a:rPr lang="en-US" sz="4800" dirty="0"/>
              <a:t>Alma’s Electronic Resource Activation Task List</a:t>
            </a:r>
          </a:p>
        </p:txBody>
      </p:sp>
      <p:sp>
        <p:nvSpPr>
          <p:cNvPr id="3" name="Subtitle 2">
            <a:extLst>
              <a:ext uri="{FF2B5EF4-FFF2-40B4-BE49-F238E27FC236}">
                <a16:creationId xmlns:a16="http://schemas.microsoft.com/office/drawing/2014/main" id="{090E4037-1A3B-4F5C-AA38-D3F7721B813E}"/>
              </a:ext>
            </a:extLst>
          </p:cNvPr>
          <p:cNvSpPr>
            <a:spLocks noGrp="1"/>
          </p:cNvSpPr>
          <p:nvPr>
            <p:ph type="subTitle" idx="1"/>
          </p:nvPr>
        </p:nvSpPr>
        <p:spPr/>
        <p:txBody>
          <a:bodyPr>
            <a:normAutofit fontScale="77500" lnSpcReduction="20000"/>
          </a:bodyPr>
          <a:lstStyle/>
          <a:p>
            <a:r>
              <a:rPr lang="en-US" dirty="0"/>
              <a:t>Andrea Imre, Southern Illinois university Carbondale</a:t>
            </a:r>
          </a:p>
          <a:p>
            <a:r>
              <a:rPr lang="en-US" dirty="0"/>
              <a:t>CARLI open office hours presentation</a:t>
            </a:r>
          </a:p>
          <a:p>
            <a:r>
              <a:rPr lang="en-US" dirty="0"/>
              <a:t>November 10, 2022</a:t>
            </a:r>
          </a:p>
        </p:txBody>
      </p:sp>
    </p:spTree>
    <p:extLst>
      <p:ext uri="{BB962C8B-B14F-4D97-AF65-F5344CB8AC3E}">
        <p14:creationId xmlns:p14="http://schemas.microsoft.com/office/powerpoint/2010/main" val="393092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B4E3-1C80-4844-BDA0-50FDF1E6CB18}"/>
              </a:ext>
            </a:extLst>
          </p:cNvPr>
          <p:cNvSpPr>
            <a:spLocks noGrp="1"/>
          </p:cNvSpPr>
          <p:nvPr>
            <p:ph type="title"/>
          </p:nvPr>
        </p:nvSpPr>
        <p:spPr/>
        <p:txBody>
          <a:bodyPr/>
          <a:lstStyle/>
          <a:p>
            <a:r>
              <a:rPr lang="en-US" dirty="0"/>
              <a:t>Customize task status and add notes</a:t>
            </a:r>
          </a:p>
        </p:txBody>
      </p:sp>
      <p:pic>
        <p:nvPicPr>
          <p:cNvPr id="4" name="Picture 3">
            <a:extLst>
              <a:ext uri="{FF2B5EF4-FFF2-40B4-BE49-F238E27FC236}">
                <a16:creationId xmlns:a16="http://schemas.microsoft.com/office/drawing/2014/main" id="{CF1B93A7-8211-479A-9F9E-6C67B58796EE}"/>
              </a:ext>
            </a:extLst>
          </p:cNvPr>
          <p:cNvPicPr>
            <a:picLocks noChangeAspect="1"/>
          </p:cNvPicPr>
          <p:nvPr/>
        </p:nvPicPr>
        <p:blipFill>
          <a:blip r:embed="rId2"/>
          <a:stretch>
            <a:fillRect/>
          </a:stretch>
        </p:blipFill>
        <p:spPr>
          <a:xfrm>
            <a:off x="6285036" y="3429000"/>
            <a:ext cx="5755135" cy="3311080"/>
          </a:xfrm>
          <a:prstGeom prst="rect">
            <a:avLst/>
          </a:prstGeom>
        </p:spPr>
      </p:pic>
      <p:pic>
        <p:nvPicPr>
          <p:cNvPr id="5" name="Picture 4">
            <a:extLst>
              <a:ext uri="{FF2B5EF4-FFF2-40B4-BE49-F238E27FC236}">
                <a16:creationId xmlns:a16="http://schemas.microsoft.com/office/drawing/2014/main" id="{50EC48D4-6646-4F0D-A9FA-8D5BF1F3C151}"/>
              </a:ext>
            </a:extLst>
          </p:cNvPr>
          <p:cNvPicPr>
            <a:picLocks noChangeAspect="1"/>
          </p:cNvPicPr>
          <p:nvPr/>
        </p:nvPicPr>
        <p:blipFill>
          <a:blip r:embed="rId3"/>
          <a:stretch>
            <a:fillRect/>
          </a:stretch>
        </p:blipFill>
        <p:spPr>
          <a:xfrm>
            <a:off x="628908" y="2606611"/>
            <a:ext cx="5467092" cy="2011109"/>
          </a:xfrm>
          <a:prstGeom prst="rect">
            <a:avLst/>
          </a:prstGeom>
        </p:spPr>
      </p:pic>
    </p:spTree>
    <p:extLst>
      <p:ext uri="{BB962C8B-B14F-4D97-AF65-F5344CB8AC3E}">
        <p14:creationId xmlns:p14="http://schemas.microsoft.com/office/powerpoint/2010/main" val="610132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9516-7676-4BB7-9133-20DC8F0C3453}"/>
              </a:ext>
            </a:extLst>
          </p:cNvPr>
          <p:cNvSpPr>
            <a:spLocks noGrp="1"/>
          </p:cNvSpPr>
          <p:nvPr>
            <p:ph type="title"/>
          </p:nvPr>
        </p:nvSpPr>
        <p:spPr/>
        <p:txBody>
          <a:bodyPr/>
          <a:lstStyle/>
          <a:p>
            <a:r>
              <a:rPr lang="en-US" b="1" dirty="0"/>
              <a:t>Alma generates an email notice to the user assigned to the activation task</a:t>
            </a:r>
          </a:p>
        </p:txBody>
      </p:sp>
      <p:pic>
        <p:nvPicPr>
          <p:cNvPr id="6" name="Picture 5">
            <a:extLst>
              <a:ext uri="{FF2B5EF4-FFF2-40B4-BE49-F238E27FC236}">
                <a16:creationId xmlns:a16="http://schemas.microsoft.com/office/drawing/2014/main" id="{054CE823-0054-4FBA-B537-E1F3881CB2F9}"/>
              </a:ext>
            </a:extLst>
          </p:cNvPr>
          <p:cNvPicPr>
            <a:picLocks noChangeAspect="1"/>
          </p:cNvPicPr>
          <p:nvPr/>
        </p:nvPicPr>
        <p:blipFill>
          <a:blip r:embed="rId2"/>
          <a:stretch>
            <a:fillRect/>
          </a:stretch>
        </p:blipFill>
        <p:spPr>
          <a:xfrm>
            <a:off x="3310855" y="2548897"/>
            <a:ext cx="5570290" cy="3963214"/>
          </a:xfrm>
          <a:prstGeom prst="rect">
            <a:avLst/>
          </a:prstGeom>
        </p:spPr>
      </p:pic>
    </p:spTree>
    <p:extLst>
      <p:ext uri="{BB962C8B-B14F-4D97-AF65-F5344CB8AC3E}">
        <p14:creationId xmlns:p14="http://schemas.microsoft.com/office/powerpoint/2010/main" val="116355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A07C-8AA2-4088-8F66-1DB36D911B12}"/>
              </a:ext>
            </a:extLst>
          </p:cNvPr>
          <p:cNvSpPr>
            <a:spLocks noGrp="1"/>
          </p:cNvSpPr>
          <p:nvPr>
            <p:ph type="title"/>
          </p:nvPr>
        </p:nvSpPr>
        <p:spPr>
          <a:xfrm>
            <a:off x="1154954" y="497151"/>
            <a:ext cx="8761413" cy="1562468"/>
          </a:xfrm>
        </p:spPr>
        <p:txBody>
          <a:bodyPr/>
          <a:lstStyle/>
          <a:p>
            <a:r>
              <a:rPr lang="en-US" b="1" dirty="0"/>
              <a:t>Check your Spam/Junk Folder and change settings as needed</a:t>
            </a:r>
            <a:endParaRPr lang="en-US" dirty="0"/>
          </a:p>
        </p:txBody>
      </p:sp>
      <p:pic>
        <p:nvPicPr>
          <p:cNvPr id="3" name="Picture 2">
            <a:extLst>
              <a:ext uri="{FF2B5EF4-FFF2-40B4-BE49-F238E27FC236}">
                <a16:creationId xmlns:a16="http://schemas.microsoft.com/office/drawing/2014/main" id="{94F88F1C-445D-4679-A69A-BAED37A7E311}"/>
              </a:ext>
            </a:extLst>
          </p:cNvPr>
          <p:cNvPicPr>
            <a:picLocks noChangeAspect="1"/>
          </p:cNvPicPr>
          <p:nvPr/>
        </p:nvPicPr>
        <p:blipFill>
          <a:blip r:embed="rId3"/>
          <a:stretch>
            <a:fillRect/>
          </a:stretch>
        </p:blipFill>
        <p:spPr>
          <a:xfrm>
            <a:off x="3098307" y="2276425"/>
            <a:ext cx="5854434" cy="3934820"/>
          </a:xfrm>
          <a:prstGeom prst="rect">
            <a:avLst/>
          </a:prstGeom>
        </p:spPr>
      </p:pic>
    </p:spTree>
    <p:extLst>
      <p:ext uri="{BB962C8B-B14F-4D97-AF65-F5344CB8AC3E}">
        <p14:creationId xmlns:p14="http://schemas.microsoft.com/office/powerpoint/2010/main" val="364902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202F-FE93-4C6A-8F4C-A9B725047919}"/>
              </a:ext>
            </a:extLst>
          </p:cNvPr>
          <p:cNvSpPr>
            <a:spLocks noGrp="1"/>
          </p:cNvSpPr>
          <p:nvPr>
            <p:ph type="title"/>
          </p:nvPr>
        </p:nvSpPr>
        <p:spPr/>
        <p:txBody>
          <a:bodyPr/>
          <a:lstStyle/>
          <a:p>
            <a:r>
              <a:rPr lang="en-US" dirty="0"/>
              <a:t>Our current task list</a:t>
            </a:r>
          </a:p>
        </p:txBody>
      </p:sp>
      <p:pic>
        <p:nvPicPr>
          <p:cNvPr id="3" name="Picture 2">
            <a:extLst>
              <a:ext uri="{FF2B5EF4-FFF2-40B4-BE49-F238E27FC236}">
                <a16:creationId xmlns:a16="http://schemas.microsoft.com/office/drawing/2014/main" id="{4F6F1B7F-7123-4E80-A73E-42FDB16469F9}"/>
              </a:ext>
            </a:extLst>
          </p:cNvPr>
          <p:cNvPicPr>
            <a:picLocks noChangeAspect="1"/>
          </p:cNvPicPr>
          <p:nvPr/>
        </p:nvPicPr>
        <p:blipFill>
          <a:blip r:embed="rId2"/>
          <a:stretch>
            <a:fillRect/>
          </a:stretch>
        </p:blipFill>
        <p:spPr>
          <a:xfrm>
            <a:off x="1319616" y="1778694"/>
            <a:ext cx="8761413" cy="4910630"/>
          </a:xfrm>
          <a:prstGeom prst="rect">
            <a:avLst/>
          </a:prstGeom>
        </p:spPr>
      </p:pic>
    </p:spTree>
    <p:extLst>
      <p:ext uri="{BB962C8B-B14F-4D97-AF65-F5344CB8AC3E}">
        <p14:creationId xmlns:p14="http://schemas.microsoft.com/office/powerpoint/2010/main" val="173928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8746-AEB5-4CEE-B269-550B89DD42D3}"/>
              </a:ext>
            </a:extLst>
          </p:cNvPr>
          <p:cNvSpPr>
            <a:spLocks noGrp="1"/>
          </p:cNvSpPr>
          <p:nvPr>
            <p:ph type="title"/>
          </p:nvPr>
        </p:nvSpPr>
        <p:spPr/>
        <p:txBody>
          <a:bodyPr/>
          <a:lstStyle/>
          <a:p>
            <a:r>
              <a:rPr lang="en-US" dirty="0"/>
              <a:t>Ex Libris documentation </a:t>
            </a:r>
          </a:p>
        </p:txBody>
      </p:sp>
      <p:sp>
        <p:nvSpPr>
          <p:cNvPr id="3" name="Content Placeholder 2">
            <a:extLst>
              <a:ext uri="{FF2B5EF4-FFF2-40B4-BE49-F238E27FC236}">
                <a16:creationId xmlns:a16="http://schemas.microsoft.com/office/drawing/2014/main" id="{6B9D7D0F-EA3B-418D-9CFC-BA4E5C3BCB3C}"/>
              </a:ext>
            </a:extLst>
          </p:cNvPr>
          <p:cNvSpPr>
            <a:spLocks noGrp="1"/>
          </p:cNvSpPr>
          <p:nvPr>
            <p:ph idx="1"/>
          </p:nvPr>
        </p:nvSpPr>
        <p:spPr>
          <a:xfrm>
            <a:off x="1154954" y="2576068"/>
            <a:ext cx="8825659" cy="3416300"/>
          </a:xfrm>
        </p:spPr>
        <p:txBody>
          <a:bodyPr>
            <a:normAutofit lnSpcReduction="10000"/>
          </a:bodyPr>
          <a:lstStyle/>
          <a:p>
            <a:r>
              <a:rPr lang="en-US" dirty="0">
                <a:solidFill>
                  <a:srgbClr val="0070C0"/>
                </a:solidFill>
                <a:hlinkClick r:id="rId2">
                  <a:extLst>
                    <a:ext uri="{A12FA001-AC4F-418D-AE19-62706E023703}">
                      <ahyp:hlinkClr xmlns:ahyp="http://schemas.microsoft.com/office/drawing/2018/hyperlinkcolor" val="tx"/>
                    </a:ext>
                  </a:extLst>
                </a:hlinkClick>
              </a:rPr>
              <a:t>https://knowledge.exlibrisgroup.com/Alma/Product_Documentation/010Alma_Online_Help_(English)/Electronic_Resource_Management/030_Working_with_Local_Electronic_Resources/015Managing_Electronic_Resources/Activating_Electronic_Resources_and_Activation_Task_List</a:t>
            </a:r>
            <a:endParaRPr lang="en-US" dirty="0">
              <a:solidFill>
                <a:srgbClr val="0070C0"/>
              </a:solidFill>
            </a:endParaRPr>
          </a:p>
          <a:p>
            <a:r>
              <a:rPr lang="en-US" dirty="0">
                <a:solidFill>
                  <a:srgbClr val="0070C0"/>
                </a:solidFill>
                <a:hlinkClick r:id="rId3">
                  <a:extLst>
                    <a:ext uri="{A12FA001-AC4F-418D-AE19-62706E023703}">
                      <ahyp:hlinkClr xmlns:ahyp="http://schemas.microsoft.com/office/drawing/2018/hyperlinkcolor" val="tx"/>
                    </a:ext>
                  </a:extLst>
                </a:hlinkClick>
              </a:rPr>
              <a:t>https://knowledge.exlibrisgroup.com/Alma/Product_Documentation/010Alma_Online_Help_(English)/050Administration/050Configuring_General_Alma_Functions/070Configuring_Alma_Letters</a:t>
            </a:r>
            <a:r>
              <a:rPr lang="en-US" dirty="0">
                <a:solidFill>
                  <a:srgbClr val="0070C0"/>
                </a:solidFill>
              </a:rPr>
              <a:t>  </a:t>
            </a:r>
            <a:r>
              <a:rPr lang="en-US" dirty="0">
                <a:solidFill>
                  <a:schemeClr val="tx1"/>
                </a:solidFill>
              </a:rPr>
              <a:t>- under </a:t>
            </a:r>
            <a:r>
              <a:rPr lang="en-US" dirty="0"/>
              <a:t>Alma Letters </a:t>
            </a:r>
            <a:r>
              <a:rPr lang="en-US" dirty="0">
                <a:sym typeface="Wingdings" panose="05000000000000000000" pitchFamily="2" charset="2"/>
              </a:rPr>
              <a:t> </a:t>
            </a:r>
            <a:r>
              <a:rPr lang="en-US" dirty="0"/>
              <a:t>Notify E-Activation due Letter</a:t>
            </a:r>
          </a:p>
          <a:p>
            <a:r>
              <a:rPr lang="en-US" dirty="0">
                <a:solidFill>
                  <a:srgbClr val="0070C0"/>
                </a:solidFill>
                <a:hlinkClick r:id="rId4">
                  <a:extLst>
                    <a:ext uri="{A12FA001-AC4F-418D-AE19-62706E023703}">
                      <ahyp:hlinkClr xmlns:ahyp="http://schemas.microsoft.com/office/drawing/2018/hyperlinkcolor" val="tx"/>
                    </a:ext>
                  </a:extLst>
                </a:hlinkClick>
              </a:rPr>
              <a:t>https://knowledge.exlibrisgroup.com/Alma/Product_Documentation/010Alma_Online_Help_(English)/040Resource_Management/080Configuring_Resource_Management/060Configuring_Other_Settings</a:t>
            </a:r>
            <a:r>
              <a:rPr lang="en-US" dirty="0">
                <a:solidFill>
                  <a:schemeClr val="tx1"/>
                </a:solidFill>
              </a:rPr>
              <a:t> - under Other Settings </a:t>
            </a:r>
            <a:r>
              <a:rPr lang="en-US" dirty="0">
                <a:solidFill>
                  <a:schemeClr val="tx1"/>
                </a:solidFill>
                <a:sym typeface="Wingdings" panose="05000000000000000000" pitchFamily="2" charset="2"/>
              </a:rPr>
              <a:t> </a:t>
            </a:r>
            <a:r>
              <a:rPr lang="en-US" dirty="0" err="1"/>
              <a:t>activation_due</a:t>
            </a:r>
            <a:endParaRPr lang="en-US" dirty="0">
              <a:solidFill>
                <a:srgbClr val="0070C0"/>
              </a:solidFill>
            </a:endParaRPr>
          </a:p>
          <a:p>
            <a:endParaRPr lang="en-US" dirty="0">
              <a:solidFill>
                <a:srgbClr val="0070C0"/>
              </a:solidFill>
            </a:endParaRPr>
          </a:p>
          <a:p>
            <a:endParaRPr lang="en-US" dirty="0"/>
          </a:p>
        </p:txBody>
      </p:sp>
    </p:spTree>
    <p:extLst>
      <p:ext uri="{BB962C8B-B14F-4D97-AF65-F5344CB8AC3E}">
        <p14:creationId xmlns:p14="http://schemas.microsoft.com/office/powerpoint/2010/main" val="48806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9697-3A9D-4177-8539-2CCE636177C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9BF0BB0-237A-4AB7-B260-82C77AAA80C3}"/>
              </a:ext>
            </a:extLst>
          </p:cNvPr>
          <p:cNvSpPr>
            <a:spLocks noGrp="1"/>
          </p:cNvSpPr>
          <p:nvPr>
            <p:ph idx="1"/>
          </p:nvPr>
        </p:nvSpPr>
        <p:spPr>
          <a:xfrm>
            <a:off x="2167009" y="3429000"/>
            <a:ext cx="2655903" cy="1515739"/>
          </a:xfrm>
        </p:spPr>
        <p:txBody>
          <a:bodyPr/>
          <a:lstStyle/>
          <a:p>
            <a:pPr marL="0" indent="0">
              <a:buNone/>
            </a:pPr>
            <a:r>
              <a:rPr lang="en-US" dirty="0"/>
              <a:t>Andrea Imre </a:t>
            </a:r>
          </a:p>
          <a:p>
            <a:pPr marL="0" indent="0">
              <a:buNone/>
            </a:pPr>
            <a:r>
              <a:rPr lang="en-US" dirty="0"/>
              <a:t>aimre@lib.siu.edu</a:t>
            </a:r>
          </a:p>
        </p:txBody>
      </p:sp>
      <p:pic>
        <p:nvPicPr>
          <p:cNvPr id="4" name="Picture 3">
            <a:extLst>
              <a:ext uri="{FF2B5EF4-FFF2-40B4-BE49-F238E27FC236}">
                <a16:creationId xmlns:a16="http://schemas.microsoft.com/office/drawing/2014/main" id="{1BBBA447-C9F8-455C-9639-27A5D3B0BDF3}"/>
              </a:ext>
            </a:extLst>
          </p:cNvPr>
          <p:cNvPicPr>
            <a:picLocks noChangeAspect="1"/>
          </p:cNvPicPr>
          <p:nvPr/>
        </p:nvPicPr>
        <p:blipFill>
          <a:blip r:embed="rId2"/>
          <a:stretch>
            <a:fillRect/>
          </a:stretch>
        </p:blipFill>
        <p:spPr>
          <a:xfrm>
            <a:off x="6640498" y="2465773"/>
            <a:ext cx="2655902" cy="3983854"/>
          </a:xfrm>
          <a:prstGeom prst="rect">
            <a:avLst/>
          </a:prstGeom>
        </p:spPr>
      </p:pic>
    </p:spTree>
    <p:extLst>
      <p:ext uri="{BB962C8B-B14F-4D97-AF65-F5344CB8AC3E}">
        <p14:creationId xmlns:p14="http://schemas.microsoft.com/office/powerpoint/2010/main" val="224037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AAD8-6D74-41B1-A6B6-5F3AE1E3767E}"/>
              </a:ext>
            </a:extLst>
          </p:cNvPr>
          <p:cNvSpPr>
            <a:spLocks noGrp="1"/>
          </p:cNvSpPr>
          <p:nvPr>
            <p:ph type="title"/>
          </p:nvPr>
        </p:nvSpPr>
        <p:spPr>
          <a:xfrm>
            <a:off x="1154954" y="798991"/>
            <a:ext cx="8761413" cy="1162974"/>
          </a:xfrm>
        </p:spPr>
        <p:txBody>
          <a:bodyPr/>
          <a:lstStyle/>
          <a:p>
            <a:r>
              <a:rPr lang="en-US" b="1" dirty="0"/>
              <a:t>Where is the Lemon?</a:t>
            </a:r>
          </a:p>
        </p:txBody>
      </p:sp>
      <p:sp>
        <p:nvSpPr>
          <p:cNvPr id="3" name="Content Placeholder 2">
            <a:extLst>
              <a:ext uri="{FF2B5EF4-FFF2-40B4-BE49-F238E27FC236}">
                <a16:creationId xmlns:a16="http://schemas.microsoft.com/office/drawing/2014/main" id="{F742F4D5-F4B3-46CA-9C8D-492BD62B1744}"/>
              </a:ext>
            </a:extLst>
          </p:cNvPr>
          <p:cNvSpPr>
            <a:spLocks noGrp="1"/>
          </p:cNvSpPr>
          <p:nvPr>
            <p:ph idx="1"/>
          </p:nvPr>
        </p:nvSpPr>
        <p:spPr>
          <a:xfrm>
            <a:off x="1154954" y="2603499"/>
            <a:ext cx="8825659" cy="3974853"/>
          </a:xfrm>
        </p:spPr>
        <p:txBody>
          <a:bodyPr/>
          <a:lstStyle/>
          <a:p>
            <a:r>
              <a:rPr lang="en-US" b="1" dirty="0"/>
              <a:t>Resources menu </a:t>
            </a:r>
            <a:r>
              <a:rPr lang="en-US" b="1" dirty="0">
                <a:sym typeface="Wingdings" panose="05000000000000000000" pitchFamily="2" charset="2"/>
              </a:rPr>
              <a:t> </a:t>
            </a:r>
            <a:r>
              <a:rPr lang="en-US" b="1" dirty="0"/>
              <a:t> Manage Inventory section </a:t>
            </a:r>
            <a:r>
              <a:rPr lang="en-US" b="1" dirty="0">
                <a:sym typeface="Wingdings" panose="05000000000000000000" pitchFamily="2" charset="2"/>
              </a:rPr>
              <a:t> </a:t>
            </a:r>
            <a:r>
              <a:rPr lang="en-US" b="1" dirty="0"/>
              <a:t>Manage Electronic Resource Activation</a:t>
            </a:r>
          </a:p>
          <a:p>
            <a:r>
              <a:rPr lang="en-US" dirty="0"/>
              <a:t>When a new POL is created for an e-resource, Alma automatically populates the task list and adds the resource to the Activation Task List.</a:t>
            </a:r>
          </a:p>
          <a:p>
            <a:r>
              <a:rPr lang="en-US" dirty="0"/>
              <a:t>Typically you activate a resource, verify access, and then remove a resource from the task list by selecting Done using the ellipses.</a:t>
            </a:r>
          </a:p>
          <a:p>
            <a:r>
              <a:rPr lang="en-US" dirty="0"/>
              <a:t>Small technical services departments are less likely to find this Alma feature valuable than larger ones. </a:t>
            </a:r>
          </a:p>
          <a:p>
            <a:pPr marL="0" indent="0">
              <a:buNone/>
            </a:pPr>
            <a:endParaRPr lang="en-US" dirty="0"/>
          </a:p>
        </p:txBody>
      </p:sp>
      <p:pic>
        <p:nvPicPr>
          <p:cNvPr id="4" name="Picture 4" descr="In season late winter: Lemons - Healthy Food Guide">
            <a:extLst>
              <a:ext uri="{FF2B5EF4-FFF2-40B4-BE49-F238E27FC236}">
                <a16:creationId xmlns:a16="http://schemas.microsoft.com/office/drawing/2014/main" id="{CCBC515B-E4A2-492D-AA9F-272267AF5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288" y="4987619"/>
            <a:ext cx="2673096" cy="177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18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D2F6-2AD7-423F-901D-D3C8133558E5}"/>
              </a:ext>
            </a:extLst>
          </p:cNvPr>
          <p:cNvSpPr>
            <a:spLocks noGrp="1"/>
          </p:cNvSpPr>
          <p:nvPr>
            <p:ph type="title"/>
          </p:nvPr>
        </p:nvSpPr>
        <p:spPr/>
        <p:txBody>
          <a:bodyPr/>
          <a:lstStyle/>
          <a:p>
            <a:r>
              <a:rPr lang="en-US" b="1" dirty="0">
                <a:sym typeface="Wingdings" panose="05000000000000000000" pitchFamily="2" charset="2"/>
              </a:rPr>
              <a:t>Default settings in Alma</a:t>
            </a:r>
            <a:endParaRPr lang="en-US" dirty="0"/>
          </a:p>
        </p:txBody>
      </p:sp>
      <p:sp>
        <p:nvSpPr>
          <p:cNvPr id="3" name="Content Placeholder 2">
            <a:extLst>
              <a:ext uri="{FF2B5EF4-FFF2-40B4-BE49-F238E27FC236}">
                <a16:creationId xmlns:a16="http://schemas.microsoft.com/office/drawing/2014/main" id="{435ABED0-98AE-4FD3-922E-80FBAD3B3316}"/>
              </a:ext>
            </a:extLst>
          </p:cNvPr>
          <p:cNvSpPr>
            <a:spLocks noGrp="1"/>
          </p:cNvSpPr>
          <p:nvPr>
            <p:ph idx="1"/>
          </p:nvPr>
        </p:nvSpPr>
        <p:spPr>
          <a:xfrm>
            <a:off x="1154954" y="2388213"/>
            <a:ext cx="10146320" cy="3658220"/>
          </a:xfrm>
        </p:spPr>
        <p:txBody>
          <a:bodyPr/>
          <a:lstStyle/>
          <a:p>
            <a:pPr marL="0" indent="0">
              <a:buNone/>
            </a:pPr>
            <a:r>
              <a:rPr lang="en-US" b="1" dirty="0"/>
              <a:t>Configuration </a:t>
            </a:r>
            <a:r>
              <a:rPr lang="en-US" b="1" dirty="0">
                <a:sym typeface="Wingdings" panose="05000000000000000000" pitchFamily="2" charset="2"/>
              </a:rPr>
              <a:t> Resources  General  E Task Statuses </a:t>
            </a:r>
          </a:p>
          <a:p>
            <a:pPr marL="0" indent="0">
              <a:buNone/>
            </a:pPr>
            <a:endParaRPr lang="en-US" b="1" dirty="0">
              <a:sym typeface="Wingdings" panose="05000000000000000000" pitchFamily="2" charset="2"/>
            </a:endParaRPr>
          </a:p>
          <a:p>
            <a:pPr marL="0" indent="0">
              <a:buNone/>
            </a:pPr>
            <a:endParaRPr lang="en-US" b="1" dirty="0">
              <a:sym typeface="Wingdings" panose="05000000000000000000" pitchFamily="2" charset="2"/>
            </a:endParaRPr>
          </a:p>
          <a:p>
            <a:pPr marL="0" indent="0">
              <a:buNone/>
            </a:pPr>
            <a:endParaRPr lang="en-US" b="1" dirty="0">
              <a:sym typeface="Wingdings" panose="05000000000000000000" pitchFamily="2" charset="2"/>
            </a:endParaRPr>
          </a:p>
          <a:p>
            <a:pPr marL="0" indent="0">
              <a:buNone/>
            </a:pPr>
            <a:endParaRPr lang="en-US" b="1" dirty="0">
              <a:sym typeface="Wingdings" panose="05000000000000000000" pitchFamily="2" charset="2"/>
            </a:endParaRPr>
          </a:p>
        </p:txBody>
      </p:sp>
      <p:pic>
        <p:nvPicPr>
          <p:cNvPr id="4" name="Picture 3">
            <a:extLst>
              <a:ext uri="{FF2B5EF4-FFF2-40B4-BE49-F238E27FC236}">
                <a16:creationId xmlns:a16="http://schemas.microsoft.com/office/drawing/2014/main" id="{E307A87B-2E64-4093-A765-25CE867AD502}"/>
              </a:ext>
            </a:extLst>
          </p:cNvPr>
          <p:cNvPicPr>
            <a:picLocks noChangeAspect="1"/>
          </p:cNvPicPr>
          <p:nvPr/>
        </p:nvPicPr>
        <p:blipFill>
          <a:blip r:embed="rId2"/>
          <a:stretch>
            <a:fillRect/>
          </a:stretch>
        </p:blipFill>
        <p:spPr>
          <a:xfrm>
            <a:off x="2296693" y="2782744"/>
            <a:ext cx="7862841" cy="3813363"/>
          </a:xfrm>
          <a:prstGeom prst="rect">
            <a:avLst/>
          </a:prstGeom>
        </p:spPr>
      </p:pic>
    </p:spTree>
    <p:extLst>
      <p:ext uri="{BB962C8B-B14F-4D97-AF65-F5344CB8AC3E}">
        <p14:creationId xmlns:p14="http://schemas.microsoft.com/office/powerpoint/2010/main" val="156595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8F37-B470-4776-B3BA-C857768B16A2}"/>
              </a:ext>
            </a:extLst>
          </p:cNvPr>
          <p:cNvSpPr>
            <a:spLocks noGrp="1"/>
          </p:cNvSpPr>
          <p:nvPr>
            <p:ph type="title"/>
          </p:nvPr>
        </p:nvSpPr>
        <p:spPr>
          <a:xfrm>
            <a:off x="1154954" y="541538"/>
            <a:ext cx="8761413" cy="1139094"/>
          </a:xfrm>
        </p:spPr>
        <p:txBody>
          <a:bodyPr/>
          <a:lstStyle/>
          <a:p>
            <a:r>
              <a:rPr lang="en-US" b="1" dirty="0"/>
              <a:t>Resources are added to the Task list based on Alma’s default settings</a:t>
            </a:r>
          </a:p>
        </p:txBody>
      </p:sp>
      <p:pic>
        <p:nvPicPr>
          <p:cNvPr id="3" name="Picture 2">
            <a:extLst>
              <a:ext uri="{FF2B5EF4-FFF2-40B4-BE49-F238E27FC236}">
                <a16:creationId xmlns:a16="http://schemas.microsoft.com/office/drawing/2014/main" id="{A3579B4C-351A-4F69-BE8F-EAD02843B267}"/>
              </a:ext>
            </a:extLst>
          </p:cNvPr>
          <p:cNvPicPr>
            <a:picLocks noChangeAspect="1"/>
          </p:cNvPicPr>
          <p:nvPr/>
        </p:nvPicPr>
        <p:blipFill>
          <a:blip r:embed="rId3"/>
          <a:stretch>
            <a:fillRect/>
          </a:stretch>
        </p:blipFill>
        <p:spPr>
          <a:xfrm>
            <a:off x="1197010" y="2459313"/>
            <a:ext cx="8677300" cy="4184839"/>
          </a:xfrm>
          <a:prstGeom prst="rect">
            <a:avLst/>
          </a:prstGeom>
        </p:spPr>
      </p:pic>
    </p:spTree>
    <p:extLst>
      <p:ext uri="{BB962C8B-B14F-4D97-AF65-F5344CB8AC3E}">
        <p14:creationId xmlns:p14="http://schemas.microsoft.com/office/powerpoint/2010/main" val="253777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B2EE-8A31-4842-9321-C63E779ED6C2}"/>
              </a:ext>
            </a:extLst>
          </p:cNvPr>
          <p:cNvSpPr>
            <a:spLocks noGrp="1"/>
          </p:cNvSpPr>
          <p:nvPr>
            <p:ph type="title"/>
          </p:nvPr>
        </p:nvSpPr>
        <p:spPr>
          <a:xfrm>
            <a:off x="1154954" y="772357"/>
            <a:ext cx="8761413" cy="1331651"/>
          </a:xfrm>
        </p:spPr>
        <p:txBody>
          <a:bodyPr/>
          <a:lstStyle/>
          <a:p>
            <a:r>
              <a:rPr lang="en-US" b="1" dirty="0"/>
              <a:t>Make Lemonade out of Lemons</a:t>
            </a:r>
          </a:p>
        </p:txBody>
      </p:sp>
      <p:sp>
        <p:nvSpPr>
          <p:cNvPr id="3" name="Content Placeholder 2">
            <a:extLst>
              <a:ext uri="{FF2B5EF4-FFF2-40B4-BE49-F238E27FC236}">
                <a16:creationId xmlns:a16="http://schemas.microsoft.com/office/drawing/2014/main" id="{34FCD1A6-4198-4A89-AC7D-5B93B37943A8}"/>
              </a:ext>
            </a:extLst>
          </p:cNvPr>
          <p:cNvSpPr>
            <a:spLocks noGrp="1"/>
          </p:cNvSpPr>
          <p:nvPr>
            <p:ph idx="1"/>
          </p:nvPr>
        </p:nvSpPr>
        <p:spPr>
          <a:xfrm>
            <a:off x="861134" y="2396971"/>
            <a:ext cx="9119479" cy="4065973"/>
          </a:xfrm>
        </p:spPr>
        <p:txBody>
          <a:bodyPr>
            <a:normAutofit/>
          </a:bodyPr>
          <a:lstStyle/>
          <a:p>
            <a:pPr marL="0" indent="0">
              <a:buNone/>
            </a:pPr>
            <a:r>
              <a:rPr lang="en-US" b="1" dirty="0"/>
              <a:t>Customize Task Statuses to improve your workflows.  Examples:</a:t>
            </a:r>
          </a:p>
          <a:p>
            <a:pPr lvl="1"/>
            <a:r>
              <a:rPr lang="en-US" sz="1800" dirty="0"/>
              <a:t>Title(s) to be cancelled for next subscription year</a:t>
            </a:r>
          </a:p>
          <a:p>
            <a:pPr lvl="1"/>
            <a:r>
              <a:rPr lang="en-US" sz="1800" dirty="0"/>
              <a:t>Upcoming publisher changes</a:t>
            </a:r>
          </a:p>
          <a:p>
            <a:pPr lvl="1"/>
            <a:r>
              <a:rPr lang="en-US" sz="1800" dirty="0"/>
              <a:t>Upcoming platform changes</a:t>
            </a:r>
          </a:p>
          <a:p>
            <a:pPr lvl="1"/>
            <a:r>
              <a:rPr lang="en-US" sz="1800" dirty="0"/>
              <a:t>Upcoming title changes</a:t>
            </a:r>
          </a:p>
          <a:p>
            <a:pPr lvl="1"/>
            <a:r>
              <a:rPr lang="en-US" sz="1800" dirty="0"/>
              <a:t>Upcoming content changes in packages (e.g., </a:t>
            </a:r>
            <a:r>
              <a:rPr lang="en-US" sz="1800" dirty="0" err="1"/>
              <a:t>eDuke</a:t>
            </a:r>
            <a:r>
              <a:rPr lang="en-US" sz="1800" dirty="0"/>
              <a:t>, Project Muse)</a:t>
            </a:r>
          </a:p>
          <a:p>
            <a:pPr lvl="1"/>
            <a:r>
              <a:rPr lang="en-US" sz="1800" dirty="0"/>
              <a:t>Resources that require manual harvesting of usage stats</a:t>
            </a:r>
          </a:p>
          <a:p>
            <a:pPr lvl="1"/>
            <a:r>
              <a:rPr lang="en-US" sz="1800" dirty="0"/>
              <a:t>Problematic titles where access needs to be checked periodically</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78173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0C44-883A-40E8-857E-E796E2FFED94}"/>
              </a:ext>
            </a:extLst>
          </p:cNvPr>
          <p:cNvSpPr>
            <a:spLocks noGrp="1"/>
          </p:cNvSpPr>
          <p:nvPr>
            <p:ph type="title"/>
          </p:nvPr>
        </p:nvSpPr>
        <p:spPr/>
        <p:txBody>
          <a:bodyPr/>
          <a:lstStyle/>
          <a:p>
            <a:r>
              <a:rPr lang="en-US" b="1" dirty="0"/>
              <a:t>Customizing E Task statuses</a:t>
            </a:r>
          </a:p>
        </p:txBody>
      </p:sp>
      <p:pic>
        <p:nvPicPr>
          <p:cNvPr id="4" name="Picture 3">
            <a:extLst>
              <a:ext uri="{FF2B5EF4-FFF2-40B4-BE49-F238E27FC236}">
                <a16:creationId xmlns:a16="http://schemas.microsoft.com/office/drawing/2014/main" id="{980EB601-83D6-4FC3-9A69-53CB371B616C}"/>
              </a:ext>
            </a:extLst>
          </p:cNvPr>
          <p:cNvPicPr>
            <a:picLocks noChangeAspect="1"/>
          </p:cNvPicPr>
          <p:nvPr/>
        </p:nvPicPr>
        <p:blipFill>
          <a:blip r:embed="rId3"/>
          <a:stretch>
            <a:fillRect/>
          </a:stretch>
        </p:blipFill>
        <p:spPr>
          <a:xfrm>
            <a:off x="2665184" y="2166106"/>
            <a:ext cx="6861631" cy="4549851"/>
          </a:xfrm>
          <a:prstGeom prst="rect">
            <a:avLst/>
          </a:prstGeom>
        </p:spPr>
      </p:pic>
    </p:spTree>
    <p:extLst>
      <p:ext uri="{BB962C8B-B14F-4D97-AF65-F5344CB8AC3E}">
        <p14:creationId xmlns:p14="http://schemas.microsoft.com/office/powerpoint/2010/main" val="270929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CE03-8D84-4FED-A24C-9B099A55E225}"/>
              </a:ext>
            </a:extLst>
          </p:cNvPr>
          <p:cNvSpPr>
            <a:spLocks noGrp="1"/>
          </p:cNvSpPr>
          <p:nvPr>
            <p:ph type="title"/>
          </p:nvPr>
        </p:nvSpPr>
        <p:spPr>
          <a:xfrm>
            <a:off x="1154954" y="639192"/>
            <a:ext cx="8761413" cy="1041440"/>
          </a:xfrm>
        </p:spPr>
        <p:txBody>
          <a:bodyPr/>
          <a:lstStyle/>
          <a:p>
            <a:r>
              <a:rPr lang="en-US" b="1" dirty="0"/>
              <a:t>Manually add portfolios or collections to your Activation Task List</a:t>
            </a:r>
          </a:p>
        </p:txBody>
      </p:sp>
      <p:sp>
        <p:nvSpPr>
          <p:cNvPr id="3" name="Content Placeholder 2">
            <a:extLst>
              <a:ext uri="{FF2B5EF4-FFF2-40B4-BE49-F238E27FC236}">
                <a16:creationId xmlns:a16="http://schemas.microsoft.com/office/drawing/2014/main" id="{21B2BD3A-85AE-4055-A5D8-761061F45D44}"/>
              </a:ext>
            </a:extLst>
          </p:cNvPr>
          <p:cNvSpPr>
            <a:spLocks noGrp="1"/>
          </p:cNvSpPr>
          <p:nvPr>
            <p:ph idx="1"/>
          </p:nvPr>
        </p:nvSpPr>
        <p:spPr>
          <a:xfrm>
            <a:off x="1154954" y="2352583"/>
            <a:ext cx="8825659" cy="3667217"/>
          </a:xfrm>
        </p:spPr>
        <p:txBody>
          <a:bodyPr/>
          <a:lstStyle/>
          <a:p>
            <a:endParaRPr lang="en-US" dirty="0"/>
          </a:p>
          <a:p>
            <a:endParaRPr lang="en-US" dirty="0"/>
          </a:p>
          <a:p>
            <a:endParaRPr lang="en-US" dirty="0"/>
          </a:p>
        </p:txBody>
      </p:sp>
      <p:pic>
        <p:nvPicPr>
          <p:cNvPr id="4" name="Picture 3">
            <a:extLst>
              <a:ext uri="{FF2B5EF4-FFF2-40B4-BE49-F238E27FC236}">
                <a16:creationId xmlns:a16="http://schemas.microsoft.com/office/drawing/2014/main" id="{AA691E11-FFD3-4939-932B-60402477984C}"/>
              </a:ext>
            </a:extLst>
          </p:cNvPr>
          <p:cNvPicPr>
            <a:picLocks noChangeAspect="1"/>
          </p:cNvPicPr>
          <p:nvPr/>
        </p:nvPicPr>
        <p:blipFill>
          <a:blip r:embed="rId3"/>
          <a:stretch>
            <a:fillRect/>
          </a:stretch>
        </p:blipFill>
        <p:spPr>
          <a:xfrm>
            <a:off x="1802173" y="2469514"/>
            <a:ext cx="7838977" cy="4301183"/>
          </a:xfrm>
          <a:prstGeom prst="rect">
            <a:avLst/>
          </a:prstGeom>
        </p:spPr>
      </p:pic>
    </p:spTree>
    <p:extLst>
      <p:ext uri="{BB962C8B-B14F-4D97-AF65-F5344CB8AC3E}">
        <p14:creationId xmlns:p14="http://schemas.microsoft.com/office/powerpoint/2010/main" val="110041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545E-644C-4E17-9EDF-9EB67990CA40}"/>
              </a:ext>
            </a:extLst>
          </p:cNvPr>
          <p:cNvSpPr>
            <a:spLocks noGrp="1"/>
          </p:cNvSpPr>
          <p:nvPr>
            <p:ph type="title"/>
          </p:nvPr>
        </p:nvSpPr>
        <p:spPr/>
        <p:txBody>
          <a:bodyPr/>
          <a:lstStyle/>
          <a:p>
            <a:r>
              <a:rPr lang="en-US" b="1" dirty="0"/>
              <a:t>Customize task status and add notes</a:t>
            </a:r>
          </a:p>
        </p:txBody>
      </p:sp>
      <p:pic>
        <p:nvPicPr>
          <p:cNvPr id="3" name="Picture 2">
            <a:extLst>
              <a:ext uri="{FF2B5EF4-FFF2-40B4-BE49-F238E27FC236}">
                <a16:creationId xmlns:a16="http://schemas.microsoft.com/office/drawing/2014/main" id="{FC05DFEA-A7ED-4024-BC05-E08E1CA75B96}"/>
              </a:ext>
            </a:extLst>
          </p:cNvPr>
          <p:cNvPicPr>
            <a:picLocks noChangeAspect="1"/>
          </p:cNvPicPr>
          <p:nvPr/>
        </p:nvPicPr>
        <p:blipFill>
          <a:blip r:embed="rId2"/>
          <a:stretch>
            <a:fillRect/>
          </a:stretch>
        </p:blipFill>
        <p:spPr>
          <a:xfrm>
            <a:off x="154673" y="2313623"/>
            <a:ext cx="5699302" cy="2230753"/>
          </a:xfrm>
          <a:prstGeom prst="rect">
            <a:avLst/>
          </a:prstGeom>
        </p:spPr>
      </p:pic>
      <p:pic>
        <p:nvPicPr>
          <p:cNvPr id="4" name="Picture 3">
            <a:extLst>
              <a:ext uri="{FF2B5EF4-FFF2-40B4-BE49-F238E27FC236}">
                <a16:creationId xmlns:a16="http://schemas.microsoft.com/office/drawing/2014/main" id="{F68D7D6E-ACBB-45EA-93C1-A89A74CD24E3}"/>
              </a:ext>
            </a:extLst>
          </p:cNvPr>
          <p:cNvPicPr>
            <a:picLocks noChangeAspect="1"/>
          </p:cNvPicPr>
          <p:nvPr/>
        </p:nvPicPr>
        <p:blipFill>
          <a:blip r:embed="rId3"/>
          <a:stretch>
            <a:fillRect/>
          </a:stretch>
        </p:blipFill>
        <p:spPr>
          <a:xfrm>
            <a:off x="6470208" y="4166217"/>
            <a:ext cx="5567119" cy="2616323"/>
          </a:xfrm>
          <a:prstGeom prst="rect">
            <a:avLst/>
          </a:prstGeom>
        </p:spPr>
      </p:pic>
    </p:spTree>
    <p:extLst>
      <p:ext uri="{BB962C8B-B14F-4D97-AF65-F5344CB8AC3E}">
        <p14:creationId xmlns:p14="http://schemas.microsoft.com/office/powerpoint/2010/main" val="247458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1EE8-45E7-41FC-B142-761BBE0845B1}"/>
              </a:ext>
            </a:extLst>
          </p:cNvPr>
          <p:cNvSpPr>
            <a:spLocks noGrp="1"/>
          </p:cNvSpPr>
          <p:nvPr>
            <p:ph type="title"/>
          </p:nvPr>
        </p:nvSpPr>
        <p:spPr/>
        <p:txBody>
          <a:bodyPr/>
          <a:lstStyle/>
          <a:p>
            <a:r>
              <a:rPr lang="en-US" dirty="0"/>
              <a:t>Manually add a collection</a:t>
            </a:r>
          </a:p>
        </p:txBody>
      </p:sp>
      <p:pic>
        <p:nvPicPr>
          <p:cNvPr id="4" name="Picture 3">
            <a:extLst>
              <a:ext uri="{FF2B5EF4-FFF2-40B4-BE49-F238E27FC236}">
                <a16:creationId xmlns:a16="http://schemas.microsoft.com/office/drawing/2014/main" id="{7E28713C-EE49-4DE2-8006-60EF47343F70}"/>
              </a:ext>
            </a:extLst>
          </p:cNvPr>
          <p:cNvPicPr>
            <a:picLocks noChangeAspect="1"/>
          </p:cNvPicPr>
          <p:nvPr/>
        </p:nvPicPr>
        <p:blipFill>
          <a:blip r:embed="rId2"/>
          <a:stretch>
            <a:fillRect/>
          </a:stretch>
        </p:blipFill>
        <p:spPr>
          <a:xfrm>
            <a:off x="2383185" y="2294040"/>
            <a:ext cx="6304949" cy="4443084"/>
          </a:xfrm>
          <a:prstGeom prst="rect">
            <a:avLst/>
          </a:prstGeom>
        </p:spPr>
      </p:pic>
    </p:spTree>
    <p:extLst>
      <p:ext uri="{BB962C8B-B14F-4D97-AF65-F5344CB8AC3E}">
        <p14:creationId xmlns:p14="http://schemas.microsoft.com/office/powerpoint/2010/main" val="673428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D14D91DDC1C14E95B52DCEB4D3F4F9" ma:contentTypeVersion="14" ma:contentTypeDescription="Create a new document." ma:contentTypeScope="" ma:versionID="9d51ba7f8e935413c995e12a3f5b1b11">
  <xsd:schema xmlns:xsd="http://www.w3.org/2001/XMLSchema" xmlns:xs="http://www.w3.org/2001/XMLSchema" xmlns:p="http://schemas.microsoft.com/office/2006/metadata/properties" xmlns:ns1="http://schemas.microsoft.com/sharepoint/v3" xmlns:ns3="8798a5e6-441a-4f76-bc16-8a05a9cbd19f" xmlns:ns4="a8c90f87-fc96-4d10-86c9-bb179ddfd50b" targetNamespace="http://schemas.microsoft.com/office/2006/metadata/properties" ma:root="true" ma:fieldsID="10d99802a922f13eda90332264a5425f" ns1:_="" ns3:_="" ns4:_="">
    <xsd:import namespace="http://schemas.microsoft.com/sharepoint/v3"/>
    <xsd:import namespace="8798a5e6-441a-4f76-bc16-8a05a9cbd19f"/>
    <xsd:import namespace="a8c90f87-fc96-4d10-86c9-bb179ddfd5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98a5e6-441a-4f76-bc16-8a05a9cbd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c90f87-fc96-4d10-86c9-bb179ddfd50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965A86-9921-43FA-846A-B52B78C78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98a5e6-441a-4f76-bc16-8a05a9cbd19f"/>
    <ds:schemaRef ds:uri="a8c90f87-fc96-4d10-86c9-bb179ddfd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5FEC93-EC68-4B9D-A8E3-C3BAF2AA3A49}">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http://purl.org/dc/dcmitype/"/>
    <ds:schemaRef ds:uri="8798a5e6-441a-4f76-bc16-8a05a9cbd19f"/>
    <ds:schemaRef ds:uri="a8c90f87-fc96-4d10-86c9-bb179ddfd50b"/>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92AD441-A7D8-4EC2-939D-B95735E199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4592</TotalTime>
  <Words>572</Words>
  <Application>Microsoft Office PowerPoint</Application>
  <PresentationFormat>Widescreen</PresentationFormat>
  <Paragraphs>54</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Wingdings</vt:lpstr>
      <vt:lpstr>Wingdings 3</vt:lpstr>
      <vt:lpstr>Ion Boardroom</vt:lpstr>
      <vt:lpstr>Making lemonade out of lemons -  Alma’s Electronic Resource Activation Task List</vt:lpstr>
      <vt:lpstr>Where is the Lemon?</vt:lpstr>
      <vt:lpstr>Default settings in Alma</vt:lpstr>
      <vt:lpstr>Resources are added to the Task list based on Alma’s default settings</vt:lpstr>
      <vt:lpstr>Make Lemonade out of Lemons</vt:lpstr>
      <vt:lpstr>Customizing E Task statuses</vt:lpstr>
      <vt:lpstr>Manually add portfolios or collections to your Activation Task List</vt:lpstr>
      <vt:lpstr>Customize task status and add notes</vt:lpstr>
      <vt:lpstr>Manually add a collection</vt:lpstr>
      <vt:lpstr>Customize task status and add notes</vt:lpstr>
      <vt:lpstr>Alma generates an email notice to the user assigned to the activation task</vt:lpstr>
      <vt:lpstr>Check your Spam/Junk Folder and change settings as needed</vt:lpstr>
      <vt:lpstr>Our current task list</vt:lpstr>
      <vt:lpstr>Ex Libris documentation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it or hate it?  Electronic Resource Activation Task List in Alma</dc:title>
  <dc:creator>Imre, Andrea</dc:creator>
  <cp:lastModifiedBy>Imre, Andrea</cp:lastModifiedBy>
  <cp:revision>20</cp:revision>
  <dcterms:created xsi:type="dcterms:W3CDTF">2022-11-04T14:24:19Z</dcterms:created>
  <dcterms:modified xsi:type="dcterms:W3CDTF">2022-11-10T15:53:38Z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0x010100C6D14D91DDC1C14E95B52DCEB4D3F4F9</vt:lpwstr>
  </property>
</Properties>
</file>