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4"/>
  </p:notesMasterIdLst>
  <p:sldIdLst>
    <p:sldId id="256" r:id="rId3"/>
    <p:sldId id="271" r:id="rId4"/>
    <p:sldId id="294" r:id="rId5"/>
    <p:sldId id="285" r:id="rId6"/>
    <p:sldId id="299" r:id="rId7"/>
    <p:sldId id="298" r:id="rId8"/>
    <p:sldId id="297" r:id="rId9"/>
    <p:sldId id="292" r:id="rId10"/>
    <p:sldId id="291" r:id="rId11"/>
    <p:sldId id="290" r:id="rId12"/>
    <p:sldId id="300" r:id="rId13"/>
    <p:sldId id="289" r:id="rId14"/>
    <p:sldId id="301" r:id="rId15"/>
    <p:sldId id="288" r:id="rId16"/>
    <p:sldId id="302" r:id="rId17"/>
    <p:sldId id="296" r:id="rId18"/>
    <p:sldId id="305" r:id="rId19"/>
    <p:sldId id="287" r:id="rId20"/>
    <p:sldId id="304" r:id="rId21"/>
    <p:sldId id="303" r:id="rId22"/>
    <p:sldId id="275" r:id="rId2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41B44-C689-4737-A8F4-7E4034CD82B2}" v="212" dt="2025-03-31T23:41:33.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8" autoAdjust="0"/>
    <p:restoredTop sz="65110" autoAdjust="0"/>
  </p:normalViewPr>
  <p:slideViewPr>
    <p:cSldViewPr snapToGrid="0">
      <p:cViewPr varScale="1">
        <p:scale>
          <a:sx n="103" d="100"/>
          <a:sy n="103" d="100"/>
        </p:scale>
        <p:origin x="20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93F41B44-C689-4737-A8F4-7E4034CD82B2}"/>
    <pc:docChg chg="undo redo custSel addSld delSld modSld sldOrd">
      <pc:chgData name="Schwitzner, Ted" userId="5a7e4d77-0646-4288-9b3a-6d00e909e8af" providerId="ADAL" clId="{93F41B44-C689-4737-A8F4-7E4034CD82B2}" dt="2025-04-01T17:13:43.383" v="39140" actId="20577"/>
      <pc:docMkLst>
        <pc:docMk/>
      </pc:docMkLst>
      <pc:sldChg chg="modSp mod">
        <pc:chgData name="Schwitzner, Ted" userId="5a7e4d77-0646-4288-9b3a-6d00e909e8af" providerId="ADAL" clId="{93F41B44-C689-4737-A8F4-7E4034CD82B2}" dt="2025-04-01T17:13:43.383" v="39140" actId="20577"/>
        <pc:sldMkLst>
          <pc:docMk/>
          <pc:sldMk cId="2030186281" sldId="256"/>
        </pc:sldMkLst>
        <pc:spChg chg="mod">
          <ac:chgData name="Schwitzner, Ted" userId="5a7e4d77-0646-4288-9b3a-6d00e909e8af" providerId="ADAL" clId="{93F41B44-C689-4737-A8F4-7E4034CD82B2}" dt="2025-04-01T17:13:43.383" v="39140" actId="20577"/>
          <ac:spMkLst>
            <pc:docMk/>
            <pc:sldMk cId="2030186281" sldId="256"/>
            <ac:spMk id="3" creationId="{F67AD4E4-C115-F13E-B0A7-001462664307}"/>
          </ac:spMkLst>
        </pc:spChg>
      </pc:sldChg>
      <pc:sldChg chg="modSp mod modNotesTx">
        <pc:chgData name="Schwitzner, Ted" userId="5a7e4d77-0646-4288-9b3a-6d00e909e8af" providerId="ADAL" clId="{93F41B44-C689-4737-A8F4-7E4034CD82B2}" dt="2025-03-31T23:51:15.719" v="39113" actId="20577"/>
        <pc:sldMkLst>
          <pc:docMk/>
          <pc:sldMk cId="4138428715" sldId="285"/>
        </pc:sldMkLst>
        <pc:spChg chg="mod">
          <ac:chgData name="Schwitzner, Ted" userId="5a7e4d77-0646-4288-9b3a-6d00e909e8af" providerId="ADAL" clId="{93F41B44-C689-4737-A8F4-7E4034CD82B2}" dt="2025-03-31T23:51:15.719" v="39113" actId="20577"/>
          <ac:spMkLst>
            <pc:docMk/>
            <pc:sldMk cId="4138428715" sldId="285"/>
            <ac:spMk id="3" creationId="{2BF050AC-5991-7C82-3E35-424F289068F0}"/>
          </ac:spMkLst>
        </pc:spChg>
      </pc:sldChg>
      <pc:sldChg chg="add del">
        <pc:chgData name="Schwitzner, Ted" userId="5a7e4d77-0646-4288-9b3a-6d00e909e8af" providerId="ADAL" clId="{93F41B44-C689-4737-A8F4-7E4034CD82B2}" dt="2025-03-27T17:14:11.254" v="70" actId="2696"/>
        <pc:sldMkLst>
          <pc:docMk/>
          <pc:sldMk cId="2128670294" sldId="286"/>
        </pc:sldMkLst>
      </pc:sldChg>
      <pc:sldChg chg="modSp add mod">
        <pc:chgData name="Schwitzner, Ted" userId="5a7e4d77-0646-4288-9b3a-6d00e909e8af" providerId="ADAL" clId="{93F41B44-C689-4737-A8F4-7E4034CD82B2}" dt="2025-03-31T20:44:10.964" v="27809" actId="20577"/>
        <pc:sldMkLst>
          <pc:docMk/>
          <pc:sldMk cId="3383296617" sldId="287"/>
        </pc:sldMkLst>
        <pc:spChg chg="mod">
          <ac:chgData name="Schwitzner, Ted" userId="5a7e4d77-0646-4288-9b3a-6d00e909e8af" providerId="ADAL" clId="{93F41B44-C689-4737-A8F4-7E4034CD82B2}" dt="2025-03-31T20:39:27.617" v="27389" actId="20577"/>
          <ac:spMkLst>
            <pc:docMk/>
            <pc:sldMk cId="3383296617" sldId="287"/>
            <ac:spMk id="2" creationId="{2884706A-F650-871E-4747-020DE1582D14}"/>
          </ac:spMkLst>
        </pc:spChg>
        <pc:spChg chg="mod">
          <ac:chgData name="Schwitzner, Ted" userId="5a7e4d77-0646-4288-9b3a-6d00e909e8af" providerId="ADAL" clId="{93F41B44-C689-4737-A8F4-7E4034CD82B2}" dt="2025-03-31T20:44:10.964" v="27809" actId="20577"/>
          <ac:spMkLst>
            <pc:docMk/>
            <pc:sldMk cId="3383296617" sldId="287"/>
            <ac:spMk id="3" creationId="{82FDA101-DDC3-0B95-6632-DB0CAFA21268}"/>
          </ac:spMkLst>
        </pc:spChg>
      </pc:sldChg>
      <pc:sldChg chg="modSp add mod modNotesTx">
        <pc:chgData name="Schwitzner, Ted" userId="5a7e4d77-0646-4288-9b3a-6d00e909e8af" providerId="ADAL" clId="{93F41B44-C689-4737-A8F4-7E4034CD82B2}" dt="2025-03-30T21:56:17.820" v="24886" actId="20577"/>
        <pc:sldMkLst>
          <pc:docMk/>
          <pc:sldMk cId="1170834178" sldId="288"/>
        </pc:sldMkLst>
        <pc:spChg chg="mod">
          <ac:chgData name="Schwitzner, Ted" userId="5a7e4d77-0646-4288-9b3a-6d00e909e8af" providerId="ADAL" clId="{93F41B44-C689-4737-A8F4-7E4034CD82B2}" dt="2025-03-27T17:13:27.060" v="66"/>
          <ac:spMkLst>
            <pc:docMk/>
            <pc:sldMk cId="1170834178" sldId="288"/>
            <ac:spMk id="2" creationId="{F0F9D08E-C295-F141-999D-B26F24E0E2D3}"/>
          </ac:spMkLst>
        </pc:spChg>
        <pc:spChg chg="mod">
          <ac:chgData name="Schwitzner, Ted" userId="5a7e4d77-0646-4288-9b3a-6d00e909e8af" providerId="ADAL" clId="{93F41B44-C689-4737-A8F4-7E4034CD82B2}" dt="2025-03-30T21:56:17.820" v="24886" actId="20577"/>
          <ac:spMkLst>
            <pc:docMk/>
            <pc:sldMk cId="1170834178" sldId="288"/>
            <ac:spMk id="3" creationId="{EB27A17C-0AC9-5E35-ED48-8662F90F83E2}"/>
          </ac:spMkLst>
        </pc:spChg>
      </pc:sldChg>
      <pc:sldChg chg="modSp add mod modNotesTx">
        <pc:chgData name="Schwitzner, Ted" userId="5a7e4d77-0646-4288-9b3a-6d00e909e8af" providerId="ADAL" clId="{93F41B44-C689-4737-A8F4-7E4034CD82B2}" dt="2025-03-30T20:43:53.983" v="21915" actId="20577"/>
        <pc:sldMkLst>
          <pc:docMk/>
          <pc:sldMk cId="3467915452" sldId="289"/>
        </pc:sldMkLst>
        <pc:spChg chg="mod">
          <ac:chgData name="Schwitzner, Ted" userId="5a7e4d77-0646-4288-9b3a-6d00e909e8af" providerId="ADAL" clId="{93F41B44-C689-4737-A8F4-7E4034CD82B2}" dt="2025-03-30T20:36:13.471" v="21604" actId="20577"/>
          <ac:spMkLst>
            <pc:docMk/>
            <pc:sldMk cId="3467915452" sldId="289"/>
            <ac:spMk id="2" creationId="{A84E947E-E85A-FC7B-89BA-B608E5EC7D09}"/>
          </ac:spMkLst>
        </pc:spChg>
        <pc:spChg chg="mod">
          <ac:chgData name="Schwitzner, Ted" userId="5a7e4d77-0646-4288-9b3a-6d00e909e8af" providerId="ADAL" clId="{93F41B44-C689-4737-A8F4-7E4034CD82B2}" dt="2025-03-30T20:43:53.983" v="21915" actId="20577"/>
          <ac:spMkLst>
            <pc:docMk/>
            <pc:sldMk cId="3467915452" sldId="289"/>
            <ac:spMk id="3" creationId="{309CE105-322B-15A2-60B6-BB161EE39E93}"/>
          </ac:spMkLst>
        </pc:spChg>
      </pc:sldChg>
      <pc:sldChg chg="modSp add mod modNotesTx">
        <pc:chgData name="Schwitzner, Ted" userId="5a7e4d77-0646-4288-9b3a-6d00e909e8af" providerId="ADAL" clId="{93F41B44-C689-4737-A8F4-7E4034CD82B2}" dt="2025-03-30T20:28:52.183" v="20924" actId="20577"/>
        <pc:sldMkLst>
          <pc:docMk/>
          <pc:sldMk cId="3600710850" sldId="290"/>
        </pc:sldMkLst>
        <pc:spChg chg="mod">
          <ac:chgData name="Schwitzner, Ted" userId="5a7e4d77-0646-4288-9b3a-6d00e909e8af" providerId="ADAL" clId="{93F41B44-C689-4737-A8F4-7E4034CD82B2}" dt="2025-03-30T19:55:45.329" v="18379" actId="20577"/>
          <ac:spMkLst>
            <pc:docMk/>
            <pc:sldMk cId="3600710850" sldId="290"/>
            <ac:spMk id="2" creationId="{BB48AC6C-E875-E6D6-AA31-75A61A722A30}"/>
          </ac:spMkLst>
        </pc:spChg>
        <pc:spChg chg="mod">
          <ac:chgData name="Schwitzner, Ted" userId="5a7e4d77-0646-4288-9b3a-6d00e909e8af" providerId="ADAL" clId="{93F41B44-C689-4737-A8F4-7E4034CD82B2}" dt="2025-03-30T20:28:52.183" v="20924" actId="20577"/>
          <ac:spMkLst>
            <pc:docMk/>
            <pc:sldMk cId="3600710850" sldId="290"/>
            <ac:spMk id="3" creationId="{DAE4984B-5808-117A-5CB6-FDCD6470366D}"/>
          </ac:spMkLst>
        </pc:spChg>
      </pc:sldChg>
      <pc:sldChg chg="modSp add mod">
        <pc:chgData name="Schwitzner, Ted" userId="5a7e4d77-0646-4288-9b3a-6d00e909e8af" providerId="ADAL" clId="{93F41B44-C689-4737-A8F4-7E4034CD82B2}" dt="2025-03-30T19:25:12.441" v="17657" actId="20577"/>
        <pc:sldMkLst>
          <pc:docMk/>
          <pc:sldMk cId="2287253162" sldId="291"/>
        </pc:sldMkLst>
        <pc:spChg chg="mod">
          <ac:chgData name="Schwitzner, Ted" userId="5a7e4d77-0646-4288-9b3a-6d00e909e8af" providerId="ADAL" clId="{93F41B44-C689-4737-A8F4-7E4034CD82B2}" dt="2025-03-30T18:57:46.231" v="15730" actId="20577"/>
          <ac:spMkLst>
            <pc:docMk/>
            <pc:sldMk cId="2287253162" sldId="291"/>
            <ac:spMk id="2" creationId="{EB5D308A-043D-FEC4-2692-6EEC0A06044A}"/>
          </ac:spMkLst>
        </pc:spChg>
        <pc:spChg chg="mod">
          <ac:chgData name="Schwitzner, Ted" userId="5a7e4d77-0646-4288-9b3a-6d00e909e8af" providerId="ADAL" clId="{93F41B44-C689-4737-A8F4-7E4034CD82B2}" dt="2025-03-30T19:25:12.441" v="17657" actId="20577"/>
          <ac:spMkLst>
            <pc:docMk/>
            <pc:sldMk cId="2287253162" sldId="291"/>
            <ac:spMk id="3" creationId="{EAA1F4BE-5150-F04D-1BFB-BB25C79A8B5E}"/>
          </ac:spMkLst>
        </pc:spChg>
      </pc:sldChg>
      <pc:sldChg chg="modSp add mod">
        <pc:chgData name="Schwitzner, Ted" userId="5a7e4d77-0646-4288-9b3a-6d00e909e8af" providerId="ADAL" clId="{93F41B44-C689-4737-A8F4-7E4034CD82B2}" dt="2025-03-30T19:38:21.016" v="17935" actId="20577"/>
        <pc:sldMkLst>
          <pc:docMk/>
          <pc:sldMk cId="1476813394" sldId="292"/>
        </pc:sldMkLst>
        <pc:spChg chg="mod">
          <ac:chgData name="Schwitzner, Ted" userId="5a7e4d77-0646-4288-9b3a-6d00e909e8af" providerId="ADAL" clId="{93F41B44-C689-4737-A8F4-7E4034CD82B2}" dt="2025-03-30T18:28:02.027" v="14898" actId="20577"/>
          <ac:spMkLst>
            <pc:docMk/>
            <pc:sldMk cId="1476813394" sldId="292"/>
            <ac:spMk id="2" creationId="{E2F548D7-75BA-60F4-7AC9-C49327651FB8}"/>
          </ac:spMkLst>
        </pc:spChg>
        <pc:spChg chg="mod">
          <ac:chgData name="Schwitzner, Ted" userId="5a7e4d77-0646-4288-9b3a-6d00e909e8af" providerId="ADAL" clId="{93F41B44-C689-4737-A8F4-7E4034CD82B2}" dt="2025-03-30T19:38:21.016" v="17935" actId="20577"/>
          <ac:spMkLst>
            <pc:docMk/>
            <pc:sldMk cId="1476813394" sldId="292"/>
            <ac:spMk id="3" creationId="{54D165F6-EFB4-EDE4-1F9D-5E0D38646B5A}"/>
          </ac:spMkLst>
        </pc:spChg>
      </pc:sldChg>
      <pc:sldChg chg="modSp add del mod modNotesTx">
        <pc:chgData name="Schwitzner, Ted" userId="5a7e4d77-0646-4288-9b3a-6d00e909e8af" providerId="ADAL" clId="{93F41B44-C689-4737-A8F4-7E4034CD82B2}" dt="2025-03-28T21:46:17.155" v="6660" actId="47"/>
        <pc:sldMkLst>
          <pc:docMk/>
          <pc:sldMk cId="3617276004" sldId="293"/>
        </pc:sldMkLst>
      </pc:sldChg>
      <pc:sldChg chg="modSp new mod ord modNotesTx">
        <pc:chgData name="Schwitzner, Ted" userId="5a7e4d77-0646-4288-9b3a-6d00e909e8af" providerId="ADAL" clId="{93F41B44-C689-4737-A8F4-7E4034CD82B2}" dt="2025-03-30T19:06:13.310" v="16063" actId="6549"/>
        <pc:sldMkLst>
          <pc:docMk/>
          <pc:sldMk cId="2659747384" sldId="294"/>
        </pc:sldMkLst>
        <pc:spChg chg="mod">
          <ac:chgData name="Schwitzner, Ted" userId="5a7e4d77-0646-4288-9b3a-6d00e909e8af" providerId="ADAL" clId="{93F41B44-C689-4737-A8F4-7E4034CD82B2}" dt="2025-03-30T16:56:46.159" v="6743" actId="20577"/>
          <ac:spMkLst>
            <pc:docMk/>
            <pc:sldMk cId="2659747384" sldId="294"/>
            <ac:spMk id="2" creationId="{C4432935-7AD6-8466-3F73-75A36CB9FC34}"/>
          </ac:spMkLst>
        </pc:spChg>
        <pc:spChg chg="mod">
          <ac:chgData name="Schwitzner, Ted" userId="5a7e4d77-0646-4288-9b3a-6d00e909e8af" providerId="ADAL" clId="{93F41B44-C689-4737-A8F4-7E4034CD82B2}" dt="2025-03-30T17:24:44.302" v="9025" actId="20577"/>
          <ac:spMkLst>
            <pc:docMk/>
            <pc:sldMk cId="2659747384" sldId="294"/>
            <ac:spMk id="3" creationId="{FF7CE2E0-9041-3CF0-3A2B-EAB1896C2906}"/>
          </ac:spMkLst>
        </pc:spChg>
      </pc:sldChg>
      <pc:sldChg chg="modSp add del mod modNotesTx">
        <pc:chgData name="Schwitzner, Ted" userId="5a7e4d77-0646-4288-9b3a-6d00e909e8af" providerId="ADAL" clId="{93F41B44-C689-4737-A8F4-7E4034CD82B2}" dt="2025-03-30T17:37:18.096" v="10058" actId="2696"/>
        <pc:sldMkLst>
          <pc:docMk/>
          <pc:sldMk cId="2230653791" sldId="295"/>
        </pc:sldMkLst>
      </pc:sldChg>
      <pc:sldChg chg="modSp add mod ord modNotesTx">
        <pc:chgData name="Schwitzner, Ted" userId="5a7e4d77-0646-4288-9b3a-6d00e909e8af" providerId="ADAL" clId="{93F41B44-C689-4737-A8F4-7E4034CD82B2}" dt="2025-03-31T23:43:01.874" v="38352" actId="20577"/>
        <pc:sldMkLst>
          <pc:docMk/>
          <pc:sldMk cId="2760432887" sldId="296"/>
        </pc:sldMkLst>
        <pc:spChg chg="mod">
          <ac:chgData name="Schwitzner, Ted" userId="5a7e4d77-0646-4288-9b3a-6d00e909e8af" providerId="ADAL" clId="{93F41B44-C689-4737-A8F4-7E4034CD82B2}" dt="2025-03-28T21:45:37.503" v="6659" actId="6549"/>
          <ac:spMkLst>
            <pc:docMk/>
            <pc:sldMk cId="2760432887" sldId="296"/>
            <ac:spMk id="2" creationId="{4C823E61-0EAA-3DCF-71F2-78A0FA1E6FA1}"/>
          </ac:spMkLst>
        </pc:spChg>
        <pc:spChg chg="mod">
          <ac:chgData name="Schwitzner, Ted" userId="5a7e4d77-0646-4288-9b3a-6d00e909e8af" providerId="ADAL" clId="{93F41B44-C689-4737-A8F4-7E4034CD82B2}" dt="2025-03-31T23:43:01.874" v="38352" actId="20577"/>
          <ac:spMkLst>
            <pc:docMk/>
            <pc:sldMk cId="2760432887" sldId="296"/>
            <ac:spMk id="3" creationId="{D4AC736A-4ED1-2BFE-AB57-838E80ADF1AF}"/>
          </ac:spMkLst>
        </pc:spChg>
      </pc:sldChg>
      <pc:sldChg chg="modSp add mod ord modNotesTx">
        <pc:chgData name="Schwitzner, Ted" userId="5a7e4d77-0646-4288-9b3a-6d00e909e8af" providerId="ADAL" clId="{93F41B44-C689-4737-A8F4-7E4034CD82B2}" dt="2025-03-30T18:27:33.550" v="14835" actId="20577"/>
        <pc:sldMkLst>
          <pc:docMk/>
          <pc:sldMk cId="1872187367" sldId="297"/>
        </pc:sldMkLst>
        <pc:spChg chg="mod">
          <ac:chgData name="Schwitzner, Ted" userId="5a7e4d77-0646-4288-9b3a-6d00e909e8af" providerId="ADAL" clId="{93F41B44-C689-4737-A8F4-7E4034CD82B2}" dt="2025-03-30T17:43:08.080" v="10234" actId="20577"/>
          <ac:spMkLst>
            <pc:docMk/>
            <pc:sldMk cId="1872187367" sldId="297"/>
            <ac:spMk id="2" creationId="{C73E1362-61BB-2A8A-EFD5-3C86689C17F2}"/>
          </ac:spMkLst>
        </pc:spChg>
        <pc:spChg chg="mod">
          <ac:chgData name="Schwitzner, Ted" userId="5a7e4d77-0646-4288-9b3a-6d00e909e8af" providerId="ADAL" clId="{93F41B44-C689-4737-A8F4-7E4034CD82B2}" dt="2025-03-30T18:18:25.740" v="12689" actId="20577"/>
          <ac:spMkLst>
            <pc:docMk/>
            <pc:sldMk cId="1872187367" sldId="297"/>
            <ac:spMk id="3" creationId="{681EBABD-03A9-A238-A329-228E0B31668F}"/>
          </ac:spMkLst>
        </pc:spChg>
      </pc:sldChg>
      <pc:sldChg chg="modSp add mod modNotesTx">
        <pc:chgData name="Schwitzner, Ted" userId="5a7e4d77-0646-4288-9b3a-6d00e909e8af" providerId="ADAL" clId="{93F41B44-C689-4737-A8F4-7E4034CD82B2}" dt="2025-03-30T18:15:31.359" v="12422" actId="20577"/>
        <pc:sldMkLst>
          <pc:docMk/>
          <pc:sldMk cId="3789112402" sldId="298"/>
        </pc:sldMkLst>
        <pc:spChg chg="mod">
          <ac:chgData name="Schwitzner, Ted" userId="5a7e4d77-0646-4288-9b3a-6d00e909e8af" providerId="ADAL" clId="{93F41B44-C689-4737-A8F4-7E4034CD82B2}" dt="2025-03-30T17:33:21.607" v="9867" actId="20577"/>
          <ac:spMkLst>
            <pc:docMk/>
            <pc:sldMk cId="3789112402" sldId="298"/>
            <ac:spMk id="2" creationId="{4BD4E47B-1BE9-4276-F31B-129D292E4DE1}"/>
          </ac:spMkLst>
        </pc:spChg>
        <pc:graphicFrameChg chg="mod">
          <ac:chgData name="Schwitzner, Ted" userId="5a7e4d77-0646-4288-9b3a-6d00e909e8af" providerId="ADAL" clId="{93F41B44-C689-4737-A8F4-7E4034CD82B2}" dt="2025-03-30T17:39:30.479" v="10066" actId="208"/>
          <ac:graphicFrameMkLst>
            <pc:docMk/>
            <pc:sldMk cId="3789112402" sldId="298"/>
            <ac:graphicFrameMk id="4" creationId="{F22DBB58-F5AA-E1B9-6B2D-9D3FB44A54D0}"/>
          </ac:graphicFrameMkLst>
        </pc:graphicFrameChg>
      </pc:sldChg>
      <pc:sldChg chg="modSp new mod ord modNotesTx">
        <pc:chgData name="Schwitzner, Ted" userId="5a7e4d77-0646-4288-9b3a-6d00e909e8af" providerId="ADAL" clId="{93F41B44-C689-4737-A8F4-7E4034CD82B2}" dt="2025-03-31T23:46:41.392" v="38758" actId="20577"/>
        <pc:sldMkLst>
          <pc:docMk/>
          <pc:sldMk cId="916485185" sldId="299"/>
        </pc:sldMkLst>
        <pc:spChg chg="mod">
          <ac:chgData name="Schwitzner, Ted" userId="5a7e4d77-0646-4288-9b3a-6d00e909e8af" providerId="ADAL" clId="{93F41B44-C689-4737-A8F4-7E4034CD82B2}" dt="2025-03-30T19:05:36.294" v="16038" actId="20577"/>
          <ac:spMkLst>
            <pc:docMk/>
            <pc:sldMk cId="916485185" sldId="299"/>
            <ac:spMk id="2" creationId="{F7462FF7-E9F3-A78C-D5C0-C98787D35F70}"/>
          </ac:spMkLst>
        </pc:spChg>
        <pc:spChg chg="mod">
          <ac:chgData name="Schwitzner, Ted" userId="5a7e4d77-0646-4288-9b3a-6d00e909e8af" providerId="ADAL" clId="{93F41B44-C689-4737-A8F4-7E4034CD82B2}" dt="2025-03-31T23:46:41.392" v="38758" actId="20577"/>
          <ac:spMkLst>
            <pc:docMk/>
            <pc:sldMk cId="916485185" sldId="299"/>
            <ac:spMk id="3" creationId="{A447355D-E0A8-AB4F-F557-BFD29C30FAF4}"/>
          </ac:spMkLst>
        </pc:spChg>
      </pc:sldChg>
      <pc:sldChg chg="modSp add mod ord">
        <pc:chgData name="Schwitzner, Ted" userId="5a7e4d77-0646-4288-9b3a-6d00e909e8af" providerId="ADAL" clId="{93F41B44-C689-4737-A8F4-7E4034CD82B2}" dt="2025-03-30T19:55:30.622" v="18364"/>
        <pc:sldMkLst>
          <pc:docMk/>
          <pc:sldMk cId="681802998" sldId="300"/>
        </pc:sldMkLst>
        <pc:spChg chg="mod">
          <ac:chgData name="Schwitzner, Ted" userId="5a7e4d77-0646-4288-9b3a-6d00e909e8af" providerId="ADAL" clId="{93F41B44-C689-4737-A8F4-7E4034CD82B2}" dt="2025-03-30T19:31:50.583" v="17839" actId="20577"/>
          <ac:spMkLst>
            <pc:docMk/>
            <pc:sldMk cId="681802998" sldId="300"/>
            <ac:spMk id="2" creationId="{B8BAEAF1-6B20-0222-D155-B88758833883}"/>
          </ac:spMkLst>
        </pc:spChg>
        <pc:spChg chg="mod">
          <ac:chgData name="Schwitzner, Ted" userId="5a7e4d77-0646-4288-9b3a-6d00e909e8af" providerId="ADAL" clId="{93F41B44-C689-4737-A8F4-7E4034CD82B2}" dt="2025-03-30T19:53:06.357" v="18355" actId="20577"/>
          <ac:spMkLst>
            <pc:docMk/>
            <pc:sldMk cId="681802998" sldId="300"/>
            <ac:spMk id="3" creationId="{E8003D80-D7A7-4A0F-C03C-6C8E2FAF541F}"/>
          </ac:spMkLst>
        </pc:spChg>
      </pc:sldChg>
      <pc:sldChg chg="modSp new del mod">
        <pc:chgData name="Schwitzner, Ted" userId="5a7e4d77-0646-4288-9b3a-6d00e909e8af" providerId="ADAL" clId="{93F41B44-C689-4737-A8F4-7E4034CD82B2}" dt="2025-03-30T19:28:11.969" v="17679" actId="680"/>
        <pc:sldMkLst>
          <pc:docMk/>
          <pc:sldMk cId="1249680747" sldId="300"/>
        </pc:sldMkLst>
      </pc:sldChg>
      <pc:sldChg chg="modSp add mod modNotesTx">
        <pc:chgData name="Schwitzner, Ted" userId="5a7e4d77-0646-4288-9b3a-6d00e909e8af" providerId="ADAL" clId="{93F41B44-C689-4737-A8F4-7E4034CD82B2}" dt="2025-03-30T20:48:38.277" v="22428" actId="33524"/>
        <pc:sldMkLst>
          <pc:docMk/>
          <pc:sldMk cId="1219441201" sldId="301"/>
        </pc:sldMkLst>
        <pc:spChg chg="mod">
          <ac:chgData name="Schwitzner, Ted" userId="5a7e4d77-0646-4288-9b3a-6d00e909e8af" providerId="ADAL" clId="{93F41B44-C689-4737-A8F4-7E4034CD82B2}" dt="2025-03-30T20:37:39.227" v="21748" actId="20577"/>
          <ac:spMkLst>
            <pc:docMk/>
            <pc:sldMk cId="1219441201" sldId="301"/>
            <ac:spMk id="2" creationId="{211A4A47-BC72-8A31-0B04-F064402FE068}"/>
          </ac:spMkLst>
        </pc:spChg>
        <pc:spChg chg="mod">
          <ac:chgData name="Schwitzner, Ted" userId="5a7e4d77-0646-4288-9b3a-6d00e909e8af" providerId="ADAL" clId="{93F41B44-C689-4737-A8F4-7E4034CD82B2}" dt="2025-03-30T20:48:09.845" v="22425" actId="20577"/>
          <ac:spMkLst>
            <pc:docMk/>
            <pc:sldMk cId="1219441201" sldId="301"/>
            <ac:spMk id="3" creationId="{C250302E-0B50-1330-F802-59FA0ED244E3}"/>
          </ac:spMkLst>
        </pc:spChg>
      </pc:sldChg>
      <pc:sldChg chg="modSp new mod">
        <pc:chgData name="Schwitzner, Ted" userId="5a7e4d77-0646-4288-9b3a-6d00e909e8af" providerId="ADAL" clId="{93F41B44-C689-4737-A8F4-7E4034CD82B2}" dt="2025-03-31T16:40:10.780" v="25842" actId="20577"/>
        <pc:sldMkLst>
          <pc:docMk/>
          <pc:sldMk cId="1513927867" sldId="302"/>
        </pc:sldMkLst>
        <pc:spChg chg="mod">
          <ac:chgData name="Schwitzner, Ted" userId="5a7e4d77-0646-4288-9b3a-6d00e909e8af" providerId="ADAL" clId="{93F41B44-C689-4737-A8F4-7E4034CD82B2}" dt="2025-03-30T22:00:15.901" v="25228" actId="20577"/>
          <ac:spMkLst>
            <pc:docMk/>
            <pc:sldMk cId="1513927867" sldId="302"/>
            <ac:spMk id="2" creationId="{ACB48039-6D46-8454-A79C-C7578435E0C7}"/>
          </ac:spMkLst>
        </pc:spChg>
        <pc:spChg chg="mod">
          <ac:chgData name="Schwitzner, Ted" userId="5a7e4d77-0646-4288-9b3a-6d00e909e8af" providerId="ADAL" clId="{93F41B44-C689-4737-A8F4-7E4034CD82B2}" dt="2025-03-31T16:40:10.780" v="25842" actId="20577"/>
          <ac:spMkLst>
            <pc:docMk/>
            <pc:sldMk cId="1513927867" sldId="302"/>
            <ac:spMk id="3" creationId="{D7BB3C87-9616-0C5A-7C7D-30D6417F33B7}"/>
          </ac:spMkLst>
        </pc:spChg>
      </pc:sldChg>
      <pc:sldChg chg="modSp new mod modNotesTx">
        <pc:chgData name="Schwitzner, Ted" userId="5a7e4d77-0646-4288-9b3a-6d00e909e8af" providerId="ADAL" clId="{93F41B44-C689-4737-A8F4-7E4034CD82B2}" dt="2025-03-31T23:14:32.306" v="35255" actId="20577"/>
        <pc:sldMkLst>
          <pc:docMk/>
          <pc:sldMk cId="2479763754" sldId="303"/>
        </pc:sldMkLst>
        <pc:spChg chg="mod">
          <ac:chgData name="Schwitzner, Ted" userId="5a7e4d77-0646-4288-9b3a-6d00e909e8af" providerId="ADAL" clId="{93F41B44-C689-4737-A8F4-7E4034CD82B2}" dt="2025-03-31T20:32:55.704" v="27192" actId="20577"/>
          <ac:spMkLst>
            <pc:docMk/>
            <pc:sldMk cId="2479763754" sldId="303"/>
            <ac:spMk id="2" creationId="{F132CA7B-D4E7-9079-2B3F-487BA2705B45}"/>
          </ac:spMkLst>
        </pc:spChg>
        <pc:spChg chg="mod">
          <ac:chgData name="Schwitzner, Ted" userId="5a7e4d77-0646-4288-9b3a-6d00e909e8af" providerId="ADAL" clId="{93F41B44-C689-4737-A8F4-7E4034CD82B2}" dt="2025-03-31T23:08:09.405" v="34188" actId="20577"/>
          <ac:spMkLst>
            <pc:docMk/>
            <pc:sldMk cId="2479763754" sldId="303"/>
            <ac:spMk id="3" creationId="{DA98E046-B451-057F-FA12-FB71274FCBAF}"/>
          </ac:spMkLst>
        </pc:spChg>
      </pc:sldChg>
      <pc:sldChg chg="modSp add del mod ord modNotesTx">
        <pc:chgData name="Schwitzner, Ted" userId="5a7e4d77-0646-4288-9b3a-6d00e909e8af" providerId="ADAL" clId="{93F41B44-C689-4737-A8F4-7E4034CD82B2}" dt="2025-03-31T23:32:23.213" v="37741" actId="20577"/>
        <pc:sldMkLst>
          <pc:docMk/>
          <pc:sldMk cId="1125920870" sldId="304"/>
        </pc:sldMkLst>
        <pc:spChg chg="mod">
          <ac:chgData name="Schwitzner, Ted" userId="5a7e4d77-0646-4288-9b3a-6d00e909e8af" providerId="ADAL" clId="{93F41B44-C689-4737-A8F4-7E4034CD82B2}" dt="2025-03-31T23:32:23.213" v="37741" actId="20577"/>
          <ac:spMkLst>
            <pc:docMk/>
            <pc:sldMk cId="1125920870" sldId="304"/>
            <ac:spMk id="3" creationId="{E5799E71-27E1-FFEE-3EC2-B4CF2F2F72CF}"/>
          </ac:spMkLst>
        </pc:spChg>
      </pc:sldChg>
      <pc:sldChg chg="modSp new mod ord">
        <pc:chgData name="Schwitzner, Ted" userId="5a7e4d77-0646-4288-9b3a-6d00e909e8af" providerId="ADAL" clId="{93F41B44-C689-4737-A8F4-7E4034CD82B2}" dt="2025-03-31T23:38:31.742" v="37885" actId="20577"/>
        <pc:sldMkLst>
          <pc:docMk/>
          <pc:sldMk cId="4179508198" sldId="305"/>
        </pc:sldMkLst>
        <pc:spChg chg="mod">
          <ac:chgData name="Schwitzner, Ted" userId="5a7e4d77-0646-4288-9b3a-6d00e909e8af" providerId="ADAL" clId="{93F41B44-C689-4737-A8F4-7E4034CD82B2}" dt="2025-03-31T23:38:27.705" v="37884" actId="20577"/>
          <ac:spMkLst>
            <pc:docMk/>
            <pc:sldMk cId="4179508198" sldId="305"/>
            <ac:spMk id="2" creationId="{141BDFB7-E889-AC5C-9496-4ABA7678BAEF}"/>
          </ac:spMkLst>
        </pc:spChg>
        <pc:spChg chg="mod">
          <ac:chgData name="Schwitzner, Ted" userId="5a7e4d77-0646-4288-9b3a-6d00e909e8af" providerId="ADAL" clId="{93F41B44-C689-4737-A8F4-7E4034CD82B2}" dt="2025-03-31T23:38:31.742" v="37885" actId="20577"/>
          <ac:spMkLst>
            <pc:docMk/>
            <pc:sldMk cId="4179508198" sldId="305"/>
            <ac:spMk id="3" creationId="{2EA6321F-29C8-EE5F-697C-99BDA18DC3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FAB22-D53F-4B73-9007-9E3B1772D587}" type="doc">
      <dgm:prSet loTypeId="urn:microsoft.com/office/officeart/2005/8/layout/lProcess2" loCatId="relationship" qsTypeId="urn:microsoft.com/office/officeart/2005/8/quickstyle/simple1" qsCatId="simple" csTypeId="urn:microsoft.com/office/officeart/2005/8/colors/accent2_1" csCatId="accent2" phldr="1"/>
      <dgm:spPr/>
      <dgm:t>
        <a:bodyPr/>
        <a:lstStyle/>
        <a:p>
          <a:endParaRPr lang="en-US"/>
        </a:p>
      </dgm:t>
    </dgm:pt>
    <dgm:pt modelId="{D358B689-9D70-4A80-BBC8-4AB95B7C2FDB}">
      <dgm:prSet phldrT="[Text]" custT="1"/>
      <dgm:spPr/>
      <dgm:t>
        <a:bodyPr/>
        <a:lstStyle/>
        <a:p>
          <a:r>
            <a:rPr lang="en-US" sz="3600" dirty="0"/>
            <a:t>Institution Zone (IZ)</a:t>
          </a:r>
        </a:p>
      </dgm:t>
    </dgm:pt>
    <dgm:pt modelId="{EF5B7C7C-E64C-4729-9254-434A6363B9B5}" type="sibTrans" cxnId="{370CCEA1-422F-4B42-958D-1248F39C0B68}">
      <dgm:prSet/>
      <dgm:spPr/>
      <dgm:t>
        <a:bodyPr/>
        <a:lstStyle/>
        <a:p>
          <a:endParaRPr lang="en-US"/>
        </a:p>
      </dgm:t>
    </dgm:pt>
    <dgm:pt modelId="{B8740546-62A6-4D13-B126-64D4183242A5}" type="parTrans" cxnId="{370CCEA1-422F-4B42-958D-1248F39C0B68}">
      <dgm:prSet/>
      <dgm:spPr/>
      <dgm:t>
        <a:bodyPr/>
        <a:lstStyle/>
        <a:p>
          <a:endParaRPr lang="en-US"/>
        </a:p>
      </dgm:t>
    </dgm:pt>
    <dgm:pt modelId="{B8A9C3D5-7717-4443-99A0-F7CB1496025E}">
      <dgm:prSet phldrT="[Text]"/>
      <dgm:spPr/>
      <dgm:t>
        <a:bodyPr/>
        <a:lstStyle/>
        <a:p>
          <a:r>
            <a:rPr lang="en-US" b="1" dirty="0"/>
            <a:t>Institution Catalog</a:t>
          </a:r>
        </a:p>
        <a:p>
          <a:r>
            <a:rPr lang="en-US" dirty="0"/>
            <a:t>Bibliographic records for an institution’s collections</a:t>
          </a:r>
        </a:p>
      </dgm:t>
    </dgm:pt>
    <dgm:pt modelId="{D3A51874-E1BC-4B79-AFFC-B6CBBAF643F7}" type="sibTrans" cxnId="{F8474CE5-C5AB-4BE5-B9B4-2712B3D81228}">
      <dgm:prSet/>
      <dgm:spPr/>
      <dgm:t>
        <a:bodyPr/>
        <a:lstStyle/>
        <a:p>
          <a:endParaRPr lang="en-US"/>
        </a:p>
      </dgm:t>
    </dgm:pt>
    <dgm:pt modelId="{20673FAB-EC46-4A74-80EC-7ED1642AAE74}" type="parTrans" cxnId="{F8474CE5-C5AB-4BE5-B9B4-2712B3D81228}">
      <dgm:prSet/>
      <dgm:spPr/>
      <dgm:t>
        <a:bodyPr/>
        <a:lstStyle/>
        <a:p>
          <a:endParaRPr lang="en-US"/>
        </a:p>
      </dgm:t>
    </dgm:pt>
    <dgm:pt modelId="{3E7FA7D4-2DFB-4B07-ABEF-E4293721FFC6}">
      <dgm:prSet phldrT="[Text]"/>
      <dgm:spPr/>
      <dgm:t>
        <a:bodyPr/>
        <a:lstStyle/>
        <a:p>
          <a:r>
            <a:rPr lang="en-US" b="1" dirty="0"/>
            <a:t>Institution Inventory</a:t>
          </a:r>
          <a:endParaRPr lang="en-US" b="0" dirty="0"/>
        </a:p>
        <a:p>
          <a:r>
            <a:rPr lang="en-US" b="0" dirty="0"/>
            <a:t>Physical and electronic resources and their availability</a:t>
          </a:r>
        </a:p>
      </dgm:t>
    </dgm:pt>
    <dgm:pt modelId="{6B6F0773-E525-4797-9E90-F91F1084993B}" type="sibTrans" cxnId="{AE98E8DB-1440-480E-A087-1B4442A520C4}">
      <dgm:prSet/>
      <dgm:spPr/>
      <dgm:t>
        <a:bodyPr/>
        <a:lstStyle/>
        <a:p>
          <a:endParaRPr lang="en-US"/>
        </a:p>
      </dgm:t>
    </dgm:pt>
    <dgm:pt modelId="{C6CF9EF1-EA83-4488-A7CB-4EA39D09157A}" type="parTrans" cxnId="{AE98E8DB-1440-480E-A087-1B4442A520C4}">
      <dgm:prSet/>
      <dgm:spPr/>
      <dgm:t>
        <a:bodyPr/>
        <a:lstStyle/>
        <a:p>
          <a:endParaRPr lang="en-US"/>
        </a:p>
      </dgm:t>
    </dgm:pt>
    <dgm:pt modelId="{453EE8B2-DD45-4591-8D64-DB5072A09213}">
      <dgm:prSet phldrT="[Text]" custT="1"/>
      <dgm:spPr/>
      <dgm:t>
        <a:bodyPr/>
        <a:lstStyle/>
        <a:p>
          <a:r>
            <a:rPr lang="en-US" sz="3600" dirty="0"/>
            <a:t>Community Zone (CZ)</a:t>
          </a:r>
        </a:p>
      </dgm:t>
    </dgm:pt>
    <dgm:pt modelId="{48E12E93-F7BC-431D-9971-CC19EAB87024}" type="parTrans" cxnId="{27C0B290-F6CE-47DD-AE03-A476141C7216}">
      <dgm:prSet/>
      <dgm:spPr/>
      <dgm:t>
        <a:bodyPr/>
        <a:lstStyle/>
        <a:p>
          <a:endParaRPr lang="en-US"/>
        </a:p>
      </dgm:t>
    </dgm:pt>
    <dgm:pt modelId="{32C26549-D263-4258-A1C0-46833F0104FB}" type="sibTrans" cxnId="{27C0B290-F6CE-47DD-AE03-A476141C7216}">
      <dgm:prSet/>
      <dgm:spPr/>
      <dgm:t>
        <a:bodyPr/>
        <a:lstStyle/>
        <a:p>
          <a:endParaRPr lang="en-US"/>
        </a:p>
      </dgm:t>
    </dgm:pt>
    <dgm:pt modelId="{9928F142-58B9-4444-89B1-BF1587511505}">
      <dgm:prSet phldrT="[Text]"/>
      <dgm:spPr/>
      <dgm:t>
        <a:bodyPr/>
        <a:lstStyle/>
        <a:p>
          <a:r>
            <a:rPr lang="en-US" b="1" dirty="0"/>
            <a:t>Community Zone Catalog</a:t>
          </a:r>
        </a:p>
        <a:p>
          <a:r>
            <a:rPr lang="en-US" dirty="0"/>
            <a:t>Bibliographic Records for electronic resources</a:t>
          </a:r>
        </a:p>
      </dgm:t>
    </dgm:pt>
    <dgm:pt modelId="{6336EA7E-A4E6-46CD-984B-6BCF6CCAD93A}" type="parTrans" cxnId="{9542AF24-3C70-442F-9583-264313653EF2}">
      <dgm:prSet/>
      <dgm:spPr/>
      <dgm:t>
        <a:bodyPr/>
        <a:lstStyle/>
        <a:p>
          <a:endParaRPr lang="en-US"/>
        </a:p>
      </dgm:t>
    </dgm:pt>
    <dgm:pt modelId="{39101301-1EFB-4840-AC92-0543DF2D797E}" type="sibTrans" cxnId="{9542AF24-3C70-442F-9583-264313653EF2}">
      <dgm:prSet/>
      <dgm:spPr/>
      <dgm:t>
        <a:bodyPr/>
        <a:lstStyle/>
        <a:p>
          <a:endParaRPr lang="en-US"/>
        </a:p>
      </dgm:t>
    </dgm:pt>
    <dgm:pt modelId="{F7B9EB4A-E9DB-46CA-93A2-B35EFC18A9A6}">
      <dgm:prSet phldrT="[Text]"/>
      <dgm:spPr/>
      <dgm:t>
        <a:bodyPr/>
        <a:lstStyle/>
        <a:p>
          <a:r>
            <a:rPr lang="en-US" b="1" dirty="0"/>
            <a:t>Central Knowledge Base</a:t>
          </a:r>
        </a:p>
        <a:p>
          <a:r>
            <a:rPr lang="en-US" dirty="0"/>
            <a:t>Administrative data for electronic collections and portfolios</a:t>
          </a:r>
        </a:p>
      </dgm:t>
    </dgm:pt>
    <dgm:pt modelId="{208D93A8-2866-474C-9A56-EE7C39819B42}" type="parTrans" cxnId="{D09A01CE-4E81-475B-8D02-B6A810A7DB9C}">
      <dgm:prSet/>
      <dgm:spPr/>
      <dgm:t>
        <a:bodyPr/>
        <a:lstStyle/>
        <a:p>
          <a:endParaRPr lang="en-US"/>
        </a:p>
      </dgm:t>
    </dgm:pt>
    <dgm:pt modelId="{963722C9-57A8-4333-AE5D-EB6011E37EB0}" type="sibTrans" cxnId="{D09A01CE-4E81-475B-8D02-B6A810A7DB9C}">
      <dgm:prSet/>
      <dgm:spPr/>
      <dgm:t>
        <a:bodyPr/>
        <a:lstStyle/>
        <a:p>
          <a:endParaRPr lang="en-US"/>
        </a:p>
      </dgm:t>
    </dgm:pt>
    <dgm:pt modelId="{99FB4C6F-7F71-43D2-891A-395AB9E4FE9C}">
      <dgm:prSet phldrT="[Text]"/>
      <dgm:spPr/>
      <dgm:t>
        <a:bodyPr/>
        <a:lstStyle/>
        <a:p>
          <a:r>
            <a:rPr lang="en-US" b="1" dirty="0"/>
            <a:t>CARLI Network Catalog</a:t>
          </a:r>
        </a:p>
        <a:p>
          <a:r>
            <a:rPr lang="en-US" dirty="0"/>
            <a:t>Bibliographic records for I-Share member libraries </a:t>
          </a:r>
        </a:p>
      </dgm:t>
    </dgm:pt>
    <dgm:pt modelId="{2C8F790B-44D5-45D8-8EA6-CB3E3A70EA99}" type="parTrans" cxnId="{CCD62155-0526-465B-A93D-0DAC50D1C758}">
      <dgm:prSet/>
      <dgm:spPr/>
      <dgm:t>
        <a:bodyPr/>
        <a:lstStyle/>
        <a:p>
          <a:endParaRPr lang="en-US"/>
        </a:p>
      </dgm:t>
    </dgm:pt>
    <dgm:pt modelId="{DD8C45EE-CE9A-4F24-B985-51628C2EE924}" type="sibTrans" cxnId="{CCD62155-0526-465B-A93D-0DAC50D1C758}">
      <dgm:prSet/>
      <dgm:spPr/>
      <dgm:t>
        <a:bodyPr/>
        <a:lstStyle/>
        <a:p>
          <a:endParaRPr lang="en-US"/>
        </a:p>
      </dgm:t>
    </dgm:pt>
    <dgm:pt modelId="{35A737FA-8AE7-4C60-BE1E-C846E01290B4}">
      <dgm:prSet phldrT="[Text]"/>
      <dgm:spPr/>
      <dgm:t>
        <a:bodyPr/>
        <a:lstStyle/>
        <a:p>
          <a:r>
            <a:rPr lang="en-US" b="1" dirty="0"/>
            <a:t>CARLI Shared Collections</a:t>
          </a:r>
        </a:p>
        <a:p>
          <a:r>
            <a:rPr lang="en-US" dirty="0"/>
            <a:t>Bibliographic records and electronic inventory for </a:t>
          </a:r>
          <a:r>
            <a:rPr lang="en-US" dirty="0" err="1"/>
            <a:t>consortially</a:t>
          </a:r>
          <a:r>
            <a:rPr lang="en-US" dirty="0"/>
            <a:t>-provided collections</a:t>
          </a:r>
        </a:p>
      </dgm:t>
    </dgm:pt>
    <dgm:pt modelId="{B63B437A-7912-40F0-8794-2D396DCDF4FC}" type="parTrans" cxnId="{7CB6753B-DA4C-4FDE-8355-46B2AFFC3AAA}">
      <dgm:prSet/>
      <dgm:spPr/>
      <dgm:t>
        <a:bodyPr/>
        <a:lstStyle/>
        <a:p>
          <a:endParaRPr lang="en-US"/>
        </a:p>
      </dgm:t>
    </dgm:pt>
    <dgm:pt modelId="{717A1B73-75F2-4C46-A65B-A08394F1B9E8}" type="sibTrans" cxnId="{7CB6753B-DA4C-4FDE-8355-46B2AFFC3AAA}">
      <dgm:prSet/>
      <dgm:spPr/>
      <dgm:t>
        <a:bodyPr/>
        <a:lstStyle/>
        <a:p>
          <a:endParaRPr lang="en-US"/>
        </a:p>
      </dgm:t>
    </dgm:pt>
    <dgm:pt modelId="{217B1847-91F3-4569-9677-B137DCDBD27F}">
      <dgm:prSet phldrT="[Text]"/>
      <dgm:spPr>
        <a:ln>
          <a:solidFill>
            <a:srgbClr val="FF0000"/>
          </a:solidFill>
        </a:ln>
      </dgm:spPr>
      <dgm:t>
        <a:bodyPr/>
        <a:lstStyle/>
        <a:p>
          <a:r>
            <a:rPr lang="en-US" b="1" dirty="0"/>
            <a:t>CARLI Authorities</a:t>
          </a:r>
        </a:p>
        <a:p>
          <a:r>
            <a:rPr lang="en-US" dirty="0"/>
            <a:t>Authority records for I-Share member libraries not included in global authorities</a:t>
          </a:r>
        </a:p>
      </dgm:t>
    </dgm:pt>
    <dgm:pt modelId="{29FD1348-F9A2-456C-B56D-9D859D0896E4}" type="parTrans" cxnId="{C2A9F6B0-4AB8-400C-89B4-2AE58E37BCC6}">
      <dgm:prSet/>
      <dgm:spPr/>
      <dgm:t>
        <a:bodyPr/>
        <a:lstStyle/>
        <a:p>
          <a:endParaRPr lang="en-US"/>
        </a:p>
      </dgm:t>
    </dgm:pt>
    <dgm:pt modelId="{4380189C-DDF1-4ABC-ADE6-DD80460BDD92}" type="sibTrans" cxnId="{C2A9F6B0-4AB8-400C-89B4-2AE58E37BCC6}">
      <dgm:prSet/>
      <dgm:spPr/>
      <dgm:t>
        <a:bodyPr/>
        <a:lstStyle/>
        <a:p>
          <a:endParaRPr lang="en-US"/>
        </a:p>
      </dgm:t>
    </dgm:pt>
    <dgm:pt modelId="{3019C085-5E98-4412-9C15-D0B72F261FAC}">
      <dgm:prSet phldrT="[Text]"/>
      <dgm:spPr>
        <a:ln>
          <a:solidFill>
            <a:srgbClr val="FF0000"/>
          </a:solidFill>
        </a:ln>
      </dgm:spPr>
      <dgm:t>
        <a:bodyPr/>
        <a:lstStyle/>
        <a:p>
          <a:r>
            <a:rPr lang="en-US" b="1" dirty="0"/>
            <a:t>Institution Authorities</a:t>
          </a:r>
          <a:endParaRPr lang="en-US" b="0" dirty="0"/>
        </a:p>
        <a:p>
          <a:r>
            <a:rPr lang="en-US" b="0" dirty="0"/>
            <a:t>Authority records for a single institution not included in global authorities.</a:t>
          </a:r>
        </a:p>
      </dgm:t>
    </dgm:pt>
    <dgm:pt modelId="{17BE1C13-6F9F-4C6C-AB72-DE86913C2271}" type="parTrans" cxnId="{B2A0044D-791C-4843-84B6-CFAA4ECB7714}">
      <dgm:prSet/>
      <dgm:spPr/>
      <dgm:t>
        <a:bodyPr/>
        <a:lstStyle/>
        <a:p>
          <a:endParaRPr lang="en-US"/>
        </a:p>
      </dgm:t>
    </dgm:pt>
    <dgm:pt modelId="{8D053436-A741-4AEB-A64C-7C67F2EF2774}" type="sibTrans" cxnId="{B2A0044D-791C-4843-84B6-CFAA4ECB7714}">
      <dgm:prSet/>
      <dgm:spPr/>
      <dgm:t>
        <a:bodyPr/>
        <a:lstStyle/>
        <a:p>
          <a:endParaRPr lang="en-US"/>
        </a:p>
      </dgm:t>
    </dgm:pt>
    <dgm:pt modelId="{00C19068-5517-4443-89BE-CC08B058EAC7}">
      <dgm:prSet phldrT="[Text]" custT="1"/>
      <dgm:spPr/>
      <dgm:t>
        <a:bodyPr/>
        <a:lstStyle/>
        <a:p>
          <a:r>
            <a:rPr lang="en-US" sz="3600" dirty="0"/>
            <a:t>Network</a:t>
          </a:r>
          <a:br>
            <a:rPr lang="en-US" sz="3600" dirty="0"/>
          </a:br>
          <a:r>
            <a:rPr lang="en-US" sz="3600" dirty="0"/>
            <a:t> Zone (NZ)</a:t>
          </a:r>
        </a:p>
      </dgm:t>
    </dgm:pt>
    <dgm:pt modelId="{78EE0B4B-9D94-4037-A76F-480817CE860A}" type="sibTrans" cxnId="{1DEF07A4-2D88-427C-90FA-B9667505A259}">
      <dgm:prSet/>
      <dgm:spPr/>
      <dgm:t>
        <a:bodyPr/>
        <a:lstStyle/>
        <a:p>
          <a:endParaRPr lang="en-US"/>
        </a:p>
      </dgm:t>
    </dgm:pt>
    <dgm:pt modelId="{B5364371-A1C2-4471-879B-C9EEEB0DB41B}" type="parTrans" cxnId="{1DEF07A4-2D88-427C-90FA-B9667505A259}">
      <dgm:prSet/>
      <dgm:spPr/>
      <dgm:t>
        <a:bodyPr/>
        <a:lstStyle/>
        <a:p>
          <a:endParaRPr lang="en-US"/>
        </a:p>
      </dgm:t>
    </dgm:pt>
    <dgm:pt modelId="{E7483940-F49A-479F-B188-6264610D7FCD}">
      <dgm:prSet phldrT="[Text]"/>
      <dgm:spPr>
        <a:ln>
          <a:solidFill>
            <a:srgbClr val="FF0000"/>
          </a:solidFill>
        </a:ln>
      </dgm:spPr>
      <dgm:t>
        <a:bodyPr/>
        <a:lstStyle/>
        <a:p>
          <a:r>
            <a:rPr lang="en-US" b="1" dirty="0"/>
            <a:t>Global Authorities</a:t>
          </a:r>
        </a:p>
        <a:p>
          <a:r>
            <a:rPr lang="en-US" b="0" dirty="0"/>
            <a:t>Authority records from multiple vocabularies (e.g., LCSH, MESH)</a:t>
          </a:r>
          <a:endParaRPr lang="en-US" dirty="0"/>
        </a:p>
      </dgm:t>
    </dgm:pt>
    <dgm:pt modelId="{337B9E5D-B7E9-4E78-8147-1F23FA0F236E}" type="parTrans" cxnId="{506EFB6E-60D4-43E6-884A-6F90DABA9606}">
      <dgm:prSet/>
      <dgm:spPr/>
      <dgm:t>
        <a:bodyPr/>
        <a:lstStyle/>
        <a:p>
          <a:endParaRPr lang="en-US"/>
        </a:p>
      </dgm:t>
    </dgm:pt>
    <dgm:pt modelId="{6F3BBF50-87DE-4E42-8BAA-FD58E8ACD9D6}" type="sibTrans" cxnId="{506EFB6E-60D4-43E6-884A-6F90DABA9606}">
      <dgm:prSet/>
      <dgm:spPr/>
      <dgm:t>
        <a:bodyPr/>
        <a:lstStyle/>
        <a:p>
          <a:endParaRPr lang="en-US"/>
        </a:p>
      </dgm:t>
    </dgm:pt>
    <dgm:pt modelId="{AD8D13E9-3400-4482-896F-20650E84422C}" type="pres">
      <dgm:prSet presAssocID="{909FAB22-D53F-4B73-9007-9E3B1772D587}" presName="theList" presStyleCnt="0">
        <dgm:presLayoutVars>
          <dgm:dir/>
          <dgm:animLvl val="lvl"/>
          <dgm:resizeHandles val="exact"/>
        </dgm:presLayoutVars>
      </dgm:prSet>
      <dgm:spPr/>
    </dgm:pt>
    <dgm:pt modelId="{A3789431-97AE-44C8-AFF5-613CE1305153}" type="pres">
      <dgm:prSet presAssocID="{D358B689-9D70-4A80-BBC8-4AB95B7C2FDB}" presName="compNode" presStyleCnt="0"/>
      <dgm:spPr/>
    </dgm:pt>
    <dgm:pt modelId="{BA576491-1CD6-4930-AAD9-A5CF6AD1393C}" type="pres">
      <dgm:prSet presAssocID="{D358B689-9D70-4A80-BBC8-4AB95B7C2FDB}" presName="aNode" presStyleLbl="bgShp" presStyleIdx="0" presStyleCnt="3" custLinFactNeighborX="39" custLinFactNeighborY="-284"/>
      <dgm:spPr/>
    </dgm:pt>
    <dgm:pt modelId="{B7D59D1C-3CB0-47CC-AA20-0651561DF42B}" type="pres">
      <dgm:prSet presAssocID="{D358B689-9D70-4A80-BBC8-4AB95B7C2FDB}" presName="textNode" presStyleLbl="bgShp" presStyleIdx="0" presStyleCnt="3"/>
      <dgm:spPr/>
    </dgm:pt>
    <dgm:pt modelId="{3155B1ED-91BB-4E86-B7FF-19F4BE283E63}" type="pres">
      <dgm:prSet presAssocID="{D358B689-9D70-4A80-BBC8-4AB95B7C2FDB}" presName="compChildNode" presStyleCnt="0"/>
      <dgm:spPr/>
    </dgm:pt>
    <dgm:pt modelId="{895A6824-4555-4C96-944C-20B627D84DAB}" type="pres">
      <dgm:prSet presAssocID="{D358B689-9D70-4A80-BBC8-4AB95B7C2FDB}" presName="theInnerList" presStyleCnt="0"/>
      <dgm:spPr/>
    </dgm:pt>
    <dgm:pt modelId="{426FB3D3-2A19-4431-819B-89276BCA7F59}" type="pres">
      <dgm:prSet presAssocID="{B8A9C3D5-7717-4443-99A0-F7CB1496025E}" presName="childNode" presStyleLbl="node1" presStyleIdx="0" presStyleCnt="9">
        <dgm:presLayoutVars>
          <dgm:bulletEnabled val="1"/>
        </dgm:presLayoutVars>
      </dgm:prSet>
      <dgm:spPr/>
    </dgm:pt>
    <dgm:pt modelId="{EA98B6B5-75AF-4DE4-8ECB-97388FCD9482}" type="pres">
      <dgm:prSet presAssocID="{B8A9C3D5-7717-4443-99A0-F7CB1496025E}" presName="aSpace2" presStyleCnt="0"/>
      <dgm:spPr/>
    </dgm:pt>
    <dgm:pt modelId="{2A23934C-4066-4071-9264-E7EEE4A276EC}" type="pres">
      <dgm:prSet presAssocID="{3E7FA7D4-2DFB-4B07-ABEF-E4293721FFC6}" presName="childNode" presStyleLbl="node1" presStyleIdx="1" presStyleCnt="9">
        <dgm:presLayoutVars>
          <dgm:bulletEnabled val="1"/>
        </dgm:presLayoutVars>
      </dgm:prSet>
      <dgm:spPr/>
    </dgm:pt>
    <dgm:pt modelId="{E27D99CD-509B-42D1-836C-0A0790F2CA88}" type="pres">
      <dgm:prSet presAssocID="{3E7FA7D4-2DFB-4B07-ABEF-E4293721FFC6}" presName="aSpace2" presStyleCnt="0"/>
      <dgm:spPr/>
    </dgm:pt>
    <dgm:pt modelId="{9C4C17D2-7BF4-4B5E-BB2F-363D0674ADC5}" type="pres">
      <dgm:prSet presAssocID="{3019C085-5E98-4412-9C15-D0B72F261FAC}" presName="childNode" presStyleLbl="node1" presStyleIdx="2" presStyleCnt="9">
        <dgm:presLayoutVars>
          <dgm:bulletEnabled val="1"/>
        </dgm:presLayoutVars>
      </dgm:prSet>
      <dgm:spPr/>
    </dgm:pt>
    <dgm:pt modelId="{92D65A70-D2DD-4972-9B52-319841D48EBF}" type="pres">
      <dgm:prSet presAssocID="{D358B689-9D70-4A80-BBC8-4AB95B7C2FDB}" presName="aSpace" presStyleCnt="0"/>
      <dgm:spPr/>
    </dgm:pt>
    <dgm:pt modelId="{017DBC56-6871-4C81-BBB0-F3E68876C7B1}" type="pres">
      <dgm:prSet presAssocID="{00C19068-5517-4443-89BE-CC08B058EAC7}" presName="compNode" presStyleCnt="0"/>
      <dgm:spPr/>
    </dgm:pt>
    <dgm:pt modelId="{FEE665C4-C7C1-462E-984F-BD56EC2E5A25}" type="pres">
      <dgm:prSet presAssocID="{00C19068-5517-4443-89BE-CC08B058EAC7}" presName="aNode" presStyleLbl="bgShp" presStyleIdx="1" presStyleCnt="3"/>
      <dgm:spPr/>
    </dgm:pt>
    <dgm:pt modelId="{F91876A0-F7C5-419C-AC86-85880345B250}" type="pres">
      <dgm:prSet presAssocID="{00C19068-5517-4443-89BE-CC08B058EAC7}" presName="textNode" presStyleLbl="bgShp" presStyleIdx="1" presStyleCnt="3"/>
      <dgm:spPr/>
    </dgm:pt>
    <dgm:pt modelId="{A866E9DF-4BD7-4F6B-BD69-3768305828C6}" type="pres">
      <dgm:prSet presAssocID="{00C19068-5517-4443-89BE-CC08B058EAC7}" presName="compChildNode" presStyleCnt="0"/>
      <dgm:spPr/>
    </dgm:pt>
    <dgm:pt modelId="{9C483FD0-F732-409E-96F4-767FB3218035}" type="pres">
      <dgm:prSet presAssocID="{00C19068-5517-4443-89BE-CC08B058EAC7}" presName="theInnerList" presStyleCnt="0"/>
      <dgm:spPr/>
    </dgm:pt>
    <dgm:pt modelId="{05436E35-ADE8-4EF1-A2D6-C4A4305FCB8A}" type="pres">
      <dgm:prSet presAssocID="{99FB4C6F-7F71-43D2-891A-395AB9E4FE9C}" presName="childNode" presStyleLbl="node1" presStyleIdx="3" presStyleCnt="9">
        <dgm:presLayoutVars>
          <dgm:bulletEnabled val="1"/>
        </dgm:presLayoutVars>
      </dgm:prSet>
      <dgm:spPr/>
    </dgm:pt>
    <dgm:pt modelId="{1A278536-EE64-44C4-9024-67FEB0619D9C}" type="pres">
      <dgm:prSet presAssocID="{99FB4C6F-7F71-43D2-891A-395AB9E4FE9C}" presName="aSpace2" presStyleCnt="0"/>
      <dgm:spPr/>
    </dgm:pt>
    <dgm:pt modelId="{6B3EB21E-2769-433B-B7CB-5C827B623E10}" type="pres">
      <dgm:prSet presAssocID="{35A737FA-8AE7-4C60-BE1E-C846E01290B4}" presName="childNode" presStyleLbl="node1" presStyleIdx="4" presStyleCnt="9">
        <dgm:presLayoutVars>
          <dgm:bulletEnabled val="1"/>
        </dgm:presLayoutVars>
      </dgm:prSet>
      <dgm:spPr/>
    </dgm:pt>
    <dgm:pt modelId="{B7CA9880-A4D5-47D4-92D8-8023202CFD2C}" type="pres">
      <dgm:prSet presAssocID="{35A737FA-8AE7-4C60-BE1E-C846E01290B4}" presName="aSpace2" presStyleCnt="0"/>
      <dgm:spPr/>
    </dgm:pt>
    <dgm:pt modelId="{24988E22-7D8F-4C06-B24C-1032DDAF88BA}" type="pres">
      <dgm:prSet presAssocID="{217B1847-91F3-4569-9677-B137DCDBD27F}" presName="childNode" presStyleLbl="node1" presStyleIdx="5" presStyleCnt="9">
        <dgm:presLayoutVars>
          <dgm:bulletEnabled val="1"/>
        </dgm:presLayoutVars>
      </dgm:prSet>
      <dgm:spPr/>
    </dgm:pt>
    <dgm:pt modelId="{71D4F563-D5DF-40F8-95B5-20B72FEA8366}" type="pres">
      <dgm:prSet presAssocID="{00C19068-5517-4443-89BE-CC08B058EAC7}" presName="aSpace" presStyleCnt="0"/>
      <dgm:spPr/>
    </dgm:pt>
    <dgm:pt modelId="{CEABC50A-9F4C-441E-BAFF-7409D6941382}" type="pres">
      <dgm:prSet presAssocID="{453EE8B2-DD45-4591-8D64-DB5072A09213}" presName="compNode" presStyleCnt="0"/>
      <dgm:spPr/>
    </dgm:pt>
    <dgm:pt modelId="{43457537-388A-4A2E-B611-0FBD3CF06211}" type="pres">
      <dgm:prSet presAssocID="{453EE8B2-DD45-4591-8D64-DB5072A09213}" presName="aNode" presStyleLbl="bgShp" presStyleIdx="2" presStyleCnt="3"/>
      <dgm:spPr/>
    </dgm:pt>
    <dgm:pt modelId="{459CCCFF-6DBD-4E7A-B353-D4957251B8BA}" type="pres">
      <dgm:prSet presAssocID="{453EE8B2-DD45-4591-8D64-DB5072A09213}" presName="textNode" presStyleLbl="bgShp" presStyleIdx="2" presStyleCnt="3"/>
      <dgm:spPr/>
    </dgm:pt>
    <dgm:pt modelId="{9BD89323-B4F7-4677-8A6F-EEEA5196E16B}" type="pres">
      <dgm:prSet presAssocID="{453EE8B2-DD45-4591-8D64-DB5072A09213}" presName="compChildNode" presStyleCnt="0"/>
      <dgm:spPr/>
    </dgm:pt>
    <dgm:pt modelId="{2283C208-FC52-4FD7-928D-B1D829277D6A}" type="pres">
      <dgm:prSet presAssocID="{453EE8B2-DD45-4591-8D64-DB5072A09213}" presName="theInnerList" presStyleCnt="0"/>
      <dgm:spPr/>
    </dgm:pt>
    <dgm:pt modelId="{CAF1584D-4F47-455F-943E-10BC8BC57289}" type="pres">
      <dgm:prSet presAssocID="{9928F142-58B9-4444-89B1-BF1587511505}" presName="childNode" presStyleLbl="node1" presStyleIdx="6" presStyleCnt="9">
        <dgm:presLayoutVars>
          <dgm:bulletEnabled val="1"/>
        </dgm:presLayoutVars>
      </dgm:prSet>
      <dgm:spPr/>
    </dgm:pt>
    <dgm:pt modelId="{9BEEAEA7-25EB-4447-BEB6-BB23EAF63805}" type="pres">
      <dgm:prSet presAssocID="{9928F142-58B9-4444-89B1-BF1587511505}" presName="aSpace2" presStyleCnt="0"/>
      <dgm:spPr/>
    </dgm:pt>
    <dgm:pt modelId="{D76027C7-B476-4AD7-A469-9B7A923A5794}" type="pres">
      <dgm:prSet presAssocID="{F7B9EB4A-E9DB-46CA-93A2-B35EFC18A9A6}" presName="childNode" presStyleLbl="node1" presStyleIdx="7" presStyleCnt="9">
        <dgm:presLayoutVars>
          <dgm:bulletEnabled val="1"/>
        </dgm:presLayoutVars>
      </dgm:prSet>
      <dgm:spPr/>
    </dgm:pt>
    <dgm:pt modelId="{D04773DB-4CAD-4C38-87F1-64AF6426F5D1}" type="pres">
      <dgm:prSet presAssocID="{F7B9EB4A-E9DB-46CA-93A2-B35EFC18A9A6}" presName="aSpace2" presStyleCnt="0"/>
      <dgm:spPr/>
    </dgm:pt>
    <dgm:pt modelId="{CD60961D-80FC-4182-9BF6-8A91D81EA81A}" type="pres">
      <dgm:prSet presAssocID="{E7483940-F49A-479F-B188-6264610D7FCD}" presName="childNode" presStyleLbl="node1" presStyleIdx="8" presStyleCnt="9">
        <dgm:presLayoutVars>
          <dgm:bulletEnabled val="1"/>
        </dgm:presLayoutVars>
      </dgm:prSet>
      <dgm:spPr/>
    </dgm:pt>
  </dgm:ptLst>
  <dgm:cxnLst>
    <dgm:cxn modelId="{16B63C08-5444-408A-A417-A52A97FEA04E}" type="presOf" srcId="{F7B9EB4A-E9DB-46CA-93A2-B35EFC18A9A6}" destId="{D76027C7-B476-4AD7-A469-9B7A923A5794}" srcOrd="0" destOrd="0" presId="urn:microsoft.com/office/officeart/2005/8/layout/lProcess2"/>
    <dgm:cxn modelId="{9A79AA21-C527-4365-BDA1-167D2158622C}" type="presOf" srcId="{909FAB22-D53F-4B73-9007-9E3B1772D587}" destId="{AD8D13E9-3400-4482-896F-20650E84422C}" srcOrd="0" destOrd="0" presId="urn:microsoft.com/office/officeart/2005/8/layout/lProcess2"/>
    <dgm:cxn modelId="{42614422-704D-4C00-B111-D0F05A5526D9}" type="presOf" srcId="{00C19068-5517-4443-89BE-CC08B058EAC7}" destId="{F91876A0-F7C5-419C-AC86-85880345B250}" srcOrd="1" destOrd="0" presId="urn:microsoft.com/office/officeart/2005/8/layout/lProcess2"/>
    <dgm:cxn modelId="{9542AF24-3C70-442F-9583-264313653EF2}" srcId="{453EE8B2-DD45-4591-8D64-DB5072A09213}" destId="{9928F142-58B9-4444-89B1-BF1587511505}" srcOrd="0" destOrd="0" parTransId="{6336EA7E-A4E6-46CD-984B-6BCF6CCAD93A}" sibTransId="{39101301-1EFB-4840-AC92-0543DF2D797E}"/>
    <dgm:cxn modelId="{7CB6753B-DA4C-4FDE-8355-46B2AFFC3AAA}" srcId="{00C19068-5517-4443-89BE-CC08B058EAC7}" destId="{35A737FA-8AE7-4C60-BE1E-C846E01290B4}" srcOrd="1" destOrd="0" parTransId="{B63B437A-7912-40F0-8794-2D396DCDF4FC}" sibTransId="{717A1B73-75F2-4C46-A65B-A08394F1B9E8}"/>
    <dgm:cxn modelId="{56F75441-AF51-4956-8CF1-D77F760BCBF0}" type="presOf" srcId="{9928F142-58B9-4444-89B1-BF1587511505}" destId="{CAF1584D-4F47-455F-943E-10BC8BC57289}" srcOrd="0" destOrd="0" presId="urn:microsoft.com/office/officeart/2005/8/layout/lProcess2"/>
    <dgm:cxn modelId="{AE21DD42-9364-451B-B297-9DBC7B1DAFD7}" type="presOf" srcId="{3019C085-5E98-4412-9C15-D0B72F261FAC}" destId="{9C4C17D2-7BF4-4B5E-BB2F-363D0674ADC5}" srcOrd="0" destOrd="0" presId="urn:microsoft.com/office/officeart/2005/8/layout/lProcess2"/>
    <dgm:cxn modelId="{43BF4F64-B37A-4ECE-9972-DF2553F34530}" type="presOf" srcId="{453EE8B2-DD45-4591-8D64-DB5072A09213}" destId="{43457537-388A-4A2E-B611-0FBD3CF06211}" srcOrd="0" destOrd="0" presId="urn:microsoft.com/office/officeart/2005/8/layout/lProcess2"/>
    <dgm:cxn modelId="{EF965369-515C-4356-AAD4-9E71C3A3BB12}" type="presOf" srcId="{00C19068-5517-4443-89BE-CC08B058EAC7}" destId="{FEE665C4-C7C1-462E-984F-BD56EC2E5A25}" srcOrd="0" destOrd="0" presId="urn:microsoft.com/office/officeart/2005/8/layout/lProcess2"/>
    <dgm:cxn modelId="{4739266C-60DE-4398-9ED0-19348E4A897B}" type="presOf" srcId="{217B1847-91F3-4569-9677-B137DCDBD27F}" destId="{24988E22-7D8F-4C06-B24C-1032DDAF88BA}" srcOrd="0" destOrd="0" presId="urn:microsoft.com/office/officeart/2005/8/layout/lProcess2"/>
    <dgm:cxn modelId="{B2A0044D-791C-4843-84B6-CFAA4ECB7714}" srcId="{D358B689-9D70-4A80-BBC8-4AB95B7C2FDB}" destId="{3019C085-5E98-4412-9C15-D0B72F261FAC}" srcOrd="2" destOrd="0" parTransId="{17BE1C13-6F9F-4C6C-AB72-DE86913C2271}" sibTransId="{8D053436-A741-4AEB-A64C-7C67F2EF2774}"/>
    <dgm:cxn modelId="{171DF56D-6448-48AE-A819-55802B91E27F}" type="presOf" srcId="{B8A9C3D5-7717-4443-99A0-F7CB1496025E}" destId="{426FB3D3-2A19-4431-819B-89276BCA7F59}" srcOrd="0" destOrd="0" presId="urn:microsoft.com/office/officeart/2005/8/layout/lProcess2"/>
    <dgm:cxn modelId="{506EFB6E-60D4-43E6-884A-6F90DABA9606}" srcId="{453EE8B2-DD45-4591-8D64-DB5072A09213}" destId="{E7483940-F49A-479F-B188-6264610D7FCD}" srcOrd="2" destOrd="0" parTransId="{337B9E5D-B7E9-4E78-8147-1F23FA0F236E}" sibTransId="{6F3BBF50-87DE-4E42-8BAA-FD58E8ACD9D6}"/>
    <dgm:cxn modelId="{44A9EB4F-955B-4B1A-A0C4-326CA7C59D93}" type="presOf" srcId="{D358B689-9D70-4A80-BBC8-4AB95B7C2FDB}" destId="{B7D59D1C-3CB0-47CC-AA20-0651561DF42B}" srcOrd="1" destOrd="0" presId="urn:microsoft.com/office/officeart/2005/8/layout/lProcess2"/>
    <dgm:cxn modelId="{600D6A50-D353-44E4-A468-975DE015B4CD}" type="presOf" srcId="{3E7FA7D4-2DFB-4B07-ABEF-E4293721FFC6}" destId="{2A23934C-4066-4071-9264-E7EEE4A276EC}" srcOrd="0" destOrd="0" presId="urn:microsoft.com/office/officeart/2005/8/layout/lProcess2"/>
    <dgm:cxn modelId="{CCD62155-0526-465B-A93D-0DAC50D1C758}" srcId="{00C19068-5517-4443-89BE-CC08B058EAC7}" destId="{99FB4C6F-7F71-43D2-891A-395AB9E4FE9C}" srcOrd="0" destOrd="0" parTransId="{2C8F790B-44D5-45D8-8EA6-CB3E3A70EA99}" sibTransId="{DD8C45EE-CE9A-4F24-B985-51628C2EE924}"/>
    <dgm:cxn modelId="{27C0B290-F6CE-47DD-AE03-A476141C7216}" srcId="{909FAB22-D53F-4B73-9007-9E3B1772D587}" destId="{453EE8B2-DD45-4591-8D64-DB5072A09213}" srcOrd="2" destOrd="0" parTransId="{48E12E93-F7BC-431D-9971-CC19EAB87024}" sibTransId="{32C26549-D263-4258-A1C0-46833F0104FB}"/>
    <dgm:cxn modelId="{370CCEA1-422F-4B42-958D-1248F39C0B68}" srcId="{909FAB22-D53F-4B73-9007-9E3B1772D587}" destId="{D358B689-9D70-4A80-BBC8-4AB95B7C2FDB}" srcOrd="0" destOrd="0" parTransId="{B8740546-62A6-4D13-B126-64D4183242A5}" sibTransId="{EF5B7C7C-E64C-4729-9254-434A6363B9B5}"/>
    <dgm:cxn modelId="{1DEF07A4-2D88-427C-90FA-B9667505A259}" srcId="{909FAB22-D53F-4B73-9007-9E3B1772D587}" destId="{00C19068-5517-4443-89BE-CC08B058EAC7}" srcOrd="1" destOrd="0" parTransId="{B5364371-A1C2-4471-879B-C9EEEB0DB41B}" sibTransId="{78EE0B4B-9D94-4037-A76F-480817CE860A}"/>
    <dgm:cxn modelId="{C2A9F6B0-4AB8-400C-89B4-2AE58E37BCC6}" srcId="{00C19068-5517-4443-89BE-CC08B058EAC7}" destId="{217B1847-91F3-4569-9677-B137DCDBD27F}" srcOrd="2" destOrd="0" parTransId="{29FD1348-F9A2-456C-B56D-9D859D0896E4}" sibTransId="{4380189C-DDF1-4ABC-ADE6-DD80460BDD92}"/>
    <dgm:cxn modelId="{485246BD-F3D4-4B85-8244-C2A3240C104E}" type="presOf" srcId="{35A737FA-8AE7-4C60-BE1E-C846E01290B4}" destId="{6B3EB21E-2769-433B-B7CB-5C827B623E10}" srcOrd="0" destOrd="0" presId="urn:microsoft.com/office/officeart/2005/8/layout/lProcess2"/>
    <dgm:cxn modelId="{D09A01CE-4E81-475B-8D02-B6A810A7DB9C}" srcId="{453EE8B2-DD45-4591-8D64-DB5072A09213}" destId="{F7B9EB4A-E9DB-46CA-93A2-B35EFC18A9A6}" srcOrd="1" destOrd="0" parTransId="{208D93A8-2866-474C-9A56-EE7C39819B42}" sibTransId="{963722C9-57A8-4333-AE5D-EB6011E37EB0}"/>
    <dgm:cxn modelId="{FAAC88CE-6A43-4D84-8B2C-7785F2146895}" type="presOf" srcId="{D358B689-9D70-4A80-BBC8-4AB95B7C2FDB}" destId="{BA576491-1CD6-4930-AAD9-A5CF6AD1393C}" srcOrd="0" destOrd="0" presId="urn:microsoft.com/office/officeart/2005/8/layout/lProcess2"/>
    <dgm:cxn modelId="{05CE52D1-0FBD-492C-9419-8A642CD811B6}" type="presOf" srcId="{E7483940-F49A-479F-B188-6264610D7FCD}" destId="{CD60961D-80FC-4182-9BF6-8A91D81EA81A}" srcOrd="0" destOrd="0" presId="urn:microsoft.com/office/officeart/2005/8/layout/lProcess2"/>
    <dgm:cxn modelId="{2F986ED9-7826-4A25-851D-1C27B4CC4640}" type="presOf" srcId="{99FB4C6F-7F71-43D2-891A-395AB9E4FE9C}" destId="{05436E35-ADE8-4EF1-A2D6-C4A4305FCB8A}" srcOrd="0" destOrd="0" presId="urn:microsoft.com/office/officeart/2005/8/layout/lProcess2"/>
    <dgm:cxn modelId="{AE98E8DB-1440-480E-A087-1B4442A520C4}" srcId="{D358B689-9D70-4A80-BBC8-4AB95B7C2FDB}" destId="{3E7FA7D4-2DFB-4B07-ABEF-E4293721FFC6}" srcOrd="1" destOrd="0" parTransId="{C6CF9EF1-EA83-4488-A7CB-4EA39D09157A}" sibTransId="{6B6F0773-E525-4797-9E90-F91F1084993B}"/>
    <dgm:cxn modelId="{C180FDE3-AF2B-47D9-9F5A-C4B0112BE0B5}" type="presOf" srcId="{453EE8B2-DD45-4591-8D64-DB5072A09213}" destId="{459CCCFF-6DBD-4E7A-B353-D4957251B8BA}" srcOrd="1" destOrd="0" presId="urn:microsoft.com/office/officeart/2005/8/layout/lProcess2"/>
    <dgm:cxn modelId="{F8474CE5-C5AB-4BE5-B9B4-2712B3D81228}" srcId="{D358B689-9D70-4A80-BBC8-4AB95B7C2FDB}" destId="{B8A9C3D5-7717-4443-99A0-F7CB1496025E}" srcOrd="0" destOrd="0" parTransId="{20673FAB-EC46-4A74-80EC-7ED1642AAE74}" sibTransId="{D3A51874-E1BC-4B79-AFFC-B6CBBAF643F7}"/>
    <dgm:cxn modelId="{93419E32-C34B-4E38-909C-EB6E23F552A9}" type="presParOf" srcId="{AD8D13E9-3400-4482-896F-20650E84422C}" destId="{A3789431-97AE-44C8-AFF5-613CE1305153}" srcOrd="0" destOrd="0" presId="urn:microsoft.com/office/officeart/2005/8/layout/lProcess2"/>
    <dgm:cxn modelId="{6188996C-7310-48B9-9F00-DCE55A7133A4}" type="presParOf" srcId="{A3789431-97AE-44C8-AFF5-613CE1305153}" destId="{BA576491-1CD6-4930-AAD9-A5CF6AD1393C}" srcOrd="0" destOrd="0" presId="urn:microsoft.com/office/officeart/2005/8/layout/lProcess2"/>
    <dgm:cxn modelId="{3E4D9DE7-04C4-411E-A113-34061DF82A38}" type="presParOf" srcId="{A3789431-97AE-44C8-AFF5-613CE1305153}" destId="{B7D59D1C-3CB0-47CC-AA20-0651561DF42B}" srcOrd="1" destOrd="0" presId="urn:microsoft.com/office/officeart/2005/8/layout/lProcess2"/>
    <dgm:cxn modelId="{93C0D653-1205-46C7-9292-B58F74C2AFD4}" type="presParOf" srcId="{A3789431-97AE-44C8-AFF5-613CE1305153}" destId="{3155B1ED-91BB-4E86-B7FF-19F4BE283E63}" srcOrd="2" destOrd="0" presId="urn:microsoft.com/office/officeart/2005/8/layout/lProcess2"/>
    <dgm:cxn modelId="{BD8759A7-FCE1-4247-B063-14347FF4AE9A}" type="presParOf" srcId="{3155B1ED-91BB-4E86-B7FF-19F4BE283E63}" destId="{895A6824-4555-4C96-944C-20B627D84DAB}" srcOrd="0" destOrd="0" presId="urn:microsoft.com/office/officeart/2005/8/layout/lProcess2"/>
    <dgm:cxn modelId="{E2353429-DBB8-4E23-8C15-EBB797B3528C}" type="presParOf" srcId="{895A6824-4555-4C96-944C-20B627D84DAB}" destId="{426FB3D3-2A19-4431-819B-89276BCA7F59}" srcOrd="0" destOrd="0" presId="urn:microsoft.com/office/officeart/2005/8/layout/lProcess2"/>
    <dgm:cxn modelId="{86538E1E-4385-4B56-BB62-59C2A118832F}" type="presParOf" srcId="{895A6824-4555-4C96-944C-20B627D84DAB}" destId="{EA98B6B5-75AF-4DE4-8ECB-97388FCD9482}" srcOrd="1" destOrd="0" presId="urn:microsoft.com/office/officeart/2005/8/layout/lProcess2"/>
    <dgm:cxn modelId="{21D85E06-9EE8-4964-8ADA-15F90F7DC8AE}" type="presParOf" srcId="{895A6824-4555-4C96-944C-20B627D84DAB}" destId="{2A23934C-4066-4071-9264-E7EEE4A276EC}" srcOrd="2" destOrd="0" presId="urn:microsoft.com/office/officeart/2005/8/layout/lProcess2"/>
    <dgm:cxn modelId="{714B002F-25F2-4D2D-8161-F7C02E6C9CB9}" type="presParOf" srcId="{895A6824-4555-4C96-944C-20B627D84DAB}" destId="{E27D99CD-509B-42D1-836C-0A0790F2CA88}" srcOrd="3" destOrd="0" presId="urn:microsoft.com/office/officeart/2005/8/layout/lProcess2"/>
    <dgm:cxn modelId="{A90DD263-0233-4E2E-B299-EAECB2C73968}" type="presParOf" srcId="{895A6824-4555-4C96-944C-20B627D84DAB}" destId="{9C4C17D2-7BF4-4B5E-BB2F-363D0674ADC5}" srcOrd="4" destOrd="0" presId="urn:microsoft.com/office/officeart/2005/8/layout/lProcess2"/>
    <dgm:cxn modelId="{627DAB3C-CBCA-4411-B4E6-6FAE14A1F5DF}" type="presParOf" srcId="{AD8D13E9-3400-4482-896F-20650E84422C}" destId="{92D65A70-D2DD-4972-9B52-319841D48EBF}" srcOrd="1" destOrd="0" presId="urn:microsoft.com/office/officeart/2005/8/layout/lProcess2"/>
    <dgm:cxn modelId="{BBEF82D8-9EDF-45C1-9EFF-066321315375}" type="presParOf" srcId="{AD8D13E9-3400-4482-896F-20650E84422C}" destId="{017DBC56-6871-4C81-BBB0-F3E68876C7B1}" srcOrd="2" destOrd="0" presId="urn:microsoft.com/office/officeart/2005/8/layout/lProcess2"/>
    <dgm:cxn modelId="{DDA502EA-2F18-4E2F-8FC6-4950D59A189C}" type="presParOf" srcId="{017DBC56-6871-4C81-BBB0-F3E68876C7B1}" destId="{FEE665C4-C7C1-462E-984F-BD56EC2E5A25}" srcOrd="0" destOrd="0" presId="urn:microsoft.com/office/officeart/2005/8/layout/lProcess2"/>
    <dgm:cxn modelId="{458F4B83-5433-48F2-B666-C91B97FED41F}" type="presParOf" srcId="{017DBC56-6871-4C81-BBB0-F3E68876C7B1}" destId="{F91876A0-F7C5-419C-AC86-85880345B250}" srcOrd="1" destOrd="0" presId="urn:microsoft.com/office/officeart/2005/8/layout/lProcess2"/>
    <dgm:cxn modelId="{E21D476D-D474-480B-B337-B9EF24CF8F8A}" type="presParOf" srcId="{017DBC56-6871-4C81-BBB0-F3E68876C7B1}" destId="{A866E9DF-4BD7-4F6B-BD69-3768305828C6}" srcOrd="2" destOrd="0" presId="urn:microsoft.com/office/officeart/2005/8/layout/lProcess2"/>
    <dgm:cxn modelId="{B46094EE-EBA5-423F-834B-019D76178654}" type="presParOf" srcId="{A866E9DF-4BD7-4F6B-BD69-3768305828C6}" destId="{9C483FD0-F732-409E-96F4-767FB3218035}" srcOrd="0" destOrd="0" presId="urn:microsoft.com/office/officeart/2005/8/layout/lProcess2"/>
    <dgm:cxn modelId="{F64F2CA2-BBEB-4A46-AA32-B2FF8B44F0CE}" type="presParOf" srcId="{9C483FD0-F732-409E-96F4-767FB3218035}" destId="{05436E35-ADE8-4EF1-A2D6-C4A4305FCB8A}" srcOrd="0" destOrd="0" presId="urn:microsoft.com/office/officeart/2005/8/layout/lProcess2"/>
    <dgm:cxn modelId="{8F0C5019-B319-46C6-BB0D-F85C6A82DD63}" type="presParOf" srcId="{9C483FD0-F732-409E-96F4-767FB3218035}" destId="{1A278536-EE64-44C4-9024-67FEB0619D9C}" srcOrd="1" destOrd="0" presId="urn:microsoft.com/office/officeart/2005/8/layout/lProcess2"/>
    <dgm:cxn modelId="{6EDAB7C8-C0EC-4A60-A695-59CB72EF9E2F}" type="presParOf" srcId="{9C483FD0-F732-409E-96F4-767FB3218035}" destId="{6B3EB21E-2769-433B-B7CB-5C827B623E10}" srcOrd="2" destOrd="0" presId="urn:microsoft.com/office/officeart/2005/8/layout/lProcess2"/>
    <dgm:cxn modelId="{36C23DB1-37BF-4AAA-8831-299644F5AF12}" type="presParOf" srcId="{9C483FD0-F732-409E-96F4-767FB3218035}" destId="{B7CA9880-A4D5-47D4-92D8-8023202CFD2C}" srcOrd="3" destOrd="0" presId="urn:microsoft.com/office/officeart/2005/8/layout/lProcess2"/>
    <dgm:cxn modelId="{635725E2-D856-40C1-8BE4-CE75817FD719}" type="presParOf" srcId="{9C483FD0-F732-409E-96F4-767FB3218035}" destId="{24988E22-7D8F-4C06-B24C-1032DDAF88BA}" srcOrd="4" destOrd="0" presId="urn:microsoft.com/office/officeart/2005/8/layout/lProcess2"/>
    <dgm:cxn modelId="{E1AE2447-3397-4346-8113-B69591BD580B}" type="presParOf" srcId="{AD8D13E9-3400-4482-896F-20650E84422C}" destId="{71D4F563-D5DF-40F8-95B5-20B72FEA8366}" srcOrd="3" destOrd="0" presId="urn:microsoft.com/office/officeart/2005/8/layout/lProcess2"/>
    <dgm:cxn modelId="{76C9EB62-013D-45F7-A85C-F569C22A68D6}" type="presParOf" srcId="{AD8D13E9-3400-4482-896F-20650E84422C}" destId="{CEABC50A-9F4C-441E-BAFF-7409D6941382}" srcOrd="4" destOrd="0" presId="urn:microsoft.com/office/officeart/2005/8/layout/lProcess2"/>
    <dgm:cxn modelId="{C1740620-6593-46E3-A9CA-358DED44BA0A}" type="presParOf" srcId="{CEABC50A-9F4C-441E-BAFF-7409D6941382}" destId="{43457537-388A-4A2E-B611-0FBD3CF06211}" srcOrd="0" destOrd="0" presId="urn:microsoft.com/office/officeart/2005/8/layout/lProcess2"/>
    <dgm:cxn modelId="{83A7F652-DCF0-430C-9FC3-9B81B9303D05}" type="presParOf" srcId="{CEABC50A-9F4C-441E-BAFF-7409D6941382}" destId="{459CCCFF-6DBD-4E7A-B353-D4957251B8BA}" srcOrd="1" destOrd="0" presId="urn:microsoft.com/office/officeart/2005/8/layout/lProcess2"/>
    <dgm:cxn modelId="{8325BBE3-FCEF-4AE7-8091-72DEF5E3B5E7}" type="presParOf" srcId="{CEABC50A-9F4C-441E-BAFF-7409D6941382}" destId="{9BD89323-B4F7-4677-8A6F-EEEA5196E16B}" srcOrd="2" destOrd="0" presId="urn:microsoft.com/office/officeart/2005/8/layout/lProcess2"/>
    <dgm:cxn modelId="{89CA5C47-84B6-432F-9019-48E74148F7B5}" type="presParOf" srcId="{9BD89323-B4F7-4677-8A6F-EEEA5196E16B}" destId="{2283C208-FC52-4FD7-928D-B1D829277D6A}" srcOrd="0" destOrd="0" presId="urn:microsoft.com/office/officeart/2005/8/layout/lProcess2"/>
    <dgm:cxn modelId="{D9056BDE-E99F-4576-A06B-9E72985A6571}" type="presParOf" srcId="{2283C208-FC52-4FD7-928D-B1D829277D6A}" destId="{CAF1584D-4F47-455F-943E-10BC8BC57289}" srcOrd="0" destOrd="0" presId="urn:microsoft.com/office/officeart/2005/8/layout/lProcess2"/>
    <dgm:cxn modelId="{6AF82F59-CD6A-470C-B145-0103A639AE64}" type="presParOf" srcId="{2283C208-FC52-4FD7-928D-B1D829277D6A}" destId="{9BEEAEA7-25EB-4447-BEB6-BB23EAF63805}" srcOrd="1" destOrd="0" presId="urn:microsoft.com/office/officeart/2005/8/layout/lProcess2"/>
    <dgm:cxn modelId="{0F511BD8-8D50-4E7D-AE81-D4E9F1FB3C43}" type="presParOf" srcId="{2283C208-FC52-4FD7-928D-B1D829277D6A}" destId="{D76027C7-B476-4AD7-A469-9B7A923A5794}" srcOrd="2" destOrd="0" presId="urn:microsoft.com/office/officeart/2005/8/layout/lProcess2"/>
    <dgm:cxn modelId="{C3218103-6DE5-41E3-897F-A402652B29CE}" type="presParOf" srcId="{2283C208-FC52-4FD7-928D-B1D829277D6A}" destId="{D04773DB-4CAD-4C38-87F1-64AF6426F5D1}" srcOrd="3" destOrd="0" presId="urn:microsoft.com/office/officeart/2005/8/layout/lProcess2"/>
    <dgm:cxn modelId="{87C798D6-45A3-4334-8182-9677AF7C0FBE}" type="presParOf" srcId="{2283C208-FC52-4FD7-928D-B1D829277D6A}" destId="{CD60961D-80FC-4182-9BF6-8A91D81EA81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76491-1CD6-4930-AAD9-A5CF6AD1393C}">
      <dsp:nvSpPr>
        <dsp:cNvPr id="0" name=""/>
        <dsp:cNvSpPr/>
      </dsp:nvSpPr>
      <dsp:spPr>
        <a:xfrm>
          <a:off x="2585" y="0"/>
          <a:ext cx="3337470" cy="51760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Institution Zone (IZ)</a:t>
          </a:r>
        </a:p>
      </dsp:txBody>
      <dsp:txXfrm>
        <a:off x="2585" y="0"/>
        <a:ext cx="3337470" cy="1552819"/>
      </dsp:txXfrm>
    </dsp:sp>
    <dsp:sp modelId="{426FB3D3-2A19-4431-819B-89276BCA7F59}">
      <dsp:nvSpPr>
        <dsp:cNvPr id="0" name=""/>
        <dsp:cNvSpPr/>
      </dsp:nvSpPr>
      <dsp:spPr>
        <a:xfrm>
          <a:off x="335030" y="1553262"/>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Institution Catalog</a:t>
          </a:r>
        </a:p>
        <a:p>
          <a:pPr marL="0" lvl="0" indent="0" algn="ctr" defTabSz="666750">
            <a:lnSpc>
              <a:spcPct val="90000"/>
            </a:lnSpc>
            <a:spcBef>
              <a:spcPct val="0"/>
            </a:spcBef>
            <a:spcAft>
              <a:spcPct val="35000"/>
            </a:spcAft>
            <a:buNone/>
          </a:pPr>
          <a:r>
            <a:rPr lang="en-US" sz="1500" kern="1200" dirty="0"/>
            <a:t>Bibliographic records for an institution’s collections</a:t>
          </a:r>
        </a:p>
      </dsp:txBody>
      <dsp:txXfrm>
        <a:off x="364814" y="1583046"/>
        <a:ext cx="2610408" cy="957321"/>
      </dsp:txXfrm>
    </dsp:sp>
    <dsp:sp modelId="{2A23934C-4066-4071-9264-E7EEE4A276EC}">
      <dsp:nvSpPr>
        <dsp:cNvPr id="0" name=""/>
        <dsp:cNvSpPr/>
      </dsp:nvSpPr>
      <dsp:spPr>
        <a:xfrm>
          <a:off x="335030" y="2726596"/>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Institution Inventory</a:t>
          </a:r>
          <a:endParaRPr lang="en-US" sz="1500" b="0" kern="1200" dirty="0"/>
        </a:p>
        <a:p>
          <a:pPr marL="0" lvl="0" indent="0" algn="ctr" defTabSz="666750">
            <a:lnSpc>
              <a:spcPct val="90000"/>
            </a:lnSpc>
            <a:spcBef>
              <a:spcPct val="0"/>
            </a:spcBef>
            <a:spcAft>
              <a:spcPct val="35000"/>
            </a:spcAft>
            <a:buNone/>
          </a:pPr>
          <a:r>
            <a:rPr lang="en-US" sz="1500" b="0" kern="1200" dirty="0"/>
            <a:t>Physical and electronic resources and their availability</a:t>
          </a:r>
        </a:p>
      </dsp:txBody>
      <dsp:txXfrm>
        <a:off x="364814" y="2756380"/>
        <a:ext cx="2610408" cy="957321"/>
      </dsp:txXfrm>
    </dsp:sp>
    <dsp:sp modelId="{9C4C17D2-7BF4-4B5E-BB2F-363D0674ADC5}">
      <dsp:nvSpPr>
        <dsp:cNvPr id="0" name=""/>
        <dsp:cNvSpPr/>
      </dsp:nvSpPr>
      <dsp:spPr>
        <a:xfrm>
          <a:off x="335030" y="3899930"/>
          <a:ext cx="2669976" cy="101688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Institution Authorities</a:t>
          </a:r>
          <a:endParaRPr lang="en-US" sz="1500" b="0" kern="1200" dirty="0"/>
        </a:p>
        <a:p>
          <a:pPr marL="0" lvl="0" indent="0" algn="ctr" defTabSz="666750">
            <a:lnSpc>
              <a:spcPct val="90000"/>
            </a:lnSpc>
            <a:spcBef>
              <a:spcPct val="0"/>
            </a:spcBef>
            <a:spcAft>
              <a:spcPct val="35000"/>
            </a:spcAft>
            <a:buNone/>
          </a:pPr>
          <a:r>
            <a:rPr lang="en-US" sz="1500" b="0" kern="1200" dirty="0"/>
            <a:t>Authority records for a single institution not included in global authorities.</a:t>
          </a:r>
        </a:p>
      </dsp:txBody>
      <dsp:txXfrm>
        <a:off x="364814" y="3929714"/>
        <a:ext cx="2610408" cy="957321"/>
      </dsp:txXfrm>
    </dsp:sp>
    <dsp:sp modelId="{FEE665C4-C7C1-462E-984F-BD56EC2E5A25}">
      <dsp:nvSpPr>
        <dsp:cNvPr id="0" name=""/>
        <dsp:cNvSpPr/>
      </dsp:nvSpPr>
      <dsp:spPr>
        <a:xfrm>
          <a:off x="3589064" y="0"/>
          <a:ext cx="3337470" cy="51760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Network</a:t>
          </a:r>
          <a:br>
            <a:rPr lang="en-US" sz="3600" kern="1200" dirty="0"/>
          </a:br>
          <a:r>
            <a:rPr lang="en-US" sz="3600" kern="1200" dirty="0"/>
            <a:t> Zone (NZ)</a:t>
          </a:r>
        </a:p>
      </dsp:txBody>
      <dsp:txXfrm>
        <a:off x="3589064" y="0"/>
        <a:ext cx="3337470" cy="1552819"/>
      </dsp:txXfrm>
    </dsp:sp>
    <dsp:sp modelId="{05436E35-ADE8-4EF1-A2D6-C4A4305FCB8A}">
      <dsp:nvSpPr>
        <dsp:cNvPr id="0" name=""/>
        <dsp:cNvSpPr/>
      </dsp:nvSpPr>
      <dsp:spPr>
        <a:xfrm>
          <a:off x="3922811" y="1553262"/>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CARLI Network Catalog</a:t>
          </a:r>
        </a:p>
        <a:p>
          <a:pPr marL="0" lvl="0" indent="0" algn="ctr" defTabSz="666750">
            <a:lnSpc>
              <a:spcPct val="90000"/>
            </a:lnSpc>
            <a:spcBef>
              <a:spcPct val="0"/>
            </a:spcBef>
            <a:spcAft>
              <a:spcPct val="35000"/>
            </a:spcAft>
            <a:buNone/>
          </a:pPr>
          <a:r>
            <a:rPr lang="en-US" sz="1500" kern="1200" dirty="0"/>
            <a:t>Bibliographic records for I-Share member libraries </a:t>
          </a:r>
        </a:p>
      </dsp:txBody>
      <dsp:txXfrm>
        <a:off x="3952595" y="1583046"/>
        <a:ext cx="2610408" cy="957321"/>
      </dsp:txXfrm>
    </dsp:sp>
    <dsp:sp modelId="{6B3EB21E-2769-433B-B7CB-5C827B623E10}">
      <dsp:nvSpPr>
        <dsp:cNvPr id="0" name=""/>
        <dsp:cNvSpPr/>
      </dsp:nvSpPr>
      <dsp:spPr>
        <a:xfrm>
          <a:off x="3922811" y="2726596"/>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CARLI Shared Collections</a:t>
          </a:r>
        </a:p>
        <a:p>
          <a:pPr marL="0" lvl="0" indent="0" algn="ctr" defTabSz="666750">
            <a:lnSpc>
              <a:spcPct val="90000"/>
            </a:lnSpc>
            <a:spcBef>
              <a:spcPct val="0"/>
            </a:spcBef>
            <a:spcAft>
              <a:spcPct val="35000"/>
            </a:spcAft>
            <a:buNone/>
          </a:pPr>
          <a:r>
            <a:rPr lang="en-US" sz="1500" kern="1200" dirty="0"/>
            <a:t>Bibliographic records and electronic inventory for </a:t>
          </a:r>
          <a:r>
            <a:rPr lang="en-US" sz="1500" kern="1200" dirty="0" err="1"/>
            <a:t>consortially</a:t>
          </a:r>
          <a:r>
            <a:rPr lang="en-US" sz="1500" kern="1200" dirty="0"/>
            <a:t>-provided collections</a:t>
          </a:r>
        </a:p>
      </dsp:txBody>
      <dsp:txXfrm>
        <a:off x="3952595" y="2756380"/>
        <a:ext cx="2610408" cy="957321"/>
      </dsp:txXfrm>
    </dsp:sp>
    <dsp:sp modelId="{24988E22-7D8F-4C06-B24C-1032DDAF88BA}">
      <dsp:nvSpPr>
        <dsp:cNvPr id="0" name=""/>
        <dsp:cNvSpPr/>
      </dsp:nvSpPr>
      <dsp:spPr>
        <a:xfrm>
          <a:off x="3922811" y="3899930"/>
          <a:ext cx="2669976" cy="101688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CARLI Authorities</a:t>
          </a:r>
        </a:p>
        <a:p>
          <a:pPr marL="0" lvl="0" indent="0" algn="ctr" defTabSz="666750">
            <a:lnSpc>
              <a:spcPct val="90000"/>
            </a:lnSpc>
            <a:spcBef>
              <a:spcPct val="0"/>
            </a:spcBef>
            <a:spcAft>
              <a:spcPct val="35000"/>
            </a:spcAft>
            <a:buNone/>
          </a:pPr>
          <a:r>
            <a:rPr lang="en-US" sz="1500" kern="1200" dirty="0"/>
            <a:t>Authority records for I-Share member libraries not included in global authorities</a:t>
          </a:r>
        </a:p>
      </dsp:txBody>
      <dsp:txXfrm>
        <a:off x="3952595" y="3929714"/>
        <a:ext cx="2610408" cy="957321"/>
      </dsp:txXfrm>
    </dsp:sp>
    <dsp:sp modelId="{43457537-388A-4A2E-B611-0FBD3CF06211}">
      <dsp:nvSpPr>
        <dsp:cNvPr id="0" name=""/>
        <dsp:cNvSpPr/>
      </dsp:nvSpPr>
      <dsp:spPr>
        <a:xfrm>
          <a:off x="7176845" y="0"/>
          <a:ext cx="3337470" cy="51760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Community Zone (CZ)</a:t>
          </a:r>
        </a:p>
      </dsp:txBody>
      <dsp:txXfrm>
        <a:off x="7176845" y="0"/>
        <a:ext cx="3337470" cy="1552819"/>
      </dsp:txXfrm>
    </dsp:sp>
    <dsp:sp modelId="{CAF1584D-4F47-455F-943E-10BC8BC57289}">
      <dsp:nvSpPr>
        <dsp:cNvPr id="0" name=""/>
        <dsp:cNvSpPr/>
      </dsp:nvSpPr>
      <dsp:spPr>
        <a:xfrm>
          <a:off x="7510592" y="1553262"/>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Community Zone Catalog</a:t>
          </a:r>
        </a:p>
        <a:p>
          <a:pPr marL="0" lvl="0" indent="0" algn="ctr" defTabSz="666750">
            <a:lnSpc>
              <a:spcPct val="90000"/>
            </a:lnSpc>
            <a:spcBef>
              <a:spcPct val="0"/>
            </a:spcBef>
            <a:spcAft>
              <a:spcPct val="35000"/>
            </a:spcAft>
            <a:buNone/>
          </a:pPr>
          <a:r>
            <a:rPr lang="en-US" sz="1500" kern="1200" dirty="0"/>
            <a:t>Bibliographic Records for electronic resources</a:t>
          </a:r>
        </a:p>
      </dsp:txBody>
      <dsp:txXfrm>
        <a:off x="7540376" y="1583046"/>
        <a:ext cx="2610408" cy="957321"/>
      </dsp:txXfrm>
    </dsp:sp>
    <dsp:sp modelId="{D76027C7-B476-4AD7-A469-9B7A923A5794}">
      <dsp:nvSpPr>
        <dsp:cNvPr id="0" name=""/>
        <dsp:cNvSpPr/>
      </dsp:nvSpPr>
      <dsp:spPr>
        <a:xfrm>
          <a:off x="7510592" y="2726596"/>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Central Knowledge Base</a:t>
          </a:r>
        </a:p>
        <a:p>
          <a:pPr marL="0" lvl="0" indent="0" algn="ctr" defTabSz="666750">
            <a:lnSpc>
              <a:spcPct val="90000"/>
            </a:lnSpc>
            <a:spcBef>
              <a:spcPct val="0"/>
            </a:spcBef>
            <a:spcAft>
              <a:spcPct val="35000"/>
            </a:spcAft>
            <a:buNone/>
          </a:pPr>
          <a:r>
            <a:rPr lang="en-US" sz="1500" kern="1200" dirty="0"/>
            <a:t>Administrative data for electronic collections and portfolios</a:t>
          </a:r>
        </a:p>
      </dsp:txBody>
      <dsp:txXfrm>
        <a:off x="7540376" y="2756380"/>
        <a:ext cx="2610408" cy="957321"/>
      </dsp:txXfrm>
    </dsp:sp>
    <dsp:sp modelId="{CD60961D-80FC-4182-9BF6-8A91D81EA81A}">
      <dsp:nvSpPr>
        <dsp:cNvPr id="0" name=""/>
        <dsp:cNvSpPr/>
      </dsp:nvSpPr>
      <dsp:spPr>
        <a:xfrm>
          <a:off x="7510592" y="3899930"/>
          <a:ext cx="2669976" cy="1016889"/>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Global Authorities</a:t>
          </a:r>
        </a:p>
        <a:p>
          <a:pPr marL="0" lvl="0" indent="0" algn="ctr" defTabSz="666750">
            <a:lnSpc>
              <a:spcPct val="90000"/>
            </a:lnSpc>
            <a:spcBef>
              <a:spcPct val="0"/>
            </a:spcBef>
            <a:spcAft>
              <a:spcPct val="35000"/>
            </a:spcAft>
            <a:buNone/>
          </a:pPr>
          <a:r>
            <a:rPr lang="en-US" sz="1500" b="0" kern="1200" dirty="0"/>
            <a:t>Authority records from multiple vocabularies (e.g., LCSH, MESH)</a:t>
          </a:r>
          <a:endParaRPr lang="en-US" sz="1500" kern="1200" dirty="0"/>
        </a:p>
      </dsp:txBody>
      <dsp:txXfrm>
        <a:off x="7540376" y="3929714"/>
        <a:ext cx="2610408" cy="9573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a:t>
            </a:fld>
            <a:endParaRPr lang="en-US"/>
          </a:p>
        </p:txBody>
      </p:sp>
    </p:spTree>
    <p:extLst>
      <p:ext uri="{BB962C8B-B14F-4D97-AF65-F5344CB8AC3E}">
        <p14:creationId xmlns:p14="http://schemas.microsoft.com/office/powerpoint/2010/main" val="28066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Alma summarizes the results of both authority jobs on an Authority Control Task List that shows what records and headings were modified and what records and headings might need closer inspection.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 we use the Resources menu, Cataloging, Authority Control Task List. The list is organized around the bibliographic records that were modified along with the headings changed that occurred.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see that we’re on the Review tab. These are records that weren’t able to be processed successfully by the authorities jobs. In general, we may want to look at these to see if something was incorrect in the existing heading, and if there is some way to correct the issue easily. We may not need to act on everything present, however, since there may be updates from any number of the authority files supported by Alma.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14</a:t>
            </a:fld>
            <a:endParaRPr lang="en-US"/>
          </a:p>
        </p:txBody>
      </p:sp>
    </p:spTree>
    <p:extLst>
      <p:ext uri="{BB962C8B-B14F-4D97-AF65-F5344CB8AC3E}">
        <p14:creationId xmlns:p14="http://schemas.microsoft.com/office/powerpoint/2010/main" val="375208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770D-FF06-8613-1891-5B3BEC209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01F5F-1F2E-6390-56E7-42CB0A671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B9EC6-A908-A9FE-AFFD-A910E8DA004A}"/>
              </a:ext>
            </a:extLst>
          </p:cNvPr>
          <p:cNvSpPr>
            <a:spLocks noGrp="1"/>
          </p:cNvSpPr>
          <p:nvPr>
            <p:ph type="body" idx="1"/>
          </p:nvPr>
        </p:nvSpPr>
        <p:spPr/>
        <p:txBody>
          <a:bodyPr/>
          <a:lstStyle/>
          <a:p>
            <a:r>
              <a:rPr lang="en-US" dirty="0"/>
              <a:t>Since one of the historical purposes of authority control is to help redirect searchers from a non-preferred term to the authorized term, it’s important that discovery interfaces demonstrate that purpose. Primo VE uses authorities effectively through indexing of the preferred and non-preferred terms. Primo VE will incorporate the non-preferred terms in both simple and advanced searches, though results ranking may vary in the searches based on details elsewhere in a record. For example, if the non-preferred term is still present in the title or a summary note, that may lead the record to appear higher in results than a record that was only selected via a see reference.</a:t>
            </a:r>
          </a:p>
          <a:p>
            <a:endParaRPr lang="en-US" dirty="0"/>
          </a:p>
          <a:p>
            <a:r>
              <a:rPr lang="en-US" dirty="0"/>
              <a:t>Primo VE’s advanced search gives us the options for searching subject directly. </a:t>
            </a:r>
          </a:p>
          <a:p>
            <a:r>
              <a:rPr lang="en-US" dirty="0"/>
              <a:t>[Demo, start in Alma metadata editor with “MARC bibliographic record]</a:t>
            </a:r>
          </a:p>
          <a:p>
            <a:r>
              <a:rPr lang="en-US" dirty="0"/>
              <a:t>Earlier, I added a subject heading of ______________________ to a bibliographic record. Here we see that is the only mention of that term in the record. </a:t>
            </a:r>
          </a:p>
          <a:p>
            <a:endParaRPr lang="en-US" dirty="0"/>
          </a:p>
          <a:p>
            <a:r>
              <a:rPr lang="en-US" dirty="0"/>
              <a:t>[Demo, switch to Primo VE tab] In Primo, I may select Advanced Search, then select Subject. </a:t>
            </a:r>
          </a:p>
          <a:p>
            <a:endParaRPr lang="en-US" dirty="0"/>
          </a:p>
          <a:p>
            <a:endParaRPr lang="en-US" dirty="0"/>
          </a:p>
        </p:txBody>
      </p:sp>
      <p:sp>
        <p:nvSpPr>
          <p:cNvPr id="4" name="Slide Number Placeholder 3">
            <a:extLst>
              <a:ext uri="{FF2B5EF4-FFF2-40B4-BE49-F238E27FC236}">
                <a16:creationId xmlns:a16="http://schemas.microsoft.com/office/drawing/2014/main" id="{BBC144C9-C5FD-EDD7-1479-661397A4E8F9}"/>
              </a:ext>
            </a:extLst>
          </p:cNvPr>
          <p:cNvSpPr>
            <a:spLocks noGrp="1"/>
          </p:cNvSpPr>
          <p:nvPr>
            <p:ph type="sldNum" sz="quarter" idx="5"/>
          </p:nvPr>
        </p:nvSpPr>
        <p:spPr/>
        <p:txBody>
          <a:bodyPr/>
          <a:lstStyle/>
          <a:p>
            <a:fld id="{B66C6CAE-6E0A-4531-A948-183874EB4D5E}" type="slidenum">
              <a:rPr lang="en-US" smtClean="0"/>
              <a:t>16</a:t>
            </a:fld>
            <a:endParaRPr lang="en-US"/>
          </a:p>
        </p:txBody>
      </p:sp>
    </p:spTree>
    <p:extLst>
      <p:ext uri="{BB962C8B-B14F-4D97-AF65-F5344CB8AC3E}">
        <p14:creationId xmlns:p14="http://schemas.microsoft.com/office/powerpoint/2010/main" val="23327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3F21-4013-3734-2F8E-F0FD4182F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9415A-B085-8193-5C4B-B9BDFA737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38F4D-A757-F98F-9A62-589DE39663A1}"/>
              </a:ext>
            </a:extLst>
          </p:cNvPr>
          <p:cNvSpPr>
            <a:spLocks noGrp="1"/>
          </p:cNvSpPr>
          <p:nvPr>
            <p:ph type="body" idx="1"/>
          </p:nvPr>
        </p:nvSpPr>
        <p:spPr/>
        <p:txBody>
          <a:bodyPr/>
          <a:lstStyle/>
          <a:p>
            <a:r>
              <a:rPr lang="en-US" dirty="0"/>
              <a:t>CARLI is a diverse and geographically distributed organization. Alma is a complex system that requires tradeoffs between institutional autonomy and cooperative management. Finding solutions for the biases found in our catalogs has not been easy, and we have a lot of work left to do. That said, we have identified many of the technical options that we may use to improve catalogs for our patrons. These are a few of the options that are on the table.</a:t>
            </a:r>
          </a:p>
          <a:p>
            <a:endParaRPr lang="en-US" dirty="0"/>
          </a:p>
          <a:p>
            <a:r>
              <a:rPr lang="en-US" dirty="0"/>
              <a:t>First, when the standard vocabularies, such as LCSH and MESH don’t offer a suitable authorized term, we will enhance the network bib record with the community preferred term. This will be done alongside whatever the LC heading is, because we want to stay consistent with CARLI Cooperative Cataloging Policy III.4., and retain access points found in the records. We can acknowledge that we are enhancing the description, or in some cases adopting other libraries’ additions, by specifying that the heading is local, using second indicator 7 and subfield 2.</a:t>
            </a:r>
          </a:p>
          <a:p>
            <a:endParaRPr lang="en-US" dirty="0"/>
          </a:p>
          <a:p>
            <a:r>
              <a:rPr lang="en-US" dirty="0"/>
              <a:t>We need not build our own terminologies either. There are vocabularies in Alma and external to Alma that may be adopted in support of our reparative goals. The </a:t>
            </a:r>
            <a:r>
              <a:rPr lang="en-US" dirty="0" err="1"/>
              <a:t>Homosaurus</a:t>
            </a:r>
            <a:r>
              <a:rPr lang="en-US" dirty="0"/>
              <a:t> vocabulary is already present in Alma and should be used to enhance records whenever terms apply. An option that Alma doesn’t include yet is the Getty Thesaurus of Geographic Names. </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Name authorities can be trickier to manage, because the name heading fields aren’t easily localized. If a heading is already controlled, it is counter-productive and bad authority practice to reintroduce ambiguity. If a change to the bibliographic heading is needed, such as when the heading represents an author’s deadname, or other changes should be applied, it is possible to create a network version of the LC authority record. As we’ve seen a few times already, when viewing authority records, there is a Copy to Network option that may be exercised. </a:t>
            </a:r>
          </a:p>
        </p:txBody>
      </p:sp>
      <p:sp>
        <p:nvSpPr>
          <p:cNvPr id="4" name="Slide Number Placeholder 3">
            <a:extLst>
              <a:ext uri="{FF2B5EF4-FFF2-40B4-BE49-F238E27FC236}">
                <a16:creationId xmlns:a16="http://schemas.microsoft.com/office/drawing/2014/main" id="{042380A9-ECB2-CEE6-BC01-7B679FD90A5C}"/>
              </a:ext>
            </a:extLst>
          </p:cNvPr>
          <p:cNvSpPr>
            <a:spLocks noGrp="1"/>
          </p:cNvSpPr>
          <p:nvPr>
            <p:ph type="sldNum" sz="quarter" idx="5"/>
          </p:nvPr>
        </p:nvSpPr>
        <p:spPr/>
        <p:txBody>
          <a:bodyPr/>
          <a:lstStyle/>
          <a:p>
            <a:fld id="{B66C6CAE-6E0A-4531-A948-183874EB4D5E}" type="slidenum">
              <a:rPr lang="en-US" smtClean="0"/>
              <a:t>19</a:t>
            </a:fld>
            <a:endParaRPr lang="en-US"/>
          </a:p>
        </p:txBody>
      </p:sp>
    </p:spTree>
    <p:extLst>
      <p:ext uri="{BB962C8B-B14F-4D97-AF65-F5344CB8AC3E}">
        <p14:creationId xmlns:p14="http://schemas.microsoft.com/office/powerpoint/2010/main" val="173102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CARLI is a diverse and geographically distributed organization. Alma is a complex system that requires tradeoffs between institutional autonomy and cooperative management. Finding solutions for the biases found in our catalogs has not been easy, and we have a lot of work left to do. That said, we have identified many of the technical options that we may use to improve catalogs for our patrons.</a:t>
            </a:r>
          </a:p>
          <a:p>
            <a:endParaRPr lang="en-US" dirty="0"/>
          </a:p>
          <a:p>
            <a:r>
              <a:rPr lang="en-US" dirty="0"/>
              <a:t>Institutions will have the most control for reparative work by using Primo VE features, as each Primo VE instance is configured at the institution level only. Primo VE includes a tool called the DEI Exclude list, though it is found as </a:t>
            </a:r>
            <a:r>
              <a:rPr lang="en-US" b="0" i="0" dirty="0">
                <a:solidFill>
                  <a:srgbClr val="000000"/>
                </a:solidFill>
                <a:effectLst/>
                <a:latin typeface="Roboto" panose="02000000000000000000" pitchFamily="2" charset="0"/>
              </a:rPr>
              <a:t>DEI - List of Terms to Exclude from Subject Heading. Entering a term on this list will prevent that term, whether a word or a phrase, from appearing on search results, on facets lists, and on the full record. The excluded term remains indexed behind the scenes, but the term is excluded from display to patrons. This affects any records found through Primo VE, so it includes your Alma bibliographic records, Alma-D metadata, and any repositories added directly to Primo VE. The exclude list also affects the Central Discovery Index, or CDI, which contains metadata on books, book chapters, journal and newspaper articles, and other resources that Ex Libris provides to enhance discovery. These data are not available for customers to modify, but this at least offers a mitigation strategy.</a:t>
            </a:r>
          </a:p>
          <a:p>
            <a:endParaRPr lang="en-US" b="0" i="0" dirty="0">
              <a:solidFill>
                <a:srgbClr val="000000"/>
              </a:solidFill>
              <a:effectLst/>
              <a:latin typeface="Roboto" panose="02000000000000000000" pitchFamily="2" charset="0"/>
            </a:endParaRPr>
          </a:p>
          <a:p>
            <a:r>
              <a:rPr lang="en-US" dirty="0"/>
              <a:t>You may also apply local subject headings using local extension fields in the 69X range of MARC tags. When you establish a local extension field, the value remains local to the institution, and it cannot be replaced or removed by a merge at the Network level. Some configuration may be necessary for 69X fields to display according to your preferences, but all 69X fields are indexed and displayed with the Subjects label. Unfortunately, 69X fields are not controllable with authority records, so you may need to manage your authority file of accepted terminology outside of Alma.</a:t>
            </a:r>
          </a:p>
          <a:p>
            <a:endParaRPr lang="en-US" dirty="0"/>
          </a:p>
          <a:p>
            <a:r>
              <a:rPr lang="en-US" dirty="0"/>
              <a:t>All of the above are options that still work with a shared bibliographic record. If the options for your library don’t go far enough for your community’s needs, you may create a local copy of the record. In the metadata editor, select Record Actions, then Copy to Catalog. This breaks the link between your IZ record and the NZ record. Whatever you do to the record is limited to your institution. You may then choose to apply the reparative headings that your patrons expect. As I demonstrated earlier, if adding a heading from a community-focused vocabulary, use second indicator 7 and subfield 2 to identify that vocabulary, or you may choose the word “Local”. If practical, you would want to control these local headings with a locally-managed authority file in Alma. Aside from documenting your work, the local authority record allows you to establish see from references and relationships to other terminology. </a:t>
            </a:r>
          </a:p>
        </p:txBody>
      </p:sp>
      <p:sp>
        <p:nvSpPr>
          <p:cNvPr id="4" name="Slide Number Placeholder 3"/>
          <p:cNvSpPr>
            <a:spLocks noGrp="1"/>
          </p:cNvSpPr>
          <p:nvPr>
            <p:ph type="sldNum" sz="quarter" idx="5"/>
          </p:nvPr>
        </p:nvSpPr>
        <p:spPr/>
        <p:txBody>
          <a:bodyPr/>
          <a:lstStyle/>
          <a:p>
            <a:fld id="{B66C6CAE-6E0A-4531-A948-183874EB4D5E}" type="slidenum">
              <a:rPr lang="en-US" smtClean="0"/>
              <a:t>20</a:t>
            </a:fld>
            <a:endParaRPr lang="en-US"/>
          </a:p>
        </p:txBody>
      </p:sp>
    </p:spTree>
    <p:extLst>
      <p:ext uri="{BB962C8B-B14F-4D97-AF65-F5344CB8AC3E}">
        <p14:creationId xmlns:p14="http://schemas.microsoft.com/office/powerpoint/2010/main" val="182647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https://go.uillinois.edu/cattrain2025</a:t>
            </a:r>
          </a:p>
        </p:txBody>
      </p:sp>
      <p:sp>
        <p:nvSpPr>
          <p:cNvPr id="4" name="Slide Number Placeholder 3"/>
          <p:cNvSpPr>
            <a:spLocks noGrp="1"/>
          </p:cNvSpPr>
          <p:nvPr>
            <p:ph type="sldNum" sz="quarter" idx="5"/>
          </p:nvPr>
        </p:nvSpPr>
        <p:spPr/>
        <p:txBody>
          <a:bodyPr/>
          <a:lstStyle/>
          <a:p>
            <a:fld id="{B66C6CAE-6E0A-4531-A948-183874EB4D5E}" type="slidenum">
              <a:rPr lang="en-US" smtClean="0"/>
              <a:t>21</a:t>
            </a:fld>
            <a:endParaRPr lang="en-US"/>
          </a:p>
        </p:txBody>
      </p:sp>
    </p:spTree>
    <p:extLst>
      <p:ext uri="{BB962C8B-B14F-4D97-AF65-F5344CB8AC3E}">
        <p14:creationId xmlns:p14="http://schemas.microsoft.com/office/powerpoint/2010/main" val="8564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we’re talking about authority control, defined in the Online Dictionary for Library and Information Science as, “The procedures by which consistency of form is maintained in the headings used in a library catalog or file of bibliographic records through the application of an authoritative list to new items as they are added to the collection.” I think this definition captures the reality that many catalogers may not have many options for following up with changes to headings after resources have been initially added.</a:t>
            </a:r>
          </a:p>
          <a:p>
            <a:endParaRPr lang="en-US" dirty="0"/>
          </a:p>
          <a:p>
            <a:r>
              <a:rPr lang="en-US" dirty="0"/>
              <a:t>Ideally, headings are maintained more frequently than just when records are added to a collection, since names and identities of people and places change over time, as do the accepted terminology for topics, groups of objects, and other phenomena. If we want to differentiate terms and names from one another, we need to follow-up regularly on the changes and discoveries that are shared. </a:t>
            </a:r>
          </a:p>
          <a:p>
            <a:endParaRPr lang="en-US" dirty="0"/>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3</a:t>
            </a:fld>
            <a:endParaRPr lang="en-US"/>
          </a:p>
        </p:txBody>
      </p:sp>
    </p:spTree>
    <p:extLst>
      <p:ext uri="{BB962C8B-B14F-4D97-AF65-F5344CB8AC3E}">
        <p14:creationId xmlns:p14="http://schemas.microsoft.com/office/powerpoint/2010/main" val="15736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Alma provides some tools to automate the process of authority control on an ongoing basis. In this session we’ll be looking at those tools, focusing on what works well enough to support regular authority control, identifying aspects that are of limited use, and setting guidelines for using alternative strategies.</a:t>
            </a:r>
          </a:p>
        </p:txBody>
      </p:sp>
      <p:sp>
        <p:nvSpPr>
          <p:cNvPr id="4" name="Slide Number Placeholder 3"/>
          <p:cNvSpPr>
            <a:spLocks noGrp="1"/>
          </p:cNvSpPr>
          <p:nvPr>
            <p:ph type="sldNum" sz="quarter" idx="5"/>
          </p:nvPr>
        </p:nvSpPr>
        <p:spPr/>
        <p:txBody>
          <a:bodyPr/>
          <a:lstStyle/>
          <a:p>
            <a:fld id="{B66C6CAE-6E0A-4531-A948-183874EB4D5E}" type="slidenum">
              <a:rPr lang="en-US" smtClean="0"/>
              <a:t>4</a:t>
            </a:fld>
            <a:endParaRPr lang="en-US"/>
          </a:p>
        </p:txBody>
      </p:sp>
    </p:spTree>
    <p:extLst>
      <p:ext uri="{BB962C8B-B14F-4D97-AF65-F5344CB8AC3E}">
        <p14:creationId xmlns:p14="http://schemas.microsoft.com/office/powerpoint/2010/main" val="210995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though this isn’t a session on how to establish authorized headings, there are some terms of art that I may use as shorthand in today’s session. I’m listing a few of these here in case you’re not familiar. Feel free to ask if I do use something unexpected.</a:t>
            </a:r>
          </a:p>
        </p:txBody>
      </p:sp>
      <p:sp>
        <p:nvSpPr>
          <p:cNvPr id="4" name="Slide Number Placeholder 3"/>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153351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Alma zone is capable of hosting MARC21 authority records. Most of these records are in the Alma Community Zone, which contains 56 authority vocabularies that are updated regularly. Community Zone authorities may be supplemented or extended through authority records managed in the network zone or an institution zone. For instance, a CZ authority record may be copied to the network, or a name authority may be created in the institution. </a:t>
            </a:r>
          </a:p>
          <a:p>
            <a:endParaRPr lang="en-US" dirty="0"/>
          </a:p>
          <a:p>
            <a:r>
              <a:rPr lang="en-US" dirty="0"/>
              <a:t>CARLI authorities, stored in the network zone, currently consist of the Rare Books and Manuscripts Controlled Vocabularies, and a few localized Library of Congress Subject Headings used for testing. We also have created a pilot authority file for reparative cataloging, which we’ll discuss a little later.</a:t>
            </a:r>
          </a:p>
          <a:p>
            <a:endParaRPr lang="en-US" dirty="0"/>
          </a:p>
          <a:p>
            <a:r>
              <a:rPr lang="en-US" dirty="0"/>
              <a:t>Most institutions will have no local authority records at this time, but it is possible, and we’ll talk about the conditions for this later.</a:t>
            </a:r>
          </a:p>
        </p:txBody>
      </p:sp>
      <p:sp>
        <p:nvSpPr>
          <p:cNvPr id="4" name="Slide Number Placeholder 3"/>
          <p:cNvSpPr>
            <a:spLocks noGrp="1"/>
          </p:cNvSpPr>
          <p:nvPr>
            <p:ph type="sldNum" sz="quarter" idx="5"/>
          </p:nvPr>
        </p:nvSpPr>
        <p:spPr/>
        <p:txBody>
          <a:bodyPr/>
          <a:lstStyle/>
          <a:p>
            <a:fld id="{B66C6CAE-6E0A-4531-A948-183874EB4D5E}" type="slidenum">
              <a:rPr lang="en-US" smtClean="0"/>
              <a:t>6</a:t>
            </a:fld>
            <a:endParaRPr lang="en-US"/>
          </a:p>
        </p:txBody>
      </p:sp>
    </p:spTree>
    <p:extLst>
      <p:ext uri="{BB962C8B-B14F-4D97-AF65-F5344CB8AC3E}">
        <p14:creationId xmlns:p14="http://schemas.microsoft.com/office/powerpoint/2010/main" val="4084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in Alma: Search Authorities &gt; Keywords &gt; American Library Association (NZ)</a:t>
            </a:r>
          </a:p>
          <a:p>
            <a:r>
              <a:rPr lang="en-US" dirty="0"/>
              <a:t>The Alma persistent search bar includes an authorities search, this lets us search the Alma zones for any authority records that are present. As we just described, we should expect that the Community tab will be where we find most of the results. Search options for both the basic and advanced search are mainly by the type of heading. Once you have a list of results, you may facet by heading usage—that is subject, name, or series—or by vocabulary types.</a:t>
            </a:r>
          </a:p>
          <a:p>
            <a:endParaRPr lang="en-US" dirty="0"/>
          </a:p>
          <a:p>
            <a:r>
              <a:rPr lang="en-US" dirty="0"/>
              <a:t>While this isn’t yet in the new search user interface, we may still modify the results display to make more sense of the information. Clicking the cog icon lets us adjust where the few fields in the screen appear. We also see that a few actions may be available under some circumstances.</a:t>
            </a:r>
          </a:p>
          <a:p>
            <a:endParaRPr lang="en-US" dirty="0"/>
          </a:p>
          <a:p>
            <a:r>
              <a:rPr lang="en-US" dirty="0"/>
              <a:t>If I want to view the authority record, I may click on the linked heading. This opens the view record screen, where I can try to decipher the different values on the record. Note that there isn’t an Edit or Push to MDE button on this screen. Community Zone authority records may not be edited.</a:t>
            </a:r>
          </a:p>
          <a:p>
            <a:endParaRPr lang="en-US" dirty="0"/>
          </a:p>
          <a:p>
            <a:r>
              <a:rPr lang="en-US" dirty="0"/>
              <a:t>One action we have is to Search bibliographic records matching this value. Clicking this button performs a general keyword search on the terms found in the selected heading. This is definitely not an exact phrase search, as you’ll see when results contain the terms in different parts of the matching records.</a:t>
            </a:r>
          </a:p>
          <a:p>
            <a:endParaRPr lang="en-US" dirty="0"/>
          </a:p>
          <a:p>
            <a:r>
              <a:rPr lang="en-US" dirty="0"/>
              <a:t>Overall, the authorities search is of limited value. Mostly, you may use it to search for headings of interest and view the details of authority records, but it’s a very blunt tool.</a:t>
            </a:r>
          </a:p>
        </p:txBody>
      </p:sp>
      <p:sp>
        <p:nvSpPr>
          <p:cNvPr id="4" name="Slide Number Placeholder 3"/>
          <p:cNvSpPr>
            <a:spLocks noGrp="1"/>
          </p:cNvSpPr>
          <p:nvPr>
            <p:ph type="sldNum" sz="quarter" idx="5"/>
          </p:nvPr>
        </p:nvSpPr>
        <p:spPr/>
        <p:txBody>
          <a:bodyPr/>
          <a:lstStyle/>
          <a:p>
            <a:fld id="{B66C6CAE-6E0A-4531-A948-183874EB4D5E}" type="slidenum">
              <a:rPr lang="en-US" smtClean="0"/>
              <a:t>7</a:t>
            </a:fld>
            <a:endParaRPr lang="en-US"/>
          </a:p>
        </p:txBody>
      </p:sp>
    </p:spTree>
    <p:extLst>
      <p:ext uri="{BB962C8B-B14F-4D97-AF65-F5344CB8AC3E}">
        <p14:creationId xmlns:p14="http://schemas.microsoft.com/office/powerpoint/2010/main" val="171376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Headings in Alma bibliographic records must be linked to an authority record in order to be controlled by automated jobs and found by the browse authority search. </a:t>
            </a:r>
          </a:p>
          <a:p>
            <a:endParaRPr lang="en-US" dirty="0"/>
          </a:p>
          <a:p>
            <a:r>
              <a:rPr lang="en-US" dirty="0"/>
              <a:t>Let’s begin by opening a bibliographic record in the metadata editor. We place our cursor in a specific heading field or create the field and the heading we think is appropriate. From the Editing actions menu, select Open Authority Headings; or press the F3 key. This will open the split pane to search for an authorized heading using the MARC tag and values that we provided. For example, if I enter 650 with second indicator 0, Alma should browse the LC subject headings for a heading that matches my term. Alma doesn’t correct me if I entered the wrong tag or indicator value, so I might need to correct the tag or the indicator or both to get to the right list.</a:t>
            </a:r>
          </a:p>
          <a:p>
            <a:endParaRPr lang="en-US" dirty="0"/>
          </a:p>
          <a:p>
            <a:r>
              <a:rPr lang="en-US" dirty="0"/>
              <a:t>If the heading that you link has a match or is close to a match, then you’ll see that heading on the third line of the results. If there’s not a match, the list indicates that your heading would be in the list there. Sadly, the F3 function is not as smart as the browse authorities search, as it doesn’t examine see from references in authority record 4XX fields.</a:t>
            </a:r>
            <a:br>
              <a:rPr lang="en-US" dirty="0"/>
            </a:br>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10</a:t>
            </a:fld>
            <a:endParaRPr lang="en-US"/>
          </a:p>
        </p:txBody>
      </p:sp>
    </p:spTree>
    <p:extLst>
      <p:ext uri="{BB962C8B-B14F-4D97-AF65-F5344CB8AC3E}">
        <p14:creationId xmlns:p14="http://schemas.microsoft.com/office/powerpoint/2010/main" val="334370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Alma also performs automated linking of bibliographic headings to authority records. Each night, the Authorities Link BIB Headings job checks through recently added and updated bibliographic records and attempts to link headings to their appropriate authorities and schemes. Some headings may be linked in full, others may be linked partially. </a:t>
            </a:r>
          </a:p>
          <a:p>
            <a:endParaRPr lang="en-US" dirty="0"/>
          </a:p>
          <a:p>
            <a:r>
              <a:rPr lang="en-US" dirty="0"/>
              <a:t>Having linked headings allows Alma to automate updates to records through another nightly job. The Preferred Term Correction job will run to examine any authority records that have been updated, and if the authorized term has been modified, Alma will correct the linked heading according to the references in the authority record.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12</a:t>
            </a:fld>
            <a:endParaRPr lang="en-US"/>
          </a:p>
        </p:txBody>
      </p:sp>
    </p:spTree>
    <p:extLst>
      <p:ext uri="{BB962C8B-B14F-4D97-AF65-F5344CB8AC3E}">
        <p14:creationId xmlns:p14="http://schemas.microsoft.com/office/powerpoint/2010/main" val="199444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C83F-70D1-ACFA-FD10-BB6FBFF90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9B1A6-7DF2-A503-3FB2-6E7B24349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6F573-80CD-6C86-ACF9-2D5160802C3E}"/>
              </a:ext>
            </a:extLst>
          </p:cNvPr>
          <p:cNvSpPr>
            <a:spLocks noGrp="1"/>
          </p:cNvSpPr>
          <p:nvPr>
            <p:ph type="body" idx="1"/>
          </p:nvPr>
        </p:nvSpPr>
        <p:spPr/>
        <p:txBody>
          <a:bodyPr/>
          <a:lstStyle/>
          <a:p>
            <a:r>
              <a:rPr lang="en-US" dirty="0"/>
              <a:t>Alma also performs automated linking of bibliographic headings to authority records. Each night, the Authorities Link BIB Headings job checks through recently added and updated bibliographic records and attempts to link headings to their appropriate authorities and schemes. Some headings may be linked in full; others may be linked partially. </a:t>
            </a:r>
          </a:p>
          <a:p>
            <a:endParaRPr lang="en-US" dirty="0"/>
          </a:p>
          <a:p>
            <a:r>
              <a:rPr lang="en-US" dirty="0"/>
              <a:t>Having linked headings allows Alma to automate updates to records through another nightly job. The Preferred Term Correction job will run to examine any authority records that have been updated, and if the authorized term has been modified, Alma will correct the linked heading according to the references in the authority record.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354478B-0001-6627-5E73-9B1117BFE5D6}"/>
              </a:ext>
            </a:extLst>
          </p:cNvPr>
          <p:cNvSpPr>
            <a:spLocks noGrp="1"/>
          </p:cNvSpPr>
          <p:nvPr>
            <p:ph type="sldNum" sz="quarter" idx="5"/>
          </p:nvPr>
        </p:nvSpPr>
        <p:spPr/>
        <p:txBody>
          <a:bodyPr/>
          <a:lstStyle/>
          <a:p>
            <a:fld id="{B66C6CAE-6E0A-4531-A948-183874EB4D5E}" type="slidenum">
              <a:rPr lang="en-US" smtClean="0"/>
              <a:t>13</a:t>
            </a:fld>
            <a:endParaRPr lang="en-US"/>
          </a:p>
        </p:txBody>
      </p:sp>
    </p:spTree>
    <p:extLst>
      <p:ext uri="{BB962C8B-B14F-4D97-AF65-F5344CB8AC3E}">
        <p14:creationId xmlns:p14="http://schemas.microsoft.com/office/powerpoint/2010/main" val="3042127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4/1/2025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40Search_Configurations/Configuring_Search_Expansion_with_Controlled_Vocabulary_for_Primo_VE"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hyperlink" Target="https://www.carli.illinois.edu/products-services/i-share/coop-cat-policies" TargetMode="Externa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Configuring_the_DEI_Exclude_List_for_Primo_VE"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s://go.uillinois.edu/cattrain2025"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hyperlink" Target="mailto:support@carli.illinois.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dlis.abc-clio.com/odlis_a.html"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pPr algn="ctr"/>
            <a:r>
              <a:rPr lang="en-US" dirty="0"/>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7</a:t>
            </a:r>
          </a:p>
          <a:p>
            <a:r>
              <a:rPr lang="en-US" dirty="0"/>
              <a:t>Authority Control</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FD121-C379-F8F7-87A9-FCE20D52F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8AC6C-E875-E6D6-AA31-75A61A722A30}"/>
              </a:ext>
            </a:extLst>
          </p:cNvPr>
          <p:cNvSpPr>
            <a:spLocks noGrp="1"/>
          </p:cNvSpPr>
          <p:nvPr>
            <p:ph type="title"/>
          </p:nvPr>
        </p:nvSpPr>
        <p:spPr/>
        <p:txBody>
          <a:bodyPr/>
          <a:lstStyle/>
          <a:p>
            <a:r>
              <a:rPr lang="en-US" dirty="0"/>
              <a:t>Linked Headings</a:t>
            </a:r>
          </a:p>
        </p:txBody>
      </p:sp>
      <p:sp>
        <p:nvSpPr>
          <p:cNvPr id="3" name="Content Placeholder 2">
            <a:extLst>
              <a:ext uri="{FF2B5EF4-FFF2-40B4-BE49-F238E27FC236}">
                <a16:creationId xmlns:a16="http://schemas.microsoft.com/office/drawing/2014/main" id="{DAE4984B-5808-117A-5CB6-FDCD6470366D}"/>
              </a:ext>
            </a:extLst>
          </p:cNvPr>
          <p:cNvSpPr>
            <a:spLocks noGrp="1"/>
          </p:cNvSpPr>
          <p:nvPr>
            <p:ph idx="1"/>
          </p:nvPr>
        </p:nvSpPr>
        <p:spPr/>
        <p:txBody>
          <a:bodyPr/>
          <a:lstStyle/>
          <a:p>
            <a:r>
              <a:rPr lang="en-US" dirty="0"/>
              <a:t>To link a bibliographic heading to an authority record:</a:t>
            </a:r>
          </a:p>
          <a:p>
            <a:pPr lvl="1"/>
            <a:r>
              <a:rPr lang="en-US" dirty="0"/>
              <a:t>Editing Actions menu &gt; Open Authority Headings</a:t>
            </a:r>
          </a:p>
          <a:p>
            <a:pPr lvl="1"/>
            <a:r>
              <a:rPr lang="en-US" dirty="0"/>
              <a:t>F3 key</a:t>
            </a:r>
          </a:p>
          <a:p>
            <a:r>
              <a:rPr lang="en-US" dirty="0"/>
              <a:t>Screen similar to browse authorities appears.</a:t>
            </a:r>
          </a:p>
          <a:p>
            <a:pPr lvl="1"/>
            <a:r>
              <a:rPr lang="en-US" dirty="0"/>
              <a:t>MARC tag field at top remains editable.</a:t>
            </a:r>
          </a:p>
          <a:p>
            <a:pPr lvl="1"/>
            <a:r>
              <a:rPr lang="en-US" dirty="0"/>
              <a:t>Shows matching field or place your heading would appear.</a:t>
            </a:r>
          </a:p>
          <a:p>
            <a:pPr lvl="1"/>
            <a:r>
              <a:rPr lang="en-US" dirty="0"/>
              <a:t>F3 does not search authority record 4XX fields.</a:t>
            </a:r>
          </a:p>
          <a:p>
            <a:pPr lvl="1"/>
            <a:r>
              <a:rPr lang="en-US" dirty="0"/>
              <a:t>May also search other bibliographic records with matching headings.</a:t>
            </a:r>
          </a:p>
          <a:p>
            <a:r>
              <a:rPr lang="en-US" dirty="0"/>
              <a:t>Select button inserts the given heading, copying the existing 1XX.</a:t>
            </a:r>
          </a:p>
          <a:p>
            <a:endParaRPr lang="en-US" dirty="0"/>
          </a:p>
        </p:txBody>
      </p:sp>
    </p:spTree>
    <p:extLst>
      <p:ext uri="{BB962C8B-B14F-4D97-AF65-F5344CB8AC3E}">
        <p14:creationId xmlns:p14="http://schemas.microsoft.com/office/powerpoint/2010/main" val="360071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729CF-3FA9-825D-7324-AD0C9DE1F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AEAF1-6B20-0222-D155-B88758833883}"/>
              </a:ext>
            </a:extLst>
          </p:cNvPr>
          <p:cNvSpPr>
            <a:spLocks noGrp="1"/>
          </p:cNvSpPr>
          <p:nvPr>
            <p:ph type="title"/>
          </p:nvPr>
        </p:nvSpPr>
        <p:spPr/>
        <p:txBody>
          <a:bodyPr/>
          <a:lstStyle/>
          <a:p>
            <a:r>
              <a:rPr lang="en-US" dirty="0"/>
              <a:t>Browsing Bibliographic Headings</a:t>
            </a:r>
          </a:p>
        </p:txBody>
      </p:sp>
      <p:sp>
        <p:nvSpPr>
          <p:cNvPr id="3" name="Content Placeholder 2">
            <a:extLst>
              <a:ext uri="{FF2B5EF4-FFF2-40B4-BE49-F238E27FC236}">
                <a16:creationId xmlns:a16="http://schemas.microsoft.com/office/drawing/2014/main" id="{E8003D80-D7A7-4A0F-C03C-6C8E2FAF541F}"/>
              </a:ext>
            </a:extLst>
          </p:cNvPr>
          <p:cNvSpPr>
            <a:spLocks noGrp="1"/>
          </p:cNvSpPr>
          <p:nvPr>
            <p:ph idx="1"/>
          </p:nvPr>
        </p:nvSpPr>
        <p:spPr/>
        <p:txBody>
          <a:bodyPr/>
          <a:lstStyle/>
          <a:p>
            <a:r>
              <a:rPr lang="en-US" dirty="0"/>
              <a:t>Resources &gt; Cataloging &gt; Browse Bibliographic Headings</a:t>
            </a:r>
          </a:p>
          <a:p>
            <a:pPr lvl="1"/>
            <a:r>
              <a:rPr lang="en-US" dirty="0"/>
              <a:t>or, in the MDE: Search &amp; Browse &gt; Browse bibliographic headings</a:t>
            </a:r>
          </a:p>
          <a:p>
            <a:pPr lvl="1"/>
            <a:r>
              <a:rPr lang="en-US" dirty="0"/>
              <a:t>Select Institution for bibs in use in your IZ (includes NZ-linked and CZ-linked bibs)</a:t>
            </a:r>
          </a:p>
          <a:p>
            <a:pPr lvl="1"/>
            <a:r>
              <a:rPr lang="en-US" dirty="0"/>
              <a:t>Select Network for bibs in use in the NZ (includes CZ-linked bibs)</a:t>
            </a:r>
          </a:p>
          <a:p>
            <a:r>
              <a:rPr lang="en-US" dirty="0"/>
              <a:t>Heading Types: Names or Subjects</a:t>
            </a:r>
          </a:p>
          <a:p>
            <a:pPr lvl="1"/>
            <a:r>
              <a:rPr lang="en-US" dirty="0"/>
              <a:t>Select “source code” for heading subtype (e.g., 1XX)</a:t>
            </a:r>
          </a:p>
          <a:p>
            <a:pPr lvl="1"/>
            <a:r>
              <a:rPr lang="en-US" dirty="0"/>
              <a:t>Select vocabulary.</a:t>
            </a:r>
          </a:p>
          <a:p>
            <a:r>
              <a:rPr lang="en-US" dirty="0"/>
              <a:t>Bibliographic tabs include more options</a:t>
            </a:r>
          </a:p>
          <a:p>
            <a:pPr lvl="1"/>
            <a:r>
              <a:rPr lang="en-US" dirty="0"/>
              <a:t>Open in repository search: perform a search on the exact heading selected.</a:t>
            </a:r>
          </a:p>
          <a:p>
            <a:pPr lvl="1"/>
            <a:r>
              <a:rPr lang="en-US" dirty="0"/>
              <a:t>Sort by and search within options</a:t>
            </a:r>
          </a:p>
        </p:txBody>
      </p:sp>
    </p:spTree>
    <p:extLst>
      <p:ext uri="{BB962C8B-B14F-4D97-AF65-F5344CB8AC3E}">
        <p14:creationId xmlns:p14="http://schemas.microsoft.com/office/powerpoint/2010/main" val="68180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B10F-98F7-0FC4-A4D0-D01292F09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E947E-E85A-FC7B-89BA-B608E5EC7D09}"/>
              </a:ext>
            </a:extLst>
          </p:cNvPr>
          <p:cNvSpPr>
            <a:spLocks noGrp="1"/>
          </p:cNvSpPr>
          <p:nvPr>
            <p:ph type="title"/>
          </p:nvPr>
        </p:nvSpPr>
        <p:spPr/>
        <p:txBody>
          <a:bodyPr/>
          <a:lstStyle/>
          <a:p>
            <a:r>
              <a:rPr lang="en-US" dirty="0"/>
              <a:t>Authority Control Job: Link Bib Headings</a:t>
            </a:r>
          </a:p>
        </p:txBody>
      </p:sp>
      <p:sp>
        <p:nvSpPr>
          <p:cNvPr id="3" name="Content Placeholder 2">
            <a:extLst>
              <a:ext uri="{FF2B5EF4-FFF2-40B4-BE49-F238E27FC236}">
                <a16:creationId xmlns:a16="http://schemas.microsoft.com/office/drawing/2014/main" id="{309CE105-322B-15A2-60B6-BB161EE39E93}"/>
              </a:ext>
            </a:extLst>
          </p:cNvPr>
          <p:cNvSpPr>
            <a:spLocks noGrp="1"/>
          </p:cNvSpPr>
          <p:nvPr>
            <p:ph idx="1"/>
          </p:nvPr>
        </p:nvSpPr>
        <p:spPr/>
        <p:txBody>
          <a:bodyPr/>
          <a:lstStyle/>
          <a:p>
            <a:r>
              <a:rPr lang="en-US" dirty="0"/>
              <a:t>Authorities – Link BIB Headings</a:t>
            </a:r>
          </a:p>
          <a:p>
            <a:pPr lvl="1"/>
            <a:r>
              <a:rPr lang="en-US" dirty="0"/>
              <a:t>Runs nightly at 23:00.</a:t>
            </a:r>
          </a:p>
          <a:p>
            <a:pPr lvl="1"/>
            <a:r>
              <a:rPr lang="en-US" dirty="0"/>
              <a:t>Search authority records, main heading and subdivisions.</a:t>
            </a:r>
          </a:p>
          <a:p>
            <a:pPr lvl="1"/>
            <a:r>
              <a:rPr lang="en-US" dirty="0"/>
              <a:t>Attempt to match complete terms in bibliographic heading fields (1xx, 6xx, 7xx, 8xx)</a:t>
            </a:r>
          </a:p>
          <a:p>
            <a:r>
              <a:rPr lang="en-US" dirty="0"/>
              <a:t>Outcomes</a:t>
            </a:r>
          </a:p>
          <a:p>
            <a:pPr lvl="1"/>
            <a:r>
              <a:rPr lang="en-US" dirty="0"/>
              <a:t>Exact match: Link the heading.</a:t>
            </a:r>
          </a:p>
          <a:p>
            <a:pPr lvl="1"/>
            <a:r>
              <a:rPr lang="en-US" dirty="0"/>
              <a:t>Partial match: Exclude subdivisions and link if main heading matches.</a:t>
            </a:r>
          </a:p>
          <a:p>
            <a:pPr lvl="1"/>
            <a:r>
              <a:rPr lang="en-US" dirty="0"/>
              <a:t>Multiple matches requires manual work.</a:t>
            </a:r>
          </a:p>
          <a:p>
            <a:r>
              <a:rPr lang="en-US" dirty="0"/>
              <a:t>Headings changes</a:t>
            </a:r>
          </a:p>
          <a:p>
            <a:pPr lvl="1"/>
            <a:r>
              <a:rPr lang="en-US" dirty="0"/>
              <a:t>Mark linked records for preferred term corrections.</a:t>
            </a:r>
          </a:p>
          <a:p>
            <a:pPr lvl="1"/>
            <a:r>
              <a:rPr lang="en-US" dirty="0"/>
              <a:t>Headings without matches may become unlinked.</a:t>
            </a:r>
          </a:p>
        </p:txBody>
      </p:sp>
    </p:spTree>
    <p:extLst>
      <p:ext uri="{BB962C8B-B14F-4D97-AF65-F5344CB8AC3E}">
        <p14:creationId xmlns:p14="http://schemas.microsoft.com/office/powerpoint/2010/main" val="346791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6239E-1DFB-CFAD-A337-966B71B33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A4A47-BC72-8A31-0B04-F064402FE068}"/>
              </a:ext>
            </a:extLst>
          </p:cNvPr>
          <p:cNvSpPr>
            <a:spLocks noGrp="1"/>
          </p:cNvSpPr>
          <p:nvPr>
            <p:ph type="title"/>
          </p:nvPr>
        </p:nvSpPr>
        <p:spPr/>
        <p:txBody>
          <a:bodyPr/>
          <a:lstStyle/>
          <a:p>
            <a:r>
              <a:rPr lang="en-US" dirty="0"/>
              <a:t>Authority Control Job: Preferred Term Correction</a:t>
            </a:r>
          </a:p>
        </p:txBody>
      </p:sp>
      <p:sp>
        <p:nvSpPr>
          <p:cNvPr id="3" name="Content Placeholder 2">
            <a:extLst>
              <a:ext uri="{FF2B5EF4-FFF2-40B4-BE49-F238E27FC236}">
                <a16:creationId xmlns:a16="http://schemas.microsoft.com/office/drawing/2014/main" id="{C250302E-0B50-1330-F802-59FA0ED244E3}"/>
              </a:ext>
            </a:extLst>
          </p:cNvPr>
          <p:cNvSpPr>
            <a:spLocks noGrp="1"/>
          </p:cNvSpPr>
          <p:nvPr>
            <p:ph idx="1"/>
          </p:nvPr>
        </p:nvSpPr>
        <p:spPr/>
        <p:txBody>
          <a:bodyPr/>
          <a:lstStyle/>
          <a:p>
            <a:r>
              <a:rPr lang="en-US" dirty="0"/>
              <a:t>Authorities – Preferred Term Correction</a:t>
            </a:r>
          </a:p>
          <a:p>
            <a:pPr lvl="1"/>
            <a:r>
              <a:rPr lang="en-US" dirty="0"/>
              <a:t>Runs nightly at 03:00.</a:t>
            </a:r>
          </a:p>
          <a:p>
            <a:pPr lvl="1"/>
            <a:r>
              <a:rPr lang="en-US" dirty="0"/>
              <a:t>Based on outcomes of Link BIB Headings job</a:t>
            </a:r>
          </a:p>
          <a:p>
            <a:r>
              <a:rPr lang="en-US" dirty="0"/>
              <a:t>Outcomes</a:t>
            </a:r>
          </a:p>
          <a:p>
            <a:pPr lvl="1"/>
            <a:r>
              <a:rPr lang="en-US" dirty="0"/>
              <a:t>Bibliographic headings updated to new authorized term.</a:t>
            </a:r>
          </a:p>
          <a:p>
            <a:pPr lvl="1"/>
            <a:r>
              <a:rPr lang="en-US" dirty="0"/>
              <a:t>Subfields may be reordered if they match the non-preferred term</a:t>
            </a:r>
          </a:p>
          <a:p>
            <a:pPr lvl="1"/>
            <a:r>
              <a:rPr lang="en-US" dirty="0"/>
              <a:t>Job may handle punctuation (e.g., closing period)</a:t>
            </a:r>
          </a:p>
          <a:p>
            <a:r>
              <a:rPr lang="en-US" dirty="0"/>
              <a:t>Preferred Term Correction job was disabled between June 2020 and November 2024</a:t>
            </a:r>
          </a:p>
          <a:p>
            <a:pPr lvl="1"/>
            <a:r>
              <a:rPr lang="en-US" dirty="0"/>
              <a:t>Bibliographic headings will have become unlinked during that time.</a:t>
            </a:r>
          </a:p>
        </p:txBody>
      </p:sp>
    </p:spTree>
    <p:extLst>
      <p:ext uri="{BB962C8B-B14F-4D97-AF65-F5344CB8AC3E}">
        <p14:creationId xmlns:p14="http://schemas.microsoft.com/office/powerpoint/2010/main" val="121944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EE14D-16A3-C77B-A0E5-5F0C6BC43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9D08E-C295-F141-999D-B26F24E0E2D3}"/>
              </a:ext>
            </a:extLst>
          </p:cNvPr>
          <p:cNvSpPr>
            <a:spLocks noGrp="1"/>
          </p:cNvSpPr>
          <p:nvPr>
            <p:ph type="title"/>
          </p:nvPr>
        </p:nvSpPr>
        <p:spPr/>
        <p:txBody>
          <a:bodyPr/>
          <a:lstStyle/>
          <a:p>
            <a:r>
              <a:rPr lang="en-US" dirty="0"/>
              <a:t>Authority Control Task List</a:t>
            </a:r>
          </a:p>
        </p:txBody>
      </p:sp>
      <p:sp>
        <p:nvSpPr>
          <p:cNvPr id="3" name="Content Placeholder 2">
            <a:extLst>
              <a:ext uri="{FF2B5EF4-FFF2-40B4-BE49-F238E27FC236}">
                <a16:creationId xmlns:a16="http://schemas.microsoft.com/office/drawing/2014/main" id="{EB27A17C-0AC9-5E35-ED48-8662F90F83E2}"/>
              </a:ext>
            </a:extLst>
          </p:cNvPr>
          <p:cNvSpPr>
            <a:spLocks noGrp="1"/>
          </p:cNvSpPr>
          <p:nvPr>
            <p:ph idx="1"/>
          </p:nvPr>
        </p:nvSpPr>
        <p:spPr/>
        <p:txBody>
          <a:bodyPr/>
          <a:lstStyle/>
          <a:p>
            <a:r>
              <a:rPr lang="en-US" dirty="0"/>
              <a:t>Resources &gt; Cataloging &gt; Authority Control Task List</a:t>
            </a:r>
          </a:p>
          <a:p>
            <a:pPr lvl="1"/>
            <a:r>
              <a:rPr lang="en-US" dirty="0"/>
              <a:t>Shows institution records (including NZ-linked and CZ-linked) that were reviewed</a:t>
            </a:r>
          </a:p>
          <a:p>
            <a:pPr lvl="1"/>
            <a:r>
              <a:rPr lang="en-US" dirty="0"/>
              <a:t>Review tab: Records requiring attention.</a:t>
            </a:r>
          </a:p>
          <a:p>
            <a:pPr lvl="1"/>
            <a:r>
              <a:rPr lang="en-US" dirty="0"/>
              <a:t>All tab: Record requiring attention and those that were modified successfully.</a:t>
            </a:r>
          </a:p>
          <a:p>
            <a:r>
              <a:rPr lang="en-US" dirty="0"/>
              <a:t>Getting Started</a:t>
            </a:r>
          </a:p>
          <a:p>
            <a:pPr lvl="1"/>
            <a:r>
              <a:rPr lang="en-US" dirty="0"/>
              <a:t>Use </a:t>
            </a:r>
            <a:r>
              <a:rPr lang="en-US" b="1" dirty="0"/>
              <a:t>Linked to</a:t>
            </a:r>
            <a:r>
              <a:rPr lang="en-US" dirty="0"/>
              <a:t> filter to records of primary interest.</a:t>
            </a:r>
          </a:p>
          <a:p>
            <a:pPr lvl="1"/>
            <a:r>
              <a:rPr lang="en-US" dirty="0"/>
              <a:t>Use </a:t>
            </a:r>
            <a:r>
              <a:rPr lang="en-US" b="1" dirty="0"/>
              <a:t>Field</a:t>
            </a:r>
            <a:r>
              <a:rPr lang="en-US" dirty="0"/>
              <a:t> and </a:t>
            </a:r>
            <a:r>
              <a:rPr lang="en-US" b="1" dirty="0"/>
              <a:t>Vocabulary</a:t>
            </a:r>
            <a:r>
              <a:rPr lang="en-US" dirty="0"/>
              <a:t> facets to focus on headings changes of most concern.</a:t>
            </a:r>
          </a:p>
          <a:p>
            <a:pPr lvl="1"/>
            <a:r>
              <a:rPr lang="en-US" dirty="0"/>
              <a:t>Optionally dismiss entries that aren’t used locally.</a:t>
            </a:r>
          </a:p>
          <a:p>
            <a:endParaRPr lang="en-US" dirty="0"/>
          </a:p>
          <a:p>
            <a:endParaRPr lang="en-US" dirty="0"/>
          </a:p>
        </p:txBody>
      </p:sp>
    </p:spTree>
    <p:extLst>
      <p:ext uri="{BB962C8B-B14F-4D97-AF65-F5344CB8AC3E}">
        <p14:creationId xmlns:p14="http://schemas.microsoft.com/office/powerpoint/2010/main" val="117083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8039-6D46-8454-A79C-C7578435E0C7}"/>
              </a:ext>
            </a:extLst>
          </p:cNvPr>
          <p:cNvSpPr>
            <a:spLocks noGrp="1"/>
          </p:cNvSpPr>
          <p:nvPr>
            <p:ph type="title"/>
          </p:nvPr>
        </p:nvSpPr>
        <p:spPr/>
        <p:txBody>
          <a:bodyPr/>
          <a:lstStyle/>
          <a:p>
            <a:r>
              <a:rPr lang="en-US" dirty="0"/>
              <a:t>Possible ACTL Workflows</a:t>
            </a:r>
          </a:p>
        </p:txBody>
      </p:sp>
      <p:sp>
        <p:nvSpPr>
          <p:cNvPr id="3" name="Content Placeholder 2">
            <a:extLst>
              <a:ext uri="{FF2B5EF4-FFF2-40B4-BE49-F238E27FC236}">
                <a16:creationId xmlns:a16="http://schemas.microsoft.com/office/drawing/2014/main" id="{D7BB3C87-9616-0C5A-7C7D-30D6417F33B7}"/>
              </a:ext>
            </a:extLst>
          </p:cNvPr>
          <p:cNvSpPr>
            <a:spLocks noGrp="1"/>
          </p:cNvSpPr>
          <p:nvPr>
            <p:ph idx="1"/>
          </p:nvPr>
        </p:nvSpPr>
        <p:spPr/>
        <p:txBody>
          <a:bodyPr/>
          <a:lstStyle/>
          <a:p>
            <a:pPr marL="457200" indent="-457200">
              <a:buFont typeface="+mj-lt"/>
              <a:buAutoNum type="arabicPeriod"/>
            </a:pPr>
            <a:r>
              <a:rPr lang="en-US" dirty="0"/>
              <a:t>Apply filters to limit to bibs in IZ or linked to NZ.</a:t>
            </a:r>
          </a:p>
          <a:p>
            <a:pPr marL="457200" indent="-457200">
              <a:buFont typeface="+mj-lt"/>
              <a:buAutoNum type="arabicPeriod"/>
            </a:pPr>
            <a:r>
              <a:rPr lang="en-US" dirty="0"/>
              <a:t>Apply facets to limit to LCNAMES or LCSH.</a:t>
            </a:r>
          </a:p>
          <a:p>
            <a:pPr marL="457200" indent="-457200">
              <a:buFont typeface="+mj-lt"/>
              <a:buAutoNum type="arabicPeriod"/>
            </a:pPr>
            <a:r>
              <a:rPr lang="en-US" dirty="0"/>
              <a:t>Work on list of records as time permits.</a:t>
            </a:r>
          </a:p>
          <a:p>
            <a:pPr marL="1200150" lvl="1" indent="-457200"/>
            <a:r>
              <a:rPr lang="en-US" dirty="0"/>
              <a:t>Focus on one record at a time to start.</a:t>
            </a:r>
          </a:p>
          <a:p>
            <a:pPr marL="1200150" lvl="1" indent="-457200"/>
            <a:r>
              <a:rPr lang="en-US" dirty="0"/>
              <a:t>Select multiple records and push to MDE with “Edit Selected Records.”</a:t>
            </a:r>
          </a:p>
          <a:p>
            <a:pPr marL="1200150" lvl="1" indent="-457200"/>
            <a:r>
              <a:rPr lang="en-US" dirty="0"/>
              <a:t>Print report and review records individually.</a:t>
            </a:r>
          </a:p>
          <a:p>
            <a:pPr marL="1200150" lvl="1" indent="-457200"/>
            <a:r>
              <a:rPr lang="en-US" dirty="0"/>
              <a:t>Look for patterns of issues, create sets from searches or analytics, use rules to update.</a:t>
            </a:r>
          </a:p>
          <a:p>
            <a:pPr marL="457200" indent="-457200"/>
            <a:r>
              <a:rPr lang="en-US" b="1" dirty="0"/>
              <a:t>When practical, update the corresponding record in WorldCat.</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151392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6ABE-3119-6F76-EA1C-B72C2C385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23E61-0EAA-3DCF-71F2-78A0FA1E6FA1}"/>
              </a:ext>
            </a:extLst>
          </p:cNvPr>
          <p:cNvSpPr>
            <a:spLocks noGrp="1"/>
          </p:cNvSpPr>
          <p:nvPr>
            <p:ph type="title"/>
          </p:nvPr>
        </p:nvSpPr>
        <p:spPr/>
        <p:txBody>
          <a:bodyPr/>
          <a:lstStyle/>
          <a:p>
            <a:r>
              <a:rPr lang="en-US" dirty="0"/>
              <a:t>Authority Control in Primo VE</a:t>
            </a:r>
          </a:p>
        </p:txBody>
      </p:sp>
      <p:sp>
        <p:nvSpPr>
          <p:cNvPr id="3" name="Content Placeholder 2">
            <a:extLst>
              <a:ext uri="{FF2B5EF4-FFF2-40B4-BE49-F238E27FC236}">
                <a16:creationId xmlns:a16="http://schemas.microsoft.com/office/drawing/2014/main" id="{D4AC736A-4ED1-2BFE-AB57-838E80ADF1AF}"/>
              </a:ext>
            </a:extLst>
          </p:cNvPr>
          <p:cNvSpPr>
            <a:spLocks noGrp="1"/>
          </p:cNvSpPr>
          <p:nvPr>
            <p:ph idx="1"/>
          </p:nvPr>
        </p:nvSpPr>
        <p:spPr/>
        <p:txBody>
          <a:bodyPr/>
          <a:lstStyle/>
          <a:p>
            <a:r>
              <a:rPr lang="en-US" dirty="0"/>
              <a:t>Authority records are indexed</a:t>
            </a:r>
          </a:p>
          <a:p>
            <a:pPr lvl="1"/>
            <a:r>
              <a:rPr lang="en-US" dirty="0"/>
              <a:t>Authority 1XX and 4XX headings indexed by default.</a:t>
            </a:r>
          </a:p>
          <a:p>
            <a:pPr lvl="1"/>
            <a:r>
              <a:rPr lang="en-US" dirty="0"/>
              <a:t>Authority 5XX headings may be added to extend indexing.</a:t>
            </a:r>
          </a:p>
          <a:p>
            <a:r>
              <a:rPr lang="en-US" dirty="0"/>
              <a:t>Some </a:t>
            </a:r>
            <a:r>
              <a:rPr lang="en-US" dirty="0">
                <a:hlinkClick r:id="rId3"/>
              </a:rPr>
              <a:t>controlled vocabulary included in expanded search</a:t>
            </a:r>
            <a:endParaRPr lang="en-US" dirty="0"/>
          </a:p>
          <a:p>
            <a:pPr lvl="1"/>
            <a:r>
              <a:rPr lang="en-US" dirty="0"/>
              <a:t>LCSH, MESH, Wikipedia used to expand basic search results</a:t>
            </a:r>
          </a:p>
          <a:p>
            <a:pPr lvl="1"/>
            <a:r>
              <a:rPr lang="en-US" dirty="0"/>
              <a:t>LCSH, MESH used to expand searches with CDI scopes</a:t>
            </a:r>
          </a:p>
        </p:txBody>
      </p:sp>
    </p:spTree>
    <p:extLst>
      <p:ext uri="{BB962C8B-B14F-4D97-AF65-F5344CB8AC3E}">
        <p14:creationId xmlns:p14="http://schemas.microsoft.com/office/powerpoint/2010/main" val="276043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DFB7-E889-AC5C-9496-4ABA7678BAEF}"/>
              </a:ext>
            </a:extLst>
          </p:cNvPr>
          <p:cNvSpPr>
            <a:spLocks noGrp="1"/>
          </p:cNvSpPr>
          <p:nvPr>
            <p:ph type="title"/>
          </p:nvPr>
        </p:nvSpPr>
        <p:spPr/>
        <p:txBody>
          <a:bodyPr/>
          <a:lstStyle/>
          <a:p>
            <a:r>
              <a:rPr lang="en-US" dirty="0">
                <a:hlinkClick r:id="rId2"/>
              </a:rPr>
              <a:t>Cooperative Cataloging Policies</a:t>
            </a:r>
            <a:r>
              <a:rPr lang="en-US" dirty="0"/>
              <a:t> and Authorities</a:t>
            </a:r>
          </a:p>
        </p:txBody>
      </p:sp>
      <p:sp>
        <p:nvSpPr>
          <p:cNvPr id="3" name="Content Placeholder 2">
            <a:extLst>
              <a:ext uri="{FF2B5EF4-FFF2-40B4-BE49-F238E27FC236}">
                <a16:creationId xmlns:a16="http://schemas.microsoft.com/office/drawing/2014/main" id="{2EA6321F-29C8-EE5F-697C-99BDA18DC361}"/>
              </a:ext>
            </a:extLst>
          </p:cNvPr>
          <p:cNvSpPr>
            <a:spLocks noGrp="1"/>
          </p:cNvSpPr>
          <p:nvPr>
            <p:ph idx="1"/>
          </p:nvPr>
        </p:nvSpPr>
        <p:spPr/>
        <p:txBody>
          <a:bodyPr/>
          <a:lstStyle/>
          <a:p>
            <a:pPr lvl="1"/>
            <a:r>
              <a:rPr lang="en-US" dirty="0"/>
              <a:t>II.3. Authorized access points. Headings for names and subjects should conform to the Library of Congress authority files or other nationally recognized thesauri. New authorized access points should be constructed to be compliant with RDA.</a:t>
            </a:r>
          </a:p>
          <a:p>
            <a:pPr lvl="1"/>
            <a:r>
              <a:rPr lang="en-US" dirty="0"/>
              <a:t>III.4. Retain access points. Retain in records any access points that may be valid under different vocabularies, including those for non-English language vocabularies. Member libraries may opt to configure Primo VE to display only selected vocabularies.</a:t>
            </a:r>
          </a:p>
          <a:p>
            <a:pPr lvl="1"/>
            <a:r>
              <a:rPr lang="en-US" dirty="0"/>
              <a:t>IV. Bibliographic records for I-Share member libraries’ permanent collections should be shared with the network to improve </a:t>
            </a:r>
            <a:r>
              <a:rPr lang="en-US" dirty="0" err="1"/>
              <a:t>consortial</a:t>
            </a:r>
            <a:r>
              <a:rPr lang="en-US" dirty="0"/>
              <a:t> data on holdings. These data support consortium-wide discovery, copy cataloging, resource sharing, and collection retention.</a:t>
            </a:r>
          </a:p>
          <a:p>
            <a:pPr lvl="1"/>
            <a:r>
              <a:rPr lang="en-US" dirty="0"/>
              <a:t>VII.3. Locally-relevant access points. Authorized access points that pertain to member library collections (e.g., collection names, local authors, etc.) should be included in local extension 69X fields.</a:t>
            </a:r>
          </a:p>
        </p:txBody>
      </p:sp>
    </p:spTree>
    <p:extLst>
      <p:ext uri="{BB962C8B-B14F-4D97-AF65-F5344CB8AC3E}">
        <p14:creationId xmlns:p14="http://schemas.microsoft.com/office/powerpoint/2010/main" val="417950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162E5-A902-8B61-3387-3E7A63142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4706A-F650-871E-4747-020DE1582D14}"/>
              </a:ext>
            </a:extLst>
          </p:cNvPr>
          <p:cNvSpPr>
            <a:spLocks noGrp="1"/>
          </p:cNvSpPr>
          <p:nvPr>
            <p:ph type="title"/>
          </p:nvPr>
        </p:nvSpPr>
        <p:spPr/>
        <p:txBody>
          <a:bodyPr/>
          <a:lstStyle/>
          <a:p>
            <a:r>
              <a:rPr lang="en-US" dirty="0"/>
              <a:t>Reparative Cataloging</a:t>
            </a:r>
          </a:p>
        </p:txBody>
      </p:sp>
      <p:sp>
        <p:nvSpPr>
          <p:cNvPr id="3" name="Content Placeholder 2">
            <a:extLst>
              <a:ext uri="{FF2B5EF4-FFF2-40B4-BE49-F238E27FC236}">
                <a16:creationId xmlns:a16="http://schemas.microsoft.com/office/drawing/2014/main" id="{82FDA101-DDC3-0B95-6632-DB0CAFA21268}"/>
              </a:ext>
            </a:extLst>
          </p:cNvPr>
          <p:cNvSpPr>
            <a:spLocks noGrp="1"/>
          </p:cNvSpPr>
          <p:nvPr>
            <p:ph idx="1"/>
          </p:nvPr>
        </p:nvSpPr>
        <p:spPr/>
        <p:txBody>
          <a:bodyPr/>
          <a:lstStyle/>
          <a:p>
            <a:r>
              <a:rPr lang="en-US" dirty="0"/>
              <a:t>Reparative cataloging – “A process where libraries, archives, and museums review and address harmful language in their collection descriptions, aiming to create accurate, inclusive, and community-centered records.” (Rosenbach Museum)</a:t>
            </a:r>
          </a:p>
          <a:p>
            <a:endParaRPr lang="en-US" dirty="0"/>
          </a:p>
          <a:p>
            <a:r>
              <a:rPr lang="en-US" dirty="0"/>
              <a:t>Building collections and the cataloging of those collections are not neutral activities.</a:t>
            </a:r>
          </a:p>
          <a:p>
            <a:pPr lvl="1"/>
            <a:r>
              <a:rPr lang="en-US" dirty="0"/>
              <a:t>Accurate bibliographic description captures the identity of the resource.</a:t>
            </a:r>
          </a:p>
          <a:p>
            <a:pPr lvl="1"/>
            <a:r>
              <a:rPr lang="en-US" dirty="0"/>
              <a:t>Headings express the biases of catalogers, organizations, etc.</a:t>
            </a:r>
          </a:p>
          <a:p>
            <a:pPr lvl="1"/>
            <a:r>
              <a:rPr lang="en-US" dirty="0"/>
              <a:t>Catalog users also have biases that will affect how they search</a:t>
            </a:r>
          </a:p>
          <a:p>
            <a:pPr lvl="1"/>
            <a:r>
              <a:rPr lang="en-US" dirty="0"/>
              <a:t>Apply principles for inclusivity to improve search results and mitigate negative biases.</a:t>
            </a:r>
          </a:p>
        </p:txBody>
      </p:sp>
    </p:spTree>
    <p:extLst>
      <p:ext uri="{BB962C8B-B14F-4D97-AF65-F5344CB8AC3E}">
        <p14:creationId xmlns:p14="http://schemas.microsoft.com/office/powerpoint/2010/main" val="338329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BF608-A8CA-AB7B-13DB-B6BD5BB99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AFDCA-C2C5-CC54-661B-CFC44228D4F3}"/>
              </a:ext>
            </a:extLst>
          </p:cNvPr>
          <p:cNvSpPr>
            <a:spLocks noGrp="1"/>
          </p:cNvSpPr>
          <p:nvPr>
            <p:ph type="title"/>
          </p:nvPr>
        </p:nvSpPr>
        <p:spPr/>
        <p:txBody>
          <a:bodyPr/>
          <a:lstStyle/>
          <a:p>
            <a:r>
              <a:rPr lang="en-US" dirty="0"/>
              <a:t>Reparative Authorities Possibilities in I-Share</a:t>
            </a:r>
          </a:p>
        </p:txBody>
      </p:sp>
      <p:sp>
        <p:nvSpPr>
          <p:cNvPr id="3" name="Content Placeholder 2">
            <a:extLst>
              <a:ext uri="{FF2B5EF4-FFF2-40B4-BE49-F238E27FC236}">
                <a16:creationId xmlns:a16="http://schemas.microsoft.com/office/drawing/2014/main" id="{E5799E71-27E1-FFEE-3EC2-B4CF2F2F72CF}"/>
              </a:ext>
            </a:extLst>
          </p:cNvPr>
          <p:cNvSpPr>
            <a:spLocks noGrp="1"/>
          </p:cNvSpPr>
          <p:nvPr>
            <p:ph idx="1"/>
          </p:nvPr>
        </p:nvSpPr>
        <p:spPr/>
        <p:txBody>
          <a:bodyPr/>
          <a:lstStyle/>
          <a:p>
            <a:r>
              <a:rPr lang="en-US" dirty="0"/>
              <a:t>Network Level options under consideration</a:t>
            </a:r>
          </a:p>
          <a:p>
            <a:pPr lvl="1"/>
            <a:r>
              <a:rPr lang="en-US" dirty="0"/>
              <a:t>Enhance network bib with community-preferred headings.</a:t>
            </a:r>
          </a:p>
          <a:p>
            <a:pPr lvl="2"/>
            <a:r>
              <a:rPr lang="en-US" dirty="0"/>
              <a:t>E.g., 650 #7 $$a Mexico, Gulf of $$2 Local</a:t>
            </a:r>
          </a:p>
          <a:p>
            <a:pPr lvl="2"/>
            <a:r>
              <a:rPr lang="en-US" dirty="0"/>
              <a:t>Apply headings via network normalization jobs.</a:t>
            </a:r>
          </a:p>
          <a:p>
            <a:pPr lvl="2"/>
            <a:r>
              <a:rPr lang="en-US" dirty="0"/>
              <a:t>Eventually add community-preferred terms to network-based authority file.</a:t>
            </a:r>
          </a:p>
          <a:p>
            <a:pPr lvl="1"/>
            <a:r>
              <a:rPr lang="en-US" dirty="0"/>
              <a:t>Use terminology from alternative vocabularies.</a:t>
            </a:r>
          </a:p>
          <a:p>
            <a:pPr lvl="2"/>
            <a:r>
              <a:rPr lang="en-US" dirty="0"/>
              <a:t>E.g., 650 #7 $$ Mexico, Gulf of $$2 </a:t>
            </a:r>
            <a:r>
              <a:rPr lang="en-US" dirty="0" err="1"/>
              <a:t>tgn</a:t>
            </a:r>
            <a:endParaRPr lang="en-US" dirty="0"/>
          </a:p>
          <a:p>
            <a:pPr lvl="2"/>
            <a:r>
              <a:rPr lang="en-US" dirty="0"/>
              <a:t>When practical, add these to WorldCat record as well as to NZ record.</a:t>
            </a:r>
          </a:p>
          <a:p>
            <a:pPr lvl="1"/>
            <a:r>
              <a:rPr lang="en-US" dirty="0"/>
              <a:t>Supplement LCNAMES with localized authority records</a:t>
            </a:r>
          </a:p>
          <a:p>
            <a:pPr lvl="2"/>
            <a:r>
              <a:rPr lang="en-US" dirty="0"/>
              <a:t>Possibly useful for deadnames, name changes and updates (e.g., dates) not yet accepted</a:t>
            </a:r>
          </a:p>
        </p:txBody>
      </p:sp>
    </p:spTree>
    <p:extLst>
      <p:ext uri="{BB962C8B-B14F-4D97-AF65-F5344CB8AC3E}">
        <p14:creationId xmlns:p14="http://schemas.microsoft.com/office/powerpoint/2010/main" val="11259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a sandbox or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CA7B-D4E7-9079-2B3F-487BA2705B45}"/>
              </a:ext>
            </a:extLst>
          </p:cNvPr>
          <p:cNvSpPr>
            <a:spLocks noGrp="1"/>
          </p:cNvSpPr>
          <p:nvPr>
            <p:ph type="title"/>
          </p:nvPr>
        </p:nvSpPr>
        <p:spPr/>
        <p:txBody>
          <a:bodyPr/>
          <a:lstStyle/>
          <a:p>
            <a:r>
              <a:rPr lang="en-US" dirty="0"/>
              <a:t>Reparative Authorities Possibilities in I-Share</a:t>
            </a:r>
          </a:p>
        </p:txBody>
      </p:sp>
      <p:sp>
        <p:nvSpPr>
          <p:cNvPr id="3" name="Content Placeholder 2">
            <a:extLst>
              <a:ext uri="{FF2B5EF4-FFF2-40B4-BE49-F238E27FC236}">
                <a16:creationId xmlns:a16="http://schemas.microsoft.com/office/drawing/2014/main" id="{DA98E046-B451-057F-FA12-FB71274FCBAF}"/>
              </a:ext>
            </a:extLst>
          </p:cNvPr>
          <p:cNvSpPr>
            <a:spLocks noGrp="1"/>
          </p:cNvSpPr>
          <p:nvPr>
            <p:ph idx="1"/>
          </p:nvPr>
        </p:nvSpPr>
        <p:spPr/>
        <p:txBody>
          <a:bodyPr/>
          <a:lstStyle/>
          <a:p>
            <a:r>
              <a:rPr lang="en-US" dirty="0"/>
              <a:t>Institution Level Options</a:t>
            </a:r>
          </a:p>
          <a:p>
            <a:pPr lvl="1"/>
            <a:r>
              <a:rPr lang="en-US" dirty="0">
                <a:hlinkClick r:id="rId3"/>
              </a:rPr>
              <a:t>DEI Exclude List for Primo VE</a:t>
            </a:r>
            <a:endParaRPr lang="en-US" dirty="0"/>
          </a:p>
          <a:p>
            <a:pPr lvl="2"/>
            <a:r>
              <a:rPr lang="en-US" dirty="0"/>
              <a:t>Configuration &gt; Discovery &gt; Other &gt; DEI - List of Terms to Exclude from Subject Heading</a:t>
            </a:r>
          </a:p>
          <a:p>
            <a:pPr lvl="2"/>
            <a:r>
              <a:rPr lang="en-US" dirty="0"/>
              <a:t>Matching terms (word/phrase) hidden from brief display, full display, facets.</a:t>
            </a:r>
          </a:p>
          <a:p>
            <a:pPr lvl="2"/>
            <a:r>
              <a:rPr lang="en-US" dirty="0"/>
              <a:t>Applies to MARC records from Alma, records added to Primo VE, and CDI data.</a:t>
            </a:r>
          </a:p>
          <a:p>
            <a:pPr lvl="1"/>
            <a:r>
              <a:rPr lang="en-US" dirty="0"/>
              <a:t>Apply subject headings as local extension fields (69X)</a:t>
            </a:r>
          </a:p>
          <a:p>
            <a:pPr lvl="2"/>
            <a:r>
              <a:rPr lang="en-US" dirty="0"/>
              <a:t>May require Primo VE display configuration</a:t>
            </a:r>
          </a:p>
          <a:p>
            <a:pPr lvl="2"/>
            <a:r>
              <a:rPr lang="en-US" dirty="0"/>
              <a:t>69X fields do not link to authorities</a:t>
            </a:r>
          </a:p>
          <a:p>
            <a:pPr lvl="1"/>
            <a:r>
              <a:rPr lang="en-US" dirty="0"/>
              <a:t>Copy bib record to institution catalog</a:t>
            </a:r>
          </a:p>
          <a:p>
            <a:pPr lvl="2"/>
            <a:r>
              <a:rPr lang="en-US" dirty="0"/>
              <a:t>Apply local headings (e.g., 650 #7 $$2 Local)</a:t>
            </a:r>
          </a:p>
          <a:p>
            <a:pPr lvl="2"/>
            <a:r>
              <a:rPr lang="en-US" dirty="0"/>
              <a:t>Create and use local authorities to document your work.</a:t>
            </a:r>
          </a:p>
        </p:txBody>
      </p:sp>
    </p:spTree>
    <p:extLst>
      <p:ext uri="{BB962C8B-B14F-4D97-AF65-F5344CB8AC3E}">
        <p14:creationId xmlns:p14="http://schemas.microsoft.com/office/powerpoint/2010/main" val="247976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t>Please respond to the training survey: </a:t>
            </a:r>
            <a:r>
              <a:rPr lang="en-US" dirty="0">
                <a:hlinkClick r:id="rId3"/>
              </a:rPr>
              <a:t>https://go.uillinois.edu/cattrain2025</a:t>
            </a:r>
            <a:endParaRPr lang="en-US" dirty="0"/>
          </a:p>
          <a:p>
            <a:endParaRPr lang="en-US" dirty="0"/>
          </a:p>
          <a:p>
            <a:r>
              <a:rPr lang="en-US" dirty="0"/>
              <a:t>Registration remains open for other sessions.</a:t>
            </a:r>
          </a:p>
          <a:p>
            <a:endParaRPr lang="en-US" dirty="0"/>
          </a:p>
          <a:p>
            <a:r>
              <a:rPr lang="en-US" dirty="0"/>
              <a:t>Contact </a:t>
            </a:r>
            <a:r>
              <a:rPr lang="en-US" dirty="0">
                <a:hlinkClick r:id="rId4"/>
              </a:rPr>
              <a:t>support@carli.illinois.edu</a:t>
            </a:r>
            <a:r>
              <a:rPr lang="en-US" dirty="0"/>
              <a:t> with follow-up questions.</a:t>
            </a:r>
          </a:p>
        </p:txBody>
      </p:sp>
    </p:spTree>
    <p:extLst>
      <p:ext uri="{BB962C8B-B14F-4D97-AF65-F5344CB8AC3E}">
        <p14:creationId xmlns:p14="http://schemas.microsoft.com/office/powerpoint/2010/main" val="352703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2935-7AD6-8466-3F73-75A36CB9FC34}"/>
              </a:ext>
            </a:extLst>
          </p:cNvPr>
          <p:cNvSpPr>
            <a:spLocks noGrp="1"/>
          </p:cNvSpPr>
          <p:nvPr>
            <p:ph type="title"/>
          </p:nvPr>
        </p:nvSpPr>
        <p:spPr/>
        <p:txBody>
          <a:bodyPr/>
          <a:lstStyle/>
          <a:p>
            <a:r>
              <a:rPr lang="en-US" dirty="0"/>
              <a:t>Authority Control</a:t>
            </a:r>
          </a:p>
        </p:txBody>
      </p:sp>
      <p:sp>
        <p:nvSpPr>
          <p:cNvPr id="3" name="Content Placeholder 2">
            <a:extLst>
              <a:ext uri="{FF2B5EF4-FFF2-40B4-BE49-F238E27FC236}">
                <a16:creationId xmlns:a16="http://schemas.microsoft.com/office/drawing/2014/main" id="{FF7CE2E0-9041-3CF0-3A2B-EAB1896C2906}"/>
              </a:ext>
            </a:extLst>
          </p:cNvPr>
          <p:cNvSpPr>
            <a:spLocks noGrp="1"/>
          </p:cNvSpPr>
          <p:nvPr>
            <p:ph idx="1"/>
          </p:nvPr>
        </p:nvSpPr>
        <p:spPr/>
        <p:txBody>
          <a:bodyPr/>
          <a:lstStyle/>
          <a:p>
            <a:r>
              <a:rPr lang="en-US" dirty="0"/>
              <a:t>“The procedures by which consistency of form is maintained in the headings used in a library catalog or file of bibliographic records through the application of an authoritative list to new items as they are added to the collection.”</a:t>
            </a:r>
          </a:p>
          <a:p>
            <a:pPr lvl="1"/>
            <a:r>
              <a:rPr lang="en-US" dirty="0">
                <a:hlinkClick r:id="rId3"/>
              </a:rPr>
              <a:t>Online Dictionary for Library and Information Science</a:t>
            </a:r>
            <a:endParaRPr lang="en-US" dirty="0"/>
          </a:p>
          <a:p>
            <a:pPr indent="-285750"/>
            <a:endParaRPr lang="en-US" dirty="0"/>
          </a:p>
          <a:p>
            <a:pPr indent="-285750"/>
            <a:r>
              <a:rPr lang="en-US" dirty="0"/>
              <a:t>Purpose: Save the time of the user by bringing together all works under a given heading—name, subject, uniform title, series title—and documenting the details for use of each heading to differentiate one term from another.</a:t>
            </a:r>
          </a:p>
        </p:txBody>
      </p:sp>
    </p:spTree>
    <p:extLst>
      <p:ext uri="{BB962C8B-B14F-4D97-AF65-F5344CB8AC3E}">
        <p14:creationId xmlns:p14="http://schemas.microsoft.com/office/powerpoint/2010/main" val="265974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ADA8-B0CA-BC2C-4D95-CF45C54D47E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BF050AC-5991-7C82-3E35-424F289068F0}"/>
              </a:ext>
            </a:extLst>
          </p:cNvPr>
          <p:cNvSpPr>
            <a:spLocks noGrp="1"/>
          </p:cNvSpPr>
          <p:nvPr>
            <p:ph idx="1"/>
          </p:nvPr>
        </p:nvSpPr>
        <p:spPr/>
        <p:txBody>
          <a:bodyPr/>
          <a:lstStyle/>
          <a:p>
            <a:r>
              <a:rPr lang="en-US" dirty="0"/>
              <a:t>Learn to search and locate authority records in Alma zones. </a:t>
            </a:r>
          </a:p>
          <a:p>
            <a:r>
              <a:rPr lang="en-US" dirty="0"/>
              <a:t>Practice linking bibliographic access points to authorized headings.</a:t>
            </a:r>
          </a:p>
          <a:p>
            <a:r>
              <a:rPr lang="en-US" dirty="0"/>
              <a:t>Understand the </a:t>
            </a:r>
            <a:r>
              <a:rPr lang="en-US"/>
              <a:t>scheduled authority jobs and the use of the Authority </a:t>
            </a:r>
            <a:r>
              <a:rPr lang="en-US" dirty="0"/>
              <a:t>Control </a:t>
            </a:r>
            <a:r>
              <a:rPr lang="en-US"/>
              <a:t>Task List.</a:t>
            </a:r>
            <a:endParaRPr lang="en-US" dirty="0"/>
          </a:p>
          <a:p>
            <a:r>
              <a:rPr lang="en-US" dirty="0"/>
              <a:t>Discuss options for reparative authorities work in the I-Share network.</a:t>
            </a:r>
          </a:p>
        </p:txBody>
      </p:sp>
    </p:spTree>
    <p:extLst>
      <p:ext uri="{BB962C8B-B14F-4D97-AF65-F5344CB8AC3E}">
        <p14:creationId xmlns:p14="http://schemas.microsoft.com/office/powerpoint/2010/main" val="413842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2FF7-E9F3-A78C-D5C0-C98787D35F70}"/>
              </a:ext>
            </a:extLst>
          </p:cNvPr>
          <p:cNvSpPr>
            <a:spLocks noGrp="1"/>
          </p:cNvSpPr>
          <p:nvPr>
            <p:ph type="title"/>
          </p:nvPr>
        </p:nvSpPr>
        <p:spPr/>
        <p:txBody>
          <a:bodyPr/>
          <a:lstStyle/>
          <a:p>
            <a:r>
              <a:rPr lang="en-US" dirty="0"/>
              <a:t>Shorthand / Notation / Glossary</a:t>
            </a:r>
          </a:p>
        </p:txBody>
      </p:sp>
      <p:sp>
        <p:nvSpPr>
          <p:cNvPr id="3" name="Content Placeholder 2">
            <a:extLst>
              <a:ext uri="{FF2B5EF4-FFF2-40B4-BE49-F238E27FC236}">
                <a16:creationId xmlns:a16="http://schemas.microsoft.com/office/drawing/2014/main" id="{A447355D-E0A8-AB4F-F557-BFD29C30FAF4}"/>
              </a:ext>
            </a:extLst>
          </p:cNvPr>
          <p:cNvSpPr>
            <a:spLocks noGrp="1"/>
          </p:cNvSpPr>
          <p:nvPr>
            <p:ph idx="1"/>
          </p:nvPr>
        </p:nvSpPr>
        <p:spPr/>
        <p:txBody>
          <a:bodyPr/>
          <a:lstStyle/>
          <a:p>
            <a:r>
              <a:rPr lang="en-US" dirty="0"/>
              <a:t>Authorized Access Point / 1XX / authority 1XX</a:t>
            </a:r>
          </a:p>
          <a:p>
            <a:pPr lvl="1"/>
            <a:r>
              <a:rPr lang="en-US" dirty="0"/>
              <a:t>An access point that is selected for preference in a specific application or context. (RDA)</a:t>
            </a:r>
          </a:p>
          <a:p>
            <a:pPr lvl="1"/>
            <a:r>
              <a:rPr lang="en-US" dirty="0"/>
              <a:t>E.g., the term or name established as the filing entry on an authority record.</a:t>
            </a:r>
          </a:p>
          <a:p>
            <a:r>
              <a:rPr lang="en-US" dirty="0"/>
              <a:t>See from / 4XX</a:t>
            </a:r>
          </a:p>
          <a:p>
            <a:pPr lvl="1"/>
            <a:r>
              <a:rPr lang="en-US" dirty="0"/>
              <a:t>An access point that presents the non-preferred form of a term or name.</a:t>
            </a:r>
          </a:p>
          <a:p>
            <a:r>
              <a:rPr lang="en-US" dirty="0"/>
              <a:t>See also from / 5XX</a:t>
            </a:r>
          </a:p>
          <a:p>
            <a:pPr lvl="1"/>
            <a:r>
              <a:rPr lang="en-US" dirty="0"/>
              <a:t>A related, preferred form for another term that is related to the authority 1XX</a:t>
            </a:r>
          </a:p>
          <a:p>
            <a:r>
              <a:rPr lang="en-US" dirty="0"/>
              <a:t>Vocabulary / Authority File</a:t>
            </a:r>
          </a:p>
          <a:p>
            <a:pPr lvl="1"/>
            <a:r>
              <a:rPr lang="en-US" dirty="0"/>
              <a:t>An established list of terminology, names, places, etc., that identifies the preferred access points within a domain of work.</a:t>
            </a:r>
          </a:p>
        </p:txBody>
      </p:sp>
    </p:spTree>
    <p:extLst>
      <p:ext uri="{BB962C8B-B14F-4D97-AF65-F5344CB8AC3E}">
        <p14:creationId xmlns:p14="http://schemas.microsoft.com/office/powerpoint/2010/main" val="91648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E47B-1BE9-4276-F31B-129D292E4DE1}"/>
              </a:ext>
            </a:extLst>
          </p:cNvPr>
          <p:cNvSpPr>
            <a:spLocks noGrp="1"/>
          </p:cNvSpPr>
          <p:nvPr>
            <p:ph type="title"/>
          </p:nvPr>
        </p:nvSpPr>
        <p:spPr>
          <a:xfrm>
            <a:off x="838200" y="365126"/>
            <a:ext cx="10515600" cy="499848"/>
          </a:xfrm>
        </p:spPr>
        <p:txBody>
          <a:bodyPr>
            <a:normAutofit fontScale="90000"/>
          </a:bodyPr>
          <a:lstStyle/>
          <a:p>
            <a:r>
              <a:rPr lang="en-US" dirty="0"/>
              <a:t>Authority Control in Alma Zones</a:t>
            </a:r>
          </a:p>
        </p:txBody>
      </p:sp>
      <p:graphicFrame>
        <p:nvGraphicFramePr>
          <p:cNvPr id="4" name="Content Placeholder 3">
            <a:extLst>
              <a:ext uri="{FF2B5EF4-FFF2-40B4-BE49-F238E27FC236}">
                <a16:creationId xmlns:a16="http://schemas.microsoft.com/office/drawing/2014/main" id="{F22DBB58-F5AA-E1B9-6B2D-9D3FB44A54D0}"/>
              </a:ext>
            </a:extLst>
          </p:cNvPr>
          <p:cNvGraphicFramePr>
            <a:graphicFrameLocks noGrp="1"/>
          </p:cNvGraphicFramePr>
          <p:nvPr>
            <p:ph idx="1"/>
            <p:extLst>
              <p:ext uri="{D42A27DB-BD31-4B8C-83A1-F6EECF244321}">
                <p14:modId xmlns:p14="http://schemas.microsoft.com/office/powerpoint/2010/main" val="910547219"/>
              </p:ext>
            </p:extLst>
          </p:nvPr>
        </p:nvGraphicFramePr>
        <p:xfrm>
          <a:off x="838200" y="1000898"/>
          <a:ext cx="10515600" cy="5176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11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8AE84-DD65-2F54-CE4B-69A25F1AC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E1362-61BB-2A8A-EFD5-3C86689C17F2}"/>
              </a:ext>
            </a:extLst>
          </p:cNvPr>
          <p:cNvSpPr>
            <a:spLocks noGrp="1"/>
          </p:cNvSpPr>
          <p:nvPr>
            <p:ph type="title"/>
          </p:nvPr>
        </p:nvSpPr>
        <p:spPr/>
        <p:txBody>
          <a:bodyPr/>
          <a:lstStyle/>
          <a:p>
            <a:r>
              <a:rPr lang="en-US" dirty="0"/>
              <a:t>Searching Authorities: Persistent Search Bar</a:t>
            </a:r>
          </a:p>
        </p:txBody>
      </p:sp>
      <p:sp>
        <p:nvSpPr>
          <p:cNvPr id="3" name="Content Placeholder 2">
            <a:extLst>
              <a:ext uri="{FF2B5EF4-FFF2-40B4-BE49-F238E27FC236}">
                <a16:creationId xmlns:a16="http://schemas.microsoft.com/office/drawing/2014/main" id="{681EBABD-03A9-A238-A329-228E0B31668F}"/>
              </a:ext>
            </a:extLst>
          </p:cNvPr>
          <p:cNvSpPr>
            <a:spLocks noGrp="1"/>
          </p:cNvSpPr>
          <p:nvPr>
            <p:ph idx="1"/>
          </p:nvPr>
        </p:nvSpPr>
        <p:spPr/>
        <p:txBody>
          <a:bodyPr/>
          <a:lstStyle/>
          <a:p>
            <a:r>
              <a:rPr lang="en-US" dirty="0"/>
              <a:t>Authorities search</a:t>
            </a:r>
          </a:p>
          <a:p>
            <a:pPr lvl="1"/>
            <a:r>
              <a:rPr lang="en-US" dirty="0"/>
              <a:t>Find authority records within a specific zone.</a:t>
            </a:r>
          </a:p>
          <a:p>
            <a:pPr lvl="1"/>
            <a:r>
              <a:rPr lang="en-US" dirty="0"/>
              <a:t>Almost all headings are in Community Zone.</a:t>
            </a:r>
          </a:p>
          <a:p>
            <a:pPr lvl="1"/>
            <a:r>
              <a:rPr lang="en-US" dirty="0"/>
              <a:t>Use facets to limit by heading usage and vocabulary.</a:t>
            </a:r>
          </a:p>
          <a:p>
            <a:r>
              <a:rPr lang="en-US" dirty="0"/>
              <a:t>Heading result entry</a:t>
            </a:r>
          </a:p>
          <a:p>
            <a:pPr lvl="1"/>
            <a:r>
              <a:rPr lang="en-US" dirty="0"/>
              <a:t>Results are based on authority records found, not titles in the catalog.</a:t>
            </a:r>
          </a:p>
          <a:p>
            <a:pPr lvl="1"/>
            <a:r>
              <a:rPr lang="en-US" dirty="0"/>
              <a:t>Click the linked heading to view the authority record.</a:t>
            </a:r>
          </a:p>
          <a:p>
            <a:r>
              <a:rPr lang="en-US" dirty="0"/>
              <a:t>Search bibliographic records matching this value</a:t>
            </a:r>
          </a:p>
          <a:p>
            <a:pPr lvl="1"/>
            <a:r>
              <a:rPr lang="en-US" dirty="0"/>
              <a:t>Performs a keyword search for the selected term; not a matching heading search.</a:t>
            </a:r>
          </a:p>
          <a:p>
            <a:pPr lvl="1"/>
            <a:endParaRPr lang="en-US" dirty="0"/>
          </a:p>
        </p:txBody>
      </p:sp>
    </p:spTree>
    <p:extLst>
      <p:ext uri="{BB962C8B-B14F-4D97-AF65-F5344CB8AC3E}">
        <p14:creationId xmlns:p14="http://schemas.microsoft.com/office/powerpoint/2010/main" val="187218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662C6-32D9-DC4C-1CCA-36F893BC2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548D7-75BA-60F4-7AC9-C49327651FB8}"/>
              </a:ext>
            </a:extLst>
          </p:cNvPr>
          <p:cNvSpPr>
            <a:spLocks noGrp="1"/>
          </p:cNvSpPr>
          <p:nvPr>
            <p:ph type="title"/>
          </p:nvPr>
        </p:nvSpPr>
        <p:spPr/>
        <p:txBody>
          <a:bodyPr/>
          <a:lstStyle/>
          <a:p>
            <a:r>
              <a:rPr lang="en-US" dirty="0"/>
              <a:t>Browsing Authorities: Metadata Editor</a:t>
            </a:r>
          </a:p>
        </p:txBody>
      </p:sp>
      <p:sp>
        <p:nvSpPr>
          <p:cNvPr id="3" name="Content Placeholder 2">
            <a:extLst>
              <a:ext uri="{FF2B5EF4-FFF2-40B4-BE49-F238E27FC236}">
                <a16:creationId xmlns:a16="http://schemas.microsoft.com/office/drawing/2014/main" id="{54D165F6-EFB4-EDE4-1F9D-5E0D38646B5A}"/>
              </a:ext>
            </a:extLst>
          </p:cNvPr>
          <p:cNvSpPr>
            <a:spLocks noGrp="1"/>
          </p:cNvSpPr>
          <p:nvPr>
            <p:ph idx="1"/>
          </p:nvPr>
        </p:nvSpPr>
        <p:spPr/>
        <p:txBody>
          <a:bodyPr/>
          <a:lstStyle/>
          <a:p>
            <a:r>
              <a:rPr lang="en-US" dirty="0"/>
              <a:t>Resources &gt; Cataloging &gt; Browse Authority Headings</a:t>
            </a:r>
          </a:p>
          <a:p>
            <a:pPr lvl="1"/>
            <a:r>
              <a:rPr lang="en-US" dirty="0"/>
              <a:t>or, in the MDE: Search &amp; Browse &gt; Browse authority headings</a:t>
            </a:r>
          </a:p>
          <a:p>
            <a:pPr lvl="1"/>
            <a:r>
              <a:rPr lang="en-US" dirty="0"/>
              <a:t>Select Community &amp; Institution or Community &amp; Network</a:t>
            </a:r>
          </a:p>
          <a:p>
            <a:r>
              <a:rPr lang="en-US" dirty="0"/>
              <a:t>Heading Types: Names or Subjects</a:t>
            </a:r>
          </a:p>
          <a:p>
            <a:pPr lvl="1"/>
            <a:r>
              <a:rPr lang="en-US" dirty="0"/>
              <a:t>Select “source code” for heading subtype (e.g., 1XX)</a:t>
            </a:r>
          </a:p>
          <a:p>
            <a:pPr lvl="1"/>
            <a:r>
              <a:rPr lang="en-US" dirty="0"/>
              <a:t>Select vocabulary.</a:t>
            </a:r>
          </a:p>
        </p:txBody>
      </p:sp>
    </p:spTree>
    <p:extLst>
      <p:ext uri="{BB962C8B-B14F-4D97-AF65-F5344CB8AC3E}">
        <p14:creationId xmlns:p14="http://schemas.microsoft.com/office/powerpoint/2010/main" val="147681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82ED5-A1F8-E43C-774B-C68DE202F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D308A-043D-FEC4-2692-6EEC0A06044A}"/>
              </a:ext>
            </a:extLst>
          </p:cNvPr>
          <p:cNvSpPr>
            <a:spLocks noGrp="1"/>
          </p:cNvSpPr>
          <p:nvPr>
            <p:ph type="title"/>
          </p:nvPr>
        </p:nvSpPr>
        <p:spPr/>
        <p:txBody>
          <a:bodyPr/>
          <a:lstStyle/>
          <a:p>
            <a:r>
              <a:rPr lang="en-US" dirty="0"/>
              <a:t>Headings and Records Displays</a:t>
            </a:r>
          </a:p>
        </p:txBody>
      </p:sp>
      <p:sp>
        <p:nvSpPr>
          <p:cNvPr id="3" name="Content Placeholder 2">
            <a:extLst>
              <a:ext uri="{FF2B5EF4-FFF2-40B4-BE49-F238E27FC236}">
                <a16:creationId xmlns:a16="http://schemas.microsoft.com/office/drawing/2014/main" id="{EAA1F4BE-5150-F04D-1BFB-BB25C79A8B5E}"/>
              </a:ext>
            </a:extLst>
          </p:cNvPr>
          <p:cNvSpPr>
            <a:spLocks noGrp="1"/>
          </p:cNvSpPr>
          <p:nvPr>
            <p:ph idx="1"/>
          </p:nvPr>
        </p:nvSpPr>
        <p:spPr/>
        <p:txBody>
          <a:bodyPr/>
          <a:lstStyle/>
          <a:p>
            <a:r>
              <a:rPr lang="en-US" dirty="0"/>
              <a:t>Left-pane: Searched value will be third in list if it exists.</a:t>
            </a:r>
          </a:p>
          <a:p>
            <a:pPr lvl="1"/>
            <a:r>
              <a:rPr lang="en-US" dirty="0"/>
              <a:t>Headings sorted in LC sorting order</a:t>
            </a:r>
          </a:p>
          <a:p>
            <a:pPr lvl="1"/>
            <a:r>
              <a:rPr lang="en-US" dirty="0"/>
              <a:t>Star to the left indicates an authorized (1XX) heading.</a:t>
            </a:r>
          </a:p>
          <a:p>
            <a:pPr lvl="1"/>
            <a:r>
              <a:rPr lang="en-US" b="1" dirty="0"/>
              <a:t>Expand</a:t>
            </a:r>
            <a:r>
              <a:rPr lang="en-US" dirty="0"/>
              <a:t> option </a:t>
            </a:r>
            <a:r>
              <a:rPr lang="en-US" i="1" dirty="0"/>
              <a:t>may</a:t>
            </a:r>
            <a:r>
              <a:rPr lang="en-US" dirty="0"/>
              <a:t> display preferred term.</a:t>
            </a:r>
          </a:p>
          <a:p>
            <a:r>
              <a:rPr lang="en-US" dirty="0"/>
              <a:t>Right-pane: </a:t>
            </a:r>
            <a:r>
              <a:rPr lang="en-US" b="1" dirty="0"/>
              <a:t>View</a:t>
            </a:r>
            <a:r>
              <a:rPr lang="en-US" dirty="0"/>
              <a:t> authority record</a:t>
            </a:r>
          </a:p>
          <a:p>
            <a:pPr lvl="1"/>
            <a:r>
              <a:rPr lang="en-US" dirty="0"/>
              <a:t>Authority record that contains the searched heading as either 1XX or 4XX</a:t>
            </a:r>
          </a:p>
          <a:p>
            <a:pPr lvl="1"/>
            <a:r>
              <a:rPr lang="en-US" dirty="0"/>
              <a:t>Bibliographic records related to the searched term.</a:t>
            </a:r>
          </a:p>
          <a:p>
            <a:pPr lvl="2"/>
            <a:r>
              <a:rPr lang="en-US" dirty="0"/>
              <a:t>Matched headings: Shows records with headings matching the entry on the left-pane.</a:t>
            </a:r>
          </a:p>
          <a:p>
            <a:pPr lvl="2"/>
            <a:r>
              <a:rPr lang="en-US" dirty="0"/>
              <a:t>Linked headings: Shows records that are linked to the authority record displayed.</a:t>
            </a:r>
          </a:p>
          <a:p>
            <a:pPr lvl="1"/>
            <a:endParaRPr lang="en-US" dirty="0"/>
          </a:p>
        </p:txBody>
      </p:sp>
    </p:spTree>
    <p:extLst>
      <p:ext uri="{BB962C8B-B14F-4D97-AF65-F5344CB8AC3E}">
        <p14:creationId xmlns:p14="http://schemas.microsoft.com/office/powerpoint/2010/main" val="2287253162"/>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3370</TotalTime>
  <Words>4259</Words>
  <Application>Microsoft Office PowerPoint</Application>
  <PresentationFormat>Widescreen</PresentationFormat>
  <Paragraphs>262</Paragraphs>
  <Slides>21</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Aptos</vt:lpstr>
      <vt:lpstr>Arial</vt:lpstr>
      <vt:lpstr>Roboto</vt:lpstr>
      <vt:lpstr>Times New Roman</vt:lpstr>
      <vt:lpstr>CARLIfrankentheme</vt:lpstr>
      <vt:lpstr>CARLI</vt:lpstr>
      <vt:lpstr>Resource Management Training</vt:lpstr>
      <vt:lpstr>Session Logistics</vt:lpstr>
      <vt:lpstr>Authority Control</vt:lpstr>
      <vt:lpstr>Learning Objectives</vt:lpstr>
      <vt:lpstr>Shorthand / Notation / Glossary</vt:lpstr>
      <vt:lpstr>Authority Control in Alma Zones</vt:lpstr>
      <vt:lpstr>Searching Authorities: Persistent Search Bar</vt:lpstr>
      <vt:lpstr>Browsing Authorities: Metadata Editor</vt:lpstr>
      <vt:lpstr>Headings and Records Displays</vt:lpstr>
      <vt:lpstr>Linked Headings</vt:lpstr>
      <vt:lpstr>Browsing Bibliographic Headings</vt:lpstr>
      <vt:lpstr>Authority Control Job: Link Bib Headings</vt:lpstr>
      <vt:lpstr>Authority Control Job: Preferred Term Correction</vt:lpstr>
      <vt:lpstr>Authority Control Task List</vt:lpstr>
      <vt:lpstr>Possible ACTL Workflows</vt:lpstr>
      <vt:lpstr>Authority Control in Primo VE</vt:lpstr>
      <vt:lpstr>Cooperative Cataloging Policies and Authorities</vt:lpstr>
      <vt:lpstr>Reparative Cataloging</vt:lpstr>
      <vt:lpstr>Reparative Authorities Possibilities in I-Share</vt:lpstr>
      <vt:lpstr>Reparative Authorities Possibilities in I-Share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8</cp:revision>
  <dcterms:created xsi:type="dcterms:W3CDTF">2025-02-11T18:08:59Z</dcterms:created>
  <dcterms:modified xsi:type="dcterms:W3CDTF">2025-04-01T17:13:51Z</dcterms:modified>
</cp:coreProperties>
</file>