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26"/>
  </p:notesMasterIdLst>
  <p:sldIdLst>
    <p:sldId id="256" r:id="rId3"/>
    <p:sldId id="271" r:id="rId4"/>
    <p:sldId id="285" r:id="rId5"/>
    <p:sldId id="319" r:id="rId6"/>
    <p:sldId id="328" r:id="rId7"/>
    <p:sldId id="329" r:id="rId8"/>
    <p:sldId id="326" r:id="rId9"/>
    <p:sldId id="330" r:id="rId10"/>
    <p:sldId id="318" r:id="rId11"/>
    <p:sldId id="310" r:id="rId12"/>
    <p:sldId id="324" r:id="rId13"/>
    <p:sldId id="316" r:id="rId14"/>
    <p:sldId id="315" r:id="rId15"/>
    <p:sldId id="314" r:id="rId16"/>
    <p:sldId id="320" r:id="rId17"/>
    <p:sldId id="332" r:id="rId18"/>
    <p:sldId id="331" r:id="rId19"/>
    <p:sldId id="308" r:id="rId20"/>
    <p:sldId id="283" r:id="rId21"/>
    <p:sldId id="275" r:id="rId22"/>
    <p:sldId id="321" r:id="rId23"/>
    <p:sldId id="322" r:id="rId24"/>
    <p:sldId id="323" r:id="rId25"/>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1CEB8-A408-4CB4-A360-FBBEB0E7BF42}" v="29" dt="2025-03-16T21:27:53.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1" autoAdjust="0"/>
    <p:restoredTop sz="65110" autoAdjust="0"/>
  </p:normalViewPr>
  <p:slideViewPr>
    <p:cSldViewPr snapToGrid="0">
      <p:cViewPr varScale="1">
        <p:scale>
          <a:sx n="79" d="100"/>
          <a:sy n="79" d="100"/>
        </p:scale>
        <p:origin x="18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itzner, Ted" userId="5a7e4d77-0646-4288-9b3a-6d00e909e8af" providerId="ADAL" clId="{2FD1CEB8-A408-4CB4-A360-FBBEB0E7BF42}"/>
    <pc:docChg chg="undo redo custSel addSld delSld modSld sldOrd">
      <pc:chgData name="Schwitzner, Ted" userId="5a7e4d77-0646-4288-9b3a-6d00e909e8af" providerId="ADAL" clId="{2FD1CEB8-A408-4CB4-A360-FBBEB0E7BF42}" dt="2025-03-18T12:59:45.463" v="59023" actId="20577"/>
      <pc:docMkLst>
        <pc:docMk/>
      </pc:docMkLst>
      <pc:sldChg chg="modSp mod">
        <pc:chgData name="Schwitzner, Ted" userId="5a7e4d77-0646-4288-9b3a-6d00e909e8af" providerId="ADAL" clId="{2FD1CEB8-A408-4CB4-A360-FBBEB0E7BF42}" dt="2025-03-09T04:00:40.369" v="30" actId="20577"/>
        <pc:sldMkLst>
          <pc:docMk/>
          <pc:sldMk cId="2030186281" sldId="256"/>
        </pc:sldMkLst>
        <pc:spChg chg="mod">
          <ac:chgData name="Schwitzner, Ted" userId="5a7e4d77-0646-4288-9b3a-6d00e909e8af" providerId="ADAL" clId="{2FD1CEB8-A408-4CB4-A360-FBBEB0E7BF42}" dt="2025-03-09T04:00:40.369" v="30" actId="20577"/>
          <ac:spMkLst>
            <pc:docMk/>
            <pc:sldMk cId="2030186281" sldId="256"/>
            <ac:spMk id="3" creationId="{F67AD4E4-C115-F13E-B0A7-001462664307}"/>
          </ac:spMkLst>
        </pc:spChg>
      </pc:sldChg>
      <pc:sldChg chg="modSp mod">
        <pc:chgData name="Schwitzner, Ted" userId="5a7e4d77-0646-4288-9b3a-6d00e909e8af" providerId="ADAL" clId="{2FD1CEB8-A408-4CB4-A360-FBBEB0E7BF42}" dt="2025-03-15T17:17:00.956" v="7990" actId="20577"/>
        <pc:sldMkLst>
          <pc:docMk/>
          <pc:sldMk cId="3527031702" sldId="275"/>
        </pc:sldMkLst>
        <pc:spChg chg="mod">
          <ac:chgData name="Schwitzner, Ted" userId="5a7e4d77-0646-4288-9b3a-6d00e909e8af" providerId="ADAL" clId="{2FD1CEB8-A408-4CB4-A360-FBBEB0E7BF42}" dt="2025-03-15T17:17:00.956" v="7990" actId="20577"/>
          <ac:spMkLst>
            <pc:docMk/>
            <pc:sldMk cId="3527031702" sldId="275"/>
            <ac:spMk id="3" creationId="{78E96550-E816-14D9-A657-6B3099551EC7}"/>
          </ac:spMkLst>
        </pc:spChg>
      </pc:sldChg>
      <pc:sldChg chg="modSp mod">
        <pc:chgData name="Schwitzner, Ted" userId="5a7e4d77-0646-4288-9b3a-6d00e909e8af" providerId="ADAL" clId="{2FD1CEB8-A408-4CB4-A360-FBBEB0E7BF42}" dt="2025-03-15T17:16:36.426" v="7892" actId="20577"/>
        <pc:sldMkLst>
          <pc:docMk/>
          <pc:sldMk cId="3855451297" sldId="283"/>
        </pc:sldMkLst>
        <pc:spChg chg="mod">
          <ac:chgData name="Schwitzner, Ted" userId="5a7e4d77-0646-4288-9b3a-6d00e909e8af" providerId="ADAL" clId="{2FD1CEB8-A408-4CB4-A360-FBBEB0E7BF42}" dt="2025-03-15T17:16:36.426" v="7892" actId="20577"/>
          <ac:spMkLst>
            <pc:docMk/>
            <pc:sldMk cId="3855451297" sldId="283"/>
            <ac:spMk id="2" creationId="{0D7BC36D-CD0E-9B7D-ABFE-A48A09807853}"/>
          </ac:spMkLst>
        </pc:spChg>
        <pc:spChg chg="mod">
          <ac:chgData name="Schwitzner, Ted" userId="5a7e4d77-0646-4288-9b3a-6d00e909e8af" providerId="ADAL" clId="{2FD1CEB8-A408-4CB4-A360-FBBEB0E7BF42}" dt="2025-03-13T17:18:47.515" v="7678" actId="20577"/>
          <ac:spMkLst>
            <pc:docMk/>
            <pc:sldMk cId="3855451297" sldId="283"/>
            <ac:spMk id="3" creationId="{2CC92A84-AB20-3AA8-F066-E3EBBA43E0F2}"/>
          </ac:spMkLst>
        </pc:spChg>
      </pc:sldChg>
      <pc:sldChg chg="addSp delSp modSp mod">
        <pc:chgData name="Schwitzner, Ted" userId="5a7e4d77-0646-4288-9b3a-6d00e909e8af" providerId="ADAL" clId="{2FD1CEB8-A408-4CB4-A360-FBBEB0E7BF42}" dt="2025-03-18T12:59:45.463" v="59023" actId="20577"/>
        <pc:sldMkLst>
          <pc:docMk/>
          <pc:sldMk cId="4138428715" sldId="285"/>
        </pc:sldMkLst>
        <pc:spChg chg="mod">
          <ac:chgData name="Schwitzner, Ted" userId="5a7e4d77-0646-4288-9b3a-6d00e909e8af" providerId="ADAL" clId="{2FD1CEB8-A408-4CB4-A360-FBBEB0E7BF42}" dt="2025-03-18T12:59:45.463" v="59023" actId="20577"/>
          <ac:spMkLst>
            <pc:docMk/>
            <pc:sldMk cId="4138428715" sldId="285"/>
            <ac:spMk id="3" creationId="{2BF050AC-5991-7C82-3E35-424F289068F0}"/>
          </ac:spMkLst>
        </pc:spChg>
      </pc:sldChg>
      <pc:sldChg chg="del">
        <pc:chgData name="Schwitzner, Ted" userId="5a7e4d77-0646-4288-9b3a-6d00e909e8af" providerId="ADAL" clId="{2FD1CEB8-A408-4CB4-A360-FBBEB0E7BF42}" dt="2025-03-09T04:00:21.237" v="0" actId="47"/>
        <pc:sldMkLst>
          <pc:docMk/>
          <pc:sldMk cId="2180617391" sldId="299"/>
        </pc:sldMkLst>
      </pc:sldChg>
      <pc:sldChg chg="del">
        <pc:chgData name="Schwitzner, Ted" userId="5a7e4d77-0646-4288-9b3a-6d00e909e8af" providerId="ADAL" clId="{2FD1CEB8-A408-4CB4-A360-FBBEB0E7BF42}" dt="2025-03-09T04:00:21.237" v="0" actId="47"/>
        <pc:sldMkLst>
          <pc:docMk/>
          <pc:sldMk cId="4023789798" sldId="302"/>
        </pc:sldMkLst>
      </pc:sldChg>
      <pc:sldChg chg="del">
        <pc:chgData name="Schwitzner, Ted" userId="5a7e4d77-0646-4288-9b3a-6d00e909e8af" providerId="ADAL" clId="{2FD1CEB8-A408-4CB4-A360-FBBEB0E7BF42}" dt="2025-03-09T04:00:21.237" v="0" actId="47"/>
        <pc:sldMkLst>
          <pc:docMk/>
          <pc:sldMk cId="3300471297" sldId="303"/>
        </pc:sldMkLst>
      </pc:sldChg>
      <pc:sldChg chg="del">
        <pc:chgData name="Schwitzner, Ted" userId="5a7e4d77-0646-4288-9b3a-6d00e909e8af" providerId="ADAL" clId="{2FD1CEB8-A408-4CB4-A360-FBBEB0E7BF42}" dt="2025-03-09T04:00:21.237" v="0" actId="47"/>
        <pc:sldMkLst>
          <pc:docMk/>
          <pc:sldMk cId="3590586622" sldId="304"/>
        </pc:sldMkLst>
      </pc:sldChg>
      <pc:sldChg chg="modSp mod modNotesTx">
        <pc:chgData name="Schwitzner, Ted" userId="5a7e4d77-0646-4288-9b3a-6d00e909e8af" providerId="ADAL" clId="{2FD1CEB8-A408-4CB4-A360-FBBEB0E7BF42}" dt="2025-03-16T19:23:20.232" v="42402" actId="20577"/>
        <pc:sldMkLst>
          <pc:docMk/>
          <pc:sldMk cId="3168429056" sldId="308"/>
        </pc:sldMkLst>
        <pc:spChg chg="mod">
          <ac:chgData name="Schwitzner, Ted" userId="5a7e4d77-0646-4288-9b3a-6d00e909e8af" providerId="ADAL" clId="{2FD1CEB8-A408-4CB4-A360-FBBEB0E7BF42}" dt="2025-03-16T19:23:20.232" v="42402" actId="20577"/>
          <ac:spMkLst>
            <pc:docMk/>
            <pc:sldMk cId="3168429056" sldId="308"/>
            <ac:spMk id="2" creationId="{7A05E9FD-CDF4-C1C7-2C37-395AAC6CC6EC}"/>
          </ac:spMkLst>
        </pc:spChg>
        <pc:spChg chg="mod">
          <ac:chgData name="Schwitzner, Ted" userId="5a7e4d77-0646-4288-9b3a-6d00e909e8af" providerId="ADAL" clId="{2FD1CEB8-A408-4CB4-A360-FBBEB0E7BF42}" dt="2025-03-16T19:02:54.937" v="41427" actId="20577"/>
          <ac:spMkLst>
            <pc:docMk/>
            <pc:sldMk cId="3168429056" sldId="308"/>
            <ac:spMk id="3" creationId="{1978E520-3B56-A38C-0BF5-4501152F6EA7}"/>
          </ac:spMkLst>
        </pc:spChg>
      </pc:sldChg>
      <pc:sldChg chg="modSp del mod">
        <pc:chgData name="Schwitzner, Ted" userId="5a7e4d77-0646-4288-9b3a-6d00e909e8af" providerId="ADAL" clId="{2FD1CEB8-A408-4CB4-A360-FBBEB0E7BF42}" dt="2025-03-13T17:12:22.928" v="7366" actId="2696"/>
        <pc:sldMkLst>
          <pc:docMk/>
          <pc:sldMk cId="3849450080" sldId="309"/>
        </pc:sldMkLst>
      </pc:sldChg>
      <pc:sldChg chg="del">
        <pc:chgData name="Schwitzner, Ted" userId="5a7e4d77-0646-4288-9b3a-6d00e909e8af" providerId="ADAL" clId="{2FD1CEB8-A408-4CB4-A360-FBBEB0E7BF42}" dt="2025-03-09T04:00:21.237" v="0" actId="47"/>
        <pc:sldMkLst>
          <pc:docMk/>
          <pc:sldMk cId="1506795701" sldId="310"/>
        </pc:sldMkLst>
      </pc:sldChg>
      <pc:sldChg chg="modSp add mod ord modNotesTx">
        <pc:chgData name="Schwitzner, Ted" userId="5a7e4d77-0646-4288-9b3a-6d00e909e8af" providerId="ADAL" clId="{2FD1CEB8-A408-4CB4-A360-FBBEB0E7BF42}" dt="2025-03-16T18:41:56.672" v="41089" actId="20577"/>
        <pc:sldMkLst>
          <pc:docMk/>
          <pc:sldMk cId="2853037286" sldId="310"/>
        </pc:sldMkLst>
        <pc:spChg chg="mod">
          <ac:chgData name="Schwitzner, Ted" userId="5a7e4d77-0646-4288-9b3a-6d00e909e8af" providerId="ADAL" clId="{2FD1CEB8-A408-4CB4-A360-FBBEB0E7BF42}" dt="2025-03-13T16:37:17.739" v="5249"/>
          <ac:spMkLst>
            <pc:docMk/>
            <pc:sldMk cId="2853037286" sldId="310"/>
            <ac:spMk id="2" creationId="{9B7DBFA8-618C-03E4-5E20-4245EE9DB979}"/>
          </ac:spMkLst>
        </pc:spChg>
        <pc:spChg chg="mod">
          <ac:chgData name="Schwitzner, Ted" userId="5a7e4d77-0646-4288-9b3a-6d00e909e8af" providerId="ADAL" clId="{2FD1CEB8-A408-4CB4-A360-FBBEB0E7BF42}" dt="2025-03-15T18:16:26.124" v="13178" actId="20577"/>
          <ac:spMkLst>
            <pc:docMk/>
            <pc:sldMk cId="2853037286" sldId="310"/>
            <ac:spMk id="3" creationId="{F1C517AA-BFC7-7563-00E4-474B98EB8F6C}"/>
          </ac:spMkLst>
        </pc:spChg>
      </pc:sldChg>
      <pc:sldChg chg="modSp add del mod modNotesTx">
        <pc:chgData name="Schwitzner, Ted" userId="5a7e4d77-0646-4288-9b3a-6d00e909e8af" providerId="ADAL" clId="{2FD1CEB8-A408-4CB4-A360-FBBEB0E7BF42}" dt="2025-03-16T20:25:25.788" v="46390" actId="2696"/>
        <pc:sldMkLst>
          <pc:docMk/>
          <pc:sldMk cId="1692728000" sldId="311"/>
        </pc:sldMkLst>
      </pc:sldChg>
      <pc:sldChg chg="add del">
        <pc:chgData name="Schwitzner, Ted" userId="5a7e4d77-0646-4288-9b3a-6d00e909e8af" providerId="ADAL" clId="{2FD1CEB8-A408-4CB4-A360-FBBEB0E7BF42}" dt="2025-03-13T17:02:20.856" v="6890" actId="47"/>
        <pc:sldMkLst>
          <pc:docMk/>
          <pc:sldMk cId="2548073753" sldId="312"/>
        </pc:sldMkLst>
      </pc:sldChg>
      <pc:sldChg chg="modSp add del mod ord">
        <pc:chgData name="Schwitzner, Ted" userId="5a7e4d77-0646-4288-9b3a-6d00e909e8af" providerId="ADAL" clId="{2FD1CEB8-A408-4CB4-A360-FBBEB0E7BF42}" dt="2025-03-16T19:47:41.758" v="42515" actId="2696"/>
        <pc:sldMkLst>
          <pc:docMk/>
          <pc:sldMk cId="91136836" sldId="313"/>
        </pc:sldMkLst>
      </pc:sldChg>
      <pc:sldChg chg="modSp add mod modNotesTx">
        <pc:chgData name="Schwitzner, Ted" userId="5a7e4d77-0646-4288-9b3a-6d00e909e8af" providerId="ADAL" clId="{2FD1CEB8-A408-4CB4-A360-FBBEB0E7BF42}" dt="2025-03-16T20:53:08.619" v="48891" actId="20577"/>
        <pc:sldMkLst>
          <pc:docMk/>
          <pc:sldMk cId="356406250" sldId="314"/>
        </pc:sldMkLst>
        <pc:spChg chg="mod">
          <ac:chgData name="Schwitzner, Ted" userId="5a7e4d77-0646-4288-9b3a-6d00e909e8af" providerId="ADAL" clId="{2FD1CEB8-A408-4CB4-A360-FBBEB0E7BF42}" dt="2025-03-13T16:53:50.951" v="6053" actId="21"/>
          <ac:spMkLst>
            <pc:docMk/>
            <pc:sldMk cId="356406250" sldId="314"/>
            <ac:spMk id="2" creationId="{D601E540-9514-D25F-299A-53CDD9AF33A0}"/>
          </ac:spMkLst>
        </pc:spChg>
        <pc:spChg chg="mod">
          <ac:chgData name="Schwitzner, Ted" userId="5a7e4d77-0646-4288-9b3a-6d00e909e8af" providerId="ADAL" clId="{2FD1CEB8-A408-4CB4-A360-FBBEB0E7BF42}" dt="2025-03-13T17:01:43.960" v="6868"/>
          <ac:spMkLst>
            <pc:docMk/>
            <pc:sldMk cId="356406250" sldId="314"/>
            <ac:spMk id="3" creationId="{C592ECA3-21DC-D978-9DF4-D8021E1435C3}"/>
          </ac:spMkLst>
        </pc:spChg>
      </pc:sldChg>
      <pc:sldChg chg="modSp add mod modNotesTx">
        <pc:chgData name="Schwitzner, Ted" userId="5a7e4d77-0646-4288-9b3a-6d00e909e8af" providerId="ADAL" clId="{2FD1CEB8-A408-4CB4-A360-FBBEB0E7BF42}" dt="2025-03-16T21:22:27.587" v="51826" actId="20577"/>
        <pc:sldMkLst>
          <pc:docMk/>
          <pc:sldMk cId="2824787792" sldId="315"/>
        </pc:sldMkLst>
        <pc:spChg chg="mod">
          <ac:chgData name="Schwitzner, Ted" userId="5a7e4d77-0646-4288-9b3a-6d00e909e8af" providerId="ADAL" clId="{2FD1CEB8-A408-4CB4-A360-FBBEB0E7BF42}" dt="2025-03-13T16:53:28.341" v="6050"/>
          <ac:spMkLst>
            <pc:docMk/>
            <pc:sldMk cId="2824787792" sldId="315"/>
            <ac:spMk id="2" creationId="{C941D699-FD04-34FC-A39F-885AB18F5643}"/>
          </ac:spMkLst>
        </pc:spChg>
        <pc:spChg chg="mod">
          <ac:chgData name="Schwitzner, Ted" userId="5a7e4d77-0646-4288-9b3a-6d00e909e8af" providerId="ADAL" clId="{2FD1CEB8-A408-4CB4-A360-FBBEB0E7BF42}" dt="2025-03-16T21:15:59.905" v="51099" actId="20577"/>
          <ac:spMkLst>
            <pc:docMk/>
            <pc:sldMk cId="2824787792" sldId="315"/>
            <ac:spMk id="3" creationId="{F8497191-6EB3-7537-CDC0-B08028FBCF6F}"/>
          </ac:spMkLst>
        </pc:spChg>
      </pc:sldChg>
      <pc:sldChg chg="modSp add del mod">
        <pc:chgData name="Schwitzner, Ted" userId="5a7e4d77-0646-4288-9b3a-6d00e909e8af" providerId="ADAL" clId="{2FD1CEB8-A408-4CB4-A360-FBBEB0E7BF42}" dt="2025-03-16T18:50:45.602" v="41120" actId="2696"/>
        <pc:sldMkLst>
          <pc:docMk/>
          <pc:sldMk cId="2162437216" sldId="316"/>
        </pc:sldMkLst>
      </pc:sldChg>
      <pc:sldChg chg="modSp add del mod">
        <pc:chgData name="Schwitzner, Ted" userId="5a7e4d77-0646-4288-9b3a-6d00e909e8af" providerId="ADAL" clId="{2FD1CEB8-A408-4CB4-A360-FBBEB0E7BF42}" dt="2025-03-16T18:53:26.943" v="41179" actId="2696"/>
        <pc:sldMkLst>
          <pc:docMk/>
          <pc:sldMk cId="2832101921" sldId="316"/>
        </pc:sldMkLst>
      </pc:sldChg>
      <pc:sldChg chg="modSp add mod modNotesTx">
        <pc:chgData name="Schwitzner, Ted" userId="5a7e4d77-0646-4288-9b3a-6d00e909e8af" providerId="ADAL" clId="{2FD1CEB8-A408-4CB4-A360-FBBEB0E7BF42}" dt="2025-03-16T22:27:14.495" v="58257" actId="20577"/>
        <pc:sldMkLst>
          <pc:docMk/>
          <pc:sldMk cId="3332317543" sldId="316"/>
        </pc:sldMkLst>
        <pc:spChg chg="mod">
          <ac:chgData name="Schwitzner, Ted" userId="5a7e4d77-0646-4288-9b3a-6d00e909e8af" providerId="ADAL" clId="{2FD1CEB8-A408-4CB4-A360-FBBEB0E7BF42}" dt="2025-03-16T22:27:14.495" v="58257" actId="20577"/>
          <ac:spMkLst>
            <pc:docMk/>
            <pc:sldMk cId="3332317543" sldId="316"/>
            <ac:spMk id="3" creationId="{FAAF2531-ACEF-E32E-AF44-FFE95ED9C87E}"/>
          </ac:spMkLst>
        </pc:spChg>
      </pc:sldChg>
      <pc:sldChg chg="modSp add del mod">
        <pc:chgData name="Schwitzner, Ted" userId="5a7e4d77-0646-4288-9b3a-6d00e909e8af" providerId="ADAL" clId="{2FD1CEB8-A408-4CB4-A360-FBBEB0E7BF42}" dt="2025-03-15T18:16:35.829" v="13179" actId="47"/>
        <pc:sldMkLst>
          <pc:docMk/>
          <pc:sldMk cId="48481081" sldId="317"/>
        </pc:sldMkLst>
      </pc:sldChg>
      <pc:sldChg chg="modSp add mod modNotesTx">
        <pc:chgData name="Schwitzner, Ted" userId="5a7e4d77-0646-4288-9b3a-6d00e909e8af" providerId="ADAL" clId="{2FD1CEB8-A408-4CB4-A360-FBBEB0E7BF42}" dt="2025-03-16T18:21:17.962" v="37559" actId="20577"/>
        <pc:sldMkLst>
          <pc:docMk/>
          <pc:sldMk cId="1708783337" sldId="318"/>
        </pc:sldMkLst>
        <pc:spChg chg="mod">
          <ac:chgData name="Schwitzner, Ted" userId="5a7e4d77-0646-4288-9b3a-6d00e909e8af" providerId="ADAL" clId="{2FD1CEB8-A408-4CB4-A360-FBBEB0E7BF42}" dt="2025-03-13T15:56:46.728" v="3615" actId="20577"/>
          <ac:spMkLst>
            <pc:docMk/>
            <pc:sldMk cId="1708783337" sldId="318"/>
            <ac:spMk id="2" creationId="{68A0EC4F-59A6-8F48-FBB7-D0220111EB8D}"/>
          </ac:spMkLst>
        </pc:spChg>
        <pc:spChg chg="mod">
          <ac:chgData name="Schwitzner, Ted" userId="5a7e4d77-0646-4288-9b3a-6d00e909e8af" providerId="ADAL" clId="{2FD1CEB8-A408-4CB4-A360-FBBEB0E7BF42}" dt="2025-03-15T18:02:54.140" v="12380" actId="20577"/>
          <ac:spMkLst>
            <pc:docMk/>
            <pc:sldMk cId="1708783337" sldId="318"/>
            <ac:spMk id="3" creationId="{C0441B88-E2E9-569A-C79D-1EB74D7F2707}"/>
          </ac:spMkLst>
        </pc:spChg>
      </pc:sldChg>
      <pc:sldChg chg="modSp new mod modNotesTx">
        <pc:chgData name="Schwitzner, Ted" userId="5a7e4d77-0646-4288-9b3a-6d00e909e8af" providerId="ADAL" clId="{2FD1CEB8-A408-4CB4-A360-FBBEB0E7BF42}" dt="2025-03-15T19:55:02.648" v="21413" actId="6549"/>
        <pc:sldMkLst>
          <pc:docMk/>
          <pc:sldMk cId="1952811550" sldId="319"/>
        </pc:sldMkLst>
        <pc:spChg chg="mod">
          <ac:chgData name="Schwitzner, Ted" userId="5a7e4d77-0646-4288-9b3a-6d00e909e8af" providerId="ADAL" clId="{2FD1CEB8-A408-4CB4-A360-FBBEB0E7BF42}" dt="2025-03-13T15:05:22.961" v="80" actId="20577"/>
          <ac:spMkLst>
            <pc:docMk/>
            <pc:sldMk cId="1952811550" sldId="319"/>
            <ac:spMk id="2" creationId="{EF349838-23B8-44F4-6771-46B74D50042A}"/>
          </ac:spMkLst>
        </pc:spChg>
        <pc:spChg chg="mod">
          <ac:chgData name="Schwitzner, Ted" userId="5a7e4d77-0646-4288-9b3a-6d00e909e8af" providerId="ADAL" clId="{2FD1CEB8-A408-4CB4-A360-FBBEB0E7BF42}" dt="2025-03-15T19:55:02.648" v="21413" actId="6549"/>
          <ac:spMkLst>
            <pc:docMk/>
            <pc:sldMk cId="1952811550" sldId="319"/>
            <ac:spMk id="3" creationId="{B816BBD7-D69E-E390-6C78-23B59E5F5EF2}"/>
          </ac:spMkLst>
        </pc:spChg>
      </pc:sldChg>
      <pc:sldChg chg="modSp add mod modNotesTx">
        <pc:chgData name="Schwitzner, Ted" userId="5a7e4d77-0646-4288-9b3a-6d00e909e8af" providerId="ADAL" clId="{2FD1CEB8-A408-4CB4-A360-FBBEB0E7BF42}" dt="2025-03-16T20:41:30.387" v="48347" actId="20577"/>
        <pc:sldMkLst>
          <pc:docMk/>
          <pc:sldMk cId="1356650897" sldId="320"/>
        </pc:sldMkLst>
        <pc:spChg chg="mod">
          <ac:chgData name="Schwitzner, Ted" userId="5a7e4d77-0646-4288-9b3a-6d00e909e8af" providerId="ADAL" clId="{2FD1CEB8-A408-4CB4-A360-FBBEB0E7BF42}" dt="2025-03-16T20:16:55.609" v="45733" actId="20577"/>
          <ac:spMkLst>
            <pc:docMk/>
            <pc:sldMk cId="1356650897" sldId="320"/>
            <ac:spMk id="2" creationId="{7D7AF9D1-43BE-544D-6FC6-FC892D5A6461}"/>
          </ac:spMkLst>
        </pc:spChg>
        <pc:spChg chg="mod">
          <ac:chgData name="Schwitzner, Ted" userId="5a7e4d77-0646-4288-9b3a-6d00e909e8af" providerId="ADAL" clId="{2FD1CEB8-A408-4CB4-A360-FBBEB0E7BF42}" dt="2025-03-16T20:41:30.387" v="48347" actId="20577"/>
          <ac:spMkLst>
            <pc:docMk/>
            <pc:sldMk cId="1356650897" sldId="320"/>
            <ac:spMk id="3" creationId="{3DD4C9E3-E135-12AF-6C3E-3CCA52513382}"/>
          </ac:spMkLst>
        </pc:spChg>
      </pc:sldChg>
      <pc:sldChg chg="modSp add del mod">
        <pc:chgData name="Schwitzner, Ted" userId="5a7e4d77-0646-4288-9b3a-6d00e909e8af" providerId="ADAL" clId="{2FD1CEB8-A408-4CB4-A360-FBBEB0E7BF42}" dt="2025-03-16T20:16:26.905" v="45723" actId="2696"/>
        <pc:sldMkLst>
          <pc:docMk/>
          <pc:sldMk cId="1691324180" sldId="320"/>
        </pc:sldMkLst>
      </pc:sldChg>
      <pc:sldChg chg="add del">
        <pc:chgData name="Schwitzner, Ted" userId="5a7e4d77-0646-4288-9b3a-6d00e909e8af" providerId="ADAL" clId="{2FD1CEB8-A408-4CB4-A360-FBBEB0E7BF42}" dt="2025-03-16T19:00:02.580" v="41280" actId="2696"/>
        <pc:sldMkLst>
          <pc:docMk/>
          <pc:sldMk cId="3146947653" sldId="320"/>
        </pc:sldMkLst>
      </pc:sldChg>
      <pc:sldChg chg="modSp new del mod ord modNotesTx">
        <pc:chgData name="Schwitzner, Ted" userId="5a7e4d77-0646-4288-9b3a-6d00e909e8af" providerId="ADAL" clId="{2FD1CEB8-A408-4CB4-A360-FBBEB0E7BF42}" dt="2025-03-16T18:59:17.110" v="41278" actId="2696"/>
        <pc:sldMkLst>
          <pc:docMk/>
          <pc:sldMk cId="3618239615" sldId="320"/>
        </pc:sldMkLst>
      </pc:sldChg>
      <pc:sldChg chg="modSp new del mod">
        <pc:chgData name="Schwitzner, Ted" userId="5a7e4d77-0646-4288-9b3a-6d00e909e8af" providerId="ADAL" clId="{2FD1CEB8-A408-4CB4-A360-FBBEB0E7BF42}" dt="2025-03-15T21:46:59.665" v="31850" actId="2696"/>
        <pc:sldMkLst>
          <pc:docMk/>
          <pc:sldMk cId="811358197" sldId="321"/>
        </pc:sldMkLst>
      </pc:sldChg>
      <pc:sldChg chg="add del">
        <pc:chgData name="Schwitzner, Ted" userId="5a7e4d77-0646-4288-9b3a-6d00e909e8af" providerId="ADAL" clId="{2FD1CEB8-A408-4CB4-A360-FBBEB0E7BF42}" dt="2025-03-15T21:47:15.556" v="31852"/>
        <pc:sldMkLst>
          <pc:docMk/>
          <pc:sldMk cId="1010145402" sldId="321"/>
        </pc:sldMkLst>
      </pc:sldChg>
      <pc:sldChg chg="modSp add mod">
        <pc:chgData name="Schwitzner, Ted" userId="5a7e4d77-0646-4288-9b3a-6d00e909e8af" providerId="ADAL" clId="{2FD1CEB8-A408-4CB4-A360-FBBEB0E7BF42}" dt="2025-03-15T21:47:27.306" v="31860" actId="20577"/>
        <pc:sldMkLst>
          <pc:docMk/>
          <pc:sldMk cId="1881833693" sldId="321"/>
        </pc:sldMkLst>
        <pc:spChg chg="mod">
          <ac:chgData name="Schwitzner, Ted" userId="5a7e4d77-0646-4288-9b3a-6d00e909e8af" providerId="ADAL" clId="{2FD1CEB8-A408-4CB4-A360-FBBEB0E7BF42}" dt="2025-03-15T21:47:27.306" v="31860" actId="20577"/>
          <ac:spMkLst>
            <pc:docMk/>
            <pc:sldMk cId="1881833693" sldId="321"/>
            <ac:spMk id="2" creationId="{769FE8AB-4A96-4A4B-A673-3A45BF5ABEC4}"/>
          </ac:spMkLst>
        </pc:spChg>
      </pc:sldChg>
      <pc:sldChg chg="modSp add del mod">
        <pc:chgData name="Schwitzner, Ted" userId="5a7e4d77-0646-4288-9b3a-6d00e909e8af" providerId="ADAL" clId="{2FD1CEB8-A408-4CB4-A360-FBBEB0E7BF42}" dt="2025-03-15T21:46:59.665" v="31850" actId="2696"/>
        <pc:sldMkLst>
          <pc:docMk/>
          <pc:sldMk cId="607756593" sldId="322"/>
        </pc:sldMkLst>
      </pc:sldChg>
      <pc:sldChg chg="add del">
        <pc:chgData name="Schwitzner, Ted" userId="5a7e4d77-0646-4288-9b3a-6d00e909e8af" providerId="ADAL" clId="{2FD1CEB8-A408-4CB4-A360-FBBEB0E7BF42}" dt="2025-03-15T21:47:15.556" v="31852"/>
        <pc:sldMkLst>
          <pc:docMk/>
          <pc:sldMk cId="1106897791" sldId="322"/>
        </pc:sldMkLst>
      </pc:sldChg>
      <pc:sldChg chg="modSp add mod">
        <pc:chgData name="Schwitzner, Ted" userId="5a7e4d77-0646-4288-9b3a-6d00e909e8af" providerId="ADAL" clId="{2FD1CEB8-A408-4CB4-A360-FBBEB0E7BF42}" dt="2025-03-15T21:47:35.349" v="31869" actId="20577"/>
        <pc:sldMkLst>
          <pc:docMk/>
          <pc:sldMk cId="3023447120" sldId="322"/>
        </pc:sldMkLst>
        <pc:spChg chg="mod">
          <ac:chgData name="Schwitzner, Ted" userId="5a7e4d77-0646-4288-9b3a-6d00e909e8af" providerId="ADAL" clId="{2FD1CEB8-A408-4CB4-A360-FBBEB0E7BF42}" dt="2025-03-15T21:47:35.349" v="31869" actId="20577"/>
          <ac:spMkLst>
            <pc:docMk/>
            <pc:sldMk cId="3023447120" sldId="322"/>
            <ac:spMk id="2" creationId="{98C0C156-B187-66A3-72E0-BB8C94B422EF}"/>
          </ac:spMkLst>
        </pc:spChg>
      </pc:sldChg>
      <pc:sldChg chg="modSp add mod">
        <pc:chgData name="Schwitzner, Ted" userId="5a7e4d77-0646-4288-9b3a-6d00e909e8af" providerId="ADAL" clId="{2FD1CEB8-A408-4CB4-A360-FBBEB0E7BF42}" dt="2025-03-15T21:47:41.790" v="31878" actId="20577"/>
        <pc:sldMkLst>
          <pc:docMk/>
          <pc:sldMk cId="1241761547" sldId="323"/>
        </pc:sldMkLst>
        <pc:spChg chg="mod">
          <ac:chgData name="Schwitzner, Ted" userId="5a7e4d77-0646-4288-9b3a-6d00e909e8af" providerId="ADAL" clId="{2FD1CEB8-A408-4CB4-A360-FBBEB0E7BF42}" dt="2025-03-15T21:47:41.790" v="31878" actId="20577"/>
          <ac:spMkLst>
            <pc:docMk/>
            <pc:sldMk cId="1241761547" sldId="323"/>
            <ac:spMk id="2" creationId="{50EE7DDD-88A7-95C2-4D89-9ADA2BA6307A}"/>
          </ac:spMkLst>
        </pc:spChg>
      </pc:sldChg>
      <pc:sldChg chg="modSp add del mod">
        <pc:chgData name="Schwitzner, Ted" userId="5a7e4d77-0646-4288-9b3a-6d00e909e8af" providerId="ADAL" clId="{2FD1CEB8-A408-4CB4-A360-FBBEB0E7BF42}" dt="2025-03-15T21:46:59.665" v="31850" actId="2696"/>
        <pc:sldMkLst>
          <pc:docMk/>
          <pc:sldMk cId="2990309726" sldId="323"/>
        </pc:sldMkLst>
      </pc:sldChg>
      <pc:sldChg chg="add del">
        <pc:chgData name="Schwitzner, Ted" userId="5a7e4d77-0646-4288-9b3a-6d00e909e8af" providerId="ADAL" clId="{2FD1CEB8-A408-4CB4-A360-FBBEB0E7BF42}" dt="2025-03-15T21:47:15.556" v="31852"/>
        <pc:sldMkLst>
          <pc:docMk/>
          <pc:sldMk cId="3338924656" sldId="323"/>
        </pc:sldMkLst>
      </pc:sldChg>
      <pc:sldChg chg="modSp add del mod ord modNotesTx">
        <pc:chgData name="Schwitzner, Ted" userId="5a7e4d77-0646-4288-9b3a-6d00e909e8af" providerId="ADAL" clId="{2FD1CEB8-A408-4CB4-A360-FBBEB0E7BF42}" dt="2025-03-16T18:50:45.602" v="41120" actId="2696"/>
        <pc:sldMkLst>
          <pc:docMk/>
          <pc:sldMk cId="642621519" sldId="324"/>
        </pc:sldMkLst>
      </pc:sldChg>
      <pc:sldChg chg="modSp add del mod">
        <pc:chgData name="Schwitzner, Ted" userId="5a7e4d77-0646-4288-9b3a-6d00e909e8af" providerId="ADAL" clId="{2FD1CEB8-A408-4CB4-A360-FBBEB0E7BF42}" dt="2025-03-16T21:27:45.172" v="51828" actId="2696"/>
        <pc:sldMkLst>
          <pc:docMk/>
          <pc:sldMk cId="2471752044" sldId="324"/>
        </pc:sldMkLst>
      </pc:sldChg>
      <pc:sldChg chg="modSp add mod modNotesTx">
        <pc:chgData name="Schwitzner, Ted" userId="5a7e4d77-0646-4288-9b3a-6d00e909e8af" providerId="ADAL" clId="{2FD1CEB8-A408-4CB4-A360-FBBEB0E7BF42}" dt="2025-03-16T21:56:46.473" v="55196" actId="20577"/>
        <pc:sldMkLst>
          <pc:docMk/>
          <pc:sldMk cId="3431727579" sldId="324"/>
        </pc:sldMkLst>
        <pc:spChg chg="mod">
          <ac:chgData name="Schwitzner, Ted" userId="5a7e4d77-0646-4288-9b3a-6d00e909e8af" providerId="ADAL" clId="{2FD1CEB8-A408-4CB4-A360-FBBEB0E7BF42}" dt="2025-03-16T21:29:16.023" v="51867" actId="20577"/>
          <ac:spMkLst>
            <pc:docMk/>
            <pc:sldMk cId="3431727579" sldId="324"/>
            <ac:spMk id="2" creationId="{8FB141D9-7C5D-4F7E-344F-5C63CCC81421}"/>
          </ac:spMkLst>
        </pc:spChg>
        <pc:spChg chg="mod">
          <ac:chgData name="Schwitzner, Ted" userId="5a7e4d77-0646-4288-9b3a-6d00e909e8af" providerId="ADAL" clId="{2FD1CEB8-A408-4CB4-A360-FBBEB0E7BF42}" dt="2025-03-16T21:55:16.541" v="54676" actId="20577"/>
          <ac:spMkLst>
            <pc:docMk/>
            <pc:sldMk cId="3431727579" sldId="324"/>
            <ac:spMk id="3" creationId="{640821D7-31CD-7B77-8AC9-CAD5A759707A}"/>
          </ac:spMkLst>
        </pc:spChg>
      </pc:sldChg>
      <pc:sldChg chg="modSp add del mod modNotesTx">
        <pc:chgData name="Schwitzner, Ted" userId="5a7e4d77-0646-4288-9b3a-6d00e909e8af" providerId="ADAL" clId="{2FD1CEB8-A408-4CB4-A360-FBBEB0E7BF42}" dt="2025-03-16T22:52:50.366" v="58667" actId="47"/>
        <pc:sldMkLst>
          <pc:docMk/>
          <pc:sldMk cId="2202438584" sldId="325"/>
        </pc:sldMkLst>
      </pc:sldChg>
      <pc:sldChg chg="modSp new del mod">
        <pc:chgData name="Schwitzner, Ted" userId="5a7e4d77-0646-4288-9b3a-6d00e909e8af" providerId="ADAL" clId="{2FD1CEB8-A408-4CB4-A360-FBBEB0E7BF42}" dt="2025-03-16T18:50:45.602" v="41120" actId="2696"/>
        <pc:sldMkLst>
          <pc:docMk/>
          <pc:sldMk cId="3394322556" sldId="325"/>
        </pc:sldMkLst>
      </pc:sldChg>
      <pc:sldChg chg="modSp new mod ord modNotesTx">
        <pc:chgData name="Schwitzner, Ted" userId="5a7e4d77-0646-4288-9b3a-6d00e909e8af" providerId="ADAL" clId="{2FD1CEB8-A408-4CB4-A360-FBBEB0E7BF42}" dt="2025-03-15T18:14:41.225" v="13153" actId="6549"/>
        <pc:sldMkLst>
          <pc:docMk/>
          <pc:sldMk cId="2804887715" sldId="326"/>
        </pc:sldMkLst>
        <pc:spChg chg="mod">
          <ac:chgData name="Schwitzner, Ted" userId="5a7e4d77-0646-4288-9b3a-6d00e909e8af" providerId="ADAL" clId="{2FD1CEB8-A408-4CB4-A360-FBBEB0E7BF42}" dt="2025-03-15T17:26:25.303" v="8237" actId="20577"/>
          <ac:spMkLst>
            <pc:docMk/>
            <pc:sldMk cId="2804887715" sldId="326"/>
            <ac:spMk id="2" creationId="{A7881225-CF13-E8C4-F307-4CCB7C896031}"/>
          </ac:spMkLst>
        </pc:spChg>
        <pc:spChg chg="mod">
          <ac:chgData name="Schwitzner, Ted" userId="5a7e4d77-0646-4288-9b3a-6d00e909e8af" providerId="ADAL" clId="{2FD1CEB8-A408-4CB4-A360-FBBEB0E7BF42}" dt="2025-03-15T17:42:34.200" v="10642" actId="20577"/>
          <ac:spMkLst>
            <pc:docMk/>
            <pc:sldMk cId="2804887715" sldId="326"/>
            <ac:spMk id="3" creationId="{F8DE852D-69AA-CDB2-4EA6-4D4D61A2D263}"/>
          </ac:spMkLst>
        </pc:spChg>
      </pc:sldChg>
      <pc:sldChg chg="modSp new del mod">
        <pc:chgData name="Schwitzner, Ted" userId="5a7e4d77-0646-4288-9b3a-6d00e909e8af" providerId="ADAL" clId="{2FD1CEB8-A408-4CB4-A360-FBBEB0E7BF42}" dt="2025-03-16T18:50:45.602" v="41120" actId="2696"/>
        <pc:sldMkLst>
          <pc:docMk/>
          <pc:sldMk cId="2134694281" sldId="327"/>
        </pc:sldMkLst>
      </pc:sldChg>
      <pc:sldChg chg="modSp add del mod">
        <pc:chgData name="Schwitzner, Ted" userId="5a7e4d77-0646-4288-9b3a-6d00e909e8af" providerId="ADAL" clId="{2FD1CEB8-A408-4CB4-A360-FBBEB0E7BF42}" dt="2025-03-16T22:27:43.697" v="58258" actId="47"/>
        <pc:sldMkLst>
          <pc:docMk/>
          <pc:sldMk cId="3646267353" sldId="327"/>
        </pc:sldMkLst>
      </pc:sldChg>
      <pc:sldChg chg="modSp new mod modNotesTx">
        <pc:chgData name="Schwitzner, Ted" userId="5a7e4d77-0646-4288-9b3a-6d00e909e8af" providerId="ADAL" clId="{2FD1CEB8-A408-4CB4-A360-FBBEB0E7BF42}" dt="2025-03-15T20:52:45.854" v="27851" actId="20577"/>
        <pc:sldMkLst>
          <pc:docMk/>
          <pc:sldMk cId="1334124084" sldId="328"/>
        </pc:sldMkLst>
        <pc:spChg chg="mod">
          <ac:chgData name="Schwitzner, Ted" userId="5a7e4d77-0646-4288-9b3a-6d00e909e8af" providerId="ADAL" clId="{2FD1CEB8-A408-4CB4-A360-FBBEB0E7BF42}" dt="2025-03-15T19:52:18.839" v="21017" actId="20577"/>
          <ac:spMkLst>
            <pc:docMk/>
            <pc:sldMk cId="1334124084" sldId="328"/>
            <ac:spMk id="2" creationId="{9A9F042A-94FE-B0CD-FA6F-0D15197F1825}"/>
          </ac:spMkLst>
        </pc:spChg>
        <pc:spChg chg="mod">
          <ac:chgData name="Schwitzner, Ted" userId="5a7e4d77-0646-4288-9b3a-6d00e909e8af" providerId="ADAL" clId="{2FD1CEB8-A408-4CB4-A360-FBBEB0E7BF42}" dt="2025-03-15T20:44:09.253" v="26894" actId="20577"/>
          <ac:spMkLst>
            <pc:docMk/>
            <pc:sldMk cId="1334124084" sldId="328"/>
            <ac:spMk id="3" creationId="{8DDF0BE7-9B1F-8C18-C077-266AD5DECA4E}"/>
          </ac:spMkLst>
        </pc:spChg>
      </pc:sldChg>
      <pc:sldChg chg="modSp new mod modNotesTx">
        <pc:chgData name="Schwitzner, Ted" userId="5a7e4d77-0646-4288-9b3a-6d00e909e8af" providerId="ADAL" clId="{2FD1CEB8-A408-4CB4-A360-FBBEB0E7BF42}" dt="2025-03-15T21:46:01.410" v="31849" actId="20577"/>
        <pc:sldMkLst>
          <pc:docMk/>
          <pc:sldMk cId="1762439466" sldId="329"/>
        </pc:sldMkLst>
        <pc:spChg chg="mod">
          <ac:chgData name="Schwitzner, Ted" userId="5a7e4d77-0646-4288-9b3a-6d00e909e8af" providerId="ADAL" clId="{2FD1CEB8-A408-4CB4-A360-FBBEB0E7BF42}" dt="2025-03-15T20:46:23.397" v="27301" actId="20577"/>
          <ac:spMkLst>
            <pc:docMk/>
            <pc:sldMk cId="1762439466" sldId="329"/>
            <ac:spMk id="2" creationId="{EFDD0459-34E3-691B-8C72-4BE65E3A8560}"/>
          </ac:spMkLst>
        </pc:spChg>
        <pc:spChg chg="mod">
          <ac:chgData name="Schwitzner, Ted" userId="5a7e4d77-0646-4288-9b3a-6d00e909e8af" providerId="ADAL" clId="{2FD1CEB8-A408-4CB4-A360-FBBEB0E7BF42}" dt="2025-03-15T21:40:50.543" v="31393" actId="20577"/>
          <ac:spMkLst>
            <pc:docMk/>
            <pc:sldMk cId="1762439466" sldId="329"/>
            <ac:spMk id="3" creationId="{DDB3C2B4-FE8E-92FD-9918-7811287A7544}"/>
          </ac:spMkLst>
        </pc:spChg>
      </pc:sldChg>
      <pc:sldChg chg="modSp new mod modNotesTx">
        <pc:chgData name="Schwitzner, Ted" userId="5a7e4d77-0646-4288-9b3a-6d00e909e8af" providerId="ADAL" clId="{2FD1CEB8-A408-4CB4-A360-FBBEB0E7BF42}" dt="2025-03-15T22:13:37.838" v="35123" actId="20577"/>
        <pc:sldMkLst>
          <pc:docMk/>
          <pc:sldMk cId="1328253402" sldId="330"/>
        </pc:sldMkLst>
        <pc:spChg chg="mod">
          <ac:chgData name="Schwitzner, Ted" userId="5a7e4d77-0646-4288-9b3a-6d00e909e8af" providerId="ADAL" clId="{2FD1CEB8-A408-4CB4-A360-FBBEB0E7BF42}" dt="2025-03-15T18:01:02.348" v="12296" actId="20577"/>
          <ac:spMkLst>
            <pc:docMk/>
            <pc:sldMk cId="1328253402" sldId="330"/>
            <ac:spMk id="2" creationId="{4A0714EB-4195-4E2C-C66C-0776D7F680EA}"/>
          </ac:spMkLst>
        </pc:spChg>
        <pc:spChg chg="mod">
          <ac:chgData name="Schwitzner, Ted" userId="5a7e4d77-0646-4288-9b3a-6d00e909e8af" providerId="ADAL" clId="{2FD1CEB8-A408-4CB4-A360-FBBEB0E7BF42}" dt="2025-03-15T22:07:06.447" v="33925" actId="20577"/>
          <ac:spMkLst>
            <pc:docMk/>
            <pc:sldMk cId="1328253402" sldId="330"/>
            <ac:spMk id="3" creationId="{A7BDB73D-6EC2-538B-3C4B-FDE36E477CBB}"/>
          </ac:spMkLst>
        </pc:spChg>
      </pc:sldChg>
      <pc:sldChg chg="new del">
        <pc:chgData name="Schwitzner, Ted" userId="5a7e4d77-0646-4288-9b3a-6d00e909e8af" providerId="ADAL" clId="{2FD1CEB8-A408-4CB4-A360-FBBEB0E7BF42}" dt="2025-03-15T17:56:00.097" v="12140" actId="47"/>
        <pc:sldMkLst>
          <pc:docMk/>
          <pc:sldMk cId="3508318158" sldId="330"/>
        </pc:sldMkLst>
      </pc:sldChg>
      <pc:sldChg chg="new del">
        <pc:chgData name="Schwitzner, Ted" userId="5a7e4d77-0646-4288-9b3a-6d00e909e8af" providerId="ADAL" clId="{2FD1CEB8-A408-4CB4-A360-FBBEB0E7BF42}" dt="2025-03-15T18:31:12.218" v="13553" actId="47"/>
        <pc:sldMkLst>
          <pc:docMk/>
          <pc:sldMk cId="1097777732" sldId="331"/>
        </pc:sldMkLst>
      </pc:sldChg>
      <pc:sldChg chg="modSp add mod modNotesTx">
        <pc:chgData name="Schwitzner, Ted" userId="5a7e4d77-0646-4288-9b3a-6d00e909e8af" providerId="ADAL" clId="{2FD1CEB8-A408-4CB4-A360-FBBEB0E7BF42}" dt="2025-03-16T20:25:05.447" v="46389" actId="6549"/>
        <pc:sldMkLst>
          <pc:docMk/>
          <pc:sldMk cId="3304233469" sldId="331"/>
        </pc:sldMkLst>
        <pc:spChg chg="mod">
          <ac:chgData name="Schwitzner, Ted" userId="5a7e4d77-0646-4288-9b3a-6d00e909e8af" providerId="ADAL" clId="{2FD1CEB8-A408-4CB4-A360-FBBEB0E7BF42}" dt="2025-03-16T20:22:01.853" v="45994" actId="20577"/>
          <ac:spMkLst>
            <pc:docMk/>
            <pc:sldMk cId="3304233469" sldId="331"/>
            <ac:spMk id="3" creationId="{22E8F2D8-8BE5-7C12-DC27-8F87543FC73D}"/>
          </ac:spMkLst>
        </pc:spChg>
      </pc:sldChg>
      <pc:sldChg chg="modSp add mod modNotesTx">
        <pc:chgData name="Schwitzner, Ted" userId="5a7e4d77-0646-4288-9b3a-6d00e909e8af" providerId="ADAL" clId="{2FD1CEB8-A408-4CB4-A360-FBBEB0E7BF42}" dt="2025-03-16T20:49:09.915" v="48879" actId="20577"/>
        <pc:sldMkLst>
          <pc:docMk/>
          <pc:sldMk cId="1674041840" sldId="332"/>
        </pc:sldMkLst>
        <pc:spChg chg="mod">
          <ac:chgData name="Schwitzner, Ted" userId="5a7e4d77-0646-4288-9b3a-6d00e909e8af" providerId="ADAL" clId="{2FD1CEB8-A408-4CB4-A360-FBBEB0E7BF42}" dt="2025-03-16T20:41:48.308" v="48377" actId="20577"/>
          <ac:spMkLst>
            <pc:docMk/>
            <pc:sldMk cId="1674041840" sldId="332"/>
            <ac:spMk id="2" creationId="{8EFEC243-7ABA-B547-B858-BA8C0A005EAF}"/>
          </ac:spMkLst>
        </pc:spChg>
        <pc:spChg chg="mod">
          <ac:chgData name="Schwitzner, Ted" userId="5a7e4d77-0646-4288-9b3a-6d00e909e8af" providerId="ADAL" clId="{2FD1CEB8-A408-4CB4-A360-FBBEB0E7BF42}" dt="2025-03-16T20:49:09.915" v="48879" actId="20577"/>
          <ac:spMkLst>
            <pc:docMk/>
            <pc:sldMk cId="1674041840" sldId="332"/>
            <ac:spMk id="3" creationId="{624C5C01-BD58-411F-F3BB-54005E88A5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C0CA4-4DC9-4775-A2A9-9D20EAA77B35}"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C6CAE-6E0A-4531-A948-183874EB4D5E}" type="slidenum">
              <a:rPr lang="en-US" smtClean="0"/>
              <a:t>‹#›</a:t>
            </a:fld>
            <a:endParaRPr lang="en-US"/>
          </a:p>
        </p:txBody>
      </p:sp>
    </p:spTree>
    <p:extLst>
      <p:ext uri="{BB962C8B-B14F-4D97-AF65-F5344CB8AC3E}">
        <p14:creationId xmlns:p14="http://schemas.microsoft.com/office/powerpoint/2010/main" val="385759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a:t>
            </a:fld>
            <a:endParaRPr lang="en-US"/>
          </a:p>
        </p:txBody>
      </p:sp>
    </p:spTree>
    <p:extLst>
      <p:ext uri="{BB962C8B-B14F-4D97-AF65-F5344CB8AC3E}">
        <p14:creationId xmlns:p14="http://schemas.microsoft.com/office/powerpoint/2010/main" val="28066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create orders for electronic resources, activation takes on additional importance. Alma sees activation as the electronic form of receiving, so we need to follow certain practices to have orders properly processed for payment and renewal, if needed.</a:t>
            </a:r>
          </a:p>
          <a:p>
            <a:endParaRPr lang="en-US" dirty="0"/>
          </a:p>
          <a:p>
            <a:r>
              <a:rPr lang="en-US" dirty="0"/>
              <a:t>Going directly to a resource and activating the portfolio or collection is certainly an option, and it will take care of making the package and its portfolios visible in Primo VE. However, this doesn’t move the acquisitions process forward. </a:t>
            </a:r>
          </a:p>
          <a:p>
            <a:endParaRPr lang="en-US" dirty="0"/>
          </a:p>
          <a:p>
            <a:r>
              <a:rPr lang="en-US" dirty="0"/>
              <a:t>Instead of going directly to a resource, we can start with the Manage Electronic Resource Activation screen. This is available from the Resources menu, as well as from the Alma tasks list. Note that this screen hasn’t been updated to the new user experience yet. Here, we can see resources that are awaiting activation, assigned to someone or not. Notice that it also includes resources that were not ordered. These might require investigation later.</a:t>
            </a:r>
          </a:p>
          <a:p>
            <a:endParaRPr lang="en-US" dirty="0"/>
          </a:p>
          <a:p>
            <a:r>
              <a:rPr lang="en-US" dirty="0"/>
              <a:t>Locate a title on the list that is ready for activation. Select the actions menu, then choose a function. You may edit the activation task, edit the electronic resource, test the link, activate, or other options. Testing access is a good practice to ensure that you’re getting to the resource that you expected to get. Click Activate to make the resource available. Then select actions menu again and choose Done to complete the activation task.</a:t>
            </a:r>
          </a:p>
        </p:txBody>
      </p:sp>
      <p:sp>
        <p:nvSpPr>
          <p:cNvPr id="4" name="Slide Number Placeholder 3"/>
          <p:cNvSpPr>
            <a:spLocks noGrp="1"/>
          </p:cNvSpPr>
          <p:nvPr>
            <p:ph type="sldNum" sz="quarter" idx="5"/>
          </p:nvPr>
        </p:nvSpPr>
        <p:spPr/>
        <p:txBody>
          <a:bodyPr/>
          <a:lstStyle/>
          <a:p>
            <a:fld id="{B66C6CAE-6E0A-4531-A948-183874EB4D5E}" type="slidenum">
              <a:rPr lang="en-US" smtClean="0"/>
              <a:t>12</a:t>
            </a:fld>
            <a:endParaRPr lang="en-US"/>
          </a:p>
        </p:txBody>
      </p:sp>
    </p:spTree>
    <p:extLst>
      <p:ext uri="{BB962C8B-B14F-4D97-AF65-F5344CB8AC3E}">
        <p14:creationId xmlns:p14="http://schemas.microsoft.com/office/powerpoint/2010/main" val="65483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Zone collections aren’t perfect, and because they’re intended to serve all customers, sometimes data changes based on what is true at the present. One thing that happens occasionally is that titles are removed from a CZ collection because the publisher changed the license rights. This change is made to the CZ because the title is no longer available to new customers, but it may ignore whether your institution had purchased perpetual rights.</a:t>
            </a:r>
          </a:p>
          <a:p>
            <a:endParaRPr lang="en-US" dirty="0"/>
          </a:p>
          <a:p>
            <a:r>
              <a:rPr lang="en-US" dirty="0"/>
              <a:t>The good news is that Ex Libris has arrangements with 10 providers who will share details on institution-specific entitlements. Those details will be provided in KBART file on a weekly basis, or daily if the provider allows, and automatically update the collection with the correct titles and portfolios. If this is of interest, begin by filing a support case with Ex Libris; CARLI can help you with that as well. Ex Libris will configure the integration and activate an appropriate collection for the holdings. After the process is up and running, you would monitor the weekly job reports of changes to make sure that new titles are added as you license them. The report should also identify anything removed, which might require some follow-up.</a:t>
            </a:r>
          </a:p>
        </p:txBody>
      </p:sp>
      <p:sp>
        <p:nvSpPr>
          <p:cNvPr id="4" name="Slide Number Placeholder 3"/>
          <p:cNvSpPr>
            <a:spLocks noGrp="1"/>
          </p:cNvSpPr>
          <p:nvPr>
            <p:ph type="sldNum" sz="quarter" idx="5"/>
          </p:nvPr>
        </p:nvSpPr>
        <p:spPr/>
        <p:txBody>
          <a:bodyPr/>
          <a:lstStyle/>
          <a:p>
            <a:fld id="{B66C6CAE-6E0A-4531-A948-183874EB4D5E}" type="slidenum">
              <a:rPr lang="en-US" smtClean="0"/>
              <a:t>13</a:t>
            </a:fld>
            <a:endParaRPr lang="en-US"/>
          </a:p>
        </p:txBody>
      </p:sp>
    </p:spTree>
    <p:extLst>
      <p:ext uri="{BB962C8B-B14F-4D97-AF65-F5344CB8AC3E}">
        <p14:creationId xmlns:p14="http://schemas.microsoft.com/office/powerpoint/2010/main" val="57536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14</a:t>
            </a:fld>
            <a:endParaRPr lang="en-US"/>
          </a:p>
        </p:txBody>
      </p:sp>
    </p:spTree>
    <p:extLst>
      <p:ext uri="{BB962C8B-B14F-4D97-AF65-F5344CB8AC3E}">
        <p14:creationId xmlns:p14="http://schemas.microsoft.com/office/powerpoint/2010/main" val="393596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Twenty-some years ago, the Program for Cooperative Cataloging developed the Provider-Neutral model of cataloging to deal with the variances that may appear when cataloging electronic resources. The model accommodates the idea of using a single description for an electronic resource, regardless of the platform that hosts the content, so long as the description applies to equivalent manifestations of the expression. Details on how to access a resource, such as the platform and the direct URL, are considered as local inventory information, similar to the way we use shelf locations and call numbers for physical materials. The provider neutral model also helps guard against a proliferation of multiple, nearly identical records for a resource. CARLI’s cooperative cataloging policies prioritize the use of the provider neutral model when possible, both for management of duplicate records and title counts. Members will also see this model applied in Community Zone data as well.</a:t>
            </a:r>
          </a:p>
          <a:p>
            <a:endParaRPr lang="en-US" dirty="0"/>
          </a:p>
          <a:p>
            <a:r>
              <a:rPr lang="en-US" dirty="0"/>
              <a:t>For example, if you have A Handmaid’s Tale on EBSCO </a:t>
            </a:r>
            <a:r>
              <a:rPr lang="en-US" dirty="0" err="1"/>
              <a:t>ebooks</a:t>
            </a:r>
            <a:r>
              <a:rPr lang="en-US" dirty="0"/>
              <a:t>, </a:t>
            </a:r>
            <a:r>
              <a:rPr lang="en-US" dirty="0" err="1"/>
              <a:t>Ebook</a:t>
            </a:r>
            <a:r>
              <a:rPr lang="en-US" dirty="0"/>
              <a:t> Central, and </a:t>
            </a:r>
            <a:r>
              <a:rPr lang="en-US" dirty="0" err="1"/>
              <a:t>OverDrive</a:t>
            </a:r>
            <a:r>
              <a:rPr lang="en-US" dirty="0"/>
              <a:t>, and all are for digital reproduction of the 1986 edition, you may expect these to be on the same bibliographic record, rather than one record for each platform. However, if one of those versions is enhanced in some way, such that there is a significant difference from one platform to another, then there might be a case for separate record for that version. Similarly, if the electronic version is based on a different physical edition, you should expect that version to use a different bib record.</a:t>
            </a:r>
          </a:p>
          <a:p>
            <a:endParaRPr lang="en-US" dirty="0"/>
          </a:p>
          <a:p>
            <a:r>
              <a:rPr lang="en-US" dirty="0"/>
              <a:t>When you encounter mismatches between bibliographic records and the target resource for a portfolio, you have some options to consider. If the record you find in the CZ is minimal or is missing some data, you may enhance the bibliographic record with the missing data. Any enhancements you provide should not alter what resource is being described. Changing the date on the record for A Handmaid’s Tale and you should follow cataloging conventions for data being added. For instance, if the bib records are missing a series title that your faculty and patrons commonly use to find a set of </a:t>
            </a:r>
            <a:r>
              <a:rPr lang="en-US" dirty="0" err="1"/>
              <a:t>ebooks</a:t>
            </a:r>
            <a:r>
              <a:rPr lang="en-US" dirty="0"/>
              <a:t>, then adding the series title in MARC 490 and 830 fields could be the appropriate choice. You may also add local extension fields such as 973. It’s possible that you may also need to enhance your Primo VE record display configuration to accommodate these changes.</a:t>
            </a:r>
          </a:p>
        </p:txBody>
      </p:sp>
      <p:sp>
        <p:nvSpPr>
          <p:cNvPr id="4" name="Slide Number Placeholder 3"/>
          <p:cNvSpPr>
            <a:spLocks noGrp="1"/>
          </p:cNvSpPr>
          <p:nvPr>
            <p:ph type="sldNum" sz="quarter" idx="5"/>
          </p:nvPr>
        </p:nvSpPr>
        <p:spPr/>
        <p:txBody>
          <a:bodyPr/>
          <a:lstStyle/>
          <a:p>
            <a:fld id="{B66C6CAE-6E0A-4531-A948-183874EB4D5E}" type="slidenum">
              <a:rPr lang="en-US" smtClean="0"/>
              <a:t>15</a:t>
            </a:fld>
            <a:endParaRPr lang="en-US"/>
          </a:p>
        </p:txBody>
      </p:sp>
    </p:spTree>
    <p:extLst>
      <p:ext uri="{BB962C8B-B14F-4D97-AF65-F5344CB8AC3E}">
        <p14:creationId xmlns:p14="http://schemas.microsoft.com/office/powerpoint/2010/main" val="1776330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E7D68-79E8-97FC-585B-61E79B641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DA535-25A3-50D0-6AE7-B574B420B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B5AEA-53D6-E98B-EF6D-6E56194A03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BCA65EB-D6A5-3D78-4CFE-2087928FF8BD}"/>
              </a:ext>
            </a:extLst>
          </p:cNvPr>
          <p:cNvSpPr>
            <a:spLocks noGrp="1"/>
          </p:cNvSpPr>
          <p:nvPr>
            <p:ph type="sldNum" sz="quarter" idx="5"/>
          </p:nvPr>
        </p:nvSpPr>
        <p:spPr/>
        <p:txBody>
          <a:bodyPr/>
          <a:lstStyle/>
          <a:p>
            <a:fld id="{B66C6CAE-6E0A-4531-A948-183874EB4D5E}" type="slidenum">
              <a:rPr lang="en-US" smtClean="0"/>
              <a:t>16</a:t>
            </a:fld>
            <a:endParaRPr lang="en-US"/>
          </a:p>
        </p:txBody>
      </p:sp>
    </p:spTree>
    <p:extLst>
      <p:ext uri="{BB962C8B-B14F-4D97-AF65-F5344CB8AC3E}">
        <p14:creationId xmlns:p14="http://schemas.microsoft.com/office/powerpoint/2010/main" val="2917034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EB1A5-51E9-AA42-8B61-9A8408201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9D6C0-A212-859E-67F0-AC1546932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62675-AC19-3EE3-FADD-A347B3535222}"/>
              </a:ext>
            </a:extLst>
          </p:cNvPr>
          <p:cNvSpPr>
            <a:spLocks noGrp="1"/>
          </p:cNvSpPr>
          <p:nvPr>
            <p:ph type="body" idx="1"/>
          </p:nvPr>
        </p:nvSpPr>
        <p:spPr/>
        <p:txBody>
          <a:bodyPr/>
          <a:lstStyle/>
          <a:p>
            <a:r>
              <a:rPr lang="en-US" dirty="0"/>
              <a:t>More frequently that we would like, electronic resources act up on us. Articles may be taken down or moved, issues are indexed as available but not yet published electronically, publishers may change embargo terms, a database update changes the linking data or even the bibliographic record. In short, stuff goes wrong, and you’ll want some tools to manage the data while you work things out. </a:t>
            </a:r>
          </a:p>
          <a:p>
            <a:endParaRPr lang="en-US" dirty="0"/>
          </a:p>
          <a:p>
            <a:r>
              <a:rPr lang="en-US" dirty="0"/>
              <a:t>One option you’ll want to consider for problems is deactivating a portfolio. This may be an effective option when you recognize that something is wrong with a given title on a platform. Deactivating removes the portfolio from Primo VE displays immediately. Titles may still appear in Primo, though, commonly with the text “Check for available services.” This may provide users the option to request a resource from another I-Share library or ILL, depending on other general electronic services you may have configured. Meanwhile, the title and portfolio remain in Alma, and you may use the test access function to evaluate whether the links are working again.</a:t>
            </a:r>
          </a:p>
          <a:p>
            <a:endParaRPr lang="en-US" dirty="0"/>
          </a:p>
          <a:p>
            <a:r>
              <a:rPr lang="en-US" dirty="0"/>
              <a:t>There are many more kinds of problems than I can cover here, such as working through proxy issues, parameter mismatches, article-level issues, and so on. I’ll refer you to our excellent troubleshooting document on the CARLI website, as well as to the community of electronic resources people throughout CARLI.</a:t>
            </a:r>
          </a:p>
        </p:txBody>
      </p:sp>
      <p:sp>
        <p:nvSpPr>
          <p:cNvPr id="4" name="Slide Number Placeholder 3">
            <a:extLst>
              <a:ext uri="{FF2B5EF4-FFF2-40B4-BE49-F238E27FC236}">
                <a16:creationId xmlns:a16="http://schemas.microsoft.com/office/drawing/2014/main" id="{BE81E858-BBC8-E0D2-5930-1BFC847453A8}"/>
              </a:ext>
            </a:extLst>
          </p:cNvPr>
          <p:cNvSpPr>
            <a:spLocks noGrp="1"/>
          </p:cNvSpPr>
          <p:nvPr>
            <p:ph type="sldNum" sz="quarter" idx="5"/>
          </p:nvPr>
        </p:nvSpPr>
        <p:spPr/>
        <p:txBody>
          <a:bodyPr/>
          <a:lstStyle/>
          <a:p>
            <a:fld id="{B66C6CAE-6E0A-4531-A948-183874EB4D5E}" type="slidenum">
              <a:rPr lang="en-US" smtClean="0"/>
              <a:t>17</a:t>
            </a:fld>
            <a:endParaRPr lang="en-US"/>
          </a:p>
        </p:txBody>
      </p:sp>
    </p:spTree>
    <p:extLst>
      <p:ext uri="{BB962C8B-B14F-4D97-AF65-F5344CB8AC3E}">
        <p14:creationId xmlns:p14="http://schemas.microsoft.com/office/powerpoint/2010/main" val="164166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4148E-3D9B-CE20-C565-9B1FDB816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2DCDC-F3F4-8064-95CA-9EA0604B6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2694B-0E37-41F7-79D0-E918B7BA4F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that we’ve added, updated, and relinked portfolios today, it’s fitting that we close the collection management loop by deleting inventory. You want your institution zone repository to accurately represent the resources that you currently provide. When resources are no longer available, you will want to remove them so that library staff, patrons, and other I-Share member libraries no longer perceive that you have access.</a:t>
            </a:r>
          </a:p>
          <a:p>
            <a:endParaRPr lang="en-US" dirty="0"/>
          </a:p>
          <a:p>
            <a:r>
              <a:rPr lang="en-US" dirty="0"/>
              <a:t>CARLI recommends using the deletion process associated with portfolios to remove any inactive portfolios that are no longer licensed. When practical, delete also any bibliographic records that no longer have portfolios. And you should also delete any collections that you no longer license.</a:t>
            </a:r>
          </a:p>
          <a:p>
            <a:endParaRPr lang="en-US" dirty="0"/>
          </a:p>
          <a:p>
            <a:r>
              <a:rPr lang="en-US" dirty="0"/>
              <a:t>Alma Analytics retains the data on your portfolios from when they were added to when they were deleted. Additionally, Alma maintains a Deleted Repository, an archive of the data that was deleted, and from which data could be restored if needed. The Deleted Repository is only searchable using record identifiers that you would get from Analytics, or details about how records were deleted.</a:t>
            </a:r>
          </a:p>
        </p:txBody>
      </p:sp>
      <p:sp>
        <p:nvSpPr>
          <p:cNvPr id="4" name="Slide Number Placeholder 3">
            <a:extLst>
              <a:ext uri="{FF2B5EF4-FFF2-40B4-BE49-F238E27FC236}">
                <a16:creationId xmlns:a16="http://schemas.microsoft.com/office/drawing/2014/main" id="{DA1C86C3-C2CA-A728-FD8B-5984014461FB}"/>
              </a:ext>
            </a:extLst>
          </p:cNvPr>
          <p:cNvSpPr>
            <a:spLocks noGrp="1"/>
          </p:cNvSpPr>
          <p:nvPr>
            <p:ph type="sldNum" sz="quarter" idx="5"/>
          </p:nvPr>
        </p:nvSpPr>
        <p:spPr/>
        <p:txBody>
          <a:bodyPr/>
          <a:lstStyle/>
          <a:p>
            <a:fld id="{B66C6CAE-6E0A-4531-A948-183874EB4D5E}" type="slidenum">
              <a:rPr lang="en-US" smtClean="0"/>
              <a:t>18</a:t>
            </a:fld>
            <a:endParaRPr lang="en-US"/>
          </a:p>
        </p:txBody>
      </p:sp>
    </p:spTree>
    <p:extLst>
      <p:ext uri="{BB962C8B-B14F-4D97-AF65-F5344CB8AC3E}">
        <p14:creationId xmlns:p14="http://schemas.microsoft.com/office/powerpoint/2010/main" val="2054796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3AB7-A32D-BA87-761A-50A145A35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68F99-1A71-044A-273B-47B8183C9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B1BF9-49A4-5614-6DA7-FD87143319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977D54-AA38-969A-3D59-29F38BCD87EC}"/>
              </a:ext>
            </a:extLst>
          </p:cNvPr>
          <p:cNvSpPr>
            <a:spLocks noGrp="1"/>
          </p:cNvSpPr>
          <p:nvPr>
            <p:ph type="sldNum" sz="quarter" idx="5"/>
          </p:nvPr>
        </p:nvSpPr>
        <p:spPr/>
        <p:txBody>
          <a:bodyPr/>
          <a:lstStyle/>
          <a:p>
            <a:fld id="{B66C6CAE-6E0A-4531-A948-183874EB4D5E}" type="slidenum">
              <a:rPr lang="en-US" smtClean="0"/>
              <a:t>19</a:t>
            </a:fld>
            <a:endParaRPr lang="en-US"/>
          </a:p>
        </p:txBody>
      </p:sp>
    </p:spTree>
    <p:extLst>
      <p:ext uri="{BB962C8B-B14F-4D97-AF65-F5344CB8AC3E}">
        <p14:creationId xmlns:p14="http://schemas.microsoft.com/office/powerpoint/2010/main" val="71996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https://go.uillinois.edu/cattrain2025</a:t>
            </a:r>
          </a:p>
        </p:txBody>
      </p:sp>
      <p:sp>
        <p:nvSpPr>
          <p:cNvPr id="4" name="Slide Number Placeholder 3"/>
          <p:cNvSpPr>
            <a:spLocks noGrp="1"/>
          </p:cNvSpPr>
          <p:nvPr>
            <p:ph type="sldNum" sz="quarter" idx="5"/>
          </p:nvPr>
        </p:nvSpPr>
        <p:spPr/>
        <p:txBody>
          <a:bodyPr/>
          <a:lstStyle/>
          <a:p>
            <a:fld id="{B66C6CAE-6E0A-4531-A948-183874EB4D5E}" type="slidenum">
              <a:rPr lang="en-US" smtClean="0"/>
              <a:t>20</a:t>
            </a:fld>
            <a:endParaRPr lang="en-US"/>
          </a:p>
        </p:txBody>
      </p:sp>
    </p:spTree>
    <p:extLst>
      <p:ext uri="{BB962C8B-B14F-4D97-AF65-F5344CB8AC3E}">
        <p14:creationId xmlns:p14="http://schemas.microsoft.com/office/powerpoint/2010/main" val="85647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Alma, the unit of electronic inventory is called the portfolio. Historically, Ex Libris chose this term when developing the SFX link resolver, which is a predecessor for Alma’s electronic resource functionality. I’m told the term doesn’t quite fit, but it’s less cumbersome than electronic manifestation and less dubious than electronic item. The portfolio in Alma contains the details needed to fulfill a patron’s interest in getting a resource. </a:t>
            </a:r>
            <a:r>
              <a:rPr lang="en-US" dirty="0" err="1"/>
              <a:t>Miniminally</a:t>
            </a:r>
            <a:r>
              <a:rPr lang="en-US" dirty="0"/>
              <a:t>, a portfolio will contain a URL, perhaps a plain text URL or possibly a URL coded with identifiers, such as a digital object identifier, or DOI. Portfolios may also include details related to the purchase and licensing terms of use, notes on access limitations, and the extent of data available. For instance, portfolios for journal titles will generally include the years of coverage, as well as any details on embargoed content.</a:t>
            </a:r>
          </a:p>
          <a:p>
            <a:endParaRPr lang="en-US" dirty="0"/>
          </a:p>
          <a:p>
            <a:r>
              <a:rPr lang="en-US" dirty="0"/>
              <a:t>Every portfolio in Alma will be related to one bibliographic record. A bibliographic record may be related to many portfolios, since each portfolio relates to how to access the resource on a given platform.</a:t>
            </a:r>
          </a:p>
          <a:p>
            <a:endParaRPr lang="en-US" dirty="0"/>
          </a:p>
          <a:p>
            <a:r>
              <a:rPr lang="en-US" dirty="0"/>
              <a:t>Most portfolios will be related to one electronic collection. It is possible for a portfolio to exist without being related to a collection, though this approach asks tradeoffs for library staff in managing the data on electronic resources.</a:t>
            </a:r>
          </a:p>
        </p:txBody>
      </p:sp>
      <p:sp>
        <p:nvSpPr>
          <p:cNvPr id="4" name="Slide Number Placeholder 3"/>
          <p:cNvSpPr>
            <a:spLocks noGrp="1"/>
          </p:cNvSpPr>
          <p:nvPr>
            <p:ph type="sldNum" sz="quarter" idx="5"/>
          </p:nvPr>
        </p:nvSpPr>
        <p:spPr/>
        <p:txBody>
          <a:bodyPr/>
          <a:lstStyle/>
          <a:p>
            <a:fld id="{B66C6CAE-6E0A-4531-A948-183874EB4D5E}" type="slidenum">
              <a:rPr lang="en-US" smtClean="0"/>
              <a:t>4</a:t>
            </a:fld>
            <a:endParaRPr lang="en-US"/>
          </a:p>
        </p:txBody>
      </p:sp>
    </p:spTree>
    <p:extLst>
      <p:ext uri="{BB962C8B-B14F-4D97-AF65-F5344CB8AC3E}">
        <p14:creationId xmlns:p14="http://schemas.microsoft.com/office/powerpoint/2010/main" val="400658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Alma</a:t>
            </a:r>
          </a:p>
          <a:p>
            <a:r>
              <a:rPr lang="en-US" dirty="0"/>
              <a:t>[Search: Electronic collections, advanced, select index Availability (Electronic collection) equals Available, using IZ, not combined.</a:t>
            </a:r>
          </a:p>
          <a:p>
            <a:r>
              <a:rPr lang="en-US" dirty="0"/>
              <a:t>[Select Project Muse All Books</a:t>
            </a:r>
          </a:p>
          <a:p>
            <a:endParaRPr lang="en-US" dirty="0"/>
          </a:p>
          <a:p>
            <a:r>
              <a:rPr lang="en-US" dirty="0"/>
              <a:t>Electronic Collections are containers used by Alma to describe and organized resources that are available from a given provider. Sometimes collections may include all resources from a provider, but frequently, collections are organized around the packages that providers use to market and license the resources. This container lets us store both informational and functional details that will apply to all resources within the collection. For instance, on the General tab, we see that this is a selective package, meaning our institution might activate a few or all of the titles in the collection, that we have an interface defined which also has a definition for retrieving COUNTER usage data. While the Notes tab includes a public note that will appear in Primo VE for each active portfolio. How much of this you use is up to you, though the more you provide, the more you can get out later.</a:t>
            </a:r>
          </a:p>
          <a:p>
            <a:endParaRPr lang="en-US" dirty="0"/>
          </a:p>
          <a:p>
            <a:r>
              <a:rPr lang="en-US" dirty="0"/>
              <a:t>Each collection contains another layer for managing data called an Electronic Service. This term also relates back to the development of SFX and more broadly to the </a:t>
            </a:r>
            <a:r>
              <a:rPr lang="en-US" dirty="0" err="1"/>
              <a:t>OpenURL</a:t>
            </a:r>
            <a:r>
              <a:rPr lang="en-US" dirty="0"/>
              <a:t> standard. It was envisioned that electronic platforms like Alma could request context-sensitive services of different types depending on the kind of resource that was used as a starting point. For instance, one could request the full text of an article, or possibly get machine-readable text for analysis. At any rate, Alma supports one service type, Full Text, which seems odd when you find it on streaming media collections. In practice, full text means this service connects a patron to the content specified by the resource, whether that’s text, spoken or musical audio, video, or other media.</a:t>
            </a:r>
          </a:p>
          <a:p>
            <a:endParaRPr lang="en-US" dirty="0"/>
          </a:p>
          <a:p>
            <a:r>
              <a:rPr lang="en-US" dirty="0"/>
              <a:t>Activation is an important process for Alma, indicating that a resource may be posted publicly to Primo VE. In the background, the active service makes the resources in the collection available to </a:t>
            </a:r>
            <a:r>
              <a:rPr lang="en-US" dirty="0" err="1"/>
              <a:t>OpenURL</a:t>
            </a:r>
            <a:r>
              <a:rPr lang="en-US" dirty="0"/>
              <a:t> requests. If your users are searching Google Scholar, for example, they could follow a link back to Primo VE and directly to the resource they found. Activation has a third context in Alma, in that it is the electronic version of receiving inventory. We’ll see in a bit that there is a process for this.</a:t>
            </a:r>
          </a:p>
          <a:p>
            <a:endParaRPr lang="en-US" dirty="0"/>
          </a:p>
          <a:p>
            <a:r>
              <a:rPr lang="en-US" dirty="0"/>
              <a:t>Another function of the full text service is that it provides a template for connecting to resources within the given collection. We tend to think of URLs for resources as fairly static, but technology changes, servers may be added and replaced, content may be moved around. Providing persistent and consistent access to resources is frequently managed at a more granular level, especially when it comes to collections in the Community Zone. Looking here at project muse, we see that the service establishes two possible hosts for the start of any URL. Then there’s a parameter, CHOOSE_HOST, that the library needs to designate to get the right outcome. In practice, sometimes the technology works without us filling in the blanks, based perhaps on IP addresses or other details that we don’t immediately perceive. </a:t>
            </a:r>
          </a:p>
          <a:p>
            <a:endParaRPr lang="en-US" dirty="0"/>
          </a:p>
          <a:p>
            <a:r>
              <a:rPr lang="en-US" dirty="0"/>
              <a:t>The linking details also identify whether Alma should apply proxy server settings to the URL that’s delivered. Setting the proxy at the service level lets the value apply to all portfolios in the collection without the need to modify individual URLs. Since the proxy information itself is managed separately in Alma configuration, if you make a change to your proxy, such as switching between </a:t>
            </a:r>
            <a:r>
              <a:rPr lang="en-US" dirty="0" err="1"/>
              <a:t>EZproxy</a:t>
            </a:r>
            <a:r>
              <a:rPr lang="en-US" dirty="0"/>
              <a:t> and OpenAthens, you may have to modify only the service to apply the new settings.</a:t>
            </a:r>
          </a:p>
        </p:txBody>
      </p:sp>
      <p:sp>
        <p:nvSpPr>
          <p:cNvPr id="4" name="Slide Number Placeholder 3"/>
          <p:cNvSpPr>
            <a:spLocks noGrp="1"/>
          </p:cNvSpPr>
          <p:nvPr>
            <p:ph type="sldNum" sz="quarter" idx="5"/>
          </p:nvPr>
        </p:nvSpPr>
        <p:spPr/>
        <p:txBody>
          <a:bodyPr/>
          <a:lstStyle/>
          <a:p>
            <a:fld id="{B66C6CAE-6E0A-4531-A948-183874EB4D5E}" type="slidenum">
              <a:rPr lang="en-US" smtClean="0"/>
              <a:t>5</a:t>
            </a:fld>
            <a:endParaRPr lang="en-US"/>
          </a:p>
        </p:txBody>
      </p:sp>
    </p:spTree>
    <p:extLst>
      <p:ext uri="{BB962C8B-B14F-4D97-AF65-F5344CB8AC3E}">
        <p14:creationId xmlns:p14="http://schemas.microsoft.com/office/powerpoint/2010/main" val="411149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I’m emphasizing doing electronic resources work using collections. Collections offer the ability to manage portfolios in aggregate, so that if there are issues, you can affect changes to multiple resources through a single-entry point. If a collection is unavailable for some reason, deactivating the service or posting an outage note at a high level is faster than pushing the same change to a few hundred or a few thousand portfolios. Portfolios in collections are also easier to find in Alma, and clearer for users to select in Primo VE. If you find a title with an electronic portfolio in a collection, you instantly know more about the resource.</a:t>
            </a:r>
          </a:p>
          <a:p>
            <a:endParaRPr lang="en-US" dirty="0"/>
          </a:p>
          <a:p>
            <a:r>
              <a:rPr lang="en-US" dirty="0"/>
              <a:t>It is possible to have portfolios without including them in collections. A lot of electronic titles that were migrated from a previous system will have been added as standalone portfolios. There are a couple scenarios a standalone makes some sense, such as a journal title from an independent publisher, or a resource such as a website or database that doesn’t quite fit the same delivery model as a collection. </a:t>
            </a:r>
          </a:p>
          <a:p>
            <a:br>
              <a:rPr lang="en-US" dirty="0"/>
            </a:br>
            <a:r>
              <a:rPr lang="en-US" dirty="0"/>
              <a:t>A standalone portfolio is somewhat limited compared to portfolios in collections. It has no explicit service, so access is provided through the URL stored in the portfolio. In Primo VE, the display of the portfolio has less clarity than other portfolios, typically appearing with a generic link stating, “view full text,” more reminiscent of web 1.0 styles of linking than we expect now. Functionally, the portfolio still supports selection of a proxy and of a COUNTER profile, should one exist. Standalone portfolios may also be bulk modified through sets and the Change Electronic portfolio information job. In general, standalone portfolios are perceived as more challenging to manage.</a:t>
            </a:r>
          </a:p>
          <a:p>
            <a:endParaRPr lang="en-US" dirty="0"/>
          </a:p>
          <a:p>
            <a:r>
              <a:rPr lang="en-US" dirty="0"/>
              <a:t>Here’s a good point to pause for questions.</a:t>
            </a:r>
          </a:p>
        </p:txBody>
      </p:sp>
      <p:sp>
        <p:nvSpPr>
          <p:cNvPr id="4" name="Slide Number Placeholder 3"/>
          <p:cNvSpPr>
            <a:spLocks noGrp="1"/>
          </p:cNvSpPr>
          <p:nvPr>
            <p:ph type="sldNum" sz="quarter" idx="5"/>
          </p:nvPr>
        </p:nvSpPr>
        <p:spPr/>
        <p:txBody>
          <a:bodyPr/>
          <a:lstStyle/>
          <a:p>
            <a:fld id="{B66C6CAE-6E0A-4531-A948-183874EB4D5E}" type="slidenum">
              <a:rPr lang="en-US" smtClean="0"/>
              <a:t>6</a:t>
            </a:fld>
            <a:endParaRPr lang="en-US"/>
          </a:p>
        </p:txBody>
      </p:sp>
    </p:spTree>
    <p:extLst>
      <p:ext uri="{BB962C8B-B14F-4D97-AF65-F5344CB8AC3E}">
        <p14:creationId xmlns:p14="http://schemas.microsoft.com/office/powerpoint/2010/main" val="17303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about adding and managing collections in your institution, I want to share that CARLI already manages 160 collections that are available to all members, distributing access and inventory through the network zone. These collections include resources that CARLI has purchased or licensed on behalf of all members, such as the CARLI </a:t>
            </a:r>
            <a:r>
              <a:rPr lang="en-US" dirty="0" err="1"/>
              <a:t>Ebook</a:t>
            </a:r>
            <a:r>
              <a:rPr lang="en-US" dirty="0"/>
              <a:t> program and the CARLI EBSCOhost package. They also include many commonly available packages such as the Illinois State Library’s EBSCOhost package, and open resources like OERs, open access collections, and government documents. We even facilitate collections for member group purchases, such as for </a:t>
            </a:r>
            <a:r>
              <a:rPr lang="en-US" dirty="0" err="1"/>
              <a:t>eRead</a:t>
            </a:r>
            <a:r>
              <a:rPr lang="en-US" dirty="0"/>
              <a:t> Illinois and the NILRC consortiums </a:t>
            </a:r>
            <a:r>
              <a:rPr lang="en-US" dirty="0" err="1"/>
              <a:t>OverDrive</a:t>
            </a:r>
            <a:r>
              <a:rPr lang="en-US" dirty="0"/>
              <a:t> package.</a:t>
            </a:r>
          </a:p>
          <a:p>
            <a:endParaRPr lang="en-US" dirty="0"/>
          </a:p>
          <a:p>
            <a:r>
              <a:rPr lang="en-US" dirty="0"/>
              <a:t>CARLI chooses to manage these collections centrally in order to reduce duplication of effort across the consortium, activating or importing collections once for all members, rather than 94 identical times. Providing collections centrally also helps CARLI manage our overall title count. The current number of electronic titles active in the NZ right now is about 627,000. If these titles were activated in each IZ separately, that’s around 59 million records.</a:t>
            </a:r>
          </a:p>
          <a:p>
            <a:endParaRPr lang="en-US" dirty="0"/>
          </a:p>
          <a:p>
            <a:r>
              <a:rPr lang="en-US" dirty="0"/>
              <a:t>So, what do you need to know to find and use these resources? First, these resources are shared to institutions using inventory groups. Each institution is assigned to a group. The group is assigned to a collection, and it includes any institution-specific coding for the resources. The result is that titles from the NZ automatically appear to your patrons in Primo VE. The titles also appear to staff in Alma, though some slight of hand is required to get this.</a:t>
            </a:r>
          </a:p>
          <a:p>
            <a:endParaRPr lang="en-US" dirty="0"/>
          </a:p>
          <a:p>
            <a:r>
              <a:rPr lang="en-US" dirty="0"/>
              <a:t>On the institution zone search tab, when you search for electronic titles or collections, you’ll find a “Combined Search” option on the facets pane. If you activate this option, then the results of the search include titles from your IZ and those shared from the NZ.</a:t>
            </a:r>
          </a:p>
        </p:txBody>
      </p:sp>
      <p:sp>
        <p:nvSpPr>
          <p:cNvPr id="4" name="Slide Number Placeholder 3"/>
          <p:cNvSpPr>
            <a:spLocks noGrp="1"/>
          </p:cNvSpPr>
          <p:nvPr>
            <p:ph type="sldNum" sz="quarter" idx="5"/>
          </p:nvPr>
        </p:nvSpPr>
        <p:spPr/>
        <p:txBody>
          <a:bodyPr/>
          <a:lstStyle/>
          <a:p>
            <a:fld id="{B66C6CAE-6E0A-4531-A948-183874EB4D5E}" type="slidenum">
              <a:rPr lang="en-US" smtClean="0"/>
              <a:t>7</a:t>
            </a:fld>
            <a:endParaRPr lang="en-US"/>
          </a:p>
        </p:txBody>
      </p:sp>
    </p:spTree>
    <p:extLst>
      <p:ext uri="{BB962C8B-B14F-4D97-AF65-F5344CB8AC3E}">
        <p14:creationId xmlns:p14="http://schemas.microsoft.com/office/powerpoint/2010/main" val="55652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collection isn’t available from the NZ, then you need to find the right collection. You should start with a search of the Community Zone, as there are thousands of collections available that are comprised of bibliographic records and portfolios that contain known information about the resources.</a:t>
            </a:r>
          </a:p>
          <a:p>
            <a:endParaRPr lang="en-US" dirty="0"/>
          </a:p>
          <a:p>
            <a:r>
              <a:rPr lang="en-US" dirty="0"/>
              <a:t>[As of 3/15/2025, Selective packages: 23,707; aggregator packages: 6,878; Databases: 12,288]</a:t>
            </a:r>
          </a:p>
          <a:p>
            <a:endParaRPr lang="en-US" dirty="0"/>
          </a:p>
          <a:p>
            <a:r>
              <a:rPr lang="en-US" dirty="0"/>
              <a:t>Many collections may be found by searching the way that the provider markets and licenses the package. A lot of packages are customized for consortia or for specific geographic regions, even under the same marketing name. Watch for the type of collection that is listed and the portfolio count. The type of collection will tell you whether portfolios may be managed individually or all as one. The portfolio count is a useful guide for judging how much data the collection contains. It is also important to see who manages a collection, as collections may be contributed by libraries and by providers. Much like selecting the correct bibliographic record for a resource, selecting the correct collection may take a little more time and reference checking than one expects.</a:t>
            </a:r>
          </a:p>
          <a:p>
            <a:endParaRPr lang="en-US" dirty="0"/>
          </a:p>
          <a:p>
            <a:r>
              <a:rPr lang="en-US" dirty="0"/>
              <a:t>If you are adding a collection that you licensed through CARLI’s electronic resources brokering program, we have compiled a list of the collection IDs that correspond to those packages. This list will save you the time of reviewing most of what we just mentioned, though as a cataloger, I always recommend reviewing the bib records associated with a collection. If the records are minimal, you may want to evaluate your options further.</a:t>
            </a:r>
          </a:p>
          <a:p>
            <a:endParaRPr lang="en-US" dirty="0"/>
          </a:p>
          <a:p>
            <a:r>
              <a:rPr lang="en-US" dirty="0"/>
              <a:t>If there’s no CZ collection, or the CZ data isn’t up to your expectations, or the collection you have is truly unique to your institution, a local collection may be the solution. Ideally, you’ll want a reliable source for metadata, such as the provider or OCLC</a:t>
            </a:r>
            <a:r>
              <a:rPr lang="en-US"/>
              <a:t>. </a:t>
            </a:r>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8</a:t>
            </a:fld>
            <a:endParaRPr lang="en-US"/>
          </a:p>
        </p:txBody>
      </p:sp>
    </p:spTree>
    <p:extLst>
      <p:ext uri="{BB962C8B-B14F-4D97-AF65-F5344CB8AC3E}">
        <p14:creationId xmlns:p14="http://schemas.microsoft.com/office/powerpoint/2010/main" val="356424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a:t>
            </a:r>
          </a:p>
          <a:p>
            <a:r>
              <a:rPr lang="en-US" dirty="0"/>
              <a:t>[https://about.jstor.org/librarians/journals/sustainability/</a:t>
            </a:r>
          </a:p>
          <a:p>
            <a:r>
              <a:rPr lang="en-US" dirty="0"/>
              <a:t>Let’s get some practice selecting and adding collections. JSTOR is an excellent platform to use for examples, because they have several distinct packages but also occasional challenges. I’m going to select the JSTOR Sustainability collection. We can download and review title lists that help us get to the right collection. </a:t>
            </a:r>
          </a:p>
          <a:p>
            <a:endParaRPr lang="en-US" dirty="0"/>
          </a:p>
          <a:p>
            <a:r>
              <a:rPr lang="en-US" dirty="0"/>
              <a:t>I’ll search the CZ to see what’s available, and it turns out there are a bunch. First we want to skip any packages that mention other consortia or regions. Even without that, there are still a few oddly named collections. How about title counts. The journal collections show counts in the 80s, but when we looked at the title list, we saw 18 titles. This is one of those challenges I mentioned. JSTOR and some other vendors organize journals according to a single serial title, maybe the most prominent or the most recent. However, Alma metadata is organized according to MARC records, with portfolios associated with each run of a title, and title changes are represented by a new bibliographic record.</a:t>
            </a:r>
          </a:p>
          <a:p>
            <a:endParaRPr lang="en-US" dirty="0"/>
          </a:p>
          <a:p>
            <a:r>
              <a:rPr lang="en-US" dirty="0"/>
              <a:t>We’ve got another tool handy. I just remembered that I’m getting this collection through CARLI. I’ll check the handy list of collection IDs &lt;https://www.carli.illinois.edu/products-services/i-share/electronic-res-man/cz-ecollection-ids&gt;. Search the list for JSTOR sustainability, and then we find a collection ID. We know which collection to select, so I’ll click Activate. I could also click Order, but we’ll come back to that option in a few minutes.</a:t>
            </a:r>
          </a:p>
          <a:p>
            <a:endParaRPr lang="en-US" dirty="0"/>
          </a:p>
          <a:p>
            <a:r>
              <a:rPr lang="en-US" dirty="0"/>
              <a:t>[continue demo]</a:t>
            </a:r>
          </a:p>
        </p:txBody>
      </p:sp>
      <p:sp>
        <p:nvSpPr>
          <p:cNvPr id="4" name="Slide Number Placeholder 3"/>
          <p:cNvSpPr>
            <a:spLocks noGrp="1"/>
          </p:cNvSpPr>
          <p:nvPr>
            <p:ph type="sldNum" sz="quarter" idx="5"/>
          </p:nvPr>
        </p:nvSpPr>
        <p:spPr/>
        <p:txBody>
          <a:bodyPr/>
          <a:lstStyle/>
          <a:p>
            <a:fld id="{B66C6CAE-6E0A-4531-A948-183874EB4D5E}" type="slidenum">
              <a:rPr lang="en-US" smtClean="0"/>
              <a:t>9</a:t>
            </a:fld>
            <a:endParaRPr lang="en-US"/>
          </a:p>
        </p:txBody>
      </p:sp>
    </p:spTree>
    <p:extLst>
      <p:ext uri="{BB962C8B-B14F-4D97-AF65-F5344CB8AC3E}">
        <p14:creationId xmlns:p14="http://schemas.microsoft.com/office/powerpoint/2010/main" val="150575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didn’t find a suitable collection in the CZ, or we feel that managing the collection more closely makes sense, we can add a local collection. For instance, the Kanopy BASE collection, which I also purchased via CARLI, is a recent addition to the CZ. However, the bibliographic metadata is extremely minimal. I know I can get bib records from the provider for these, so instead of using the CZ, I’ll create a local collection.</a:t>
            </a:r>
          </a:p>
          <a:p>
            <a:endParaRPr lang="en-US" dirty="0"/>
          </a:p>
          <a:p>
            <a:r>
              <a:rPr lang="en-US" dirty="0"/>
              <a:t>[demo</a:t>
            </a:r>
          </a:p>
          <a:p>
            <a:r>
              <a:rPr lang="en-US" dirty="0"/>
              <a:t>We start by using Resources &gt; Create Inventory &gt; Add Local Electronic Collection. Alma opens a screen which provides a template for the basic collection and service screens. We don’t need to be complete here, just give ourselves enough to work with, because we can expand on the data later. We’ll select the name, a brief description, and a collection type. Activate the service and set the details for parser type, proxy, and notes. </a:t>
            </a:r>
          </a:p>
          <a:p>
            <a:endParaRPr lang="en-US" dirty="0"/>
          </a:p>
          <a:p>
            <a:r>
              <a:rPr lang="en-US" dirty="0"/>
              <a:t>Save the collection and then we’re into a deeper level of the collection. Because we’re starting from scratch, we have to provide our own portfolios to the collection, which can be in one of several ways. Since we can get MARC records from Kanopy, the import profile makes sense, and that will create the portfolios in the process. I won’t be covering that right now, but I can review that later needed. </a:t>
            </a:r>
          </a:p>
          <a:p>
            <a:endParaRPr lang="en-US" dirty="0"/>
          </a:p>
          <a:p>
            <a:r>
              <a:rPr lang="en-US" dirty="0"/>
              <a:t>Other options exist for adding portfolios, which also apply to updating CZ collections as well. These include using the portfolio loader with a KBART file, manually selecting portfolios, and adding through purchase order lines. We can also move sets of portfolios into a collection if they already exist. </a:t>
            </a:r>
          </a:p>
          <a:p>
            <a:endParaRPr lang="en-US" dirty="0"/>
          </a:p>
          <a:p>
            <a:r>
              <a:rPr lang="en-US" dirty="0"/>
              <a:t>Remember those standalone portfolios we have, let’s start with a small set of them. Now, let’s create a collection, SAIC Electronic Journals. We’ll put a description in here for our future selves that this contains independent ejournals. Save. No we can go to the services tab, edit the full text service and work on portfolios. On the portfolios screen, we may select Add from a set. Select the set we created, add. Those portfolios are now a part of this collection.</a:t>
            </a:r>
          </a:p>
          <a:p>
            <a:endParaRPr lang="en-US" dirty="0"/>
          </a:p>
          <a:p>
            <a:r>
              <a:rPr lang="en-US" dirty="0"/>
              <a:t>Here’s a good spot to pause for questions.</a:t>
            </a:r>
          </a:p>
        </p:txBody>
      </p:sp>
      <p:sp>
        <p:nvSpPr>
          <p:cNvPr id="4" name="Slide Number Placeholder 3"/>
          <p:cNvSpPr>
            <a:spLocks noGrp="1"/>
          </p:cNvSpPr>
          <p:nvPr>
            <p:ph type="sldNum" sz="quarter" idx="5"/>
          </p:nvPr>
        </p:nvSpPr>
        <p:spPr/>
        <p:txBody>
          <a:bodyPr/>
          <a:lstStyle/>
          <a:p>
            <a:fld id="{B66C6CAE-6E0A-4531-A948-183874EB4D5E}" type="slidenum">
              <a:rPr lang="en-US" smtClean="0"/>
              <a:t>10</a:t>
            </a:fld>
            <a:endParaRPr lang="en-US"/>
          </a:p>
        </p:txBody>
      </p:sp>
    </p:spTree>
    <p:extLst>
      <p:ext uri="{BB962C8B-B14F-4D97-AF65-F5344CB8AC3E}">
        <p14:creationId xmlns:p14="http://schemas.microsoft.com/office/powerpoint/2010/main" val="413847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to switch gears a bit and talk about the acquisitions side of electronic resources management. While your institutions will have other systems that serve as the official record for orders and invoices, using Alma’s acquisitions functions boosts your resource management game. Besides being a record of what you purchased and when, the purchase order line serves as a nexus for inventory information, costs, and license details. If you expect to perform cost-per-use analysis for your resources, or if you want to share license permissions to staff or public users, you’ll need POLs in place.</a:t>
            </a:r>
          </a:p>
          <a:p>
            <a:endParaRPr lang="en-US" dirty="0"/>
          </a:p>
          <a:p>
            <a:r>
              <a:rPr lang="en-US" dirty="0"/>
              <a:t>PO Lines may be created for individual resources or for collections. What you order will determine how you setup the order as well. For instance, an aggregator package that you pay for annually should use an electronic collection subscription order type. Individual titles in a package will be one-time purchase orders. If you need to create orders for both the collection and title level, there are options as well, such as the Other Service order type and the Technical acquisition method.</a:t>
            </a:r>
          </a:p>
          <a:p>
            <a:endParaRPr lang="en-US" dirty="0"/>
          </a:p>
          <a:p>
            <a:r>
              <a:rPr lang="en-US" dirty="0"/>
              <a:t>With the order type set, you’ll then add a supplier, price and fund. You could also select an access provider, license, and access model. These details get added to the portfolio, and may share data with other users.</a:t>
            </a:r>
          </a:p>
        </p:txBody>
      </p:sp>
      <p:sp>
        <p:nvSpPr>
          <p:cNvPr id="4" name="Slide Number Placeholder 3"/>
          <p:cNvSpPr>
            <a:spLocks noGrp="1"/>
          </p:cNvSpPr>
          <p:nvPr>
            <p:ph type="sldNum" sz="quarter" idx="5"/>
          </p:nvPr>
        </p:nvSpPr>
        <p:spPr/>
        <p:txBody>
          <a:bodyPr/>
          <a:lstStyle/>
          <a:p>
            <a:fld id="{B66C6CAE-6E0A-4531-A948-183874EB4D5E}" type="slidenum">
              <a:rPr lang="en-US" smtClean="0"/>
              <a:t>11</a:t>
            </a:fld>
            <a:endParaRPr lang="en-US"/>
          </a:p>
        </p:txBody>
      </p:sp>
    </p:spTree>
    <p:extLst>
      <p:ext uri="{BB962C8B-B14F-4D97-AF65-F5344CB8AC3E}">
        <p14:creationId xmlns:p14="http://schemas.microsoft.com/office/powerpoint/2010/main" val="3055564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554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043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1622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87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32650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8352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4256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8478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07220" y="-94785"/>
            <a:ext cx="109728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p:nvPicPr>
        <p:blipFill>
          <a:blip r:embed="rId2"/>
          <a:stretch>
            <a:fillRect/>
          </a:stretch>
        </p:blipFill>
        <p:spPr>
          <a:xfrm>
            <a:off x="0" y="6159500"/>
            <a:ext cx="2353733" cy="698500"/>
          </a:xfrm>
          <a:prstGeom prst="rect">
            <a:avLst/>
          </a:prstGeom>
        </p:spPr>
      </p:pic>
    </p:spTree>
    <p:extLst>
      <p:ext uri="{BB962C8B-B14F-4D97-AF65-F5344CB8AC3E}">
        <p14:creationId xmlns:p14="http://schemas.microsoft.com/office/powerpoint/2010/main" val="373349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917854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2972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741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8399784" y="1028736"/>
            <a:ext cx="3792216"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2">
            <a:extLst>
              <a:ext uri="{FF2B5EF4-FFF2-40B4-BE49-F238E27FC236}">
                <a16:creationId xmlns:a16="http://schemas.microsoft.com/office/drawing/2014/main" id="{A054B965-4D7C-4CBD-8A94-7852BE4E4573}"/>
              </a:ext>
            </a:extLst>
          </p:cNvPr>
          <p:cNvSpPr/>
          <p:nvPr/>
        </p:nvSpPr>
        <p:spPr>
          <a:xfrm rot="16200000">
            <a:off x="8737581" y="2478111"/>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CC9C715B-D967-4E36-BF64-BCDC51CCC933}"/>
              </a:ext>
            </a:extLst>
          </p:cNvPr>
          <p:cNvSpPr/>
          <p:nvPr/>
        </p:nvSpPr>
        <p:spPr>
          <a:xfrm>
            <a:off x="8574475" y="4401520"/>
            <a:ext cx="3720556"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399" y="2491161"/>
            <a:ext cx="3120396" cy="2389459"/>
          </a:xfrm>
          <a:prstGeom prst="rect">
            <a:avLst/>
          </a:prstGeom>
        </p:spPr>
      </p:pic>
      <p:sp>
        <p:nvSpPr>
          <p:cNvPr id="3" name="Slide Number Placeholder 2"/>
          <p:cNvSpPr>
            <a:spLocks noGrp="1"/>
          </p:cNvSpPr>
          <p:nvPr>
            <p:ph type="sldNum" sz="quarter" idx="10"/>
          </p:nvPr>
        </p:nvSpPr>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527382" y="1028736"/>
            <a:ext cx="7749455"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11117620" y="1325628"/>
            <a:ext cx="629973"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8666256" y="5157194"/>
            <a:ext cx="1116411"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39BA4C5E-9346-449D-87A7-BDEC4A2014DF}"/>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198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456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958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368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4700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2200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1958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061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7357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946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602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394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355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407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671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792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767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3271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0BE-5B6C-91CF-4AB4-081FE96DC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8F920-014B-11F0-74D1-C3856E40E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B27B-160F-28C3-A96E-3E0ABC0A98C6}"/>
              </a:ext>
            </a:extLst>
          </p:cNvPr>
          <p:cNvSpPr>
            <a:spLocks noGrp="1"/>
          </p:cNvSpPr>
          <p:nvPr>
            <p:ph type="dt" sz="half" idx="10"/>
          </p:nvPr>
        </p:nvSpPr>
        <p:spPr/>
        <p:txBody>
          <a:bodyPr/>
          <a:lstStyle/>
          <a:p>
            <a:fld id="{73EA4C1D-15DC-4111-8AE5-95D6E05903D7}" type="datetimeFigureOut">
              <a:rPr lang="en-US" smtClean="0"/>
              <a:t>3/18/2025</a:t>
            </a:fld>
            <a:endParaRPr lang="en-US"/>
          </a:p>
        </p:txBody>
      </p:sp>
      <p:sp>
        <p:nvSpPr>
          <p:cNvPr id="5" name="Footer Placeholder 4">
            <a:extLst>
              <a:ext uri="{FF2B5EF4-FFF2-40B4-BE49-F238E27FC236}">
                <a16:creationId xmlns:a16="http://schemas.microsoft.com/office/drawing/2014/main" id="{E776D981-2858-D491-EEBD-85CCEE586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BE17C-526B-4103-F3C8-77B8C3423A37}"/>
              </a:ext>
            </a:extLst>
          </p:cNvPr>
          <p:cNvSpPr>
            <a:spLocks noGrp="1"/>
          </p:cNvSpPr>
          <p:nvPr>
            <p:ph type="sldNum" sz="quarter" idx="12"/>
          </p:nvPr>
        </p:nvSpPr>
        <p:spPr/>
        <p:txBody>
          <a:bodyPr/>
          <a:lstStyle/>
          <a:p>
            <a:fld id="{D1B85B97-0FDC-42A2-A3DC-953BEC3CA572}" type="slidenum">
              <a:rPr lang="en-US" smtClean="0"/>
              <a:t>‹#›</a:t>
            </a:fld>
            <a:endParaRPr lang="en-US"/>
          </a:p>
        </p:txBody>
      </p:sp>
    </p:spTree>
    <p:extLst>
      <p:ext uri="{BB962C8B-B14F-4D97-AF65-F5344CB8AC3E}">
        <p14:creationId xmlns:p14="http://schemas.microsoft.com/office/powerpoint/2010/main" val="789881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8" y="1358903"/>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3"/>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76400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7" y="977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6"/>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8371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77327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 y="12276"/>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2"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8903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8"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882903"/>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3822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6"/>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9915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5"/>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1799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15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6" name="Title 1"/>
          <p:cNvSpPr>
            <a:spLocks noGrp="1"/>
          </p:cNvSpPr>
          <p:nvPr>
            <p:ph type="title"/>
          </p:nvPr>
        </p:nvSpPr>
        <p:spPr>
          <a:xfrm>
            <a:off x="7798571" y="273053"/>
            <a:ext cx="4011084"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366957" y="273053"/>
            <a:ext cx="6517793"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1" y="1054107"/>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38090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2"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4" name="Title 1"/>
          <p:cNvSpPr>
            <a:spLocks noGrp="1"/>
          </p:cNvSpPr>
          <p:nvPr>
            <p:ph type="title"/>
          </p:nvPr>
        </p:nvSpPr>
        <p:spPr>
          <a:xfrm>
            <a:off x="609600" y="274641"/>
            <a:ext cx="8657552"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2"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9"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9"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9"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76298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5" y="5323457"/>
            <a:ext cx="9698181"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6421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18130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235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3379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67948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905113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65020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8"/>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8"/>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046700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227044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5369703"/>
            <a:ext cx="11329500"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8"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415094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3"/>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2000"/>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982671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8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790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69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16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60230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2.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8938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8"/>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grpSp>
    </p:spTree>
    <p:extLst>
      <p:ext uri="{BB962C8B-B14F-4D97-AF65-F5344CB8AC3E}">
        <p14:creationId xmlns:p14="http://schemas.microsoft.com/office/powerpoint/2010/main" val="30169309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20_Working_with_Community_Zone_Electronic_Resources/040Automatic_Upload_of_Electronic_Holdings"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rli.illinois.edu/alma-electronic-resources-management-and-oclc"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c.gov/aba/pcc/scs/documents/PN-RDA-Combined.pdf"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hyperlink" Target="https://www.oclc.org/bibformats/en/home.html" TargetMode="External"/><Relationship Id="rId5" Type="http://schemas.openxmlformats.org/officeDocument/2006/relationships/hyperlink" Target="https://www.carli.illinois.edu/products-services/i-share/coop-cat-policies" TargetMode="External"/><Relationship Id="rId4" Type="http://schemas.openxmlformats.org/officeDocument/2006/relationships/hyperlink" Target="https://knowledge.exlibrisgroup.com/Alma/Product_Documentation/010Alma_Online_Help_(English)/Electronic_Resource_Management/030_Working_with_Local_Electronic_Resources/060Community_Zone_Contribution_Guidelin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primove-broken-links"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 TargetMode="External"/><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hyperlink" Target="mailto:support@carli.illinois.edu" TargetMode="External"/><Relationship Id="rId4" Type="http://schemas.openxmlformats.org/officeDocument/2006/relationships/hyperlink" Target="https://go.uillinois.edu/cattrain202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hyperlink" Target="https://www.carli.illinois.edu/products-services/i-share/electronic-res-man" TargetMode="Externa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hyperlink" Target="https://www.carli.illinois.edu/i-share/electronic-res-man/carli_nz_collections"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choosing-right-ecollection-from-alma-cz"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hyperlink" Target="https://www.carli.illinois.edu/products-services/i-share/electronic-res-man/cz-ecollection-id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activating-alma-electronic-collection-your-institution-zone"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A374-B1CD-8FF9-8E0D-56FB93D0D17E}"/>
              </a:ext>
            </a:extLst>
          </p:cNvPr>
          <p:cNvSpPr>
            <a:spLocks noGrp="1"/>
          </p:cNvSpPr>
          <p:nvPr>
            <p:ph type="ctrTitle"/>
          </p:nvPr>
        </p:nvSpPr>
        <p:spPr>
          <a:xfrm>
            <a:off x="914400" y="4919196"/>
            <a:ext cx="10363200" cy="1079293"/>
          </a:xfrm>
        </p:spPr>
        <p:txBody>
          <a:bodyPr wrap="square" anchor="ctr">
            <a:normAutofit/>
          </a:bodyPr>
          <a:lstStyle/>
          <a:p>
            <a:pPr algn="ctr"/>
            <a:r>
              <a:rPr lang="en-US" dirty="0"/>
              <a:t>Resource Management Training</a:t>
            </a:r>
          </a:p>
        </p:txBody>
      </p:sp>
      <p:sp>
        <p:nvSpPr>
          <p:cNvPr id="3" name="Subtitle 2">
            <a:extLst>
              <a:ext uri="{FF2B5EF4-FFF2-40B4-BE49-F238E27FC236}">
                <a16:creationId xmlns:a16="http://schemas.microsoft.com/office/drawing/2014/main" id="{F67AD4E4-C115-F13E-B0A7-001462664307}"/>
              </a:ext>
            </a:extLst>
          </p:cNvPr>
          <p:cNvSpPr>
            <a:spLocks noGrp="1"/>
          </p:cNvSpPr>
          <p:nvPr>
            <p:ph type="subTitle" idx="1"/>
          </p:nvPr>
        </p:nvSpPr>
        <p:spPr>
          <a:xfrm>
            <a:off x="1828800" y="5740694"/>
            <a:ext cx="8534400" cy="987225"/>
          </a:xfrm>
        </p:spPr>
        <p:txBody>
          <a:bodyPr wrap="square" anchor="t">
            <a:normAutofit/>
          </a:bodyPr>
          <a:lstStyle/>
          <a:p>
            <a:r>
              <a:rPr lang="en-US" dirty="0"/>
              <a:t>Session 5</a:t>
            </a:r>
          </a:p>
          <a:p>
            <a:r>
              <a:rPr lang="en-US" dirty="0"/>
              <a:t>Managing Electronic Inventory</a:t>
            </a:r>
          </a:p>
        </p:txBody>
      </p:sp>
    </p:spTree>
    <p:extLst>
      <p:ext uri="{BB962C8B-B14F-4D97-AF65-F5344CB8AC3E}">
        <p14:creationId xmlns:p14="http://schemas.microsoft.com/office/powerpoint/2010/main" val="203018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B97FA-2093-4306-99B8-F67D78B28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DBFA8-618C-03E4-5E20-4245EE9DB979}"/>
              </a:ext>
            </a:extLst>
          </p:cNvPr>
          <p:cNvSpPr>
            <a:spLocks noGrp="1"/>
          </p:cNvSpPr>
          <p:nvPr>
            <p:ph type="title"/>
          </p:nvPr>
        </p:nvSpPr>
        <p:spPr/>
        <p:txBody>
          <a:bodyPr/>
          <a:lstStyle/>
          <a:p>
            <a:r>
              <a:rPr lang="en-US" dirty="0"/>
              <a:t>Activating local institution zone electronic collections</a:t>
            </a:r>
          </a:p>
        </p:txBody>
      </p:sp>
      <p:sp>
        <p:nvSpPr>
          <p:cNvPr id="3" name="Content Placeholder 2">
            <a:extLst>
              <a:ext uri="{FF2B5EF4-FFF2-40B4-BE49-F238E27FC236}">
                <a16:creationId xmlns:a16="http://schemas.microsoft.com/office/drawing/2014/main" id="{F1C517AA-BFC7-7563-00E4-474B98EB8F6C}"/>
              </a:ext>
            </a:extLst>
          </p:cNvPr>
          <p:cNvSpPr>
            <a:spLocks noGrp="1"/>
          </p:cNvSpPr>
          <p:nvPr>
            <p:ph idx="1"/>
          </p:nvPr>
        </p:nvSpPr>
        <p:spPr/>
        <p:txBody>
          <a:bodyPr/>
          <a:lstStyle/>
          <a:p>
            <a:r>
              <a:rPr lang="en-US" dirty="0"/>
              <a:t>Create the collection</a:t>
            </a:r>
          </a:p>
          <a:p>
            <a:pPr lvl="1"/>
            <a:r>
              <a:rPr lang="en-US" dirty="0"/>
              <a:t>Resources &gt; Create Inventory &gt; Add Local Electronic Collection</a:t>
            </a:r>
          </a:p>
          <a:p>
            <a:pPr lvl="1"/>
            <a:r>
              <a:rPr lang="en-US" dirty="0"/>
              <a:t>Provide name, description, collection type.</a:t>
            </a:r>
          </a:p>
          <a:p>
            <a:pPr lvl="2"/>
            <a:r>
              <a:rPr lang="en-US" dirty="0"/>
              <a:t>Optionally create a bibliographic record later.</a:t>
            </a:r>
          </a:p>
          <a:p>
            <a:pPr lvl="1"/>
            <a:r>
              <a:rPr lang="en-US" dirty="0"/>
              <a:t>Activate the service and set service details: parser type, proxy, notes.</a:t>
            </a:r>
          </a:p>
          <a:p>
            <a:r>
              <a:rPr lang="en-US" dirty="0"/>
              <a:t>Add portfolios to the collection</a:t>
            </a:r>
          </a:p>
          <a:p>
            <a:pPr lvl="1"/>
            <a:r>
              <a:rPr lang="en-US" dirty="0"/>
              <a:t>Import profiles</a:t>
            </a:r>
          </a:p>
          <a:p>
            <a:pPr lvl="1"/>
            <a:r>
              <a:rPr lang="en-US" dirty="0"/>
              <a:t>Portfolio loader</a:t>
            </a:r>
          </a:p>
          <a:p>
            <a:pPr lvl="1"/>
            <a:r>
              <a:rPr lang="en-US" dirty="0"/>
              <a:t>Manual selection (CZ-only)</a:t>
            </a:r>
          </a:p>
          <a:p>
            <a:pPr lvl="1"/>
            <a:r>
              <a:rPr lang="en-US" dirty="0"/>
              <a:t>Add from a set (of existing portfolios)</a:t>
            </a:r>
          </a:p>
          <a:p>
            <a:pPr lvl="1"/>
            <a:r>
              <a:rPr lang="en-US" dirty="0"/>
              <a:t>PO lines</a:t>
            </a:r>
          </a:p>
          <a:p>
            <a:endParaRPr lang="en-US" dirty="0"/>
          </a:p>
        </p:txBody>
      </p:sp>
    </p:spTree>
    <p:extLst>
      <p:ext uri="{BB962C8B-B14F-4D97-AF65-F5344CB8AC3E}">
        <p14:creationId xmlns:p14="http://schemas.microsoft.com/office/powerpoint/2010/main" val="2853037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18F3A-2932-28AA-BFAD-C554A9B73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141D9-7C5D-4F7E-344F-5C63CCC81421}"/>
              </a:ext>
            </a:extLst>
          </p:cNvPr>
          <p:cNvSpPr>
            <a:spLocks noGrp="1"/>
          </p:cNvSpPr>
          <p:nvPr>
            <p:ph type="title"/>
          </p:nvPr>
        </p:nvSpPr>
        <p:spPr/>
        <p:txBody>
          <a:bodyPr/>
          <a:lstStyle/>
          <a:p>
            <a:r>
              <a:rPr lang="en-US" dirty="0"/>
              <a:t>Ordering Electronic Resources</a:t>
            </a:r>
          </a:p>
        </p:txBody>
      </p:sp>
      <p:sp>
        <p:nvSpPr>
          <p:cNvPr id="3" name="Content Placeholder 2">
            <a:extLst>
              <a:ext uri="{FF2B5EF4-FFF2-40B4-BE49-F238E27FC236}">
                <a16:creationId xmlns:a16="http://schemas.microsoft.com/office/drawing/2014/main" id="{640821D7-31CD-7B77-8AC9-CAD5A759707A}"/>
              </a:ext>
            </a:extLst>
          </p:cNvPr>
          <p:cNvSpPr>
            <a:spLocks noGrp="1"/>
          </p:cNvSpPr>
          <p:nvPr>
            <p:ph idx="1"/>
          </p:nvPr>
        </p:nvSpPr>
        <p:spPr>
          <a:xfrm>
            <a:off x="616085" y="1600201"/>
            <a:ext cx="10972800" cy="4525963"/>
          </a:xfrm>
        </p:spPr>
        <p:txBody>
          <a:bodyPr/>
          <a:lstStyle/>
          <a:p>
            <a:r>
              <a:rPr lang="en-US" dirty="0"/>
              <a:t>PO line as basis for electronic resource management activities.</a:t>
            </a:r>
          </a:p>
          <a:p>
            <a:pPr lvl="1"/>
            <a:r>
              <a:rPr lang="en-US" dirty="0"/>
              <a:t>Provider platform; subtype of Vendor record.</a:t>
            </a:r>
          </a:p>
          <a:p>
            <a:pPr lvl="1"/>
            <a:r>
              <a:rPr lang="en-US" dirty="0"/>
              <a:t>License details populate to service and portfolios, may display to other users.</a:t>
            </a:r>
          </a:p>
          <a:p>
            <a:pPr lvl="1"/>
            <a:r>
              <a:rPr lang="en-US" dirty="0"/>
              <a:t>Cost per use: (PO line price/invoice line price) / COUNTER data harvested via SUSHI</a:t>
            </a:r>
          </a:p>
          <a:p>
            <a:r>
              <a:rPr lang="en-US" dirty="0"/>
              <a:t>Selecting Order creates a Purchase Order Line</a:t>
            </a:r>
          </a:p>
          <a:p>
            <a:pPr lvl="1"/>
            <a:r>
              <a:rPr lang="en-US" dirty="0"/>
              <a:t>Select an order type based on kind of resource being activated and terms of payment</a:t>
            </a:r>
          </a:p>
          <a:p>
            <a:pPr lvl="2"/>
            <a:r>
              <a:rPr lang="en-US" dirty="0"/>
              <a:t>Aggregator package: Electronic Collection – Subscription</a:t>
            </a:r>
          </a:p>
          <a:p>
            <a:pPr lvl="2"/>
            <a:r>
              <a:rPr lang="en-US" dirty="0"/>
              <a:t>Individual </a:t>
            </a:r>
            <a:r>
              <a:rPr lang="en-US" dirty="0" err="1"/>
              <a:t>ebooks</a:t>
            </a:r>
            <a:r>
              <a:rPr lang="en-US" dirty="0"/>
              <a:t> in selective package: Electronic Title – One-time</a:t>
            </a:r>
          </a:p>
          <a:p>
            <a:pPr lvl="2"/>
            <a:r>
              <a:rPr lang="en-US" dirty="0"/>
              <a:t>Collection with annual access fee: Other Service – Subscription, with </a:t>
            </a:r>
            <a:r>
              <a:rPr lang="en-US" dirty="0" err="1"/>
              <a:t>Acq</a:t>
            </a:r>
            <a:r>
              <a:rPr lang="en-US" dirty="0"/>
              <a:t> Method: Technical</a:t>
            </a:r>
          </a:p>
          <a:p>
            <a:pPr lvl="1"/>
            <a:r>
              <a:rPr lang="en-US" dirty="0"/>
              <a:t>Enter supplier, provider, price, fund, license, access model</a:t>
            </a:r>
          </a:p>
          <a:p>
            <a:pPr lvl="2"/>
            <a:r>
              <a:rPr lang="en-US" dirty="0"/>
              <a:t>Supplier, price, fund are required.</a:t>
            </a:r>
          </a:p>
        </p:txBody>
      </p:sp>
    </p:spTree>
    <p:extLst>
      <p:ext uri="{BB962C8B-B14F-4D97-AF65-F5344CB8AC3E}">
        <p14:creationId xmlns:p14="http://schemas.microsoft.com/office/powerpoint/2010/main" val="343172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CBFCB-61E6-E602-B8B4-3E21961D38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33601-AAB2-537D-523C-1D3DE9DA9D77}"/>
              </a:ext>
            </a:extLst>
          </p:cNvPr>
          <p:cNvSpPr>
            <a:spLocks noGrp="1"/>
          </p:cNvSpPr>
          <p:nvPr>
            <p:ph type="title"/>
          </p:nvPr>
        </p:nvSpPr>
        <p:spPr/>
        <p:txBody>
          <a:bodyPr/>
          <a:lstStyle/>
          <a:p>
            <a:r>
              <a:rPr lang="en-US" dirty="0"/>
              <a:t>Activating portfolios for purchase order lines</a:t>
            </a:r>
          </a:p>
        </p:txBody>
      </p:sp>
      <p:sp>
        <p:nvSpPr>
          <p:cNvPr id="3" name="Content Placeholder 2">
            <a:extLst>
              <a:ext uri="{FF2B5EF4-FFF2-40B4-BE49-F238E27FC236}">
                <a16:creationId xmlns:a16="http://schemas.microsoft.com/office/drawing/2014/main" id="{FAAF2531-ACEF-E32E-AF44-FFE95ED9C87E}"/>
              </a:ext>
            </a:extLst>
          </p:cNvPr>
          <p:cNvSpPr>
            <a:spLocks noGrp="1"/>
          </p:cNvSpPr>
          <p:nvPr>
            <p:ph idx="1"/>
          </p:nvPr>
        </p:nvSpPr>
        <p:spPr/>
        <p:txBody>
          <a:bodyPr/>
          <a:lstStyle/>
          <a:p>
            <a:r>
              <a:rPr lang="en-US" dirty="0"/>
              <a:t>Activation options:</a:t>
            </a:r>
          </a:p>
          <a:p>
            <a:pPr lvl="1"/>
            <a:r>
              <a:rPr lang="en-US" dirty="0"/>
              <a:t>Search title or portfolio &gt; actions menu &gt; Activate</a:t>
            </a:r>
          </a:p>
          <a:p>
            <a:pPr lvl="1"/>
            <a:r>
              <a:rPr lang="en-US" dirty="0"/>
              <a:t>Resources &gt; Manage Inventory &gt; Manage Electronic Resource Activation</a:t>
            </a:r>
          </a:p>
          <a:p>
            <a:pPr lvl="2"/>
            <a:r>
              <a:rPr lang="en-US" dirty="0"/>
              <a:t>Select actions menu &gt; Activate; follow activation steps in resource (service or portfolio).</a:t>
            </a:r>
          </a:p>
          <a:p>
            <a:pPr lvl="2"/>
            <a:r>
              <a:rPr lang="en-US" dirty="0"/>
              <a:t>Select actions &gt; Done.</a:t>
            </a:r>
          </a:p>
          <a:p>
            <a:pPr lvl="1"/>
            <a:r>
              <a:rPr lang="en-US" dirty="0"/>
              <a:t>About the Change Status option…</a:t>
            </a:r>
          </a:p>
          <a:p>
            <a:pPr lvl="2"/>
            <a:r>
              <a:rPr lang="en-US" dirty="0"/>
              <a:t>Designed for large ERM departments where staff may distribute different steps.</a:t>
            </a:r>
          </a:p>
          <a:p>
            <a:pPr lvl="2"/>
            <a:r>
              <a:rPr lang="en-US" dirty="0"/>
              <a:t>May be usable for tracking problems prior to first activation.</a:t>
            </a:r>
          </a:p>
        </p:txBody>
      </p:sp>
    </p:spTree>
    <p:extLst>
      <p:ext uri="{BB962C8B-B14F-4D97-AF65-F5344CB8AC3E}">
        <p14:creationId xmlns:p14="http://schemas.microsoft.com/office/powerpoint/2010/main" val="333231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6842C-3FC6-4443-A63E-7E3A384725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1D699-FD04-34FC-A39F-885AB18F5643}"/>
              </a:ext>
            </a:extLst>
          </p:cNvPr>
          <p:cNvSpPr>
            <a:spLocks noGrp="1"/>
          </p:cNvSpPr>
          <p:nvPr>
            <p:ph type="title"/>
          </p:nvPr>
        </p:nvSpPr>
        <p:spPr/>
        <p:txBody>
          <a:bodyPr/>
          <a:lstStyle/>
          <a:p>
            <a:r>
              <a:rPr lang="en-US" dirty="0"/>
              <a:t>Ex Libris </a:t>
            </a:r>
            <a:r>
              <a:rPr lang="en-US" dirty="0">
                <a:hlinkClick r:id="rId3"/>
              </a:rPr>
              <a:t>auto-holdings integrations</a:t>
            </a:r>
            <a:endParaRPr lang="en-US" dirty="0"/>
          </a:p>
        </p:txBody>
      </p:sp>
      <p:sp>
        <p:nvSpPr>
          <p:cNvPr id="3" name="Content Placeholder 2">
            <a:extLst>
              <a:ext uri="{FF2B5EF4-FFF2-40B4-BE49-F238E27FC236}">
                <a16:creationId xmlns:a16="http://schemas.microsoft.com/office/drawing/2014/main" id="{F8497191-6EB3-7537-CDC0-B08028FBCF6F}"/>
              </a:ext>
            </a:extLst>
          </p:cNvPr>
          <p:cNvSpPr>
            <a:spLocks noGrp="1"/>
          </p:cNvSpPr>
          <p:nvPr>
            <p:ph idx="1"/>
          </p:nvPr>
        </p:nvSpPr>
        <p:spPr/>
        <p:txBody>
          <a:bodyPr/>
          <a:lstStyle/>
          <a:p>
            <a:r>
              <a:rPr lang="en-US" dirty="0"/>
              <a:t>CZ collections are dynamic, representing currently available resources</a:t>
            </a:r>
          </a:p>
          <a:p>
            <a:pPr lvl="1"/>
            <a:r>
              <a:rPr lang="en-US" dirty="0"/>
              <a:t>Portfolios may be removed if a provider changes current access rights.</a:t>
            </a:r>
          </a:p>
          <a:p>
            <a:pPr lvl="1"/>
            <a:r>
              <a:rPr lang="en-US" dirty="0"/>
              <a:t>Could remove resources that you have perpetual rights.</a:t>
            </a:r>
          </a:p>
          <a:p>
            <a:r>
              <a:rPr lang="en-US" dirty="0"/>
              <a:t>Automatic Upload of Holdings Agreements</a:t>
            </a:r>
          </a:p>
          <a:p>
            <a:pPr lvl="1"/>
            <a:r>
              <a:rPr lang="en-US" dirty="0"/>
              <a:t>Ten providers share KBARTs for institution-specific entitlements.</a:t>
            </a:r>
          </a:p>
          <a:p>
            <a:pPr lvl="1"/>
            <a:r>
              <a:rPr lang="en-US" dirty="0"/>
              <a:t>Auto-holdings configured through Ex Libris Support.</a:t>
            </a:r>
          </a:p>
          <a:p>
            <a:pPr lvl="1"/>
            <a:r>
              <a:rPr lang="en-US" dirty="0"/>
              <a:t>Specific collections activated; integrations created in configuration.</a:t>
            </a:r>
          </a:p>
          <a:p>
            <a:pPr lvl="1"/>
            <a:r>
              <a:rPr lang="en-US" dirty="0"/>
              <a:t>KBART files provided weekly (or daily, if provider allows).</a:t>
            </a:r>
          </a:p>
        </p:txBody>
      </p:sp>
    </p:spTree>
    <p:extLst>
      <p:ext uri="{BB962C8B-B14F-4D97-AF65-F5344CB8AC3E}">
        <p14:creationId xmlns:p14="http://schemas.microsoft.com/office/powerpoint/2010/main" val="282478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46ED2-2642-3677-C06E-3CF4BFD1E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1E540-9514-D25F-299A-53CDD9AF33A0}"/>
              </a:ext>
            </a:extLst>
          </p:cNvPr>
          <p:cNvSpPr>
            <a:spLocks noGrp="1"/>
          </p:cNvSpPr>
          <p:nvPr>
            <p:ph type="title"/>
          </p:nvPr>
        </p:nvSpPr>
        <p:spPr/>
        <p:txBody>
          <a:bodyPr/>
          <a:lstStyle/>
          <a:p>
            <a:r>
              <a:rPr lang="en-US" dirty="0"/>
              <a:t>Managing holdings data in WorldCat</a:t>
            </a:r>
          </a:p>
        </p:txBody>
      </p:sp>
      <p:sp>
        <p:nvSpPr>
          <p:cNvPr id="3" name="Content Placeholder 2">
            <a:extLst>
              <a:ext uri="{FF2B5EF4-FFF2-40B4-BE49-F238E27FC236}">
                <a16:creationId xmlns:a16="http://schemas.microsoft.com/office/drawing/2014/main" id="{C592ECA3-21DC-D978-9DF4-D8021E1435C3}"/>
              </a:ext>
            </a:extLst>
          </p:cNvPr>
          <p:cNvSpPr>
            <a:spLocks noGrp="1"/>
          </p:cNvSpPr>
          <p:nvPr>
            <p:ph idx="1"/>
          </p:nvPr>
        </p:nvSpPr>
        <p:spPr/>
        <p:txBody>
          <a:bodyPr/>
          <a:lstStyle/>
          <a:p>
            <a:r>
              <a:rPr lang="en-US" dirty="0">
                <a:hlinkClick r:id="rId3"/>
              </a:rPr>
              <a:t>Data Sync</a:t>
            </a:r>
            <a:endParaRPr lang="en-US" dirty="0"/>
          </a:p>
          <a:p>
            <a:pPr lvl="1"/>
            <a:r>
              <a:rPr lang="en-US" dirty="0"/>
              <a:t>Alma regularly publishes collection changes to WorldCat.</a:t>
            </a:r>
          </a:p>
          <a:p>
            <a:pPr lvl="2"/>
            <a:r>
              <a:rPr lang="en-US" dirty="0"/>
              <a:t>Added title: Set holding symbol on WorldCat record: e.g., #123456789 held by ILL</a:t>
            </a:r>
          </a:p>
          <a:p>
            <a:pPr lvl="2"/>
            <a:r>
              <a:rPr lang="en-US" dirty="0"/>
              <a:t>Deleted title: Delete holding symbol on WorldCat record: e.g., #1000123456 not held by ILL</a:t>
            </a:r>
          </a:p>
          <a:p>
            <a:pPr lvl="1"/>
            <a:r>
              <a:rPr lang="en-US" dirty="0"/>
              <a:t>Holding symbol is yes or no for ownership. Ability to lend is separately configured.</a:t>
            </a:r>
          </a:p>
          <a:p>
            <a:pPr lvl="1"/>
            <a:r>
              <a:rPr lang="en-US" dirty="0"/>
              <a:t>Not all CZ bibs or local electronic bibs have OCLC control numbers</a:t>
            </a:r>
          </a:p>
          <a:p>
            <a:r>
              <a:rPr lang="en-US" dirty="0"/>
              <a:t>Collection Manager KB</a:t>
            </a:r>
          </a:p>
          <a:p>
            <a:pPr lvl="1"/>
            <a:r>
              <a:rPr lang="en-US" dirty="0"/>
              <a:t>Contains most of same collections and platforms as Community Zone.</a:t>
            </a:r>
          </a:p>
          <a:p>
            <a:pPr lvl="1"/>
            <a:r>
              <a:rPr lang="en-US" dirty="0"/>
              <a:t>KB settings include both holdings and ability to lend.</a:t>
            </a:r>
          </a:p>
          <a:p>
            <a:pPr lvl="1"/>
            <a:r>
              <a:rPr lang="en-US" dirty="0"/>
              <a:t>KB may also provide MARC records.</a:t>
            </a:r>
          </a:p>
          <a:p>
            <a:pPr lvl="1"/>
            <a:r>
              <a:rPr lang="en-US" dirty="0"/>
              <a:t>Using KBs may represent duplicate work.</a:t>
            </a:r>
          </a:p>
        </p:txBody>
      </p:sp>
    </p:spTree>
    <p:extLst>
      <p:ext uri="{BB962C8B-B14F-4D97-AF65-F5344CB8AC3E}">
        <p14:creationId xmlns:p14="http://schemas.microsoft.com/office/powerpoint/2010/main" val="35640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F9D1-43BE-544D-6FC6-FC892D5A6461}"/>
              </a:ext>
            </a:extLst>
          </p:cNvPr>
          <p:cNvSpPr>
            <a:spLocks noGrp="1"/>
          </p:cNvSpPr>
          <p:nvPr>
            <p:ph type="title"/>
          </p:nvPr>
        </p:nvSpPr>
        <p:spPr/>
        <p:txBody>
          <a:bodyPr/>
          <a:lstStyle/>
          <a:p>
            <a:r>
              <a:rPr lang="en-US" dirty="0"/>
              <a:t>Electronic Resource Cataloging Choices</a:t>
            </a:r>
          </a:p>
        </p:txBody>
      </p:sp>
      <p:sp>
        <p:nvSpPr>
          <p:cNvPr id="3" name="Content Placeholder 2">
            <a:extLst>
              <a:ext uri="{FF2B5EF4-FFF2-40B4-BE49-F238E27FC236}">
                <a16:creationId xmlns:a16="http://schemas.microsoft.com/office/drawing/2014/main" id="{3DD4C9E3-E135-12AF-6C3E-3CCA52513382}"/>
              </a:ext>
            </a:extLst>
          </p:cNvPr>
          <p:cNvSpPr>
            <a:spLocks noGrp="1"/>
          </p:cNvSpPr>
          <p:nvPr>
            <p:ph idx="1"/>
          </p:nvPr>
        </p:nvSpPr>
        <p:spPr/>
        <p:txBody>
          <a:bodyPr/>
          <a:lstStyle/>
          <a:p>
            <a:r>
              <a:rPr lang="en-US" dirty="0">
                <a:hlinkClick r:id="rId3"/>
              </a:rPr>
              <a:t>Provider-neutral cataloging</a:t>
            </a:r>
            <a:endParaRPr lang="en-US" dirty="0"/>
          </a:p>
          <a:p>
            <a:pPr lvl="1"/>
            <a:r>
              <a:rPr lang="en-US" dirty="0"/>
              <a:t>Catalog the work not the platform.</a:t>
            </a:r>
          </a:p>
          <a:p>
            <a:pPr lvl="1"/>
            <a:r>
              <a:rPr lang="en-US" dirty="0"/>
              <a:t>Emphasize metadata found on any equivalent manifestation.</a:t>
            </a:r>
          </a:p>
          <a:p>
            <a:r>
              <a:rPr lang="en-US" dirty="0"/>
              <a:t>Editing Community Zone Bibliographic Records</a:t>
            </a:r>
          </a:p>
          <a:p>
            <a:pPr lvl="1"/>
            <a:r>
              <a:rPr lang="en-US" dirty="0"/>
              <a:t>Follow established practices:</a:t>
            </a:r>
          </a:p>
          <a:p>
            <a:pPr lvl="2"/>
            <a:r>
              <a:rPr lang="en-US" dirty="0">
                <a:hlinkClick r:id="rId4"/>
              </a:rPr>
              <a:t>Community Zone Contribution Guidelines</a:t>
            </a:r>
            <a:r>
              <a:rPr lang="en-US" dirty="0"/>
              <a:t>, </a:t>
            </a:r>
            <a:r>
              <a:rPr lang="en-US" dirty="0">
                <a:hlinkClick r:id="rId5"/>
              </a:rPr>
              <a:t>CARLI Policies</a:t>
            </a:r>
            <a:r>
              <a:rPr lang="en-US" dirty="0"/>
              <a:t>, </a:t>
            </a:r>
            <a:r>
              <a:rPr lang="en-US" dirty="0">
                <a:hlinkClick r:id="rId6"/>
              </a:rPr>
              <a:t>OCLC BF&amp;S</a:t>
            </a:r>
            <a:r>
              <a:rPr lang="en-US" dirty="0"/>
              <a:t>, etc.</a:t>
            </a:r>
          </a:p>
          <a:p>
            <a:pPr lvl="1"/>
            <a:r>
              <a:rPr lang="en-US" dirty="0"/>
              <a:t>Consider if Primo VE display modifications may help.</a:t>
            </a:r>
          </a:p>
          <a:p>
            <a:r>
              <a:rPr lang="en-US" dirty="0"/>
              <a:t>Select a local record (IZ or NZ) instead if changes to CZ aren’t enough.</a:t>
            </a:r>
          </a:p>
          <a:p>
            <a:pPr lvl="1"/>
            <a:r>
              <a:rPr lang="en-US" dirty="0"/>
              <a:t>Metadata editor: Record Actions &gt; Copy to Catalog.</a:t>
            </a:r>
          </a:p>
          <a:p>
            <a:pPr lvl="1"/>
            <a:r>
              <a:rPr lang="en-US" dirty="0"/>
              <a:t>Relink portfolio to another bibliographic record.</a:t>
            </a:r>
          </a:p>
        </p:txBody>
      </p:sp>
    </p:spTree>
    <p:extLst>
      <p:ext uri="{BB962C8B-B14F-4D97-AF65-F5344CB8AC3E}">
        <p14:creationId xmlns:p14="http://schemas.microsoft.com/office/powerpoint/2010/main" val="135665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119B5-9BC3-88B7-1B30-8690B7489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EC243-7ABA-B547-B858-BA8C0A005EAF}"/>
              </a:ext>
            </a:extLst>
          </p:cNvPr>
          <p:cNvSpPr>
            <a:spLocks noGrp="1"/>
          </p:cNvSpPr>
          <p:nvPr>
            <p:ph type="title"/>
          </p:nvPr>
        </p:nvSpPr>
        <p:spPr/>
        <p:txBody>
          <a:bodyPr/>
          <a:lstStyle/>
          <a:p>
            <a:r>
              <a:rPr lang="en-US" dirty="0"/>
              <a:t>Relinking portfolios</a:t>
            </a:r>
          </a:p>
        </p:txBody>
      </p:sp>
      <p:sp>
        <p:nvSpPr>
          <p:cNvPr id="3" name="Content Placeholder 2">
            <a:extLst>
              <a:ext uri="{FF2B5EF4-FFF2-40B4-BE49-F238E27FC236}">
                <a16:creationId xmlns:a16="http://schemas.microsoft.com/office/drawing/2014/main" id="{624C5C01-BD58-411F-F3BB-54005E88A539}"/>
              </a:ext>
            </a:extLst>
          </p:cNvPr>
          <p:cNvSpPr>
            <a:spLocks noGrp="1"/>
          </p:cNvSpPr>
          <p:nvPr>
            <p:ph idx="1"/>
          </p:nvPr>
        </p:nvSpPr>
        <p:spPr/>
        <p:txBody>
          <a:bodyPr/>
          <a:lstStyle/>
          <a:p>
            <a:r>
              <a:rPr lang="en-US" dirty="0"/>
              <a:t>Edit portfolio &gt; Relink to another bibliographic record </a:t>
            </a:r>
          </a:p>
          <a:p>
            <a:pPr lvl="1"/>
            <a:r>
              <a:rPr lang="en-US" dirty="0"/>
              <a:t>Search IZ or NZ for new bib. </a:t>
            </a:r>
          </a:p>
          <a:p>
            <a:pPr lvl="1"/>
            <a:r>
              <a:rPr lang="en-US" dirty="0"/>
              <a:t>Select the bib; determine outcome for old record with no inventory (delete)</a:t>
            </a:r>
          </a:p>
          <a:p>
            <a:pPr lvl="1"/>
            <a:r>
              <a:rPr lang="en-US" dirty="0"/>
              <a:t>Bib record is local to the IZ/NZ; portfolio remains linked to the CZ</a:t>
            </a:r>
          </a:p>
          <a:p>
            <a:r>
              <a:rPr lang="en-US" dirty="0"/>
              <a:t>Use Case: CZ bib record is minimal, and better record is available</a:t>
            </a:r>
          </a:p>
          <a:p>
            <a:r>
              <a:rPr lang="en-US" dirty="0"/>
              <a:t>Use Case: CZ bibliographic record and linked resource don’t match.</a:t>
            </a:r>
          </a:p>
          <a:p>
            <a:pPr lvl="1"/>
            <a:r>
              <a:rPr lang="en-US" dirty="0"/>
              <a:t>Catalog record should correspond to the linked resource</a:t>
            </a:r>
          </a:p>
          <a:p>
            <a:pPr lvl="1"/>
            <a:r>
              <a:rPr lang="en-US" dirty="0"/>
              <a:t>Report this to CARLI and/or to Ex Libris.</a:t>
            </a:r>
          </a:p>
          <a:p>
            <a:pPr lvl="1"/>
            <a:endParaRPr lang="en-US" dirty="0"/>
          </a:p>
        </p:txBody>
      </p:sp>
    </p:spTree>
    <p:extLst>
      <p:ext uri="{BB962C8B-B14F-4D97-AF65-F5344CB8AC3E}">
        <p14:creationId xmlns:p14="http://schemas.microsoft.com/office/powerpoint/2010/main" val="1674041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5E060-4E1A-3D08-F7CD-9759D16E5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80C16-A4A4-FA2D-55B6-32D5F293ADA1}"/>
              </a:ext>
            </a:extLst>
          </p:cNvPr>
          <p:cNvSpPr>
            <a:spLocks noGrp="1"/>
          </p:cNvSpPr>
          <p:nvPr>
            <p:ph type="title"/>
          </p:nvPr>
        </p:nvSpPr>
        <p:spPr/>
        <p:txBody>
          <a:bodyPr/>
          <a:lstStyle/>
          <a:p>
            <a:r>
              <a:rPr lang="en-US" dirty="0"/>
              <a:t>Basic Troubleshooting</a:t>
            </a:r>
          </a:p>
        </p:txBody>
      </p:sp>
      <p:sp>
        <p:nvSpPr>
          <p:cNvPr id="3" name="Content Placeholder 2">
            <a:extLst>
              <a:ext uri="{FF2B5EF4-FFF2-40B4-BE49-F238E27FC236}">
                <a16:creationId xmlns:a16="http://schemas.microsoft.com/office/drawing/2014/main" id="{22E8F2D8-8BE5-7C12-DC27-8F87543FC73D}"/>
              </a:ext>
            </a:extLst>
          </p:cNvPr>
          <p:cNvSpPr>
            <a:spLocks noGrp="1"/>
          </p:cNvSpPr>
          <p:nvPr>
            <p:ph idx="1"/>
          </p:nvPr>
        </p:nvSpPr>
        <p:spPr/>
        <p:txBody>
          <a:bodyPr/>
          <a:lstStyle/>
          <a:p>
            <a:r>
              <a:rPr lang="en-US" dirty="0"/>
              <a:t>Deactivating portfolios</a:t>
            </a:r>
          </a:p>
          <a:p>
            <a:pPr lvl="1"/>
            <a:r>
              <a:rPr lang="en-US" dirty="0"/>
              <a:t>May use to suppress portfolios that are not working.</a:t>
            </a:r>
          </a:p>
          <a:p>
            <a:pPr lvl="1"/>
            <a:r>
              <a:rPr lang="en-US" dirty="0"/>
              <a:t>Deactivate function on actions menu, or edit portfolio and modify availability.</a:t>
            </a:r>
          </a:p>
          <a:p>
            <a:pPr lvl="1"/>
            <a:r>
              <a:rPr lang="en-US" dirty="0"/>
              <a:t>Portfolio hidden from discovery immediately. </a:t>
            </a:r>
          </a:p>
          <a:p>
            <a:pPr lvl="1"/>
            <a:r>
              <a:rPr lang="en-US" dirty="0"/>
              <a:t>Bib may show, “Check for available services.”</a:t>
            </a:r>
          </a:p>
          <a:p>
            <a:r>
              <a:rPr lang="en-US" dirty="0"/>
              <a:t>See </a:t>
            </a:r>
            <a:r>
              <a:rPr lang="en-US" dirty="0">
                <a:hlinkClick r:id="rId3"/>
              </a:rPr>
              <a:t>Troubleshooting Alma/Primo VE Broken Links</a:t>
            </a:r>
            <a:r>
              <a:rPr lang="en-US" dirty="0"/>
              <a:t> for more suggestions.</a:t>
            </a:r>
          </a:p>
          <a:p>
            <a:pPr lvl="1"/>
            <a:r>
              <a:rPr lang="en-US" dirty="0"/>
              <a:t>Includes recommendations for reporting to CARLI and to Ex Libris.</a:t>
            </a:r>
          </a:p>
          <a:p>
            <a:endParaRPr lang="en-US" dirty="0"/>
          </a:p>
        </p:txBody>
      </p:sp>
    </p:spTree>
    <p:extLst>
      <p:ext uri="{BB962C8B-B14F-4D97-AF65-F5344CB8AC3E}">
        <p14:creationId xmlns:p14="http://schemas.microsoft.com/office/powerpoint/2010/main" val="330423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3A34C-0813-A3D5-0550-6539693E8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5E9FD-CDF4-C1C7-2C37-395AAC6CC6EC}"/>
              </a:ext>
            </a:extLst>
          </p:cNvPr>
          <p:cNvSpPr>
            <a:spLocks noGrp="1"/>
          </p:cNvSpPr>
          <p:nvPr>
            <p:ph type="title"/>
          </p:nvPr>
        </p:nvSpPr>
        <p:spPr/>
        <p:txBody>
          <a:bodyPr/>
          <a:lstStyle/>
          <a:p>
            <a:r>
              <a:rPr lang="en-US" dirty="0"/>
              <a:t>Deleting Portfolios</a:t>
            </a:r>
          </a:p>
        </p:txBody>
      </p:sp>
      <p:sp>
        <p:nvSpPr>
          <p:cNvPr id="3" name="Content Placeholder 2">
            <a:extLst>
              <a:ext uri="{FF2B5EF4-FFF2-40B4-BE49-F238E27FC236}">
                <a16:creationId xmlns:a16="http://schemas.microsoft.com/office/drawing/2014/main" id="{1978E520-3B56-A38C-0BF5-4501152F6EA7}"/>
              </a:ext>
            </a:extLst>
          </p:cNvPr>
          <p:cNvSpPr>
            <a:spLocks noGrp="1"/>
          </p:cNvSpPr>
          <p:nvPr>
            <p:ph idx="1"/>
          </p:nvPr>
        </p:nvSpPr>
        <p:spPr/>
        <p:txBody>
          <a:bodyPr/>
          <a:lstStyle/>
          <a:p>
            <a:r>
              <a:rPr lang="en-US" dirty="0"/>
              <a:t>IZ repository should contain only your active collection metadata. </a:t>
            </a:r>
          </a:p>
          <a:p>
            <a:r>
              <a:rPr lang="en-US" dirty="0"/>
              <a:t>Data in your IZ remains available through the network.</a:t>
            </a:r>
          </a:p>
          <a:p>
            <a:pPr lvl="1"/>
            <a:r>
              <a:rPr lang="en-US" dirty="0"/>
              <a:t>Portfolios and bibs may appear on Held By lists and last copy reports.</a:t>
            </a:r>
          </a:p>
          <a:p>
            <a:r>
              <a:rPr lang="en-US" dirty="0"/>
              <a:t>CARLI best practice: Delete inventory that are no longer part of your collection.</a:t>
            </a:r>
          </a:p>
          <a:p>
            <a:pPr lvl="1"/>
            <a:r>
              <a:rPr lang="en-US" dirty="0"/>
              <a:t>Delete portfolios, then bibliographic records if no inventory remains</a:t>
            </a:r>
          </a:p>
          <a:p>
            <a:pPr lvl="1"/>
            <a:r>
              <a:rPr lang="en-US" dirty="0"/>
              <a:t>Portfolios and bibs are archived into Deleted Repository</a:t>
            </a:r>
          </a:p>
          <a:p>
            <a:pPr lvl="1"/>
            <a:r>
              <a:rPr lang="en-US" dirty="0"/>
              <a:t>Deletion date is last recorded modification date on each record, stored in Analytics.</a:t>
            </a:r>
          </a:p>
          <a:p>
            <a:pPr lvl="1"/>
            <a:r>
              <a:rPr lang="en-US" dirty="0"/>
              <a:t>PO Lines are unlinked from inventory; POL description (a copy of bib data) left intact</a:t>
            </a:r>
          </a:p>
        </p:txBody>
      </p:sp>
    </p:spTree>
    <p:extLst>
      <p:ext uri="{BB962C8B-B14F-4D97-AF65-F5344CB8AC3E}">
        <p14:creationId xmlns:p14="http://schemas.microsoft.com/office/powerpoint/2010/main" val="316842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0F331-A864-C279-0C56-BF98EBB67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BC36D-CD0E-9B7D-ABFE-A48A09807853}"/>
              </a:ext>
            </a:extLst>
          </p:cNvPr>
          <p:cNvSpPr>
            <a:spLocks noGrp="1"/>
          </p:cNvSpPr>
          <p:nvPr>
            <p:ph type="title"/>
          </p:nvPr>
        </p:nvSpPr>
        <p:spPr/>
        <p:txBody>
          <a:bodyPr/>
          <a:lstStyle/>
          <a:p>
            <a:r>
              <a:rPr lang="en-US" dirty="0"/>
              <a:t>Workflow Options for Deleting Portfolios</a:t>
            </a:r>
          </a:p>
        </p:txBody>
      </p:sp>
      <p:sp>
        <p:nvSpPr>
          <p:cNvPr id="3" name="Content Placeholder 2">
            <a:extLst>
              <a:ext uri="{FF2B5EF4-FFF2-40B4-BE49-F238E27FC236}">
                <a16:creationId xmlns:a16="http://schemas.microsoft.com/office/drawing/2014/main" id="{2CC92A84-AB20-3AA8-F066-E3EBBA43E0F2}"/>
              </a:ext>
            </a:extLst>
          </p:cNvPr>
          <p:cNvSpPr>
            <a:spLocks noGrp="1"/>
          </p:cNvSpPr>
          <p:nvPr>
            <p:ph idx="1"/>
          </p:nvPr>
        </p:nvSpPr>
        <p:spPr/>
        <p:txBody>
          <a:bodyPr/>
          <a:lstStyle/>
          <a:p>
            <a:pPr marL="457200" indent="-457200">
              <a:buFont typeface="+mj-lt"/>
              <a:buAutoNum type="alphaUcPeriod"/>
            </a:pPr>
            <a:r>
              <a:rPr lang="en-US" dirty="0"/>
              <a:t>Search for electronic portfolios &gt; Delete from actions menu</a:t>
            </a:r>
          </a:p>
          <a:p>
            <a:pPr marL="457200" indent="-457200">
              <a:buFont typeface="+mj-lt"/>
              <a:buAutoNum type="alphaUcPeriod"/>
            </a:pPr>
            <a:r>
              <a:rPr lang="en-US" dirty="0"/>
              <a:t>Search for titles &gt; Select title, scroll to portfolios, actions menu &gt; Delete Portfolio</a:t>
            </a:r>
          </a:p>
          <a:p>
            <a:pPr marL="457200" indent="-457200">
              <a:buFont typeface="+mj-lt"/>
              <a:buAutoNum type="alphaUcPeriod"/>
            </a:pPr>
            <a:r>
              <a:rPr lang="en-US" dirty="0"/>
              <a:t>Edit collection &gt; Portfolios List: Delete a title, or Delete Selected.</a:t>
            </a:r>
          </a:p>
          <a:p>
            <a:pPr marL="457200" indent="-457200">
              <a:buFont typeface="+mj-lt"/>
              <a:buAutoNum type="alphaUcPeriod"/>
            </a:pPr>
            <a:r>
              <a:rPr lang="en-US" dirty="0"/>
              <a:t>Create items set from search or report &gt; run Delete Electronic Portfolios job</a:t>
            </a:r>
          </a:p>
          <a:p>
            <a:endParaRPr lang="en-US"/>
          </a:p>
          <a:p>
            <a:r>
              <a:rPr lang="en-US"/>
              <a:t>Alma </a:t>
            </a:r>
            <a:r>
              <a:rPr lang="en-US" dirty="0"/>
              <a:t>prompts for Handling bibliographic records without inventory:</a:t>
            </a:r>
          </a:p>
          <a:p>
            <a:pPr lvl="1"/>
            <a:r>
              <a:rPr lang="en-US" dirty="0"/>
              <a:t>Do nothing;</a:t>
            </a:r>
          </a:p>
          <a:p>
            <a:pPr lvl="1"/>
            <a:r>
              <a:rPr lang="en-US" i="1" dirty="0"/>
              <a:t>Delete bibliographic record(s) </a:t>
            </a:r>
          </a:p>
          <a:p>
            <a:pPr lvl="1"/>
            <a:r>
              <a:rPr lang="en-US" dirty="0"/>
              <a:t>Suppress bibliographic record(s)</a:t>
            </a:r>
          </a:p>
        </p:txBody>
      </p:sp>
    </p:spTree>
    <p:extLst>
      <p:ext uri="{BB962C8B-B14F-4D97-AF65-F5344CB8AC3E}">
        <p14:creationId xmlns:p14="http://schemas.microsoft.com/office/powerpoint/2010/main" val="38554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15BB-BD0D-F6CE-9C16-DAB711CDE2CD}"/>
              </a:ext>
            </a:extLst>
          </p:cNvPr>
          <p:cNvSpPr>
            <a:spLocks noGrp="1"/>
          </p:cNvSpPr>
          <p:nvPr>
            <p:ph type="title"/>
          </p:nvPr>
        </p:nvSpPr>
        <p:spPr/>
        <p:txBody>
          <a:bodyPr/>
          <a:lstStyle/>
          <a:p>
            <a:r>
              <a:rPr lang="en-US" dirty="0"/>
              <a:t>Session Logistics</a:t>
            </a:r>
          </a:p>
        </p:txBody>
      </p:sp>
      <p:sp>
        <p:nvSpPr>
          <p:cNvPr id="3" name="Content Placeholder 2">
            <a:extLst>
              <a:ext uri="{FF2B5EF4-FFF2-40B4-BE49-F238E27FC236}">
                <a16:creationId xmlns:a16="http://schemas.microsoft.com/office/drawing/2014/main" id="{697AC201-E8A2-19B8-F098-39112C1A804C}"/>
              </a:ext>
            </a:extLst>
          </p:cNvPr>
          <p:cNvSpPr>
            <a:spLocks noGrp="1"/>
          </p:cNvSpPr>
          <p:nvPr>
            <p:ph idx="1"/>
          </p:nvPr>
        </p:nvSpPr>
        <p:spPr/>
        <p:txBody>
          <a:bodyPr/>
          <a:lstStyle/>
          <a:p>
            <a:r>
              <a:rPr lang="en-US" dirty="0"/>
              <a:t>This webinar is being recorded. </a:t>
            </a:r>
          </a:p>
          <a:p>
            <a:pPr lvl="1"/>
            <a:r>
              <a:rPr lang="en-US" dirty="0"/>
              <a:t>Attendees will receive a link to the recording later for 30 days of access.</a:t>
            </a:r>
          </a:p>
          <a:p>
            <a:pPr lvl="1"/>
            <a:r>
              <a:rPr lang="en-US" dirty="0"/>
              <a:t>An edited version of the recording will be posted for broader use later.</a:t>
            </a:r>
          </a:p>
          <a:p>
            <a:r>
              <a:rPr lang="en-US" dirty="0"/>
              <a:t>Captions and transcript are enabled for the webinar.</a:t>
            </a:r>
          </a:p>
          <a:p>
            <a:r>
              <a:rPr lang="en-US" dirty="0"/>
              <a:t>Use chat to share questions and comments as they come to you.</a:t>
            </a:r>
          </a:p>
          <a:p>
            <a:r>
              <a:rPr lang="en-US" dirty="0"/>
              <a:t>Work along in a sandbox or your own IZ as you prefer.</a:t>
            </a:r>
          </a:p>
        </p:txBody>
      </p:sp>
    </p:spTree>
    <p:extLst>
      <p:ext uri="{BB962C8B-B14F-4D97-AF65-F5344CB8AC3E}">
        <p14:creationId xmlns:p14="http://schemas.microsoft.com/office/powerpoint/2010/main" val="219233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D40-513C-0122-7E31-563FC28D858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8E96550-E816-14D9-A657-6B3099551EC7}"/>
              </a:ext>
            </a:extLst>
          </p:cNvPr>
          <p:cNvSpPr>
            <a:spLocks noGrp="1"/>
          </p:cNvSpPr>
          <p:nvPr>
            <p:ph idx="1"/>
          </p:nvPr>
        </p:nvSpPr>
        <p:spPr/>
        <p:txBody>
          <a:bodyPr/>
          <a:lstStyle/>
          <a:p>
            <a:r>
              <a:rPr lang="en-US" dirty="0">
                <a:hlinkClick r:id="rId3"/>
              </a:rPr>
              <a:t>CARLI Electronic Resource Management documentation</a:t>
            </a:r>
            <a:endParaRPr lang="en-US" dirty="0"/>
          </a:p>
          <a:p>
            <a:endParaRPr lang="en-US" dirty="0"/>
          </a:p>
          <a:p>
            <a:r>
              <a:rPr lang="en-US" dirty="0"/>
              <a:t>Please respond to the training survey: </a:t>
            </a:r>
            <a:r>
              <a:rPr lang="en-US" dirty="0">
                <a:hlinkClick r:id="rId4"/>
              </a:rPr>
              <a:t>https://go.uillinois.edu/cattrain2025</a:t>
            </a:r>
            <a:endParaRPr lang="en-US" dirty="0"/>
          </a:p>
          <a:p>
            <a:endParaRPr lang="en-US" dirty="0"/>
          </a:p>
          <a:p>
            <a:r>
              <a:rPr lang="en-US" dirty="0"/>
              <a:t>Registration remains open for other sessions.</a:t>
            </a:r>
          </a:p>
          <a:p>
            <a:endParaRPr lang="en-US" dirty="0"/>
          </a:p>
          <a:p>
            <a:r>
              <a:rPr lang="en-US" dirty="0"/>
              <a:t>Contact </a:t>
            </a:r>
            <a:r>
              <a:rPr lang="en-US" dirty="0">
                <a:hlinkClick r:id="rId5"/>
              </a:rPr>
              <a:t>support@carli.illinois.edu</a:t>
            </a:r>
            <a:r>
              <a:rPr lang="en-US" dirty="0"/>
              <a:t> with follow-up questions.</a:t>
            </a:r>
          </a:p>
        </p:txBody>
      </p:sp>
    </p:spTree>
    <p:extLst>
      <p:ext uri="{BB962C8B-B14F-4D97-AF65-F5344CB8AC3E}">
        <p14:creationId xmlns:p14="http://schemas.microsoft.com/office/powerpoint/2010/main" val="352703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341B6-F801-A481-08FE-CFF1BED75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FE8AB-4A96-4A4B-A673-3A45BF5ABEC4}"/>
              </a:ext>
            </a:extLst>
          </p:cNvPr>
          <p:cNvSpPr>
            <a:spLocks noGrp="1"/>
          </p:cNvSpPr>
          <p:nvPr>
            <p:ph type="title"/>
          </p:nvPr>
        </p:nvSpPr>
        <p:spPr/>
        <p:txBody>
          <a:bodyPr/>
          <a:lstStyle/>
          <a:p>
            <a:r>
              <a:rPr lang="en-US" dirty="0"/>
              <a:t>Bonus: Types of Electronic Collections: Database</a:t>
            </a:r>
          </a:p>
        </p:txBody>
      </p:sp>
      <p:sp>
        <p:nvSpPr>
          <p:cNvPr id="3" name="Content Placeholder 2">
            <a:extLst>
              <a:ext uri="{FF2B5EF4-FFF2-40B4-BE49-F238E27FC236}">
                <a16:creationId xmlns:a16="http://schemas.microsoft.com/office/drawing/2014/main" id="{C6324AEB-C893-0C62-9B10-672797B37AE0}"/>
              </a:ext>
            </a:extLst>
          </p:cNvPr>
          <p:cNvSpPr>
            <a:spLocks noGrp="1"/>
          </p:cNvSpPr>
          <p:nvPr>
            <p:ph idx="1"/>
          </p:nvPr>
        </p:nvSpPr>
        <p:spPr/>
        <p:txBody>
          <a:bodyPr/>
          <a:lstStyle/>
          <a:p>
            <a:r>
              <a:rPr lang="en-US" dirty="0"/>
              <a:t>Example: LexisNexis Academic: Major Newspapers</a:t>
            </a:r>
          </a:p>
          <a:p>
            <a:r>
              <a:rPr lang="en-US" dirty="0"/>
              <a:t>“Collection” represents resources that don’t provide title-level access to full content</a:t>
            </a:r>
          </a:p>
          <a:p>
            <a:pPr lvl="1"/>
            <a:r>
              <a:rPr lang="en-US" dirty="0"/>
              <a:t>Useful for associating acquisitions and platforms with CDI data for article discovery.</a:t>
            </a:r>
          </a:p>
          <a:p>
            <a:pPr lvl="1"/>
            <a:r>
              <a:rPr lang="en-US" dirty="0"/>
              <a:t>Commonly found for abstracting and indexing databases.</a:t>
            </a:r>
          </a:p>
          <a:p>
            <a:pPr lvl="1"/>
            <a:r>
              <a:rPr lang="en-US" dirty="0"/>
              <a:t>Has </a:t>
            </a:r>
            <a:r>
              <a:rPr lang="en-US" b="1" dirty="0"/>
              <a:t>zero</a:t>
            </a:r>
            <a:r>
              <a:rPr lang="en-US" dirty="0"/>
              <a:t> portfolios.</a:t>
            </a:r>
          </a:p>
          <a:p>
            <a:r>
              <a:rPr lang="en-US" dirty="0"/>
              <a:t>Database has a bibliographic record describing the top-level for access.</a:t>
            </a:r>
          </a:p>
        </p:txBody>
      </p:sp>
    </p:spTree>
    <p:extLst>
      <p:ext uri="{BB962C8B-B14F-4D97-AF65-F5344CB8AC3E}">
        <p14:creationId xmlns:p14="http://schemas.microsoft.com/office/powerpoint/2010/main" val="1881833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0E57D-BD6E-093A-8200-3DAD99BBE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0C156-B187-66A3-72E0-BB8C94B422EF}"/>
              </a:ext>
            </a:extLst>
          </p:cNvPr>
          <p:cNvSpPr>
            <a:spLocks noGrp="1"/>
          </p:cNvSpPr>
          <p:nvPr>
            <p:ph type="title"/>
          </p:nvPr>
        </p:nvSpPr>
        <p:spPr/>
        <p:txBody>
          <a:bodyPr/>
          <a:lstStyle/>
          <a:p>
            <a:r>
              <a:rPr lang="en-US" dirty="0"/>
              <a:t>Bonus: Types of Electronic Collections: Aggregator</a:t>
            </a:r>
          </a:p>
        </p:txBody>
      </p:sp>
      <p:sp>
        <p:nvSpPr>
          <p:cNvPr id="3" name="Content Placeholder 2">
            <a:extLst>
              <a:ext uri="{FF2B5EF4-FFF2-40B4-BE49-F238E27FC236}">
                <a16:creationId xmlns:a16="http://schemas.microsoft.com/office/drawing/2014/main" id="{7F1BD359-383C-9A16-70C4-1161AB766B34}"/>
              </a:ext>
            </a:extLst>
          </p:cNvPr>
          <p:cNvSpPr>
            <a:spLocks noGrp="1"/>
          </p:cNvSpPr>
          <p:nvPr>
            <p:ph idx="1"/>
          </p:nvPr>
        </p:nvSpPr>
        <p:spPr/>
        <p:txBody>
          <a:bodyPr/>
          <a:lstStyle/>
          <a:p>
            <a:r>
              <a:rPr lang="en-US" dirty="0"/>
              <a:t>Example: EBSCOhost Academic Search Ultimate</a:t>
            </a:r>
          </a:p>
          <a:p>
            <a:r>
              <a:rPr lang="en-US" dirty="0"/>
              <a:t>Collection of resources that are licensed collectively within the same package</a:t>
            </a:r>
          </a:p>
          <a:p>
            <a:pPr lvl="1"/>
            <a:r>
              <a:rPr lang="en-US" dirty="0"/>
              <a:t>Contains a portfolio for each title in the collection.</a:t>
            </a:r>
          </a:p>
          <a:p>
            <a:pPr lvl="1"/>
            <a:r>
              <a:rPr lang="en-US" dirty="0"/>
              <a:t>Titles and selected coverage is negotiated between provider and publisher.</a:t>
            </a:r>
          </a:p>
          <a:p>
            <a:r>
              <a:rPr lang="en-US" dirty="0"/>
              <a:t>When activated from Community Zone:</a:t>
            </a:r>
          </a:p>
          <a:p>
            <a:pPr lvl="1"/>
            <a:r>
              <a:rPr lang="en-US" dirty="0"/>
              <a:t>Library gets everything in the package; changes happen automatically.</a:t>
            </a:r>
          </a:p>
          <a:p>
            <a:r>
              <a:rPr lang="en-US" dirty="0"/>
              <a:t>When managed locally:</a:t>
            </a:r>
          </a:p>
          <a:p>
            <a:pPr lvl="1"/>
            <a:r>
              <a:rPr lang="en-US" dirty="0"/>
              <a:t>Library should update package in full; bibs and portfolios</a:t>
            </a:r>
          </a:p>
          <a:p>
            <a:r>
              <a:rPr lang="en-US" dirty="0"/>
              <a:t>Aggregator collection has a bibliographic record describing the top-level for access.</a:t>
            </a:r>
          </a:p>
        </p:txBody>
      </p:sp>
    </p:spTree>
    <p:extLst>
      <p:ext uri="{BB962C8B-B14F-4D97-AF65-F5344CB8AC3E}">
        <p14:creationId xmlns:p14="http://schemas.microsoft.com/office/powerpoint/2010/main" val="302344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777C0-D05F-FF98-5294-76DE93C2A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E7DDD-88A7-95C2-4D89-9ADA2BA6307A}"/>
              </a:ext>
            </a:extLst>
          </p:cNvPr>
          <p:cNvSpPr>
            <a:spLocks noGrp="1"/>
          </p:cNvSpPr>
          <p:nvPr>
            <p:ph type="title"/>
          </p:nvPr>
        </p:nvSpPr>
        <p:spPr/>
        <p:txBody>
          <a:bodyPr/>
          <a:lstStyle/>
          <a:p>
            <a:r>
              <a:rPr lang="en-US" dirty="0"/>
              <a:t>Bonus: Types of Electronic Collections: Selective Package</a:t>
            </a:r>
          </a:p>
        </p:txBody>
      </p:sp>
      <p:sp>
        <p:nvSpPr>
          <p:cNvPr id="3" name="Content Placeholder 2">
            <a:extLst>
              <a:ext uri="{FF2B5EF4-FFF2-40B4-BE49-F238E27FC236}">
                <a16:creationId xmlns:a16="http://schemas.microsoft.com/office/drawing/2014/main" id="{77C3961D-4916-7BF5-80CE-71E22041E9B4}"/>
              </a:ext>
            </a:extLst>
          </p:cNvPr>
          <p:cNvSpPr>
            <a:spLocks noGrp="1"/>
          </p:cNvSpPr>
          <p:nvPr>
            <p:ph idx="1"/>
          </p:nvPr>
        </p:nvSpPr>
        <p:spPr/>
        <p:txBody>
          <a:bodyPr/>
          <a:lstStyle/>
          <a:p>
            <a:r>
              <a:rPr lang="en-US" dirty="0"/>
              <a:t>Example: Project Muse All Journals</a:t>
            </a:r>
          </a:p>
          <a:p>
            <a:r>
              <a:rPr lang="en-US" dirty="0"/>
              <a:t>Collection of resources that may be licensed individually within the same package</a:t>
            </a:r>
          </a:p>
          <a:p>
            <a:pPr lvl="1"/>
            <a:r>
              <a:rPr lang="en-US" dirty="0"/>
              <a:t>Contains a portfolio for each title in the collection.</a:t>
            </a:r>
          </a:p>
          <a:p>
            <a:pPr lvl="1"/>
            <a:r>
              <a:rPr lang="en-US" dirty="0"/>
              <a:t>Titles and selected coverage is negotiated between library and provider.</a:t>
            </a:r>
          </a:p>
          <a:p>
            <a:pPr lvl="1"/>
            <a:r>
              <a:rPr lang="en-US" dirty="0"/>
              <a:t>Institutions may select everything in collection or parts of collection.</a:t>
            </a:r>
          </a:p>
          <a:p>
            <a:r>
              <a:rPr lang="en-US" dirty="0"/>
              <a:t>When activated from Community Zone</a:t>
            </a:r>
          </a:p>
          <a:p>
            <a:pPr lvl="1"/>
            <a:r>
              <a:rPr lang="en-US" dirty="0"/>
              <a:t>Library selects whether updates are automatically applied.</a:t>
            </a:r>
          </a:p>
          <a:p>
            <a:pPr lvl="1"/>
            <a:r>
              <a:rPr lang="en-US" dirty="0"/>
              <a:t>Auto-holdings may be available for some providers and book jobbers.</a:t>
            </a:r>
          </a:p>
          <a:p>
            <a:r>
              <a:rPr lang="en-US" dirty="0"/>
              <a:t>When managed locally:</a:t>
            </a:r>
          </a:p>
          <a:p>
            <a:pPr lvl="1"/>
            <a:r>
              <a:rPr lang="en-US" dirty="0"/>
              <a:t>Library updates contents of collection title-by-title or via imports.</a:t>
            </a:r>
          </a:p>
        </p:txBody>
      </p:sp>
    </p:spTree>
    <p:extLst>
      <p:ext uri="{BB962C8B-B14F-4D97-AF65-F5344CB8AC3E}">
        <p14:creationId xmlns:p14="http://schemas.microsoft.com/office/powerpoint/2010/main" val="124176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ADA8-B0CA-BC2C-4D95-CF45C54D47E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BF050AC-5991-7C82-3E35-424F289068F0}"/>
              </a:ext>
            </a:extLst>
          </p:cNvPr>
          <p:cNvSpPr>
            <a:spLocks noGrp="1"/>
          </p:cNvSpPr>
          <p:nvPr>
            <p:ph idx="1"/>
          </p:nvPr>
        </p:nvSpPr>
        <p:spPr/>
        <p:txBody>
          <a:bodyPr/>
          <a:lstStyle/>
          <a:p>
            <a:r>
              <a:rPr lang="en-US" dirty="0"/>
              <a:t>Describe the inventory model for electronic resources in Alma.</a:t>
            </a:r>
          </a:p>
          <a:p>
            <a:r>
              <a:rPr lang="en-US" dirty="0"/>
              <a:t>Learn to select and activate electronic collections.</a:t>
            </a:r>
          </a:p>
          <a:p>
            <a:r>
              <a:rPr lang="en-US" dirty="0"/>
              <a:t>Understand options for managing individual portfolios to collections.</a:t>
            </a:r>
          </a:p>
          <a:p>
            <a:r>
              <a:rPr lang="en-US" dirty="0"/>
              <a:t>Consider options for managing electronic holdings outside of Alma.</a:t>
            </a:r>
          </a:p>
          <a:p>
            <a:endParaRPr lang="en-US" dirty="0"/>
          </a:p>
          <a:p>
            <a:r>
              <a:rPr lang="en-US" dirty="0">
                <a:hlinkClick r:id="rId2"/>
              </a:rPr>
              <a:t>CARLI Electronic Resource Management documentation</a:t>
            </a:r>
            <a:endParaRPr lang="en-US" dirty="0"/>
          </a:p>
        </p:txBody>
      </p:sp>
    </p:spTree>
    <p:extLst>
      <p:ext uri="{BB962C8B-B14F-4D97-AF65-F5344CB8AC3E}">
        <p14:creationId xmlns:p14="http://schemas.microsoft.com/office/powerpoint/2010/main" val="413842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9838-23B8-44F4-6771-46B74D50042A}"/>
              </a:ext>
            </a:extLst>
          </p:cNvPr>
          <p:cNvSpPr>
            <a:spLocks noGrp="1"/>
          </p:cNvSpPr>
          <p:nvPr>
            <p:ph type="title"/>
          </p:nvPr>
        </p:nvSpPr>
        <p:spPr/>
        <p:txBody>
          <a:bodyPr/>
          <a:lstStyle/>
          <a:p>
            <a:r>
              <a:rPr lang="en-US" dirty="0"/>
              <a:t>Electronic Resources Inventory Model</a:t>
            </a:r>
          </a:p>
        </p:txBody>
      </p:sp>
      <p:sp>
        <p:nvSpPr>
          <p:cNvPr id="3" name="Content Placeholder 2">
            <a:extLst>
              <a:ext uri="{FF2B5EF4-FFF2-40B4-BE49-F238E27FC236}">
                <a16:creationId xmlns:a16="http://schemas.microsoft.com/office/drawing/2014/main" id="{B816BBD7-D69E-E390-6C78-23B59E5F5EF2}"/>
              </a:ext>
            </a:extLst>
          </p:cNvPr>
          <p:cNvSpPr>
            <a:spLocks noGrp="1"/>
          </p:cNvSpPr>
          <p:nvPr>
            <p:ph idx="1"/>
          </p:nvPr>
        </p:nvSpPr>
        <p:spPr/>
        <p:txBody>
          <a:bodyPr/>
          <a:lstStyle/>
          <a:p>
            <a:r>
              <a:rPr lang="en-US" dirty="0"/>
              <a:t>Portfolios are the fundamental element of electronic inventory.</a:t>
            </a:r>
          </a:p>
          <a:p>
            <a:pPr lvl="1"/>
            <a:r>
              <a:rPr lang="en-US" dirty="0"/>
              <a:t>Contains data to locate and use the resource (e.g., URL).</a:t>
            </a:r>
          </a:p>
          <a:p>
            <a:pPr lvl="1"/>
            <a:r>
              <a:rPr lang="en-US" dirty="0"/>
              <a:t>May contains data about acquisition of resource and terms of use.</a:t>
            </a:r>
          </a:p>
          <a:p>
            <a:pPr lvl="1"/>
            <a:r>
              <a:rPr lang="en-US" dirty="0"/>
              <a:t>Every portfolio is related to one bibliographic record.</a:t>
            </a:r>
          </a:p>
          <a:p>
            <a:pPr lvl="1"/>
            <a:r>
              <a:rPr lang="en-US" dirty="0"/>
              <a:t>Every portfolio may be related to zero or one electronic collection.</a:t>
            </a:r>
          </a:p>
          <a:p>
            <a:r>
              <a:rPr lang="en-US" dirty="0">
                <a:sym typeface="Wingdings" panose="05000000000000000000" pitchFamily="2" charset="2"/>
              </a:rPr>
              <a:t>Bibliographic records may have many portfolios.</a:t>
            </a:r>
          </a:p>
          <a:p>
            <a:pPr lvl="1"/>
            <a:r>
              <a:rPr lang="en-US" dirty="0">
                <a:sym typeface="Wingdings" panose="05000000000000000000" pitchFamily="2" charset="2"/>
              </a:rPr>
              <a:t>Each platform, or each distinct URL, will use a different portfolio.</a:t>
            </a:r>
          </a:p>
          <a:p>
            <a:r>
              <a:rPr lang="en-US" dirty="0">
                <a:sym typeface="Wingdings" panose="05000000000000000000" pitchFamily="2" charset="2"/>
              </a:rPr>
              <a:t>Electronic collections may have many portfolios.</a:t>
            </a:r>
          </a:p>
          <a:p>
            <a:pPr lvl="1"/>
            <a:r>
              <a:rPr lang="en-US" dirty="0">
                <a:sym typeface="Wingdings" panose="05000000000000000000" pitchFamily="2" charset="2"/>
              </a:rPr>
              <a:t>Common elements to all portfolios shared through electronic services</a:t>
            </a:r>
          </a:p>
        </p:txBody>
      </p:sp>
    </p:spTree>
    <p:extLst>
      <p:ext uri="{BB962C8B-B14F-4D97-AF65-F5344CB8AC3E}">
        <p14:creationId xmlns:p14="http://schemas.microsoft.com/office/powerpoint/2010/main" val="195281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042A-94FE-B0CD-FA6F-0D15197F1825}"/>
              </a:ext>
            </a:extLst>
          </p:cNvPr>
          <p:cNvSpPr>
            <a:spLocks noGrp="1"/>
          </p:cNvSpPr>
          <p:nvPr>
            <p:ph type="title"/>
          </p:nvPr>
        </p:nvSpPr>
        <p:spPr/>
        <p:txBody>
          <a:bodyPr/>
          <a:lstStyle/>
          <a:p>
            <a:r>
              <a:rPr lang="en-US" dirty="0"/>
              <a:t>Electronic Collections and Services</a:t>
            </a:r>
          </a:p>
        </p:txBody>
      </p:sp>
      <p:sp>
        <p:nvSpPr>
          <p:cNvPr id="3" name="Content Placeholder 2">
            <a:extLst>
              <a:ext uri="{FF2B5EF4-FFF2-40B4-BE49-F238E27FC236}">
                <a16:creationId xmlns:a16="http://schemas.microsoft.com/office/drawing/2014/main" id="{8DDF0BE7-9B1F-8C18-C077-266AD5DECA4E}"/>
              </a:ext>
            </a:extLst>
          </p:cNvPr>
          <p:cNvSpPr>
            <a:spLocks noGrp="1"/>
          </p:cNvSpPr>
          <p:nvPr>
            <p:ph idx="1"/>
          </p:nvPr>
        </p:nvSpPr>
        <p:spPr/>
        <p:txBody>
          <a:bodyPr/>
          <a:lstStyle/>
          <a:p>
            <a:r>
              <a:rPr lang="en-US" dirty="0"/>
              <a:t>Electronic Collection: Describe and organize resources from a single provider.</a:t>
            </a:r>
          </a:p>
          <a:p>
            <a:pPr lvl="1"/>
            <a:r>
              <a:rPr lang="en-US" dirty="0">
                <a:sym typeface="Wingdings" panose="05000000000000000000" pitchFamily="2" charset="2"/>
              </a:rPr>
              <a:t>May express the way a provider offers access to resources, e.g., packages, all publications</a:t>
            </a:r>
          </a:p>
          <a:p>
            <a:pPr lvl="1"/>
            <a:r>
              <a:rPr lang="en-US" dirty="0">
                <a:sym typeface="Wingdings" panose="05000000000000000000" pitchFamily="2" charset="2"/>
              </a:rPr>
              <a:t>Includes informational and functional details, applicable to all portfolios.</a:t>
            </a:r>
          </a:p>
          <a:p>
            <a:r>
              <a:rPr lang="en-US" dirty="0">
                <a:sym typeface="Wingdings" panose="05000000000000000000" pitchFamily="2" charset="2"/>
              </a:rPr>
              <a:t>Electronic Service: Manage activation, access, and linking protocols for portfolios</a:t>
            </a:r>
          </a:p>
          <a:p>
            <a:pPr lvl="1"/>
            <a:r>
              <a:rPr lang="en-US" dirty="0">
                <a:sym typeface="Wingdings" panose="05000000000000000000" pitchFamily="2" charset="2"/>
              </a:rPr>
              <a:t>Service type: Full Text – “deliver full content to user.”</a:t>
            </a:r>
          </a:p>
          <a:p>
            <a:pPr lvl="1"/>
            <a:r>
              <a:rPr lang="en-US" dirty="0">
                <a:sym typeface="Wingdings" panose="05000000000000000000" pitchFamily="2" charset="2"/>
              </a:rPr>
              <a:t>Activation: Display availability to Primo VE; access </a:t>
            </a:r>
            <a:r>
              <a:rPr lang="en-US" dirty="0" err="1">
                <a:sym typeface="Wingdings" panose="05000000000000000000" pitchFamily="2" charset="2"/>
              </a:rPr>
              <a:t>OpenURL</a:t>
            </a:r>
            <a:r>
              <a:rPr lang="en-US" dirty="0">
                <a:sym typeface="Wingdings" panose="05000000000000000000" pitchFamily="2" charset="2"/>
              </a:rPr>
              <a:t> requests.</a:t>
            </a:r>
          </a:p>
          <a:p>
            <a:pPr lvl="1"/>
            <a:r>
              <a:rPr lang="en-US" dirty="0">
                <a:sym typeface="Wingdings" panose="05000000000000000000" pitchFamily="2" charset="2"/>
              </a:rPr>
              <a:t>Linking: Template for building URLs for platform and resource.</a:t>
            </a:r>
          </a:p>
          <a:p>
            <a:pPr lvl="2"/>
            <a:r>
              <a:rPr lang="en-US" dirty="0">
                <a:sym typeface="Wingdings" panose="05000000000000000000" pitchFamily="2" charset="2"/>
              </a:rPr>
              <a:t>Combine details of collection, institution parameters, and details from portfolios.</a:t>
            </a:r>
          </a:p>
          <a:p>
            <a:pPr lvl="2"/>
            <a:r>
              <a:rPr lang="en-US" dirty="0">
                <a:sym typeface="Wingdings" panose="05000000000000000000" pitchFamily="2" charset="2"/>
              </a:rPr>
              <a:t>Includes application of proxy.</a:t>
            </a:r>
          </a:p>
          <a:p>
            <a:pPr lvl="1"/>
            <a:endParaRPr lang="en-US" dirty="0"/>
          </a:p>
        </p:txBody>
      </p:sp>
    </p:spTree>
    <p:extLst>
      <p:ext uri="{BB962C8B-B14F-4D97-AF65-F5344CB8AC3E}">
        <p14:creationId xmlns:p14="http://schemas.microsoft.com/office/powerpoint/2010/main" val="13341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0459-34E3-691B-8C72-4BE65E3A8560}"/>
              </a:ext>
            </a:extLst>
          </p:cNvPr>
          <p:cNvSpPr>
            <a:spLocks noGrp="1"/>
          </p:cNvSpPr>
          <p:nvPr>
            <p:ph type="title"/>
          </p:nvPr>
        </p:nvSpPr>
        <p:spPr/>
        <p:txBody>
          <a:bodyPr/>
          <a:lstStyle/>
          <a:p>
            <a:r>
              <a:rPr lang="en-US" dirty="0"/>
              <a:t>Collection Portfolios vs. Standalone Portfolios</a:t>
            </a:r>
          </a:p>
        </p:txBody>
      </p:sp>
      <p:sp>
        <p:nvSpPr>
          <p:cNvPr id="3" name="Content Placeholder 2">
            <a:extLst>
              <a:ext uri="{FF2B5EF4-FFF2-40B4-BE49-F238E27FC236}">
                <a16:creationId xmlns:a16="http://schemas.microsoft.com/office/drawing/2014/main" id="{DDB3C2B4-FE8E-92FD-9918-7811287A7544}"/>
              </a:ext>
            </a:extLst>
          </p:cNvPr>
          <p:cNvSpPr>
            <a:spLocks noGrp="1"/>
          </p:cNvSpPr>
          <p:nvPr>
            <p:ph idx="1"/>
          </p:nvPr>
        </p:nvSpPr>
        <p:spPr/>
        <p:txBody>
          <a:bodyPr/>
          <a:lstStyle/>
          <a:p>
            <a:r>
              <a:rPr lang="en-US" dirty="0"/>
              <a:t>Portfolios in Collections</a:t>
            </a:r>
          </a:p>
          <a:p>
            <a:pPr lvl="1"/>
            <a:r>
              <a:rPr lang="en-US" dirty="0"/>
              <a:t>Inherit settings and details from parent collections and services.</a:t>
            </a:r>
          </a:p>
          <a:p>
            <a:pPr lvl="1"/>
            <a:r>
              <a:rPr lang="en-US" dirty="0"/>
              <a:t>Collections provide context for resources in Alma.</a:t>
            </a:r>
          </a:p>
          <a:p>
            <a:pPr lvl="1"/>
            <a:r>
              <a:rPr lang="en-US" dirty="0"/>
              <a:t>Collection details distinguish portfolios for Primo VE.</a:t>
            </a:r>
          </a:p>
          <a:p>
            <a:r>
              <a:rPr lang="en-US" dirty="0"/>
              <a:t>Standalone Portfolios</a:t>
            </a:r>
          </a:p>
          <a:p>
            <a:pPr lvl="1"/>
            <a:r>
              <a:rPr lang="en-US" dirty="0"/>
              <a:t>Portfolio linked only to a bibliographic record.</a:t>
            </a:r>
          </a:p>
          <a:p>
            <a:pPr lvl="1"/>
            <a:r>
              <a:rPr lang="en-US" dirty="0"/>
              <a:t>Have no explicit service; all details tied to portfolio (e.g., COUNTER platform).</a:t>
            </a:r>
          </a:p>
          <a:p>
            <a:pPr lvl="1"/>
            <a:r>
              <a:rPr lang="en-US" dirty="0"/>
              <a:t>URL provides access; proxy may be applied.</a:t>
            </a:r>
          </a:p>
          <a:p>
            <a:pPr lvl="1"/>
            <a:r>
              <a:rPr lang="en-US" dirty="0"/>
              <a:t>Display in Primo VE is minimal: “view full text.”</a:t>
            </a:r>
          </a:p>
          <a:p>
            <a:pPr lvl="1"/>
            <a:endParaRPr lang="en-US" dirty="0"/>
          </a:p>
        </p:txBody>
      </p:sp>
    </p:spTree>
    <p:extLst>
      <p:ext uri="{BB962C8B-B14F-4D97-AF65-F5344CB8AC3E}">
        <p14:creationId xmlns:p14="http://schemas.microsoft.com/office/powerpoint/2010/main" val="176243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1225-CF13-E8C4-F307-4CCB7C896031}"/>
              </a:ext>
            </a:extLst>
          </p:cNvPr>
          <p:cNvSpPr>
            <a:spLocks noGrp="1"/>
          </p:cNvSpPr>
          <p:nvPr>
            <p:ph type="title"/>
          </p:nvPr>
        </p:nvSpPr>
        <p:spPr/>
        <p:txBody>
          <a:bodyPr/>
          <a:lstStyle/>
          <a:p>
            <a:r>
              <a:rPr lang="en-US" dirty="0">
                <a:hlinkClick r:id="rId3"/>
              </a:rPr>
              <a:t>CARLI-provided Collections in Network Zone</a:t>
            </a:r>
            <a:endParaRPr lang="en-US" dirty="0"/>
          </a:p>
        </p:txBody>
      </p:sp>
      <p:sp>
        <p:nvSpPr>
          <p:cNvPr id="3" name="Content Placeholder 2">
            <a:extLst>
              <a:ext uri="{FF2B5EF4-FFF2-40B4-BE49-F238E27FC236}">
                <a16:creationId xmlns:a16="http://schemas.microsoft.com/office/drawing/2014/main" id="{F8DE852D-69AA-CDB2-4EA6-4D4D61A2D263}"/>
              </a:ext>
            </a:extLst>
          </p:cNvPr>
          <p:cNvSpPr>
            <a:spLocks noGrp="1"/>
          </p:cNvSpPr>
          <p:nvPr>
            <p:ph idx="1"/>
          </p:nvPr>
        </p:nvSpPr>
        <p:spPr/>
        <p:txBody>
          <a:bodyPr/>
          <a:lstStyle/>
          <a:p>
            <a:r>
              <a:rPr lang="en-US" dirty="0"/>
              <a:t>CARLI shares 160 collections to I-Share members via NZ</a:t>
            </a:r>
          </a:p>
          <a:p>
            <a:pPr lvl="1"/>
            <a:r>
              <a:rPr lang="en-US" dirty="0"/>
              <a:t>CARLI </a:t>
            </a:r>
            <a:r>
              <a:rPr lang="en-US" dirty="0" err="1"/>
              <a:t>Ebook</a:t>
            </a:r>
            <a:r>
              <a:rPr lang="en-US" dirty="0"/>
              <a:t> Program</a:t>
            </a:r>
          </a:p>
          <a:p>
            <a:pPr lvl="1"/>
            <a:r>
              <a:rPr lang="en-US" dirty="0"/>
              <a:t>EBSCOhost packages from CARLI and Illinois State Library</a:t>
            </a:r>
          </a:p>
          <a:p>
            <a:pPr lvl="1"/>
            <a:r>
              <a:rPr lang="en-US" dirty="0"/>
              <a:t>Open Educational Resources and selected Open Access Collections</a:t>
            </a:r>
          </a:p>
          <a:p>
            <a:pPr lvl="1"/>
            <a:r>
              <a:rPr lang="en-US" dirty="0"/>
              <a:t>United States Government Documents</a:t>
            </a:r>
          </a:p>
          <a:p>
            <a:pPr lvl="1"/>
            <a:r>
              <a:rPr lang="en-US" dirty="0"/>
              <a:t>Member group purchases: </a:t>
            </a:r>
            <a:r>
              <a:rPr lang="en-US" dirty="0" err="1"/>
              <a:t>eRead</a:t>
            </a:r>
            <a:r>
              <a:rPr lang="en-US" dirty="0"/>
              <a:t> Illinois/Boundless, </a:t>
            </a:r>
            <a:r>
              <a:rPr lang="en-US" dirty="0" err="1"/>
              <a:t>OverDrive</a:t>
            </a:r>
            <a:r>
              <a:rPr lang="en-US" dirty="0"/>
              <a:t>/Libby for NILRC</a:t>
            </a:r>
          </a:p>
          <a:p>
            <a:r>
              <a:rPr lang="en-US" dirty="0"/>
              <a:t>Central activation and management reduces duplication of titles and effort</a:t>
            </a:r>
          </a:p>
          <a:p>
            <a:r>
              <a:rPr lang="en-US" dirty="0"/>
              <a:t>Inventory assigned to institutions in the NZ</a:t>
            </a:r>
          </a:p>
          <a:p>
            <a:r>
              <a:rPr lang="en-US" dirty="0"/>
              <a:t>Use Combined Search on IZ tab to find collections and titles</a:t>
            </a:r>
          </a:p>
        </p:txBody>
      </p:sp>
    </p:spTree>
    <p:extLst>
      <p:ext uri="{BB962C8B-B14F-4D97-AF65-F5344CB8AC3E}">
        <p14:creationId xmlns:p14="http://schemas.microsoft.com/office/powerpoint/2010/main" val="280488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14EB-4195-4E2C-C66C-0776D7F680EA}"/>
              </a:ext>
            </a:extLst>
          </p:cNvPr>
          <p:cNvSpPr>
            <a:spLocks noGrp="1"/>
          </p:cNvSpPr>
          <p:nvPr>
            <p:ph type="title"/>
          </p:nvPr>
        </p:nvSpPr>
        <p:spPr/>
        <p:txBody>
          <a:bodyPr/>
          <a:lstStyle/>
          <a:p>
            <a:r>
              <a:rPr lang="en-US" dirty="0">
                <a:hlinkClick r:id="rId3"/>
              </a:rPr>
              <a:t>Finding the right collection</a:t>
            </a:r>
            <a:endParaRPr lang="en-US" dirty="0"/>
          </a:p>
        </p:txBody>
      </p:sp>
      <p:sp>
        <p:nvSpPr>
          <p:cNvPr id="3" name="Content Placeholder 2">
            <a:extLst>
              <a:ext uri="{FF2B5EF4-FFF2-40B4-BE49-F238E27FC236}">
                <a16:creationId xmlns:a16="http://schemas.microsoft.com/office/drawing/2014/main" id="{A7BDB73D-6EC2-538B-3C4B-FDE36E477CBB}"/>
              </a:ext>
            </a:extLst>
          </p:cNvPr>
          <p:cNvSpPr>
            <a:spLocks noGrp="1"/>
          </p:cNvSpPr>
          <p:nvPr>
            <p:ph idx="1"/>
          </p:nvPr>
        </p:nvSpPr>
        <p:spPr/>
        <p:txBody>
          <a:bodyPr/>
          <a:lstStyle/>
          <a:p>
            <a:pPr marL="457200" indent="-457200"/>
            <a:r>
              <a:rPr lang="en-US" dirty="0"/>
              <a:t>Commonly the same name as how collection is licensed/marketed.</a:t>
            </a:r>
          </a:p>
          <a:p>
            <a:pPr marL="1200150" lvl="1" indent="-457200"/>
            <a:r>
              <a:rPr lang="en-US" dirty="0"/>
              <a:t>Watch out for collection names with specific consortia, countries, or regions.</a:t>
            </a:r>
          </a:p>
          <a:p>
            <a:pPr marL="1200150" lvl="1" indent="-457200"/>
            <a:r>
              <a:rPr lang="en-US" dirty="0"/>
              <a:t>Review type of collection and portfolio count.</a:t>
            </a:r>
          </a:p>
          <a:p>
            <a:pPr marL="1200150" lvl="1" indent="-457200"/>
            <a:r>
              <a:rPr lang="en-US" dirty="0"/>
              <a:t>Review bibliographic metadata.</a:t>
            </a:r>
          </a:p>
          <a:p>
            <a:pPr marL="457200" indent="-457200"/>
            <a:r>
              <a:rPr lang="en-US" dirty="0"/>
              <a:t>CARLI has collection IDs for packages licensed through consortium.</a:t>
            </a:r>
          </a:p>
          <a:p>
            <a:pPr marL="1200150" lvl="1" indent="-457200"/>
            <a:r>
              <a:rPr lang="en-US" dirty="0">
                <a:hlinkClick r:id="rId4"/>
              </a:rPr>
              <a:t>Alma Community Zone (CZ) Electronic Collection IDs</a:t>
            </a:r>
            <a:endParaRPr lang="en-US" dirty="0"/>
          </a:p>
          <a:p>
            <a:pPr marL="457200" indent="-457200"/>
            <a:r>
              <a:rPr lang="en-US" dirty="0"/>
              <a:t>When to create a local collection:</a:t>
            </a:r>
          </a:p>
          <a:p>
            <a:pPr marL="1200150" lvl="1" indent="-457200"/>
            <a:r>
              <a:rPr lang="en-US" dirty="0"/>
              <a:t>CZ collection is not available.</a:t>
            </a:r>
          </a:p>
          <a:p>
            <a:pPr marL="1200150" lvl="1" indent="-457200"/>
            <a:r>
              <a:rPr lang="en-US" dirty="0"/>
              <a:t>CZ collection has insufficient metadata, and you can get metadata elsewhere.</a:t>
            </a:r>
          </a:p>
          <a:p>
            <a:pPr marL="1200150" lvl="1" indent="-457200"/>
            <a:r>
              <a:rPr lang="en-US" dirty="0"/>
              <a:t>Collection is specialized to your institution or is truly local.</a:t>
            </a:r>
          </a:p>
          <a:p>
            <a:pPr marL="457200" indent="-457200"/>
            <a:endParaRPr lang="en-US" dirty="0"/>
          </a:p>
        </p:txBody>
      </p:sp>
    </p:spTree>
    <p:extLst>
      <p:ext uri="{BB962C8B-B14F-4D97-AF65-F5344CB8AC3E}">
        <p14:creationId xmlns:p14="http://schemas.microsoft.com/office/powerpoint/2010/main" val="1328253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5AE1E-E67A-C1E6-9D19-8A2C0182C6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0EC4F-59A6-8F48-FBB7-D0220111EB8D}"/>
              </a:ext>
            </a:extLst>
          </p:cNvPr>
          <p:cNvSpPr>
            <a:spLocks noGrp="1"/>
          </p:cNvSpPr>
          <p:nvPr>
            <p:ph type="title"/>
          </p:nvPr>
        </p:nvSpPr>
        <p:spPr/>
        <p:txBody>
          <a:bodyPr/>
          <a:lstStyle/>
          <a:p>
            <a:r>
              <a:rPr lang="en-US" dirty="0"/>
              <a:t>Activating Community Zone Collections</a:t>
            </a:r>
          </a:p>
        </p:txBody>
      </p:sp>
      <p:sp>
        <p:nvSpPr>
          <p:cNvPr id="3" name="Content Placeholder 2">
            <a:extLst>
              <a:ext uri="{FF2B5EF4-FFF2-40B4-BE49-F238E27FC236}">
                <a16:creationId xmlns:a16="http://schemas.microsoft.com/office/drawing/2014/main" id="{C0441B88-E2E9-569A-C79D-1EB74D7F2707}"/>
              </a:ext>
            </a:extLst>
          </p:cNvPr>
          <p:cNvSpPr>
            <a:spLocks noGrp="1"/>
          </p:cNvSpPr>
          <p:nvPr>
            <p:ph idx="1"/>
          </p:nvPr>
        </p:nvSpPr>
        <p:spPr/>
        <p:txBody>
          <a:bodyPr/>
          <a:lstStyle/>
          <a:p>
            <a:pPr marL="457200" indent="-457200">
              <a:buFont typeface="+mj-lt"/>
              <a:buAutoNum type="arabicPeriod"/>
            </a:pPr>
            <a:r>
              <a:rPr lang="en-US" dirty="0">
                <a:hlinkClick r:id="rId3"/>
              </a:rPr>
              <a:t>Activate</a:t>
            </a:r>
            <a:r>
              <a:rPr lang="en-US" dirty="0"/>
              <a:t> or Order*</a:t>
            </a:r>
          </a:p>
          <a:p>
            <a:pPr marL="1200150" lvl="1" indent="-457200"/>
            <a:r>
              <a:rPr lang="en-US" dirty="0"/>
              <a:t>Creates collection and service in IZ, associate proxy, set up notes.</a:t>
            </a:r>
          </a:p>
          <a:p>
            <a:pPr marL="1200150" lvl="1" indent="-457200"/>
            <a:r>
              <a:rPr lang="en-US" dirty="0"/>
              <a:t>Specify if library gets complete collection or selective content.</a:t>
            </a:r>
          </a:p>
          <a:p>
            <a:pPr marL="457200" indent="-457200">
              <a:buFont typeface="+mj-lt"/>
              <a:buAutoNum type="arabicPeriod"/>
            </a:pPr>
            <a:r>
              <a:rPr lang="en-US" dirty="0"/>
              <a:t>Provide collection parameters</a:t>
            </a:r>
          </a:p>
          <a:p>
            <a:pPr marL="457200" indent="-457200">
              <a:buFont typeface="+mj-lt"/>
              <a:buAutoNum type="arabicPeriod"/>
            </a:pPr>
            <a:r>
              <a:rPr lang="en-US" dirty="0"/>
              <a:t>Select how to activate portfolios</a:t>
            </a:r>
          </a:p>
          <a:p>
            <a:pPr marL="1200150" lvl="1" indent="-457200"/>
            <a:r>
              <a:rPr lang="en-US" dirty="0"/>
              <a:t>All portfolios</a:t>
            </a:r>
          </a:p>
          <a:p>
            <a:pPr marL="1200150" lvl="1" indent="-457200"/>
            <a:r>
              <a:rPr lang="en-US" dirty="0"/>
              <a:t>Load from Excel</a:t>
            </a:r>
          </a:p>
          <a:p>
            <a:pPr marL="1200150" lvl="1" indent="-457200"/>
            <a:r>
              <a:rPr lang="en-US" dirty="0"/>
              <a:t>Manually select from portfolios list</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708783337"/>
      </p:ext>
    </p:extLst>
  </p:cSld>
  <p:clrMapOvr>
    <a:masterClrMapping/>
  </p:clrMapOvr>
</p:sld>
</file>

<file path=ppt/theme/theme1.xml><?xml version="1.0" encoding="utf-8"?>
<a:theme xmlns:a="http://schemas.openxmlformats.org/drawingml/2006/main" name="CARLIfrankentheme">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frankentheme" id="{F5570A81-4B7C-4EF0-8967-4D3C06A41AA6}" vid="{0EC86392-404D-4072-A57E-C1F6962033ED}"/>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CARLIfrankentheme</Template>
  <TotalTime>3038</TotalTime>
  <Words>6085</Words>
  <Application>Microsoft Office PowerPoint</Application>
  <PresentationFormat>Widescreen</PresentationFormat>
  <Paragraphs>324</Paragraphs>
  <Slides>23</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Aptos</vt:lpstr>
      <vt:lpstr>Arial</vt:lpstr>
      <vt:lpstr>Times New Roman</vt:lpstr>
      <vt:lpstr>Wingdings</vt:lpstr>
      <vt:lpstr>CARLIfrankentheme</vt:lpstr>
      <vt:lpstr>CARLI</vt:lpstr>
      <vt:lpstr>Resource Management Training</vt:lpstr>
      <vt:lpstr>Session Logistics</vt:lpstr>
      <vt:lpstr>Learning Objectives</vt:lpstr>
      <vt:lpstr>Electronic Resources Inventory Model</vt:lpstr>
      <vt:lpstr>Electronic Collections and Services</vt:lpstr>
      <vt:lpstr>Collection Portfolios vs. Standalone Portfolios</vt:lpstr>
      <vt:lpstr>CARLI-provided Collections in Network Zone</vt:lpstr>
      <vt:lpstr>Finding the right collection</vt:lpstr>
      <vt:lpstr>Activating Community Zone Collections</vt:lpstr>
      <vt:lpstr>Activating local institution zone electronic collections</vt:lpstr>
      <vt:lpstr>Ordering Electronic Resources</vt:lpstr>
      <vt:lpstr>Activating portfolios for purchase order lines</vt:lpstr>
      <vt:lpstr>Ex Libris auto-holdings integrations</vt:lpstr>
      <vt:lpstr>Managing holdings data in WorldCat</vt:lpstr>
      <vt:lpstr>Electronic Resource Cataloging Choices</vt:lpstr>
      <vt:lpstr>Relinking portfolios</vt:lpstr>
      <vt:lpstr>Basic Troubleshooting</vt:lpstr>
      <vt:lpstr>Deleting Portfolios</vt:lpstr>
      <vt:lpstr>Workflow Options for Deleting Portfolios</vt:lpstr>
      <vt:lpstr>Questions?</vt:lpstr>
      <vt:lpstr>Bonus: Types of Electronic Collections: Database</vt:lpstr>
      <vt:lpstr>Bonus: Types of Electronic Collections: Aggregator</vt:lpstr>
      <vt:lpstr>Bonus: Types of Electronic Collections: Selective Package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Schwitzner, Ted</dc:creator>
  <cp:lastModifiedBy>Schwitzner, Ted</cp:lastModifiedBy>
  <cp:revision>6</cp:revision>
  <dcterms:created xsi:type="dcterms:W3CDTF">2025-02-11T18:08:59Z</dcterms:created>
  <dcterms:modified xsi:type="dcterms:W3CDTF">2025-03-18T12:59:53Z</dcterms:modified>
</cp:coreProperties>
</file>