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9" r:id="rId2"/>
  </p:sldMasterIdLst>
  <p:notesMasterIdLst>
    <p:notesMasterId r:id="rId30"/>
  </p:notesMasterIdLst>
  <p:sldIdLst>
    <p:sldId id="256" r:id="rId3"/>
    <p:sldId id="271" r:id="rId4"/>
    <p:sldId id="258" r:id="rId5"/>
    <p:sldId id="276" r:id="rId6"/>
    <p:sldId id="267" r:id="rId7"/>
    <p:sldId id="277" r:id="rId8"/>
    <p:sldId id="287" r:id="rId9"/>
    <p:sldId id="278" r:id="rId10"/>
    <p:sldId id="288" r:id="rId11"/>
    <p:sldId id="279" r:id="rId12"/>
    <p:sldId id="290" r:id="rId13"/>
    <p:sldId id="295" r:id="rId14"/>
    <p:sldId id="283" r:id="rId15"/>
    <p:sldId id="296" r:id="rId16"/>
    <p:sldId id="297" r:id="rId17"/>
    <p:sldId id="289" r:id="rId18"/>
    <p:sldId id="280" r:id="rId19"/>
    <p:sldId id="282" r:id="rId20"/>
    <p:sldId id="286" r:id="rId21"/>
    <p:sldId id="281" r:id="rId22"/>
    <p:sldId id="292" r:id="rId23"/>
    <p:sldId id="293" r:id="rId24"/>
    <p:sldId id="294" r:id="rId25"/>
    <p:sldId id="284" r:id="rId26"/>
    <p:sldId id="285" r:id="rId27"/>
    <p:sldId id="291" r:id="rId28"/>
    <p:sldId id="275" r:id="rId29"/>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D66AA7-2E52-4A28-92A4-B4B8790DCE0E}" v="6" dt="2025-03-03T00:17:06.5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8" autoAdjust="0"/>
    <p:restoredTop sz="65110" autoAdjust="0"/>
  </p:normalViewPr>
  <p:slideViewPr>
    <p:cSldViewPr snapToGrid="0">
      <p:cViewPr varScale="1">
        <p:scale>
          <a:sx n="61" d="100"/>
          <a:sy n="61" d="100"/>
        </p:scale>
        <p:origin x="1109"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witzner, Ted" userId="5a7e4d77-0646-4288-9b3a-6d00e909e8af" providerId="ADAL" clId="{67D66AA7-2E52-4A28-92A4-B4B8790DCE0E}"/>
    <pc:docChg chg="undo redo custSel addSld delSld modSld sldOrd">
      <pc:chgData name="Schwitzner, Ted" userId="5a7e4d77-0646-4288-9b3a-6d00e909e8af" providerId="ADAL" clId="{67D66AA7-2E52-4A28-92A4-B4B8790DCE0E}" dt="2025-03-03T01:05:54.083" v="43496" actId="6549"/>
      <pc:docMkLst>
        <pc:docMk/>
      </pc:docMkLst>
      <pc:sldChg chg="modSp mod">
        <pc:chgData name="Schwitzner, Ted" userId="5a7e4d77-0646-4288-9b3a-6d00e909e8af" providerId="ADAL" clId="{67D66AA7-2E52-4A28-92A4-B4B8790DCE0E}" dt="2025-02-28T16:23:28.310" v="29" actId="20577"/>
        <pc:sldMkLst>
          <pc:docMk/>
          <pc:sldMk cId="2030186281" sldId="256"/>
        </pc:sldMkLst>
        <pc:spChg chg="mod">
          <ac:chgData name="Schwitzner, Ted" userId="5a7e4d77-0646-4288-9b3a-6d00e909e8af" providerId="ADAL" clId="{67D66AA7-2E52-4A28-92A4-B4B8790DCE0E}" dt="2025-02-28T16:23:28.310" v="29" actId="20577"/>
          <ac:spMkLst>
            <pc:docMk/>
            <pc:sldMk cId="2030186281" sldId="256"/>
            <ac:spMk id="3" creationId="{F67AD4E4-C115-F13E-B0A7-001462664307}"/>
          </ac:spMkLst>
        </pc:spChg>
      </pc:sldChg>
      <pc:sldChg chg="del">
        <pc:chgData name="Schwitzner, Ted" userId="5a7e4d77-0646-4288-9b3a-6d00e909e8af" providerId="ADAL" clId="{67D66AA7-2E52-4A28-92A4-B4B8790DCE0E}" dt="2025-02-28T16:25:03.690" v="32" actId="47"/>
        <pc:sldMkLst>
          <pc:docMk/>
          <pc:sldMk cId="1457383426" sldId="257"/>
        </pc:sldMkLst>
      </pc:sldChg>
      <pc:sldChg chg="modSp mod">
        <pc:chgData name="Schwitzner, Ted" userId="5a7e4d77-0646-4288-9b3a-6d00e909e8af" providerId="ADAL" clId="{67D66AA7-2E52-4A28-92A4-B4B8790DCE0E}" dt="2025-03-03T01:05:54.083" v="43496" actId="6549"/>
        <pc:sldMkLst>
          <pc:docMk/>
          <pc:sldMk cId="3613583415" sldId="258"/>
        </pc:sldMkLst>
        <pc:spChg chg="mod">
          <ac:chgData name="Schwitzner, Ted" userId="5a7e4d77-0646-4288-9b3a-6d00e909e8af" providerId="ADAL" clId="{67D66AA7-2E52-4A28-92A4-B4B8790DCE0E}" dt="2025-03-03T01:05:54.083" v="43496" actId="6549"/>
          <ac:spMkLst>
            <pc:docMk/>
            <pc:sldMk cId="3613583415" sldId="258"/>
            <ac:spMk id="3" creationId="{C60ACD52-E03F-CCA2-188F-ABC63BEC2ED9}"/>
          </ac:spMkLst>
        </pc:spChg>
      </pc:sldChg>
      <pc:sldChg chg="modSp mod ord modNotesTx">
        <pc:chgData name="Schwitzner, Ted" userId="5a7e4d77-0646-4288-9b3a-6d00e909e8af" providerId="ADAL" clId="{67D66AA7-2E52-4A28-92A4-B4B8790DCE0E}" dt="2025-02-28T20:37:42.699" v="2033" actId="20577"/>
        <pc:sldMkLst>
          <pc:docMk/>
          <pc:sldMk cId="234905620" sldId="267"/>
        </pc:sldMkLst>
        <pc:spChg chg="mod">
          <ac:chgData name="Schwitzner, Ted" userId="5a7e4d77-0646-4288-9b3a-6d00e909e8af" providerId="ADAL" clId="{67D66AA7-2E52-4A28-92A4-B4B8790DCE0E}" dt="2025-02-28T20:24:05.920" v="106" actId="20577"/>
          <ac:spMkLst>
            <pc:docMk/>
            <pc:sldMk cId="234905620" sldId="267"/>
            <ac:spMk id="3" creationId="{0B2B225A-BC7B-58B0-595E-3A6B9FF21CC4}"/>
          </ac:spMkLst>
        </pc:spChg>
      </pc:sldChg>
      <pc:sldChg chg="modSp mod ord modNotesTx">
        <pc:chgData name="Schwitzner, Ted" userId="5a7e4d77-0646-4288-9b3a-6d00e909e8af" providerId="ADAL" clId="{67D66AA7-2E52-4A28-92A4-B4B8790DCE0E}" dt="2025-02-28T20:34:22.298" v="1690" actId="20577"/>
        <pc:sldMkLst>
          <pc:docMk/>
          <pc:sldMk cId="2578040042" sldId="276"/>
        </pc:sldMkLst>
        <pc:spChg chg="mod">
          <ac:chgData name="Schwitzner, Ted" userId="5a7e4d77-0646-4288-9b3a-6d00e909e8af" providerId="ADAL" clId="{67D66AA7-2E52-4A28-92A4-B4B8790DCE0E}" dt="2025-02-28T20:29:45.843" v="869" actId="20577"/>
          <ac:spMkLst>
            <pc:docMk/>
            <pc:sldMk cId="2578040042" sldId="276"/>
            <ac:spMk id="3" creationId="{D31189B2-5AFA-856F-981E-91A561189423}"/>
          </ac:spMkLst>
        </pc:spChg>
      </pc:sldChg>
      <pc:sldChg chg="del">
        <pc:chgData name="Schwitzner, Ted" userId="5a7e4d77-0646-4288-9b3a-6d00e909e8af" providerId="ADAL" clId="{67D66AA7-2E52-4A28-92A4-B4B8790DCE0E}" dt="2025-02-28T16:25:03.690" v="32" actId="47"/>
        <pc:sldMkLst>
          <pc:docMk/>
          <pc:sldMk cId="563410073" sldId="277"/>
        </pc:sldMkLst>
      </pc:sldChg>
      <pc:sldChg chg="modSp new mod modNotesTx">
        <pc:chgData name="Schwitzner, Ted" userId="5a7e4d77-0646-4288-9b3a-6d00e909e8af" providerId="ADAL" clId="{67D66AA7-2E52-4A28-92A4-B4B8790DCE0E}" dt="2025-03-02T19:59:27.654" v="8574" actId="20577"/>
        <pc:sldMkLst>
          <pc:docMk/>
          <pc:sldMk cId="1165634239" sldId="277"/>
        </pc:sldMkLst>
        <pc:spChg chg="mod">
          <ac:chgData name="Schwitzner, Ted" userId="5a7e4d77-0646-4288-9b3a-6d00e909e8af" providerId="ADAL" clId="{67D66AA7-2E52-4A28-92A4-B4B8790DCE0E}" dt="2025-03-02T19:36:57.326" v="6691" actId="20577"/>
          <ac:spMkLst>
            <pc:docMk/>
            <pc:sldMk cId="1165634239" sldId="277"/>
            <ac:spMk id="2" creationId="{7FDD25FA-4644-46B1-3716-50FF281B4579}"/>
          </ac:spMkLst>
        </pc:spChg>
        <pc:spChg chg="mod">
          <ac:chgData name="Schwitzner, Ted" userId="5a7e4d77-0646-4288-9b3a-6d00e909e8af" providerId="ADAL" clId="{67D66AA7-2E52-4A28-92A4-B4B8790DCE0E}" dt="2025-03-02T19:41:35.932" v="6803" actId="20577"/>
          <ac:spMkLst>
            <pc:docMk/>
            <pc:sldMk cId="1165634239" sldId="277"/>
            <ac:spMk id="3" creationId="{388FD262-7121-167D-120B-88FAD3FCECDE}"/>
          </ac:spMkLst>
        </pc:spChg>
      </pc:sldChg>
      <pc:sldChg chg="add del">
        <pc:chgData name="Schwitzner, Ted" userId="5a7e4d77-0646-4288-9b3a-6d00e909e8af" providerId="ADAL" clId="{67D66AA7-2E52-4A28-92A4-B4B8790DCE0E}" dt="2025-02-28T20:38:08.419" v="2035" actId="47"/>
        <pc:sldMkLst>
          <pc:docMk/>
          <pc:sldMk cId="658516786" sldId="278"/>
        </pc:sldMkLst>
      </pc:sldChg>
      <pc:sldChg chg="del">
        <pc:chgData name="Schwitzner, Ted" userId="5a7e4d77-0646-4288-9b3a-6d00e909e8af" providerId="ADAL" clId="{67D66AA7-2E52-4A28-92A4-B4B8790DCE0E}" dt="2025-02-28T16:25:03.690" v="32" actId="47"/>
        <pc:sldMkLst>
          <pc:docMk/>
          <pc:sldMk cId="1785494588" sldId="278"/>
        </pc:sldMkLst>
      </pc:sldChg>
      <pc:sldChg chg="modSp add mod modNotesTx">
        <pc:chgData name="Schwitzner, Ted" userId="5a7e4d77-0646-4288-9b3a-6d00e909e8af" providerId="ADAL" clId="{67D66AA7-2E52-4A28-92A4-B4B8790DCE0E}" dt="2025-03-02T21:08:22.247" v="15717" actId="20577"/>
        <pc:sldMkLst>
          <pc:docMk/>
          <pc:sldMk cId="3498807127" sldId="278"/>
        </pc:sldMkLst>
        <pc:spChg chg="mod">
          <ac:chgData name="Schwitzner, Ted" userId="5a7e4d77-0646-4288-9b3a-6d00e909e8af" providerId="ADAL" clId="{67D66AA7-2E52-4A28-92A4-B4B8790DCE0E}" dt="2025-02-28T20:45:56.341" v="3649" actId="20577"/>
          <ac:spMkLst>
            <pc:docMk/>
            <pc:sldMk cId="3498807127" sldId="278"/>
            <ac:spMk id="2" creationId="{E9BFB761-6DF1-4F5E-0C25-2BF05A777891}"/>
          </ac:spMkLst>
        </pc:spChg>
        <pc:spChg chg="mod">
          <ac:chgData name="Schwitzner, Ted" userId="5a7e4d77-0646-4288-9b3a-6d00e909e8af" providerId="ADAL" clId="{67D66AA7-2E52-4A28-92A4-B4B8790DCE0E}" dt="2025-03-02T21:08:22.247" v="15717" actId="20577"/>
          <ac:spMkLst>
            <pc:docMk/>
            <pc:sldMk cId="3498807127" sldId="278"/>
            <ac:spMk id="3" creationId="{16407E87-8EDF-69F4-3211-3960118CBE8B}"/>
          </ac:spMkLst>
        </pc:spChg>
      </pc:sldChg>
      <pc:sldChg chg="del">
        <pc:chgData name="Schwitzner, Ted" userId="5a7e4d77-0646-4288-9b3a-6d00e909e8af" providerId="ADAL" clId="{67D66AA7-2E52-4A28-92A4-B4B8790DCE0E}" dt="2025-02-28T16:25:03.690" v="32" actId="47"/>
        <pc:sldMkLst>
          <pc:docMk/>
          <pc:sldMk cId="85138234" sldId="279"/>
        </pc:sldMkLst>
      </pc:sldChg>
      <pc:sldChg chg="modSp add mod">
        <pc:chgData name="Schwitzner, Ted" userId="5a7e4d77-0646-4288-9b3a-6d00e909e8af" providerId="ADAL" clId="{67D66AA7-2E52-4A28-92A4-B4B8790DCE0E}" dt="2025-03-02T21:06:27.776" v="15532" actId="20577"/>
        <pc:sldMkLst>
          <pc:docMk/>
          <pc:sldMk cId="3715717937" sldId="279"/>
        </pc:sldMkLst>
        <pc:spChg chg="mod">
          <ac:chgData name="Schwitzner, Ted" userId="5a7e4d77-0646-4288-9b3a-6d00e909e8af" providerId="ADAL" clId="{67D66AA7-2E52-4A28-92A4-B4B8790DCE0E}" dt="2025-03-02T21:05:18.435" v="15494" actId="20577"/>
          <ac:spMkLst>
            <pc:docMk/>
            <pc:sldMk cId="3715717937" sldId="279"/>
            <ac:spMk id="2" creationId="{39BBFE6B-A6F6-4DDE-F10F-48F45379E496}"/>
          </ac:spMkLst>
        </pc:spChg>
        <pc:spChg chg="mod">
          <ac:chgData name="Schwitzner, Ted" userId="5a7e4d77-0646-4288-9b3a-6d00e909e8af" providerId="ADAL" clId="{67D66AA7-2E52-4A28-92A4-B4B8790DCE0E}" dt="2025-03-02T21:06:27.776" v="15532" actId="20577"/>
          <ac:spMkLst>
            <pc:docMk/>
            <pc:sldMk cId="3715717937" sldId="279"/>
            <ac:spMk id="3" creationId="{35A754A7-96D5-0755-040C-F732E54B6B47}"/>
          </ac:spMkLst>
        </pc:spChg>
      </pc:sldChg>
      <pc:sldChg chg="del">
        <pc:chgData name="Schwitzner, Ted" userId="5a7e4d77-0646-4288-9b3a-6d00e909e8af" providerId="ADAL" clId="{67D66AA7-2E52-4A28-92A4-B4B8790DCE0E}" dt="2025-02-28T16:25:03.690" v="32" actId="47"/>
        <pc:sldMkLst>
          <pc:docMk/>
          <pc:sldMk cId="218477591" sldId="280"/>
        </pc:sldMkLst>
      </pc:sldChg>
      <pc:sldChg chg="modSp add mod modNotesTx">
        <pc:chgData name="Schwitzner, Ted" userId="5a7e4d77-0646-4288-9b3a-6d00e909e8af" providerId="ADAL" clId="{67D66AA7-2E52-4A28-92A4-B4B8790DCE0E}" dt="2025-03-02T22:14:57.247" v="23763" actId="20577"/>
        <pc:sldMkLst>
          <pc:docMk/>
          <pc:sldMk cId="4199347559" sldId="280"/>
        </pc:sldMkLst>
        <pc:spChg chg="mod">
          <ac:chgData name="Schwitzner, Ted" userId="5a7e4d77-0646-4288-9b3a-6d00e909e8af" providerId="ADAL" clId="{67D66AA7-2E52-4A28-92A4-B4B8790DCE0E}" dt="2025-02-28T20:46:31.694" v="3725" actId="20577"/>
          <ac:spMkLst>
            <pc:docMk/>
            <pc:sldMk cId="4199347559" sldId="280"/>
            <ac:spMk id="2" creationId="{9B25AD9D-54F1-5726-16EC-9EB40900A8E0}"/>
          </ac:spMkLst>
        </pc:spChg>
        <pc:spChg chg="mod">
          <ac:chgData name="Schwitzner, Ted" userId="5a7e4d77-0646-4288-9b3a-6d00e909e8af" providerId="ADAL" clId="{67D66AA7-2E52-4A28-92A4-B4B8790DCE0E}" dt="2025-03-02T22:06:14.683" v="22441"/>
          <ac:spMkLst>
            <pc:docMk/>
            <pc:sldMk cId="4199347559" sldId="280"/>
            <ac:spMk id="3" creationId="{4E3A36D3-4091-63D4-1CAC-03DD928163E6}"/>
          </ac:spMkLst>
        </pc:spChg>
      </pc:sldChg>
      <pc:sldChg chg="del">
        <pc:chgData name="Schwitzner, Ted" userId="5a7e4d77-0646-4288-9b3a-6d00e909e8af" providerId="ADAL" clId="{67D66AA7-2E52-4A28-92A4-B4B8790DCE0E}" dt="2025-02-28T16:25:09.334" v="33" actId="47"/>
        <pc:sldMkLst>
          <pc:docMk/>
          <pc:sldMk cId="2260984126" sldId="281"/>
        </pc:sldMkLst>
      </pc:sldChg>
      <pc:sldChg chg="modSp add mod modNotesTx">
        <pc:chgData name="Schwitzner, Ted" userId="5a7e4d77-0646-4288-9b3a-6d00e909e8af" providerId="ADAL" clId="{67D66AA7-2E52-4A28-92A4-B4B8790DCE0E}" dt="2025-03-02T23:18:06.748" v="30747" actId="20577"/>
        <pc:sldMkLst>
          <pc:docMk/>
          <pc:sldMk cId="2930309220" sldId="281"/>
        </pc:sldMkLst>
        <pc:spChg chg="mod">
          <ac:chgData name="Schwitzner, Ted" userId="5a7e4d77-0646-4288-9b3a-6d00e909e8af" providerId="ADAL" clId="{67D66AA7-2E52-4A28-92A4-B4B8790DCE0E}" dt="2025-02-28T20:46:53.446" v="3769" actId="20577"/>
          <ac:spMkLst>
            <pc:docMk/>
            <pc:sldMk cId="2930309220" sldId="281"/>
            <ac:spMk id="2" creationId="{DC2722D4-4933-7FEC-2842-68C71AC80B77}"/>
          </ac:spMkLst>
        </pc:spChg>
        <pc:spChg chg="mod">
          <ac:chgData name="Schwitzner, Ted" userId="5a7e4d77-0646-4288-9b3a-6d00e909e8af" providerId="ADAL" clId="{67D66AA7-2E52-4A28-92A4-B4B8790DCE0E}" dt="2025-03-02T23:16:11.519" v="30252" actId="20577"/>
          <ac:spMkLst>
            <pc:docMk/>
            <pc:sldMk cId="2930309220" sldId="281"/>
            <ac:spMk id="3" creationId="{A09DC960-A2EF-9BBC-7F60-A84D968A7EB9}"/>
          </ac:spMkLst>
        </pc:spChg>
      </pc:sldChg>
      <pc:sldChg chg="modSp add mod ord">
        <pc:chgData name="Schwitzner, Ted" userId="5a7e4d77-0646-4288-9b3a-6d00e909e8af" providerId="ADAL" clId="{67D66AA7-2E52-4A28-92A4-B4B8790DCE0E}" dt="2025-03-02T22:46:36.212" v="25780" actId="114"/>
        <pc:sldMkLst>
          <pc:docMk/>
          <pc:sldMk cId="347672351" sldId="282"/>
        </pc:sldMkLst>
        <pc:spChg chg="mod">
          <ac:chgData name="Schwitzner, Ted" userId="5a7e4d77-0646-4288-9b3a-6d00e909e8af" providerId="ADAL" clId="{67D66AA7-2E52-4A28-92A4-B4B8790DCE0E}" dt="2025-03-02T21:18:19.482" v="16194" actId="20577"/>
          <ac:spMkLst>
            <pc:docMk/>
            <pc:sldMk cId="347672351" sldId="282"/>
            <ac:spMk id="2" creationId="{E898861D-D91C-6D5C-5A75-55A18A6E98D9}"/>
          </ac:spMkLst>
        </pc:spChg>
        <pc:spChg chg="mod">
          <ac:chgData name="Schwitzner, Ted" userId="5a7e4d77-0646-4288-9b3a-6d00e909e8af" providerId="ADAL" clId="{67D66AA7-2E52-4A28-92A4-B4B8790DCE0E}" dt="2025-03-02T22:46:36.212" v="25780" actId="114"/>
          <ac:spMkLst>
            <pc:docMk/>
            <pc:sldMk cId="347672351" sldId="282"/>
            <ac:spMk id="3" creationId="{7ECDCD86-4061-21C9-C22A-9E3FFDD1FC93}"/>
          </ac:spMkLst>
        </pc:spChg>
      </pc:sldChg>
      <pc:sldChg chg="del">
        <pc:chgData name="Schwitzner, Ted" userId="5a7e4d77-0646-4288-9b3a-6d00e909e8af" providerId="ADAL" clId="{67D66AA7-2E52-4A28-92A4-B4B8790DCE0E}" dt="2025-02-28T16:25:03.690" v="32" actId="47"/>
        <pc:sldMkLst>
          <pc:docMk/>
          <pc:sldMk cId="2571277706" sldId="282"/>
        </pc:sldMkLst>
      </pc:sldChg>
      <pc:sldChg chg="del">
        <pc:chgData name="Schwitzner, Ted" userId="5a7e4d77-0646-4288-9b3a-6d00e909e8af" providerId="ADAL" clId="{67D66AA7-2E52-4A28-92A4-B4B8790DCE0E}" dt="2025-02-28T16:25:03.690" v="32" actId="47"/>
        <pc:sldMkLst>
          <pc:docMk/>
          <pc:sldMk cId="1883727770" sldId="283"/>
        </pc:sldMkLst>
      </pc:sldChg>
      <pc:sldChg chg="modSp add mod ord modNotesTx">
        <pc:chgData name="Schwitzner, Ted" userId="5a7e4d77-0646-4288-9b3a-6d00e909e8af" providerId="ADAL" clId="{67D66AA7-2E52-4A28-92A4-B4B8790DCE0E}" dt="2025-03-03T00:37:44.744" v="41723" actId="20577"/>
        <pc:sldMkLst>
          <pc:docMk/>
          <pc:sldMk cId="3369191188" sldId="283"/>
        </pc:sldMkLst>
        <pc:spChg chg="mod">
          <ac:chgData name="Schwitzner, Ted" userId="5a7e4d77-0646-4288-9b3a-6d00e909e8af" providerId="ADAL" clId="{67D66AA7-2E52-4A28-92A4-B4B8790DCE0E}" dt="2025-03-03T00:28:29.208" v="41070" actId="20577"/>
          <ac:spMkLst>
            <pc:docMk/>
            <pc:sldMk cId="3369191188" sldId="283"/>
            <ac:spMk id="2" creationId="{4146CDCB-F971-1D0E-2408-E319051E3E50}"/>
          </ac:spMkLst>
        </pc:spChg>
        <pc:spChg chg="mod">
          <ac:chgData name="Schwitzner, Ted" userId="5a7e4d77-0646-4288-9b3a-6d00e909e8af" providerId="ADAL" clId="{67D66AA7-2E52-4A28-92A4-B4B8790DCE0E}" dt="2025-03-03T00:37:44.744" v="41723" actId="20577"/>
          <ac:spMkLst>
            <pc:docMk/>
            <pc:sldMk cId="3369191188" sldId="283"/>
            <ac:spMk id="3" creationId="{FC65202C-7229-2B80-1D42-DF2AF5D55FC5}"/>
          </ac:spMkLst>
        </pc:spChg>
      </pc:sldChg>
      <pc:sldChg chg="modSp add mod modNotesTx">
        <pc:chgData name="Schwitzner, Ted" userId="5a7e4d77-0646-4288-9b3a-6d00e909e8af" providerId="ADAL" clId="{67D66AA7-2E52-4A28-92A4-B4B8790DCE0E}" dt="2025-03-03T00:00:12.151" v="36733" actId="20577"/>
        <pc:sldMkLst>
          <pc:docMk/>
          <pc:sldMk cId="289444026" sldId="284"/>
        </pc:sldMkLst>
        <pc:spChg chg="mod">
          <ac:chgData name="Schwitzner, Ted" userId="5a7e4d77-0646-4288-9b3a-6d00e909e8af" providerId="ADAL" clId="{67D66AA7-2E52-4A28-92A4-B4B8790DCE0E}" dt="2025-02-28T20:48:04.408" v="3852" actId="20577"/>
          <ac:spMkLst>
            <pc:docMk/>
            <pc:sldMk cId="289444026" sldId="284"/>
            <ac:spMk id="2" creationId="{ECC14FC6-D7A0-B2FD-1567-6B4BA094979F}"/>
          </ac:spMkLst>
        </pc:spChg>
        <pc:spChg chg="mod">
          <ac:chgData name="Schwitzner, Ted" userId="5a7e4d77-0646-4288-9b3a-6d00e909e8af" providerId="ADAL" clId="{67D66AA7-2E52-4A28-92A4-B4B8790DCE0E}" dt="2025-03-02T23:52:55.790" v="35298" actId="20577"/>
          <ac:spMkLst>
            <pc:docMk/>
            <pc:sldMk cId="289444026" sldId="284"/>
            <ac:spMk id="3" creationId="{89843A7C-ED30-E4F2-228E-8A517173D954}"/>
          </ac:spMkLst>
        </pc:spChg>
      </pc:sldChg>
      <pc:sldChg chg="del">
        <pc:chgData name="Schwitzner, Ted" userId="5a7e4d77-0646-4288-9b3a-6d00e909e8af" providerId="ADAL" clId="{67D66AA7-2E52-4A28-92A4-B4B8790DCE0E}" dt="2025-02-28T16:25:03.690" v="32" actId="47"/>
        <pc:sldMkLst>
          <pc:docMk/>
          <pc:sldMk cId="4234512325" sldId="284"/>
        </pc:sldMkLst>
      </pc:sldChg>
      <pc:sldChg chg="del">
        <pc:chgData name="Schwitzner, Ted" userId="5a7e4d77-0646-4288-9b3a-6d00e909e8af" providerId="ADAL" clId="{67D66AA7-2E52-4A28-92A4-B4B8790DCE0E}" dt="2025-02-28T16:25:03.690" v="32" actId="47"/>
        <pc:sldMkLst>
          <pc:docMk/>
          <pc:sldMk cId="408254563" sldId="285"/>
        </pc:sldMkLst>
      </pc:sldChg>
      <pc:sldChg chg="modSp add mod ord modNotesTx">
        <pc:chgData name="Schwitzner, Ted" userId="5a7e4d77-0646-4288-9b3a-6d00e909e8af" providerId="ADAL" clId="{67D66AA7-2E52-4A28-92A4-B4B8790DCE0E}" dt="2025-03-03T00:09:21.570" v="38729" actId="20577"/>
        <pc:sldMkLst>
          <pc:docMk/>
          <pc:sldMk cId="736702624" sldId="285"/>
        </pc:sldMkLst>
        <pc:spChg chg="mod">
          <ac:chgData name="Schwitzner, Ted" userId="5a7e4d77-0646-4288-9b3a-6d00e909e8af" providerId="ADAL" clId="{67D66AA7-2E52-4A28-92A4-B4B8790DCE0E}" dt="2025-03-02T23:30:36.032" v="31705" actId="20577"/>
          <ac:spMkLst>
            <pc:docMk/>
            <pc:sldMk cId="736702624" sldId="285"/>
            <ac:spMk id="2" creationId="{938B89BE-EBD1-1996-79C5-5FE0E115EA5A}"/>
          </ac:spMkLst>
        </pc:spChg>
        <pc:spChg chg="mod">
          <ac:chgData name="Schwitzner, Ted" userId="5a7e4d77-0646-4288-9b3a-6d00e909e8af" providerId="ADAL" clId="{67D66AA7-2E52-4A28-92A4-B4B8790DCE0E}" dt="2025-03-02T23:32:18.852" v="31903" actId="20577"/>
          <ac:spMkLst>
            <pc:docMk/>
            <pc:sldMk cId="736702624" sldId="285"/>
            <ac:spMk id="3" creationId="{786AFAF9-780F-B480-49E0-5FC06038698A}"/>
          </ac:spMkLst>
        </pc:spChg>
      </pc:sldChg>
      <pc:sldChg chg="del">
        <pc:chgData name="Schwitzner, Ted" userId="5a7e4d77-0646-4288-9b3a-6d00e909e8af" providerId="ADAL" clId="{67D66AA7-2E52-4A28-92A4-B4B8790DCE0E}" dt="2025-02-28T16:25:03.690" v="32" actId="47"/>
        <pc:sldMkLst>
          <pc:docMk/>
          <pc:sldMk cId="2213946592" sldId="286"/>
        </pc:sldMkLst>
      </pc:sldChg>
      <pc:sldChg chg="modSp add mod">
        <pc:chgData name="Schwitzner, Ted" userId="5a7e4d77-0646-4288-9b3a-6d00e909e8af" providerId="ADAL" clId="{67D66AA7-2E52-4A28-92A4-B4B8790DCE0E}" dt="2025-03-02T22:52:37.235" v="26242" actId="20577"/>
        <pc:sldMkLst>
          <pc:docMk/>
          <pc:sldMk cId="4256044286" sldId="286"/>
        </pc:sldMkLst>
        <pc:spChg chg="mod">
          <ac:chgData name="Schwitzner, Ted" userId="5a7e4d77-0646-4288-9b3a-6d00e909e8af" providerId="ADAL" clId="{67D66AA7-2E52-4A28-92A4-B4B8790DCE0E}" dt="2025-03-02T22:52:37.235" v="26242" actId="20577"/>
          <ac:spMkLst>
            <pc:docMk/>
            <pc:sldMk cId="4256044286" sldId="286"/>
            <ac:spMk id="3" creationId="{273D8F45-B331-2423-C394-15F1C5AD6907}"/>
          </ac:spMkLst>
        </pc:spChg>
      </pc:sldChg>
      <pc:sldChg chg="modSp new mod modNotesTx">
        <pc:chgData name="Schwitzner, Ted" userId="5a7e4d77-0646-4288-9b3a-6d00e909e8af" providerId="ADAL" clId="{67D66AA7-2E52-4A28-92A4-B4B8790DCE0E}" dt="2025-03-02T20:42:03.904" v="14523" actId="20577"/>
        <pc:sldMkLst>
          <pc:docMk/>
          <pc:sldMk cId="887717265" sldId="287"/>
        </pc:sldMkLst>
        <pc:spChg chg="mod">
          <ac:chgData name="Schwitzner, Ted" userId="5a7e4d77-0646-4288-9b3a-6d00e909e8af" providerId="ADAL" clId="{67D66AA7-2E52-4A28-92A4-B4B8790DCE0E}" dt="2025-03-02T20:01:46.387" v="8802" actId="20577"/>
          <ac:spMkLst>
            <pc:docMk/>
            <pc:sldMk cId="887717265" sldId="287"/>
            <ac:spMk id="2" creationId="{7B6D9286-DC21-B1CA-2634-83C39E49F9A7}"/>
          </ac:spMkLst>
        </pc:spChg>
        <pc:spChg chg="mod">
          <ac:chgData name="Schwitzner, Ted" userId="5a7e4d77-0646-4288-9b3a-6d00e909e8af" providerId="ADAL" clId="{67D66AA7-2E52-4A28-92A4-B4B8790DCE0E}" dt="2025-03-02T20:28:12.187" v="12404" actId="20577"/>
          <ac:spMkLst>
            <pc:docMk/>
            <pc:sldMk cId="887717265" sldId="287"/>
            <ac:spMk id="3" creationId="{244C58BE-C688-E65D-8680-6D718E54CFF7}"/>
          </ac:spMkLst>
        </pc:spChg>
      </pc:sldChg>
      <pc:sldChg chg="del">
        <pc:chgData name="Schwitzner, Ted" userId="5a7e4d77-0646-4288-9b3a-6d00e909e8af" providerId="ADAL" clId="{67D66AA7-2E52-4A28-92A4-B4B8790DCE0E}" dt="2025-02-28T16:25:03.690" v="32" actId="47"/>
        <pc:sldMkLst>
          <pc:docMk/>
          <pc:sldMk cId="3971627315" sldId="287"/>
        </pc:sldMkLst>
      </pc:sldChg>
      <pc:sldChg chg="modSp add mod ord">
        <pc:chgData name="Schwitzner, Ted" userId="5a7e4d77-0646-4288-9b3a-6d00e909e8af" providerId="ADAL" clId="{67D66AA7-2E52-4A28-92A4-B4B8790DCE0E}" dt="2025-03-02T21:07:14.404" v="15605" actId="20577"/>
        <pc:sldMkLst>
          <pc:docMk/>
          <pc:sldMk cId="35081597" sldId="288"/>
        </pc:sldMkLst>
        <pc:spChg chg="mod">
          <ac:chgData name="Schwitzner, Ted" userId="5a7e4d77-0646-4288-9b3a-6d00e909e8af" providerId="ADAL" clId="{67D66AA7-2E52-4A28-92A4-B4B8790DCE0E}" dt="2025-03-02T21:04:47.710" v="15469" actId="20577"/>
          <ac:spMkLst>
            <pc:docMk/>
            <pc:sldMk cId="35081597" sldId="288"/>
            <ac:spMk id="2" creationId="{A0031A2A-20E6-382B-D6FB-F348EDF7A3BB}"/>
          </ac:spMkLst>
        </pc:spChg>
        <pc:spChg chg="mod">
          <ac:chgData name="Schwitzner, Ted" userId="5a7e4d77-0646-4288-9b3a-6d00e909e8af" providerId="ADAL" clId="{67D66AA7-2E52-4A28-92A4-B4B8790DCE0E}" dt="2025-03-02T21:07:14.404" v="15605" actId="20577"/>
          <ac:spMkLst>
            <pc:docMk/>
            <pc:sldMk cId="35081597" sldId="288"/>
            <ac:spMk id="3" creationId="{04BCE00C-DFA7-8822-5121-4AACB2560F4B}"/>
          </ac:spMkLst>
        </pc:spChg>
      </pc:sldChg>
      <pc:sldChg chg="modSp new mod ord modNotesTx">
        <pc:chgData name="Schwitzner, Ted" userId="5a7e4d77-0646-4288-9b3a-6d00e909e8af" providerId="ADAL" clId="{67D66AA7-2E52-4A28-92A4-B4B8790DCE0E}" dt="2025-03-02T22:28:12.943" v="25136" actId="20577"/>
        <pc:sldMkLst>
          <pc:docMk/>
          <pc:sldMk cId="2006797590" sldId="289"/>
        </pc:sldMkLst>
        <pc:spChg chg="mod">
          <ac:chgData name="Schwitzner, Ted" userId="5a7e4d77-0646-4288-9b3a-6d00e909e8af" providerId="ADAL" clId="{67D66AA7-2E52-4A28-92A4-B4B8790DCE0E}" dt="2025-03-02T21:16:57.594" v="16103" actId="20577"/>
          <ac:spMkLst>
            <pc:docMk/>
            <pc:sldMk cId="2006797590" sldId="289"/>
            <ac:spMk id="2" creationId="{7392D86F-A3C0-6ADE-35F6-006A549C7B9A}"/>
          </ac:spMkLst>
        </pc:spChg>
        <pc:spChg chg="mod">
          <ac:chgData name="Schwitzner, Ted" userId="5a7e4d77-0646-4288-9b3a-6d00e909e8af" providerId="ADAL" clId="{67D66AA7-2E52-4A28-92A4-B4B8790DCE0E}" dt="2025-03-02T21:21:55.260" v="16456" actId="20577"/>
          <ac:spMkLst>
            <pc:docMk/>
            <pc:sldMk cId="2006797590" sldId="289"/>
            <ac:spMk id="3" creationId="{4AD91F4D-6F59-22DC-8DEB-6858C83F5C7C}"/>
          </ac:spMkLst>
        </pc:spChg>
      </pc:sldChg>
      <pc:sldChg chg="modSp add mod modNotesTx">
        <pc:chgData name="Schwitzner, Ted" userId="5a7e4d77-0646-4288-9b3a-6d00e909e8af" providerId="ADAL" clId="{67D66AA7-2E52-4A28-92A4-B4B8790DCE0E}" dt="2025-03-02T22:26:14.808" v="24689" actId="20577"/>
        <pc:sldMkLst>
          <pc:docMk/>
          <pc:sldMk cId="3507109535" sldId="290"/>
        </pc:sldMkLst>
        <pc:spChg chg="mod">
          <ac:chgData name="Schwitzner, Ted" userId="5a7e4d77-0646-4288-9b3a-6d00e909e8af" providerId="ADAL" clId="{67D66AA7-2E52-4A28-92A4-B4B8790DCE0E}" dt="2025-03-02T21:18:27.120" v="16220" actId="20577"/>
          <ac:spMkLst>
            <pc:docMk/>
            <pc:sldMk cId="3507109535" sldId="290"/>
            <ac:spMk id="2" creationId="{E898861D-D91C-6D5C-5A75-55A18A6E98D9}"/>
          </ac:spMkLst>
        </pc:spChg>
        <pc:spChg chg="mod">
          <ac:chgData name="Schwitzner, Ted" userId="5a7e4d77-0646-4288-9b3a-6d00e909e8af" providerId="ADAL" clId="{67D66AA7-2E52-4A28-92A4-B4B8790DCE0E}" dt="2025-03-02T22:26:14.808" v="24689" actId="20577"/>
          <ac:spMkLst>
            <pc:docMk/>
            <pc:sldMk cId="3507109535" sldId="290"/>
            <ac:spMk id="3" creationId="{7ECDCD86-4061-21C9-C22A-9E3FFDD1FC93}"/>
          </ac:spMkLst>
        </pc:spChg>
      </pc:sldChg>
      <pc:sldChg chg="modSp new mod modNotesTx">
        <pc:chgData name="Schwitzner, Ted" userId="5a7e4d77-0646-4288-9b3a-6d00e909e8af" providerId="ADAL" clId="{67D66AA7-2E52-4A28-92A4-B4B8790DCE0E}" dt="2025-03-03T00:12:38.980" v="39463" actId="20577"/>
        <pc:sldMkLst>
          <pc:docMk/>
          <pc:sldMk cId="37353926" sldId="291"/>
        </pc:sldMkLst>
        <pc:spChg chg="mod">
          <ac:chgData name="Schwitzner, Ted" userId="5a7e4d77-0646-4288-9b3a-6d00e909e8af" providerId="ADAL" clId="{67D66AA7-2E52-4A28-92A4-B4B8790DCE0E}" dt="2025-03-02T23:28:54.026" v="31500" actId="20577"/>
          <ac:spMkLst>
            <pc:docMk/>
            <pc:sldMk cId="37353926" sldId="291"/>
            <ac:spMk id="2" creationId="{006B54D7-5796-D430-6022-82DC6EE79408}"/>
          </ac:spMkLst>
        </pc:spChg>
        <pc:spChg chg="mod">
          <ac:chgData name="Schwitzner, Ted" userId="5a7e4d77-0646-4288-9b3a-6d00e909e8af" providerId="ADAL" clId="{67D66AA7-2E52-4A28-92A4-B4B8790DCE0E}" dt="2025-03-02T21:39:06.646" v="17765" actId="20577"/>
          <ac:spMkLst>
            <pc:docMk/>
            <pc:sldMk cId="37353926" sldId="291"/>
            <ac:spMk id="3" creationId="{20CEB89A-2B30-BCDD-1D61-EA7D9929D98F}"/>
          </ac:spMkLst>
        </pc:spChg>
      </pc:sldChg>
      <pc:sldChg chg="modSp new mod">
        <pc:chgData name="Schwitzner, Ted" userId="5a7e4d77-0646-4288-9b3a-6d00e909e8af" providerId="ADAL" clId="{67D66AA7-2E52-4A28-92A4-B4B8790DCE0E}" dt="2025-03-02T23:22:21.193" v="31205" actId="20577"/>
        <pc:sldMkLst>
          <pc:docMk/>
          <pc:sldMk cId="2311408013" sldId="292"/>
        </pc:sldMkLst>
        <pc:spChg chg="mod">
          <ac:chgData name="Schwitzner, Ted" userId="5a7e4d77-0646-4288-9b3a-6d00e909e8af" providerId="ADAL" clId="{67D66AA7-2E52-4A28-92A4-B4B8790DCE0E}" dt="2025-03-02T23:18:26.599" v="30780" actId="20577"/>
          <ac:spMkLst>
            <pc:docMk/>
            <pc:sldMk cId="2311408013" sldId="292"/>
            <ac:spMk id="2" creationId="{7E04BA94-78FA-F2A5-69CD-CD0896E8B3EB}"/>
          </ac:spMkLst>
        </pc:spChg>
        <pc:spChg chg="mod">
          <ac:chgData name="Schwitzner, Ted" userId="5a7e4d77-0646-4288-9b3a-6d00e909e8af" providerId="ADAL" clId="{67D66AA7-2E52-4A28-92A4-B4B8790DCE0E}" dt="2025-03-02T23:22:21.193" v="31205" actId="20577"/>
          <ac:spMkLst>
            <pc:docMk/>
            <pc:sldMk cId="2311408013" sldId="292"/>
            <ac:spMk id="3" creationId="{5111D3B6-D3FB-F98B-B50B-DE7115401F54}"/>
          </ac:spMkLst>
        </pc:spChg>
      </pc:sldChg>
      <pc:sldChg chg="modSp new mod modNotesTx">
        <pc:chgData name="Schwitzner, Ted" userId="5a7e4d77-0646-4288-9b3a-6d00e909e8af" providerId="ADAL" clId="{67D66AA7-2E52-4A28-92A4-B4B8790DCE0E}" dt="2025-03-02T23:34:42.267" v="32238" actId="20577"/>
        <pc:sldMkLst>
          <pc:docMk/>
          <pc:sldMk cId="1133687952" sldId="293"/>
        </pc:sldMkLst>
        <pc:spChg chg="mod">
          <ac:chgData name="Schwitzner, Ted" userId="5a7e4d77-0646-4288-9b3a-6d00e909e8af" providerId="ADAL" clId="{67D66AA7-2E52-4A28-92A4-B4B8790DCE0E}" dt="2025-03-02T23:26:34.425" v="31262" actId="20577"/>
          <ac:spMkLst>
            <pc:docMk/>
            <pc:sldMk cId="1133687952" sldId="293"/>
            <ac:spMk id="2" creationId="{1E51A660-7D74-FC6E-C48D-C3360AE07B91}"/>
          </ac:spMkLst>
        </pc:spChg>
        <pc:spChg chg="mod">
          <ac:chgData name="Schwitzner, Ted" userId="5a7e4d77-0646-4288-9b3a-6d00e909e8af" providerId="ADAL" clId="{67D66AA7-2E52-4A28-92A4-B4B8790DCE0E}" dt="2025-03-02T23:33:27.391" v="32049" actId="20577"/>
          <ac:spMkLst>
            <pc:docMk/>
            <pc:sldMk cId="1133687952" sldId="293"/>
            <ac:spMk id="3" creationId="{2BDB9201-401B-2193-2138-18148E0243D0}"/>
          </ac:spMkLst>
        </pc:spChg>
      </pc:sldChg>
      <pc:sldChg chg="modSp add mod ord modNotesTx">
        <pc:chgData name="Schwitzner, Ted" userId="5a7e4d77-0646-4288-9b3a-6d00e909e8af" providerId="ADAL" clId="{67D66AA7-2E52-4A28-92A4-B4B8790DCE0E}" dt="2025-03-02T23:40:53.437" v="33485" actId="20577"/>
        <pc:sldMkLst>
          <pc:docMk/>
          <pc:sldMk cId="3221333703" sldId="294"/>
        </pc:sldMkLst>
        <pc:spChg chg="mod">
          <ac:chgData name="Schwitzner, Ted" userId="5a7e4d77-0646-4288-9b3a-6d00e909e8af" providerId="ADAL" clId="{67D66AA7-2E52-4A28-92A4-B4B8790DCE0E}" dt="2025-03-02T23:34:12.022" v="32142" actId="20577"/>
          <ac:spMkLst>
            <pc:docMk/>
            <pc:sldMk cId="3221333703" sldId="294"/>
            <ac:spMk id="3" creationId="{AED76EC0-0AF8-A66B-6ECA-3950F94D0032}"/>
          </ac:spMkLst>
        </pc:spChg>
      </pc:sldChg>
      <pc:sldChg chg="modSp add mod ord modNotesTx">
        <pc:chgData name="Schwitzner, Ted" userId="5a7e4d77-0646-4288-9b3a-6d00e909e8af" providerId="ADAL" clId="{67D66AA7-2E52-4A28-92A4-B4B8790DCE0E}" dt="2025-03-03T00:28:09.030" v="41064" actId="20577"/>
        <pc:sldMkLst>
          <pc:docMk/>
          <pc:sldMk cId="3736828084" sldId="295"/>
        </pc:sldMkLst>
        <pc:spChg chg="mod">
          <ac:chgData name="Schwitzner, Ted" userId="5a7e4d77-0646-4288-9b3a-6d00e909e8af" providerId="ADAL" clId="{67D66AA7-2E52-4A28-92A4-B4B8790DCE0E}" dt="2025-03-03T00:23:43.714" v="40339" actId="12"/>
          <ac:spMkLst>
            <pc:docMk/>
            <pc:sldMk cId="3736828084" sldId="295"/>
            <ac:spMk id="3" creationId="{1F0CFA78-DFE1-1DA9-C6ED-08D927F7ACA4}"/>
          </ac:spMkLst>
        </pc:spChg>
      </pc:sldChg>
      <pc:sldChg chg="modSp new mod">
        <pc:chgData name="Schwitzner, Ted" userId="5a7e4d77-0646-4288-9b3a-6d00e909e8af" providerId="ADAL" clId="{67D66AA7-2E52-4A28-92A4-B4B8790DCE0E}" dt="2025-03-03T00:47:27.945" v="42283" actId="20577"/>
        <pc:sldMkLst>
          <pc:docMk/>
          <pc:sldMk cId="3822383745" sldId="296"/>
        </pc:sldMkLst>
        <pc:spChg chg="mod">
          <ac:chgData name="Schwitzner, Ted" userId="5a7e4d77-0646-4288-9b3a-6d00e909e8af" providerId="ADAL" clId="{67D66AA7-2E52-4A28-92A4-B4B8790DCE0E}" dt="2025-03-03T00:38:24.337" v="41751" actId="20577"/>
          <ac:spMkLst>
            <pc:docMk/>
            <pc:sldMk cId="3822383745" sldId="296"/>
            <ac:spMk id="2" creationId="{3AFA0FFC-70AB-AEED-0CA8-DBE862DD405B}"/>
          </ac:spMkLst>
        </pc:spChg>
        <pc:spChg chg="mod">
          <ac:chgData name="Schwitzner, Ted" userId="5a7e4d77-0646-4288-9b3a-6d00e909e8af" providerId="ADAL" clId="{67D66AA7-2E52-4A28-92A4-B4B8790DCE0E}" dt="2025-03-03T00:47:27.945" v="42283" actId="20577"/>
          <ac:spMkLst>
            <pc:docMk/>
            <pc:sldMk cId="3822383745" sldId="296"/>
            <ac:spMk id="3" creationId="{C118DBB3-A019-0125-A994-E9A947FE39E4}"/>
          </ac:spMkLst>
        </pc:spChg>
      </pc:sldChg>
      <pc:sldChg chg="modSp new mod">
        <pc:chgData name="Schwitzner, Ted" userId="5a7e4d77-0646-4288-9b3a-6d00e909e8af" providerId="ADAL" clId="{67D66AA7-2E52-4A28-92A4-B4B8790DCE0E}" dt="2025-03-03T01:03:49.272" v="43393" actId="20577"/>
        <pc:sldMkLst>
          <pc:docMk/>
          <pc:sldMk cId="3792914829" sldId="297"/>
        </pc:sldMkLst>
        <pc:spChg chg="mod">
          <ac:chgData name="Schwitzner, Ted" userId="5a7e4d77-0646-4288-9b3a-6d00e909e8af" providerId="ADAL" clId="{67D66AA7-2E52-4A28-92A4-B4B8790DCE0E}" dt="2025-03-03T00:49:07.978" v="42366" actId="20577"/>
          <ac:spMkLst>
            <pc:docMk/>
            <pc:sldMk cId="3792914829" sldId="297"/>
            <ac:spMk id="2" creationId="{8790BF63-A019-FDE9-0C30-15362541C235}"/>
          </ac:spMkLst>
        </pc:spChg>
        <pc:spChg chg="mod">
          <ac:chgData name="Schwitzner, Ted" userId="5a7e4d77-0646-4288-9b3a-6d00e909e8af" providerId="ADAL" clId="{67D66AA7-2E52-4A28-92A4-B4B8790DCE0E}" dt="2025-03-03T01:03:49.272" v="43393" actId="20577"/>
          <ac:spMkLst>
            <pc:docMk/>
            <pc:sldMk cId="3792914829" sldId="297"/>
            <ac:spMk id="3" creationId="{51889CA0-A8F5-A0BF-116C-AB90A0E33EE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C0CA4-4DC9-4775-A2A9-9D20EAA77B35}"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6C6CAE-6E0A-4531-A948-183874EB4D5E}" type="slidenum">
              <a:rPr lang="en-US" smtClean="0"/>
              <a:t>‹#›</a:t>
            </a:fld>
            <a:endParaRPr lang="en-US"/>
          </a:p>
        </p:txBody>
      </p:sp>
    </p:spTree>
    <p:extLst>
      <p:ext uri="{BB962C8B-B14F-4D97-AF65-F5344CB8AC3E}">
        <p14:creationId xmlns:p14="http://schemas.microsoft.com/office/powerpoint/2010/main" val="385759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1</a:t>
            </a:fld>
            <a:endParaRPr lang="en-US"/>
          </a:p>
        </p:txBody>
      </p:sp>
    </p:spTree>
    <p:extLst>
      <p:ext uri="{BB962C8B-B14F-4D97-AF65-F5344CB8AC3E}">
        <p14:creationId xmlns:p14="http://schemas.microsoft.com/office/powerpoint/2010/main" val="280667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1E34F-B210-27D5-8395-FFB63FF7DE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EF5326-DCB5-23C5-1856-49CE37AEC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2E0B9-B442-9722-B6B2-CA15A452B964}"/>
              </a:ext>
            </a:extLst>
          </p:cNvPr>
          <p:cNvSpPr>
            <a:spLocks noGrp="1"/>
          </p:cNvSpPr>
          <p:nvPr>
            <p:ph type="body" idx="1"/>
          </p:nvPr>
        </p:nvSpPr>
        <p:spPr/>
        <p:txBody>
          <a:bodyPr/>
          <a:lstStyle/>
          <a:p>
            <a:r>
              <a:rPr lang="en-US" dirty="0"/>
              <a:t>Time to come back to our scenario list for adding records. So far, we have answered the why and how aspects for a couple of these. We’ve discussed importing records individually, and we’ll come back to importing records in batches shortly.</a:t>
            </a:r>
          </a:p>
          <a:p>
            <a:r>
              <a:rPr lang="en-US" dirty="0"/>
              <a:t>From our discussion of CARLI cataloging policies, we understand that modifying an existing NZ record should be done to enhance description when working with a record that already matches what we have in hand. However, changing a record that isn’t already an accurate match could be doing harm to other users of the shared record.</a:t>
            </a:r>
          </a:p>
          <a:p>
            <a:endParaRPr lang="en-US" dirty="0"/>
          </a:p>
          <a:p>
            <a:r>
              <a:rPr lang="en-US" dirty="0"/>
              <a:t>We’ve also seen that an NZ or CZ record may be copied into the institution zone and modified from there. Whether this should be done, and how to best do so, we’ll get into a little more now that we also want to talk about adding records on the fly.</a:t>
            </a:r>
          </a:p>
        </p:txBody>
      </p:sp>
      <p:sp>
        <p:nvSpPr>
          <p:cNvPr id="4" name="Slide Number Placeholder 3">
            <a:extLst>
              <a:ext uri="{FF2B5EF4-FFF2-40B4-BE49-F238E27FC236}">
                <a16:creationId xmlns:a16="http://schemas.microsoft.com/office/drawing/2014/main" id="{FB8C1074-EC24-8F7B-EC1F-6844169FDD55}"/>
              </a:ext>
            </a:extLst>
          </p:cNvPr>
          <p:cNvSpPr>
            <a:spLocks noGrp="1"/>
          </p:cNvSpPr>
          <p:nvPr>
            <p:ph type="sldNum" sz="quarter" idx="5"/>
          </p:nvPr>
        </p:nvSpPr>
        <p:spPr/>
        <p:txBody>
          <a:bodyPr/>
          <a:lstStyle/>
          <a:p>
            <a:fld id="{B66C6CAE-6E0A-4531-A948-183874EB4D5E}" type="slidenum">
              <a:rPr lang="en-US" smtClean="0"/>
              <a:t>12</a:t>
            </a:fld>
            <a:endParaRPr lang="en-US"/>
          </a:p>
        </p:txBody>
      </p:sp>
    </p:spTree>
    <p:extLst>
      <p:ext uri="{BB962C8B-B14F-4D97-AF65-F5344CB8AC3E}">
        <p14:creationId xmlns:p14="http://schemas.microsoft.com/office/powerpoint/2010/main" val="112133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88AB-B33E-8B6E-3FE5-CCF9858B6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C8C02-5DC5-1912-313B-9E6BECE3F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B2E91-4FFA-52EF-BD84-E6E8398B5D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BDF7BA-F005-1CC8-7448-EBF4C99F0F1C}"/>
              </a:ext>
            </a:extLst>
          </p:cNvPr>
          <p:cNvSpPr>
            <a:spLocks noGrp="1"/>
          </p:cNvSpPr>
          <p:nvPr>
            <p:ph type="sldNum" sz="quarter" idx="5"/>
          </p:nvPr>
        </p:nvSpPr>
        <p:spPr/>
        <p:txBody>
          <a:bodyPr/>
          <a:lstStyle/>
          <a:p>
            <a:fld id="{B66C6CAE-6E0A-4531-A948-183874EB4D5E}" type="slidenum">
              <a:rPr lang="en-US" smtClean="0"/>
              <a:t>13</a:t>
            </a:fld>
            <a:endParaRPr lang="en-US"/>
          </a:p>
        </p:txBody>
      </p:sp>
    </p:spTree>
    <p:extLst>
      <p:ext uri="{BB962C8B-B14F-4D97-AF65-F5344CB8AC3E}">
        <p14:creationId xmlns:p14="http://schemas.microsoft.com/office/powerpoint/2010/main" val="30604823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been talking about adding single records to Alma. That may fit many of your workflows for physical resources that are cataloged one at a time. For packages of resources, or for bulk acquisitions activities, you’ll want to automate your practices for imports. </a:t>
            </a:r>
          </a:p>
        </p:txBody>
      </p:sp>
      <p:sp>
        <p:nvSpPr>
          <p:cNvPr id="4" name="Slide Number Placeholder 3"/>
          <p:cNvSpPr>
            <a:spLocks noGrp="1"/>
          </p:cNvSpPr>
          <p:nvPr>
            <p:ph type="sldNum" sz="quarter" idx="5"/>
          </p:nvPr>
        </p:nvSpPr>
        <p:spPr/>
        <p:txBody>
          <a:bodyPr/>
          <a:lstStyle/>
          <a:p>
            <a:fld id="{B66C6CAE-6E0A-4531-A948-183874EB4D5E}" type="slidenum">
              <a:rPr lang="en-US" smtClean="0"/>
              <a:t>16</a:t>
            </a:fld>
            <a:endParaRPr lang="en-US"/>
          </a:p>
        </p:txBody>
      </p:sp>
    </p:spTree>
    <p:extLst>
      <p:ext uri="{BB962C8B-B14F-4D97-AF65-F5344CB8AC3E}">
        <p14:creationId xmlns:p14="http://schemas.microsoft.com/office/powerpoint/2010/main" val="1555383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FB4B1-4010-2DD0-CE2C-ADD72BC1A9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FB801-6749-C111-1BA6-12B325F02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3247A6-BA35-DF79-5935-DDFA5C485AB6}"/>
              </a:ext>
            </a:extLst>
          </p:cNvPr>
          <p:cNvSpPr>
            <a:spLocks noGrp="1"/>
          </p:cNvSpPr>
          <p:nvPr>
            <p:ph type="body" idx="1"/>
          </p:nvPr>
        </p:nvSpPr>
        <p:spPr/>
        <p:txBody>
          <a:bodyPr/>
          <a:lstStyle/>
          <a:p>
            <a:r>
              <a:rPr lang="en-US" dirty="0"/>
              <a:t>OCLC isn’t the only source of bibliographic data, and sometimes you will want to have the assistance of a vendor in providing records for the resources you’re purchasing. Maybe this is your main monograph vendor, GOBI or Midwest, for example, or maybe it’s an e-resources provider like </a:t>
            </a:r>
            <a:r>
              <a:rPr lang="en-US" dirty="0" err="1"/>
              <a:t>OverDrive</a:t>
            </a:r>
            <a:r>
              <a:rPr lang="en-US" dirty="0"/>
              <a:t>. </a:t>
            </a:r>
          </a:p>
          <a:p>
            <a:endParaRPr lang="en-US" dirty="0"/>
          </a:p>
          <a:p>
            <a:r>
              <a:rPr lang="en-US" dirty="0"/>
              <a:t>Not all metadata are created equal, however, and records from vendors will likely differ in the data included in their records than what you get from OCLC. This creates challenges for importing data to Alma, in that you may not find duplicate records with the same level of assuredness as when importing OCLC records. Before you begin working with a vendor’s records and importing that data to Alma, you should investigate the quality of that data. Get a sample of records and review the data in MarcEdit.</a:t>
            </a:r>
          </a:p>
          <a:p>
            <a:endParaRPr lang="en-US" dirty="0"/>
          </a:p>
          <a:p>
            <a:r>
              <a:rPr lang="en-US" dirty="0"/>
              <a:t>To begin, look for unique record identifiers. Ideally, you want records to have a control number in the 001 field, and a cataloging agency code in the 003. These two fields combined establish a record as being unique from a given provider. In some cases, the records may have only the 001, meaning you might need to supply the 003 manually. If no 001 is present, is there a control number in another field, preferably the 024 and 035. An 035 should have a prefix, a code in parentheses, followed by a unique number or string. GOBI records should have values in each of these fields, one of which is unique to your order and the other may be the unique identifier in the Gobi database. These values are useful for deduplicating against other orders, and also for merging with shelf-ready data later.</a:t>
            </a:r>
          </a:p>
          <a:p>
            <a:endParaRPr lang="en-US" dirty="0"/>
          </a:p>
          <a:p>
            <a:r>
              <a:rPr lang="en-US" dirty="0"/>
              <a:t>If you find that records from a vendor include an OCLC number in the 035, that’s potentially good news, but you should also investigate more closely. Take a look at WorldCat and see if the record number corresponds to the correct format. Sadly, it’s not unusual to find a vendor using the same bib record and OCLC number for both physical and electronic versions. You wouldn’t want to mismatch records on that basis. Also, it’s important to check if the OCLC numbers are uniformly provided. If only a portion of the records have an OCLC number, then it may not be as useful for matching during import.</a:t>
            </a:r>
          </a:p>
          <a:p>
            <a:endParaRPr lang="en-US" dirty="0"/>
          </a:p>
          <a:p>
            <a:r>
              <a:rPr lang="en-US" dirty="0"/>
              <a:t>If there are no unique record identifiers, are other identifiers present. ISBN data in 020, ISSN in 022, and the range of options in 024 give room for options, though the fact that these may appear in several records means you may make different matching and merging options later. Sadly, Alma does not have a way to deal directly with identifiers in the 028, 037, or 938 fields. </a:t>
            </a:r>
          </a:p>
          <a:p>
            <a:endParaRPr lang="en-US" dirty="0"/>
          </a:p>
          <a:p>
            <a:r>
              <a:rPr lang="en-US" dirty="0"/>
              <a:t>After looking at control numbers, check the character sets in use. Generally, you’re looking to see whether the records being imported contain Unicode characters. Inspecting records for different diacritic marks and non-Latin scripts is important here, and there are MARC values that should indicate whether these data are present as well. You want to spot this because selecting the wrong character set for the import will result in some funny looking data afterwards, and these funny characters aren’t as easy to find.</a:t>
            </a:r>
          </a:p>
          <a:p>
            <a:endParaRPr lang="en-US" dirty="0"/>
          </a:p>
          <a:p>
            <a:r>
              <a:rPr lang="en-US" dirty="0"/>
              <a:t>Next, you want to check if there is data that can be used to create inventory. For physical resources, you will have to specify the data you need and make sure the vendor provides it. For electronic resources, this will be an 856 field. You will need to check how the 856 fields are coded, and if there are multiple fields, which one provides access to the resource.</a:t>
            </a:r>
          </a:p>
          <a:p>
            <a:endParaRPr lang="en-US" dirty="0"/>
          </a:p>
          <a:p>
            <a:r>
              <a:rPr lang="en-US" dirty="0"/>
              <a:t>Those are the more functional aspects of evaluation. From there, your review is more subjective, as you want to understand the quality and completeness of the description and access points. Are there details that you might need to modify or add to get decent records? If name and subject headings are present, are they valid?</a:t>
            </a:r>
          </a:p>
        </p:txBody>
      </p:sp>
      <p:sp>
        <p:nvSpPr>
          <p:cNvPr id="4" name="Slide Number Placeholder 3">
            <a:extLst>
              <a:ext uri="{FF2B5EF4-FFF2-40B4-BE49-F238E27FC236}">
                <a16:creationId xmlns:a16="http://schemas.microsoft.com/office/drawing/2014/main" id="{0EEEF5F7-305E-F693-C0ED-B688D6A83C45}"/>
              </a:ext>
            </a:extLst>
          </p:cNvPr>
          <p:cNvSpPr>
            <a:spLocks noGrp="1"/>
          </p:cNvSpPr>
          <p:nvPr>
            <p:ph type="sldNum" sz="quarter" idx="5"/>
          </p:nvPr>
        </p:nvSpPr>
        <p:spPr/>
        <p:txBody>
          <a:bodyPr/>
          <a:lstStyle/>
          <a:p>
            <a:fld id="{B66C6CAE-6E0A-4531-A948-183874EB4D5E}" type="slidenum">
              <a:rPr lang="en-US" smtClean="0"/>
              <a:t>17</a:t>
            </a:fld>
            <a:endParaRPr lang="en-US"/>
          </a:p>
        </p:txBody>
      </p:sp>
    </p:spTree>
    <p:extLst>
      <p:ext uri="{BB962C8B-B14F-4D97-AF65-F5344CB8AC3E}">
        <p14:creationId xmlns:p14="http://schemas.microsoft.com/office/powerpoint/2010/main" val="298618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FA04A-C0DE-F958-13C0-A8B192B7D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F2D52-BAF1-BD55-58DF-67E7ACA46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11B7E-F096-1E4A-C7EC-DE085A823C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F8DF40-9D73-AD9E-B04A-EF2EC31D138D}"/>
              </a:ext>
            </a:extLst>
          </p:cNvPr>
          <p:cNvSpPr>
            <a:spLocks noGrp="1"/>
          </p:cNvSpPr>
          <p:nvPr>
            <p:ph type="sldNum" sz="quarter" idx="5"/>
          </p:nvPr>
        </p:nvSpPr>
        <p:spPr/>
        <p:txBody>
          <a:bodyPr/>
          <a:lstStyle/>
          <a:p>
            <a:fld id="{B66C6CAE-6E0A-4531-A948-183874EB4D5E}" type="slidenum">
              <a:rPr lang="en-US" smtClean="0"/>
              <a:t>18</a:t>
            </a:fld>
            <a:endParaRPr lang="en-US"/>
          </a:p>
        </p:txBody>
      </p:sp>
    </p:spTree>
    <p:extLst>
      <p:ext uri="{BB962C8B-B14F-4D97-AF65-F5344CB8AC3E}">
        <p14:creationId xmlns:p14="http://schemas.microsoft.com/office/powerpoint/2010/main" val="2279763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FDC6C-EB5E-E57D-CE5A-83D9F025C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77C2DD-CB1B-D9AE-8EF8-E3CA14F2DF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5C5FD-8E3C-E769-18CF-B0F7B4880F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89CA93-62F7-883B-95D4-409E3096DB0B}"/>
              </a:ext>
            </a:extLst>
          </p:cNvPr>
          <p:cNvSpPr>
            <a:spLocks noGrp="1"/>
          </p:cNvSpPr>
          <p:nvPr>
            <p:ph type="sldNum" sz="quarter" idx="5"/>
          </p:nvPr>
        </p:nvSpPr>
        <p:spPr/>
        <p:txBody>
          <a:bodyPr/>
          <a:lstStyle/>
          <a:p>
            <a:fld id="{B66C6CAE-6E0A-4531-A948-183874EB4D5E}" type="slidenum">
              <a:rPr lang="en-US" smtClean="0"/>
              <a:t>19</a:t>
            </a:fld>
            <a:endParaRPr lang="en-US"/>
          </a:p>
        </p:txBody>
      </p:sp>
    </p:spTree>
    <p:extLst>
      <p:ext uri="{BB962C8B-B14F-4D97-AF65-F5344CB8AC3E}">
        <p14:creationId xmlns:p14="http://schemas.microsoft.com/office/powerpoint/2010/main" val="258410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F6158-B21C-5305-898B-2DA7568911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59E09-126B-4046-D5C3-E876514E46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2FEC85-65AF-0AA5-A68A-9E229F2CE517}"/>
              </a:ext>
            </a:extLst>
          </p:cNvPr>
          <p:cNvSpPr>
            <a:spLocks noGrp="1"/>
          </p:cNvSpPr>
          <p:nvPr>
            <p:ph type="body" idx="1"/>
          </p:nvPr>
        </p:nvSpPr>
        <p:spPr/>
        <p:txBody>
          <a:bodyPr/>
          <a:lstStyle/>
          <a:p>
            <a:r>
              <a:rPr lang="en-US" dirty="0"/>
              <a:t>To illustrate the rest of the batch loading process, I’m going to create an import profile for a set of records that I’m getting from WorldCat, then run that import profile. Before diving in on that, I want to highlight some of the different use cases that might apply to you. For starters, you might want to employ the WorldCat Updates service, where you set up Collection Manager to deliver updated copies of records that have your holdings symbol. These records may be loaded to update the shared record in the NZ. </a:t>
            </a:r>
          </a:p>
          <a:p>
            <a:r>
              <a:rPr lang="en-US" dirty="0"/>
              <a:t>You might have requested original cataloging records from the Cataloging Maintenance Center or RAILS’ World Language Cataloging Service. When they deliver those records to you, you’ll need an import profile to add the records.</a:t>
            </a:r>
          </a:p>
          <a:p>
            <a:endParaRPr lang="en-US" dirty="0"/>
          </a:p>
          <a:p>
            <a:r>
              <a:rPr lang="en-US" dirty="0"/>
              <a:t>We’ve already touched on loading records for electronic resources. You may have collections that include purchases, subscriptions, or DDA content, and maybe these collections aren’t in the Community Zone, or the data in the Community Zone is of poor quality. You may manage a local collection, updating the bibs and portfolios via imports.</a:t>
            </a:r>
          </a:p>
          <a:p>
            <a:endParaRPr lang="en-US" dirty="0"/>
          </a:p>
          <a:p>
            <a:r>
              <a:rPr lang="en-US" dirty="0"/>
              <a:t>If you are using acquisitions in Alma, hopefully you are also automating as much of the process as possible, and mainly doing so via the vendor’s ordering interface. For instance, with both Gobi and Midwest, you may place orders on their systems, then the vendor provides a file of MARC records that contain embedded order data, coding within specific MARC tags and subfields that will create a PO line with all the detail that you want. These records may even include OCLC numbers if you have contracted with the vendor for that, which make it possible for you to overlay the record later from WorldCat. </a:t>
            </a:r>
          </a:p>
          <a:p>
            <a:endParaRPr lang="en-US" dirty="0"/>
          </a:p>
          <a:p>
            <a:r>
              <a:rPr lang="en-US" dirty="0"/>
              <a:t>Alma also supports an API integration with Gobi, where the records are imported similarly to the OCLC gateway export, with the additional benefit of creating PO lines. This integration has a little less leeway in selecting where to load records, as it is generally accepted that the NZ is the preferred record source for finding matches. Rialto is built around these same integrations, though the ordering interface is a part of Alma. It also uses the NZ for records, and lacking an NZ match, it will select records from the community zone. </a:t>
            </a:r>
          </a:p>
          <a:p>
            <a:endParaRPr lang="en-US" dirty="0"/>
          </a:p>
          <a:p>
            <a:r>
              <a:rPr lang="en-US" dirty="0"/>
              <a:t>Alma supports loading data via Excel as well. This method is particularly useful when you want to add data in batch to existing records without extracting the full records first. In combination with the correct match method, merge rule, and application of local extension fields, you may update data in bib records.</a:t>
            </a:r>
          </a:p>
          <a:p>
            <a:endParaRPr lang="en-US" dirty="0"/>
          </a:p>
          <a:p>
            <a:r>
              <a:rPr lang="en-US" dirty="0"/>
              <a:t>Lastly, Alma supports imports using the Open Archives Initiative protocol for metadata harvesting. This allows Alma to ingest metadata from another source, such as another metadata repository by URL, or by a load of local data. There aren’t many institutions using this approach currently, and the few that do mainly import directly to Primo VE without creating Alma bibs or inventory.</a:t>
            </a:r>
          </a:p>
        </p:txBody>
      </p:sp>
      <p:sp>
        <p:nvSpPr>
          <p:cNvPr id="4" name="Slide Number Placeholder 3">
            <a:extLst>
              <a:ext uri="{FF2B5EF4-FFF2-40B4-BE49-F238E27FC236}">
                <a16:creationId xmlns:a16="http://schemas.microsoft.com/office/drawing/2014/main" id="{53ACB75D-57E9-9660-EBDF-01B78C35B798}"/>
              </a:ext>
            </a:extLst>
          </p:cNvPr>
          <p:cNvSpPr>
            <a:spLocks noGrp="1"/>
          </p:cNvSpPr>
          <p:nvPr>
            <p:ph type="sldNum" sz="quarter" idx="5"/>
          </p:nvPr>
        </p:nvSpPr>
        <p:spPr/>
        <p:txBody>
          <a:bodyPr/>
          <a:lstStyle/>
          <a:p>
            <a:fld id="{B66C6CAE-6E0A-4531-A948-183874EB4D5E}" type="slidenum">
              <a:rPr lang="en-US" smtClean="0"/>
              <a:t>20</a:t>
            </a:fld>
            <a:endParaRPr lang="en-US"/>
          </a:p>
        </p:txBody>
      </p:sp>
    </p:spTree>
    <p:extLst>
      <p:ext uri="{BB962C8B-B14F-4D97-AF65-F5344CB8AC3E}">
        <p14:creationId xmlns:p14="http://schemas.microsoft.com/office/powerpoint/2010/main" val="2193688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allows)</a:t>
            </a:r>
          </a:p>
          <a:p>
            <a:r>
              <a:rPr lang="en-US" dirty="0"/>
              <a:t>With all this attention spent on adding records, it seemed fitting that something should be said about deleting records as well. </a:t>
            </a:r>
          </a:p>
        </p:txBody>
      </p:sp>
      <p:sp>
        <p:nvSpPr>
          <p:cNvPr id="4" name="Slide Number Placeholder 3"/>
          <p:cNvSpPr>
            <a:spLocks noGrp="1"/>
          </p:cNvSpPr>
          <p:nvPr>
            <p:ph type="sldNum" sz="quarter" idx="5"/>
          </p:nvPr>
        </p:nvSpPr>
        <p:spPr/>
        <p:txBody>
          <a:bodyPr/>
          <a:lstStyle/>
          <a:p>
            <a:fld id="{B66C6CAE-6E0A-4531-A948-183874EB4D5E}" type="slidenum">
              <a:rPr lang="en-US" smtClean="0"/>
              <a:t>22</a:t>
            </a:fld>
            <a:endParaRPr lang="en-US"/>
          </a:p>
        </p:txBody>
      </p:sp>
    </p:spTree>
    <p:extLst>
      <p:ext uri="{BB962C8B-B14F-4D97-AF65-F5344CB8AC3E}">
        <p14:creationId xmlns:p14="http://schemas.microsoft.com/office/powerpoint/2010/main" val="1565381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774B22-B594-88C7-E194-EBED04F1D1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C96B1B-E738-8C1D-576E-CC56FCA56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E8E45-37C4-6A44-9662-9EC7CC29A0FA}"/>
              </a:ext>
            </a:extLst>
          </p:cNvPr>
          <p:cNvSpPr>
            <a:spLocks noGrp="1"/>
          </p:cNvSpPr>
          <p:nvPr>
            <p:ph type="body" idx="1"/>
          </p:nvPr>
        </p:nvSpPr>
        <p:spPr/>
        <p:txBody>
          <a:bodyPr/>
          <a:lstStyle/>
          <a:p>
            <a:r>
              <a:rPr lang="en-US" dirty="0"/>
              <a:t>In general, bibliographic records may be deleted if these conditions exist. First, that there are no inventory in the IZ. Alma will allow deletion of a bib that has PO lines attached, as it copies the bibliographic data into the PO line so there is still some data about the order present. However, if there is an item, holding, or portfolio, then those must be removed as well. </a:t>
            </a:r>
          </a:p>
          <a:p>
            <a:endParaRPr lang="en-US" dirty="0"/>
          </a:p>
          <a:p>
            <a:r>
              <a:rPr lang="en-US" dirty="0"/>
              <a:t>Next, and this applies mainly to NZ records, the bib may be deleted if the record is not being used in the network. Most of the time, one can see if a record is used by checking the Held By section of a record in search results. This may not tell the full story, as Held By only lists an institution if inventory is present. If a bib has been linked into the IZ, but there is no inventory, then that use isn’t visible. CARLI staff have a network job to run periodically to find bibs that are not used in the NZ. </a:t>
            </a:r>
          </a:p>
          <a:p>
            <a:endParaRPr lang="en-US" dirty="0"/>
          </a:p>
          <a:p>
            <a:r>
              <a:rPr lang="en-US" dirty="0"/>
              <a:t>Finally, a bib may be deleted if there are no dependent relationships to other records.</a:t>
            </a:r>
          </a:p>
        </p:txBody>
      </p:sp>
      <p:sp>
        <p:nvSpPr>
          <p:cNvPr id="4" name="Slide Number Placeholder 3">
            <a:extLst>
              <a:ext uri="{FF2B5EF4-FFF2-40B4-BE49-F238E27FC236}">
                <a16:creationId xmlns:a16="http://schemas.microsoft.com/office/drawing/2014/main" id="{A8F308C8-4C4A-0030-61DF-E79C65C2DEE5}"/>
              </a:ext>
            </a:extLst>
          </p:cNvPr>
          <p:cNvSpPr>
            <a:spLocks noGrp="1"/>
          </p:cNvSpPr>
          <p:nvPr>
            <p:ph type="sldNum" sz="quarter" idx="5"/>
          </p:nvPr>
        </p:nvSpPr>
        <p:spPr/>
        <p:txBody>
          <a:bodyPr/>
          <a:lstStyle/>
          <a:p>
            <a:fld id="{B66C6CAE-6E0A-4531-A948-183874EB4D5E}" type="slidenum">
              <a:rPr lang="en-US" smtClean="0"/>
              <a:t>23</a:t>
            </a:fld>
            <a:endParaRPr lang="en-US"/>
          </a:p>
        </p:txBody>
      </p:sp>
    </p:spTree>
    <p:extLst>
      <p:ext uri="{BB962C8B-B14F-4D97-AF65-F5344CB8AC3E}">
        <p14:creationId xmlns:p14="http://schemas.microsoft.com/office/powerpoint/2010/main" val="2635404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F9BD2-E7D2-7AFF-29BD-3AE4940D21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85EDE-F5FB-E758-728B-8B02153BC9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B225EA-F70A-CD6C-8735-43986BBE6639}"/>
              </a:ext>
            </a:extLst>
          </p:cNvPr>
          <p:cNvSpPr>
            <a:spLocks noGrp="1"/>
          </p:cNvSpPr>
          <p:nvPr>
            <p:ph type="body" idx="1"/>
          </p:nvPr>
        </p:nvSpPr>
        <p:spPr/>
        <p:txBody>
          <a:bodyPr/>
          <a:lstStyle/>
          <a:p>
            <a:r>
              <a:rPr lang="en-US" dirty="0"/>
              <a:t>The relationships that might exist are commonly expressed through the identifiers that appear in MARC records. There are a range of MARC fields, 76X to 78X, that identify relationships between different resources. Some of these relationships are vertical, from a host to a component, or perhaps a title to supplement. Some relationships are horizontal, titles that exist in different manifestations, such as physical or electronic. Some relationships are chronological, such as the previous and successive titles for a journal that has undergone name changes.</a:t>
            </a:r>
          </a:p>
          <a:p>
            <a:endParaRPr lang="en-US" dirty="0"/>
          </a:p>
          <a:p>
            <a:r>
              <a:rPr lang="en-US" dirty="0"/>
              <a:t>Commonly, MARC tags for this information include details on the title as well as the identifiers, such as OCLC number, ISSN, or ISBN. These identifiers may match to the fields in other records and inform Alma that related records exist. Alma also takes this a level deeper, in that inventory relationships may be established using MMS IDs. This appears in some collections as a bound with record. This is a bibliographic record attached to a single piece of inventory, but through the relationship fields, pulls together multiple bibliographic resources that exist on that item. Examples of this might include a roll of microfilm with several different newspapers, or two distinct books that were combined together in a single binding. I hope to focus more on this in a later session, but for now it’s important to know these records do exist.</a:t>
            </a:r>
          </a:p>
          <a:p>
            <a:endParaRPr lang="en-US" dirty="0"/>
          </a:p>
          <a:p>
            <a:r>
              <a:rPr lang="en-US" dirty="0"/>
              <a:t>Beyond those scenarios, Primo VE also uses data in MARC records, such as the elements mentioned above and details like title, author, and publisher. Alma and Primo VE calculate FRBR relationships among records, and when these calculations are close enough, Primo VE will present a single record to users showing related records and their inventory.</a:t>
            </a:r>
          </a:p>
        </p:txBody>
      </p:sp>
      <p:sp>
        <p:nvSpPr>
          <p:cNvPr id="4" name="Slide Number Placeholder 3">
            <a:extLst>
              <a:ext uri="{FF2B5EF4-FFF2-40B4-BE49-F238E27FC236}">
                <a16:creationId xmlns:a16="http://schemas.microsoft.com/office/drawing/2014/main" id="{2664EE82-16F7-3266-76C9-6743A927F1D1}"/>
              </a:ext>
            </a:extLst>
          </p:cNvPr>
          <p:cNvSpPr>
            <a:spLocks noGrp="1"/>
          </p:cNvSpPr>
          <p:nvPr>
            <p:ph type="sldNum" sz="quarter" idx="5"/>
          </p:nvPr>
        </p:nvSpPr>
        <p:spPr/>
        <p:txBody>
          <a:bodyPr/>
          <a:lstStyle/>
          <a:p>
            <a:fld id="{B66C6CAE-6E0A-4531-A948-183874EB4D5E}" type="slidenum">
              <a:rPr lang="en-US" smtClean="0"/>
              <a:t>24</a:t>
            </a:fld>
            <a:endParaRPr lang="en-US"/>
          </a:p>
        </p:txBody>
      </p:sp>
    </p:spTree>
    <p:extLst>
      <p:ext uri="{BB962C8B-B14F-4D97-AF65-F5344CB8AC3E}">
        <p14:creationId xmlns:p14="http://schemas.microsoft.com/office/powerpoint/2010/main" val="72997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09FD5-B090-6E15-E01F-561C3F1075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0769FB-41D5-8362-013D-9B21661FAC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7D7CA-F268-7A1E-18D8-0BDCD9BEB9C1}"/>
              </a:ext>
            </a:extLst>
          </p:cNvPr>
          <p:cNvSpPr>
            <a:spLocks noGrp="1"/>
          </p:cNvSpPr>
          <p:nvPr>
            <p:ph type="body" idx="1"/>
          </p:nvPr>
        </p:nvSpPr>
        <p:spPr/>
        <p:txBody>
          <a:bodyPr/>
          <a:lstStyle/>
          <a:p>
            <a:r>
              <a:rPr lang="en-US" dirty="0"/>
              <a:t>This slide may look familiar if you’ve already viewed the first two sessions in this series. It bears repeating because the bibliographic record is the basic element in everything that is Alma resource management. </a:t>
            </a:r>
          </a:p>
          <a:p>
            <a:endParaRPr lang="en-US" dirty="0"/>
          </a:p>
          <a:p>
            <a:r>
              <a:rPr lang="en-US" dirty="0"/>
              <a:t>MARC records have a well-defined structure that corresponds to areas of description. Those records must exist in one of the Alma repositories, institution, network, or community, before you may do more. If the record exists in either the network or community, adding inventory links the record to your institution repository as well. You may then add some local extensions to the bib record or change whether the record is suppressed from discovery. You may also add your local inventory, either physical with holdings and items, or electronic with portfolios and collections. You may also add orders, which also create the inventory.</a:t>
            </a:r>
          </a:p>
        </p:txBody>
      </p:sp>
      <p:sp>
        <p:nvSpPr>
          <p:cNvPr id="4" name="Slide Number Placeholder 3">
            <a:extLst>
              <a:ext uri="{FF2B5EF4-FFF2-40B4-BE49-F238E27FC236}">
                <a16:creationId xmlns:a16="http://schemas.microsoft.com/office/drawing/2014/main" id="{D718914C-594C-3CFC-7199-169AF299C38F}"/>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66C6CAE-6E0A-4531-A948-183874EB4D5E}"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2425316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4DF89-5B85-66DC-77F7-53F0F50EB7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3E5890-0AD6-8866-0AA9-51EF5A5AE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55A31-3FCD-91D1-7FDF-2A4D3B5CAA89}"/>
              </a:ext>
            </a:extLst>
          </p:cNvPr>
          <p:cNvSpPr>
            <a:spLocks noGrp="1"/>
          </p:cNvSpPr>
          <p:nvPr>
            <p:ph type="body" idx="1"/>
          </p:nvPr>
        </p:nvSpPr>
        <p:spPr/>
        <p:txBody>
          <a:bodyPr/>
          <a:lstStyle/>
          <a:p>
            <a:r>
              <a:rPr lang="en-US" dirty="0"/>
              <a:t>Because these relationships exist, the deletion options that follow here may not always work out as planned. Sometimes, extra investigation may be needed to make sure that records aren’t being orphaned. </a:t>
            </a:r>
          </a:p>
          <a:p>
            <a:endParaRPr lang="en-US" dirty="0"/>
          </a:p>
          <a:p>
            <a:r>
              <a:rPr lang="en-US" dirty="0"/>
              <a:t>Alma does support the deletion of records through import profiles. If an imported record includes the letter “d” in position 5 of the record leader, Alma will know to process the record as a deletion. Import profiles are the most sensitive to the presence of related records.</a:t>
            </a:r>
          </a:p>
          <a:p>
            <a:endParaRPr lang="en-US" dirty="0"/>
          </a:p>
          <a:p>
            <a:r>
              <a:rPr lang="en-US" dirty="0"/>
              <a:t>When deleting inventory, such as withdrawing item records or deleting portfolios, Alma will prompt for an action if the last inventoried object is being removed. Options include suppressing the bibliographic record, leaving the record unchanged, and deleting the bibliographic record. The last of these is preferred. We have observed that Alma is not as effective with this approach when community zone portfolios are deleted, as we frequently find orphaned CZ bibs in the NZ. </a:t>
            </a:r>
          </a:p>
          <a:p>
            <a:endParaRPr lang="en-US" dirty="0"/>
          </a:p>
          <a:p>
            <a:r>
              <a:rPr lang="en-US" dirty="0"/>
              <a:t>Alma has a few different jobs targeted at deleting records. These include jobs for withdrawing items and deleting portfolios, which prompt the same actions as mentioned before. There is also a delete bibliographic records job which is a bit overpowered. The job can check for related record, but it can also delete everything regardless of relationships or inventory.</a:t>
            </a:r>
          </a:p>
        </p:txBody>
      </p:sp>
      <p:sp>
        <p:nvSpPr>
          <p:cNvPr id="4" name="Slide Number Placeholder 3">
            <a:extLst>
              <a:ext uri="{FF2B5EF4-FFF2-40B4-BE49-F238E27FC236}">
                <a16:creationId xmlns:a16="http://schemas.microsoft.com/office/drawing/2014/main" id="{4DD7144F-6AA6-4896-FA36-8A3551BE89DD}"/>
              </a:ext>
            </a:extLst>
          </p:cNvPr>
          <p:cNvSpPr>
            <a:spLocks noGrp="1"/>
          </p:cNvSpPr>
          <p:nvPr>
            <p:ph type="sldNum" sz="quarter" idx="5"/>
          </p:nvPr>
        </p:nvSpPr>
        <p:spPr/>
        <p:txBody>
          <a:bodyPr/>
          <a:lstStyle/>
          <a:p>
            <a:fld id="{B66C6CAE-6E0A-4531-A948-183874EB4D5E}" type="slidenum">
              <a:rPr lang="en-US" smtClean="0"/>
              <a:t>25</a:t>
            </a:fld>
            <a:endParaRPr lang="en-US"/>
          </a:p>
        </p:txBody>
      </p:sp>
    </p:spTree>
    <p:extLst>
      <p:ext uri="{BB962C8B-B14F-4D97-AF65-F5344CB8AC3E}">
        <p14:creationId xmlns:p14="http://schemas.microsoft.com/office/powerpoint/2010/main" val="357323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fallback, tried-and-true option for deleting bib records. When you find a stray bib with no inventory, this is your go-to method. Open the bib in the metadata editor. If the bib record is linked to the NZ or CZ, you should copy the record to your IZ. This breaks the link between the other zones, and then you may delete the record from your IZ. </a:t>
            </a:r>
          </a:p>
          <a:p>
            <a:endParaRPr lang="en-US" dirty="0"/>
          </a:p>
          <a:p>
            <a:r>
              <a:rPr lang="en-US" dirty="0"/>
              <a:t>CARLI will clean-up the NZ periodically. As mentioned, we have a job, Identify records that are not used in the network, which checks for inventory, relationships, and other entanglements such as PO lines and bound withs. We then delete anything with no use.</a:t>
            </a:r>
          </a:p>
        </p:txBody>
      </p:sp>
      <p:sp>
        <p:nvSpPr>
          <p:cNvPr id="4" name="Slide Number Placeholder 3"/>
          <p:cNvSpPr>
            <a:spLocks noGrp="1"/>
          </p:cNvSpPr>
          <p:nvPr>
            <p:ph type="sldNum" sz="quarter" idx="5"/>
          </p:nvPr>
        </p:nvSpPr>
        <p:spPr/>
        <p:txBody>
          <a:bodyPr/>
          <a:lstStyle/>
          <a:p>
            <a:fld id="{B66C6CAE-6E0A-4531-A948-183874EB4D5E}" type="slidenum">
              <a:rPr lang="en-US" smtClean="0"/>
              <a:t>26</a:t>
            </a:fld>
            <a:endParaRPr lang="en-US"/>
          </a:p>
        </p:txBody>
      </p:sp>
    </p:spTree>
    <p:extLst>
      <p:ext uri="{BB962C8B-B14F-4D97-AF65-F5344CB8AC3E}">
        <p14:creationId xmlns:p14="http://schemas.microsoft.com/office/powerpoint/2010/main" val="316857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leads us to this slide, which has also appeared previously. Today, we’re going to answer these questions, show how to do so when the answer is yes</a:t>
            </a:r>
            <a:r>
              <a:rPr lang="en-US"/>
              <a:t>, andwhy </a:t>
            </a:r>
            <a:r>
              <a:rPr lang="en-US" dirty="0"/>
              <a:t>these are true.</a:t>
            </a:r>
          </a:p>
        </p:txBody>
      </p:sp>
      <p:sp>
        <p:nvSpPr>
          <p:cNvPr id="4" name="Slide Number Placeholder 3"/>
          <p:cNvSpPr>
            <a:spLocks noGrp="1"/>
          </p:cNvSpPr>
          <p:nvPr>
            <p:ph type="sldNum" sz="quarter" idx="5"/>
          </p:nvPr>
        </p:nvSpPr>
        <p:spPr/>
        <p:txBody>
          <a:bodyPr/>
          <a:lstStyle/>
          <a:p>
            <a:fld id="{B66C6CAE-6E0A-4531-A948-183874EB4D5E}" type="slidenum">
              <a:rPr lang="en-US" smtClean="0"/>
              <a:t>5</a:t>
            </a:fld>
            <a:endParaRPr lang="en-US"/>
          </a:p>
        </p:txBody>
      </p:sp>
    </p:spTree>
    <p:extLst>
      <p:ext uri="{BB962C8B-B14F-4D97-AF65-F5344CB8AC3E}">
        <p14:creationId xmlns:p14="http://schemas.microsoft.com/office/powerpoint/2010/main" val="185319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the Why is our starting point. For the history of CARLI and our systems, we’ve relied on sharing infrastructure and data to improve the value of collection data to member library users and to save time of member library staff. For most of that time, much of the bibliographic data has been shared to all institutions. Sharing data enables us to do work at scale, making updates once that everyone benefits from, rather than expecting each institution to be responsible for their own updates. </a:t>
            </a:r>
          </a:p>
          <a:p>
            <a:endParaRPr lang="en-US" dirty="0"/>
          </a:p>
          <a:p>
            <a:r>
              <a:rPr lang="en-US" dirty="0"/>
              <a:t>The goals of sharing data and collaborating on a unified catalog are two of the foundations of CARLI’s </a:t>
            </a:r>
            <a:r>
              <a:rPr lang="en-US" dirty="0" err="1"/>
              <a:t>consortial</a:t>
            </a:r>
            <a:r>
              <a:rPr lang="en-US" dirty="0"/>
              <a:t> cataloging policies. Another of the foundational elements is contractual, in that CARLI and member libraries have operating and license agreements with Ex Libris and OCLC, and possibly other data or system providers. CARLI’s policies are intended to set a balance between institutional autonomy and community obligations. For instance, because the majority of I-Share records are sourced from WorldCat, I-Share members are expected to participate in OCLC as well. We benefit from having better data by observing OCLC’s requirements for the use of that data. </a:t>
            </a:r>
          </a:p>
          <a:p>
            <a:endParaRPr lang="en-US" dirty="0"/>
          </a:p>
          <a:p>
            <a:r>
              <a:rPr lang="en-US" dirty="0"/>
              <a:t>Similarly, CARLI’s contract for Alma includes a limit on the number of titles, or bibliographic records, that may be in use across the consortium. That limit would be exceeded if every institution operated as a standalone, loading records to their IZs only. By sharing records through the network zone and community zone, we optimize our use of the system and retain a collaborative title count that is lower than the combined counts of all members.</a:t>
            </a:r>
          </a:p>
          <a:p>
            <a:endParaRPr lang="en-US" dirty="0"/>
          </a:p>
          <a:p>
            <a:r>
              <a:rPr lang="en-US" dirty="0"/>
              <a:t>For the purposes of time and slide space, those policies are paraphrased here. For the full view, I encourage you to check the policies page on the CARLI website. </a:t>
            </a:r>
          </a:p>
        </p:txBody>
      </p:sp>
      <p:sp>
        <p:nvSpPr>
          <p:cNvPr id="4" name="Slide Number Placeholder 3"/>
          <p:cNvSpPr>
            <a:spLocks noGrp="1"/>
          </p:cNvSpPr>
          <p:nvPr>
            <p:ph type="sldNum" sz="quarter" idx="5"/>
          </p:nvPr>
        </p:nvSpPr>
        <p:spPr/>
        <p:txBody>
          <a:bodyPr/>
          <a:lstStyle/>
          <a:p>
            <a:fld id="{B66C6CAE-6E0A-4531-A948-183874EB4D5E}" type="slidenum">
              <a:rPr lang="en-US" smtClean="0"/>
              <a:t>6</a:t>
            </a:fld>
            <a:endParaRPr lang="en-US"/>
          </a:p>
        </p:txBody>
      </p:sp>
    </p:spTree>
    <p:extLst>
      <p:ext uri="{BB962C8B-B14F-4D97-AF65-F5344CB8AC3E}">
        <p14:creationId xmlns:p14="http://schemas.microsoft.com/office/powerpoint/2010/main" val="422616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policies lead into our best practices for cataloging. We have learned these from wrestling with some of the contractual issues mentioned before, and from observing how different libraries have contributed to the shared catalog over the years. We believe these practices represent ways for us to work together better, and to save ourselves time in identifying problems proactively rather than reactively.</a:t>
            </a:r>
          </a:p>
          <a:p>
            <a:endParaRPr lang="en-US" dirty="0"/>
          </a:p>
          <a:p>
            <a:r>
              <a:rPr lang="en-US" dirty="0"/>
              <a:t>First, and most critically, we want libraries to search the NZ first when beginning to catalog an item. Remember, we want records shared with the NZ as often as possible, so looking at the NZ should help you identify if suitable catalog copy exists already for your use. </a:t>
            </a:r>
          </a:p>
          <a:p>
            <a:endParaRPr lang="en-US" dirty="0"/>
          </a:p>
          <a:p>
            <a:r>
              <a:rPr lang="en-US" dirty="0"/>
              <a:t>The network zone currently contains 12.8 million records with OCLC numbers, excluding those records that are found in the community zone. This represents a sizable chunk of the WorldCat collection. Also, given that we’re all libraries in Illinois, many of us purchasing resources from the same providers, the common resources we’re receiving should frequently be represented by the same bibliographic records. Meaning that there is a good chance the record you need may already be present, and you may find enough data to select a suitable record for the work in hand. When you add inventory or orders, Alma automatically links the NZ record to your IZ, so there is no separate action needed to import the record locally.</a:t>
            </a:r>
          </a:p>
          <a:p>
            <a:endParaRPr lang="en-US" dirty="0"/>
          </a:p>
          <a:p>
            <a:r>
              <a:rPr lang="en-US" dirty="0"/>
              <a:t>Searching the NZ can also tell you if there might be issue to address. For example, you may find that there are multiple copies of the same OCLC record present already, or perhaps there are copies of records that may have been merged in WorldCat. Every Alma user with a cataloging role has the same permissions in the IZ and NZ. This includes the ability to modify the contents of records and, if needed, to merge duplicate records that might cause issues for discovery or for other catalogers. Collaboration is the name of the game here. You may find that the record you need is present in the NZ, but it may have been contributed months or years earlier. Headings may be out of date, common helpful fields missing, such as contents and summaries and RDA-oriented fields. You may enhance these records to benefit your patrons and the patrons of those other libraries. </a:t>
            </a:r>
          </a:p>
          <a:p>
            <a:endParaRPr lang="en-US" dirty="0"/>
          </a:p>
          <a:p>
            <a:r>
              <a:rPr lang="en-US" dirty="0"/>
              <a:t>A little later, we’ll look at the process of merging bibliographic records. If you’re comfortable with identifying the correct conditions for a merge and the process, you may do so. If not, no worries, as you may contact CARLI support. CARLI also has staff from the Cataloging Maintenance Center working on larger-scale review of duplicate records.</a:t>
            </a:r>
          </a:p>
          <a:p>
            <a:endParaRPr lang="en-US" dirty="0"/>
          </a:p>
          <a:p>
            <a:r>
              <a:rPr lang="en-US" dirty="0"/>
              <a:t>We also want catalogers to collaborate with each other. You may share a problem you see with another library directly, or perhaps you may find an issue that appears on many records. That might be a good reason to reach out to the Technical Services Interest Group list. You may also share problems with CARLI support, and we are able to reach out to individual libraries. </a:t>
            </a:r>
          </a:p>
          <a:p>
            <a:endParaRPr lang="en-US" dirty="0"/>
          </a:p>
          <a:p>
            <a:r>
              <a:rPr lang="en-US" dirty="0"/>
              <a:t>If you don’t find the record you need, or you do find a record but you see it needs updating, then do add that record to the NZ from WorldCat.</a:t>
            </a:r>
          </a:p>
          <a:p>
            <a:endParaRPr lang="en-US" dirty="0"/>
          </a:p>
          <a:p>
            <a:endParaRPr lang="en-US" dirty="0"/>
          </a:p>
        </p:txBody>
      </p:sp>
      <p:sp>
        <p:nvSpPr>
          <p:cNvPr id="4" name="Slide Number Placeholder 3"/>
          <p:cNvSpPr>
            <a:spLocks noGrp="1"/>
          </p:cNvSpPr>
          <p:nvPr>
            <p:ph type="sldNum" sz="quarter" idx="5"/>
          </p:nvPr>
        </p:nvSpPr>
        <p:spPr/>
        <p:txBody>
          <a:bodyPr/>
          <a:lstStyle/>
          <a:p>
            <a:fld id="{B66C6CAE-6E0A-4531-A948-183874EB4D5E}" type="slidenum">
              <a:rPr lang="en-US" smtClean="0"/>
              <a:t>7</a:t>
            </a:fld>
            <a:endParaRPr lang="en-US"/>
          </a:p>
        </p:txBody>
      </p:sp>
    </p:spTree>
    <p:extLst>
      <p:ext uri="{BB962C8B-B14F-4D97-AF65-F5344CB8AC3E}">
        <p14:creationId xmlns:p14="http://schemas.microsoft.com/office/powerpoint/2010/main" val="374108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8E26E-2589-B781-C260-2E5275C87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0509A-258C-919B-3C3B-992F0790E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0A9BC-A18C-4648-2E38-54471E4606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B99B41A-ED40-AD5A-3E1C-B96D9B464A36}"/>
              </a:ext>
            </a:extLst>
          </p:cNvPr>
          <p:cNvSpPr>
            <a:spLocks noGrp="1"/>
          </p:cNvSpPr>
          <p:nvPr>
            <p:ph type="sldNum" sz="quarter" idx="5"/>
          </p:nvPr>
        </p:nvSpPr>
        <p:spPr/>
        <p:txBody>
          <a:bodyPr/>
          <a:lstStyle/>
          <a:p>
            <a:fld id="{B66C6CAE-6E0A-4531-A948-183874EB4D5E}" type="slidenum">
              <a:rPr lang="en-US" smtClean="0"/>
              <a:t>8</a:t>
            </a:fld>
            <a:endParaRPr lang="en-US"/>
          </a:p>
        </p:txBody>
      </p:sp>
    </p:spTree>
    <p:extLst>
      <p:ext uri="{BB962C8B-B14F-4D97-AF65-F5344CB8AC3E}">
        <p14:creationId xmlns:p14="http://schemas.microsoft.com/office/powerpoint/2010/main" val="2711117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96D82-D03B-1197-AB88-FB1F43C84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19491-812F-58C6-725D-573474D69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4EFC39-564C-75DE-3227-4BD8A2CD29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E7D82-A7FD-4AB2-DCDA-A31239DA347E}"/>
              </a:ext>
            </a:extLst>
          </p:cNvPr>
          <p:cNvSpPr>
            <a:spLocks noGrp="1"/>
          </p:cNvSpPr>
          <p:nvPr>
            <p:ph type="sldNum" sz="quarter" idx="5"/>
          </p:nvPr>
        </p:nvSpPr>
        <p:spPr/>
        <p:txBody>
          <a:bodyPr/>
          <a:lstStyle/>
          <a:p>
            <a:fld id="{B66C6CAE-6E0A-4531-A948-183874EB4D5E}" type="slidenum">
              <a:rPr lang="en-US" smtClean="0"/>
              <a:t>9</a:t>
            </a:fld>
            <a:endParaRPr lang="en-US"/>
          </a:p>
        </p:txBody>
      </p:sp>
    </p:spTree>
    <p:extLst>
      <p:ext uri="{BB962C8B-B14F-4D97-AF65-F5344CB8AC3E}">
        <p14:creationId xmlns:p14="http://schemas.microsoft.com/office/powerpoint/2010/main" val="124161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8515B-E94B-F886-1404-9458AD3CCA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DEF17-86DA-F835-9068-A6E325A0EE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096885-4904-9450-F104-373C163945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3BE233-A0FD-B409-F1EE-235194DA6A52}"/>
              </a:ext>
            </a:extLst>
          </p:cNvPr>
          <p:cNvSpPr>
            <a:spLocks noGrp="1"/>
          </p:cNvSpPr>
          <p:nvPr>
            <p:ph type="sldNum" sz="quarter" idx="5"/>
          </p:nvPr>
        </p:nvSpPr>
        <p:spPr/>
        <p:txBody>
          <a:bodyPr/>
          <a:lstStyle/>
          <a:p>
            <a:fld id="{B66C6CAE-6E0A-4531-A948-183874EB4D5E}" type="slidenum">
              <a:rPr lang="en-US" smtClean="0"/>
              <a:t>10</a:t>
            </a:fld>
            <a:endParaRPr lang="en-US"/>
          </a:p>
        </p:txBody>
      </p:sp>
    </p:spTree>
    <p:extLst>
      <p:ext uri="{BB962C8B-B14F-4D97-AF65-F5344CB8AC3E}">
        <p14:creationId xmlns:p14="http://schemas.microsoft.com/office/powerpoint/2010/main" val="2928468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FA04A-C0DE-F958-13C0-A8B192B7D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F2D52-BAF1-BD55-58DF-67E7ACA468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11B7E-F096-1E4A-C7EC-DE085A823C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F8DF40-9D73-AD9E-B04A-EF2EC31D138D}"/>
              </a:ext>
            </a:extLst>
          </p:cNvPr>
          <p:cNvSpPr>
            <a:spLocks noGrp="1"/>
          </p:cNvSpPr>
          <p:nvPr>
            <p:ph type="sldNum" sz="quarter" idx="5"/>
          </p:nvPr>
        </p:nvSpPr>
        <p:spPr/>
        <p:txBody>
          <a:bodyPr/>
          <a:lstStyle/>
          <a:p>
            <a:fld id="{B66C6CAE-6E0A-4531-A948-183874EB4D5E}" type="slidenum">
              <a:rPr lang="en-US" smtClean="0"/>
              <a:t>11</a:t>
            </a:fld>
            <a:endParaRPr lang="en-US"/>
          </a:p>
        </p:txBody>
      </p:sp>
    </p:spTree>
    <p:extLst>
      <p:ext uri="{BB962C8B-B14F-4D97-AF65-F5344CB8AC3E}">
        <p14:creationId xmlns:p14="http://schemas.microsoft.com/office/powerpoint/2010/main" val="3162353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75544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043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1622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8707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326506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83527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42566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84788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307220" y="-94785"/>
            <a:ext cx="109728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p:nvPicPr>
        <p:blipFill>
          <a:blip r:embed="rId2"/>
          <a:stretch>
            <a:fillRect/>
          </a:stretch>
        </p:blipFill>
        <p:spPr>
          <a:xfrm>
            <a:off x="0" y="6159500"/>
            <a:ext cx="2353733" cy="698500"/>
          </a:xfrm>
          <a:prstGeom prst="rect">
            <a:avLst/>
          </a:prstGeom>
        </p:spPr>
      </p:pic>
    </p:spTree>
    <p:extLst>
      <p:ext uri="{BB962C8B-B14F-4D97-AF65-F5344CB8AC3E}">
        <p14:creationId xmlns:p14="http://schemas.microsoft.com/office/powerpoint/2010/main" val="3733498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917854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29726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57411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8399784" y="1028736"/>
            <a:ext cx="3792216"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Oval 2">
            <a:extLst>
              <a:ext uri="{FF2B5EF4-FFF2-40B4-BE49-F238E27FC236}">
                <a16:creationId xmlns:a16="http://schemas.microsoft.com/office/drawing/2014/main" id="{A054B965-4D7C-4CBD-8A94-7852BE4E4573}"/>
              </a:ext>
            </a:extLst>
          </p:cNvPr>
          <p:cNvSpPr/>
          <p:nvPr/>
        </p:nvSpPr>
        <p:spPr>
          <a:xfrm rot="16200000">
            <a:off x="8737581" y="2478111"/>
            <a:ext cx="4602537" cy="2306305"/>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CC9C715B-D967-4E36-BF64-BCDC51CCC933}"/>
              </a:ext>
            </a:extLst>
          </p:cNvPr>
          <p:cNvSpPr/>
          <p:nvPr/>
        </p:nvSpPr>
        <p:spPr>
          <a:xfrm>
            <a:off x="8574475" y="4401520"/>
            <a:ext cx="3720556"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5399" y="2491161"/>
            <a:ext cx="3120396" cy="2389459"/>
          </a:xfrm>
          <a:prstGeom prst="rect">
            <a:avLst/>
          </a:prstGeom>
        </p:spPr>
      </p:pic>
      <p:sp>
        <p:nvSpPr>
          <p:cNvPr id="3" name="Slide Number Placeholder 2"/>
          <p:cNvSpPr>
            <a:spLocks noGrp="1"/>
          </p:cNvSpPr>
          <p:nvPr>
            <p:ph type="sldNum" sz="quarter" idx="10"/>
          </p:nvPr>
        </p:nvSpPr>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527382" y="1028736"/>
            <a:ext cx="7749455"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11117620" y="1325628"/>
            <a:ext cx="629973"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sz="180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8666256" y="5157194"/>
            <a:ext cx="1116411"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sz="180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a:extLst>
              <a:ext uri="{FF2B5EF4-FFF2-40B4-BE49-F238E27FC236}">
                <a16:creationId xmlns:a16="http://schemas.microsoft.com/office/drawing/2014/main" id="{39BA4C5E-9346-449D-87A7-BDEC4A2014DF}"/>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19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4562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89582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83684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2470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92200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19586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60614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73578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79466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060221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43945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0355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240741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46715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117924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7767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5"/>
            <a:ext cx="12192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5736291" y="6416055"/>
            <a:ext cx="719423" cy="486833"/>
          </a:xfrm>
        </p:spPr>
        <p:txBody>
          <a:bodyPr/>
          <a:lstStyle/>
          <a:p>
            <a:fld id="{D1B85B97-0FDC-42A2-A3DC-953BEC3CA572}" type="slidenum">
              <a:rPr lang="en-US" smtClean="0"/>
              <a:t>‹#›</a:t>
            </a:fld>
            <a:endParaRPr lang="en-US"/>
          </a:p>
        </p:txBody>
      </p:sp>
      <p:sp>
        <p:nvSpPr>
          <p:cNvPr id="7" name="Title 1"/>
          <p:cNvSpPr>
            <a:spLocks noGrp="1"/>
          </p:cNvSpPr>
          <p:nvPr>
            <p:ph type="title"/>
          </p:nvPr>
        </p:nvSpPr>
        <p:spPr>
          <a:xfrm>
            <a:off x="527381" y="93889"/>
            <a:ext cx="11233248"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527381" y="1028736"/>
            <a:ext cx="11233248"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239349"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p:nvSpPr>
        <p:spPr>
          <a:xfrm>
            <a:off x="0" y="3"/>
            <a:ext cx="239349"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43271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E0BE-5B6C-91CF-4AB4-081FE96DC5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08F920-014B-11F0-74D1-C3856E40E0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9B27B-160F-28C3-A96E-3E0ABC0A98C6}"/>
              </a:ext>
            </a:extLst>
          </p:cNvPr>
          <p:cNvSpPr>
            <a:spLocks noGrp="1"/>
          </p:cNvSpPr>
          <p:nvPr>
            <p:ph type="dt" sz="half" idx="10"/>
          </p:nvPr>
        </p:nvSpPr>
        <p:spPr/>
        <p:txBody>
          <a:bodyPr/>
          <a:lstStyle/>
          <a:p>
            <a:fld id="{73EA4C1D-15DC-4111-8AE5-95D6E05903D7}" type="datetimeFigureOut">
              <a:rPr lang="en-US" smtClean="0"/>
              <a:t>3/2/2025</a:t>
            </a:fld>
            <a:endParaRPr lang="en-US"/>
          </a:p>
        </p:txBody>
      </p:sp>
      <p:sp>
        <p:nvSpPr>
          <p:cNvPr id="5" name="Footer Placeholder 4">
            <a:extLst>
              <a:ext uri="{FF2B5EF4-FFF2-40B4-BE49-F238E27FC236}">
                <a16:creationId xmlns:a16="http://schemas.microsoft.com/office/drawing/2014/main" id="{E776D981-2858-D491-EEBD-85CCEE5869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BE17C-526B-4103-F3C8-77B8C3423A37}"/>
              </a:ext>
            </a:extLst>
          </p:cNvPr>
          <p:cNvSpPr>
            <a:spLocks noGrp="1"/>
          </p:cNvSpPr>
          <p:nvPr>
            <p:ph type="sldNum" sz="quarter" idx="12"/>
          </p:nvPr>
        </p:nvSpPr>
        <p:spPr/>
        <p:txBody>
          <a:bodyPr/>
          <a:lstStyle/>
          <a:p>
            <a:fld id="{D1B85B97-0FDC-42A2-A3DC-953BEC3CA572}" type="slidenum">
              <a:rPr lang="en-US" smtClean="0"/>
              <a:t>‹#›</a:t>
            </a:fld>
            <a:endParaRPr lang="en-US"/>
          </a:p>
        </p:txBody>
      </p:sp>
    </p:spTree>
    <p:extLst>
      <p:ext uri="{BB962C8B-B14F-4D97-AF65-F5344CB8AC3E}">
        <p14:creationId xmlns:p14="http://schemas.microsoft.com/office/powerpoint/2010/main" val="7898813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8" y="1358903"/>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3"/>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764006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7" y="977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6"/>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48371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73270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5" y="12276"/>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2"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689032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5" y="2882903"/>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382298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6"/>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59915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5"/>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6"/>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2" name="Title 1"/>
          <p:cNvSpPr>
            <a:spLocks noGrp="1"/>
          </p:cNvSpPr>
          <p:nvPr>
            <p:ph type="ctrTitle"/>
          </p:nvPr>
        </p:nvSpPr>
        <p:spPr>
          <a:xfrm>
            <a:off x="914400" y="4919198"/>
            <a:ext cx="10363200" cy="1079293"/>
          </a:xfrm>
        </p:spPr>
        <p:txBody>
          <a:bodyPr>
            <a:normAutofit/>
          </a:bodyPr>
          <a:lstStyle>
            <a:lvl1pPr>
              <a:defRPr sz="24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6"/>
            <a:ext cx="8534400" cy="987225"/>
          </a:xfrm>
        </p:spPr>
        <p:txBody>
          <a:bodyPr>
            <a:normAutofit/>
          </a:bodyPr>
          <a:lstStyle>
            <a:lvl1pPr marL="0" indent="0" algn="ctr">
              <a:buNone/>
              <a:defRPr sz="18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21799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61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6" name="Title 1"/>
          <p:cNvSpPr>
            <a:spLocks noGrp="1"/>
          </p:cNvSpPr>
          <p:nvPr>
            <p:ph type="title"/>
          </p:nvPr>
        </p:nvSpPr>
        <p:spPr>
          <a:xfrm>
            <a:off x="7798571" y="273053"/>
            <a:ext cx="4011084" cy="673677"/>
          </a:xfrm>
        </p:spPr>
        <p:txBody>
          <a:bodyPr anchor="b"/>
          <a:lstStyle>
            <a:lvl1pPr algn="l">
              <a:defRPr sz="1500" b="1"/>
            </a:lvl1pPr>
          </a:lstStyle>
          <a:p>
            <a:r>
              <a:rPr lang="en-US"/>
              <a:t>Click to edit Master title style</a:t>
            </a:r>
          </a:p>
        </p:txBody>
      </p:sp>
      <p:sp>
        <p:nvSpPr>
          <p:cNvPr id="7" name="Content Placeholder 2"/>
          <p:cNvSpPr>
            <a:spLocks noGrp="1"/>
          </p:cNvSpPr>
          <p:nvPr>
            <p:ph idx="1"/>
          </p:nvPr>
        </p:nvSpPr>
        <p:spPr>
          <a:xfrm>
            <a:off x="366957" y="273053"/>
            <a:ext cx="6517793" cy="5853113"/>
          </a:xfrm>
        </p:spPr>
        <p:txBody>
          <a:bodyPr/>
          <a:lstStyle>
            <a:lvl1pPr>
              <a:defRPr sz="1950" b="0" i="0" cap="all">
                <a:solidFill>
                  <a:schemeClr val="bg2"/>
                </a:solidFill>
                <a:latin typeface="+mj-lt"/>
              </a:defRPr>
            </a:lvl1pPr>
            <a:lvl2pPr marL="0" indent="0">
              <a:buFontTx/>
              <a:buNone/>
              <a:defRPr sz="1200" b="0" i="0">
                <a:solidFill>
                  <a:schemeClr val="bg2"/>
                </a:solidFill>
                <a:latin typeface="+mj-lt"/>
              </a:defRPr>
            </a:lvl2pPr>
            <a:lvl3pPr marL="171450" indent="0">
              <a:spcBef>
                <a:spcPts val="375"/>
              </a:spcBef>
              <a:buFontTx/>
              <a:buNone/>
              <a:defRPr sz="900" b="0" i="0">
                <a:solidFill>
                  <a:schemeClr val="bg2"/>
                </a:solidFill>
                <a:latin typeface="+mj-lt"/>
              </a:defRPr>
            </a:lvl3pPr>
            <a:lvl4pPr>
              <a:defRPr sz="1500" b="0" i="0">
                <a:latin typeface="+mj-lt"/>
              </a:defRPr>
            </a:lvl4pPr>
            <a:lvl5pPr>
              <a:defRPr sz="1500" b="0" i="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1" y="1054107"/>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3809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2"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4" name="Title 1"/>
          <p:cNvSpPr>
            <a:spLocks noGrp="1"/>
          </p:cNvSpPr>
          <p:nvPr>
            <p:ph type="title"/>
          </p:nvPr>
        </p:nvSpPr>
        <p:spPr>
          <a:xfrm>
            <a:off x="609600" y="274641"/>
            <a:ext cx="8657552" cy="683635"/>
          </a:xfrm>
        </p:spPr>
        <p:txBody>
          <a:bodyPr>
            <a:normAutofit/>
          </a:bodyPr>
          <a:lstStyle>
            <a:lvl1pPr algn="l">
              <a:defRPr sz="18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2"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9"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9"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9"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176298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p>
        </p:txBody>
      </p:sp>
      <p:sp>
        <p:nvSpPr>
          <p:cNvPr id="5" name="Title 1"/>
          <p:cNvSpPr>
            <a:spLocks noGrp="1"/>
          </p:cNvSpPr>
          <p:nvPr>
            <p:ph type="title"/>
          </p:nvPr>
        </p:nvSpPr>
        <p:spPr>
          <a:xfrm>
            <a:off x="1339275" y="5323457"/>
            <a:ext cx="9698181" cy="1362075"/>
          </a:xfrm>
        </p:spPr>
        <p:txBody>
          <a:bodyPr anchor="t">
            <a:normAutofit/>
          </a:bodyPr>
          <a:lstStyle>
            <a:lvl1pPr algn="l">
              <a:defRPr sz="21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200">
                <a:solidFill>
                  <a:schemeClr val="bg1">
                    <a:lumMod val="8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6421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18130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23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337972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67948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9051135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8"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ctrTitle"/>
          </p:nvPr>
        </p:nvSpPr>
        <p:spPr>
          <a:xfrm>
            <a:off x="6581542" y="349638"/>
            <a:ext cx="5289673" cy="800046"/>
          </a:xfrm>
        </p:spPr>
        <p:txBody>
          <a:bodyPr>
            <a:normAutofit/>
          </a:bodyPr>
          <a:lstStyle>
            <a:lvl1pPr algn="l">
              <a:defRPr sz="18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6580719"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1"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1"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6502099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6881284" y="758828"/>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8"/>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0467003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Tree>
    <p:extLst>
      <p:ext uri="{BB962C8B-B14F-4D97-AF65-F5344CB8AC3E}">
        <p14:creationId xmlns:p14="http://schemas.microsoft.com/office/powerpoint/2010/main" val="2227044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2" name="Content Placeholder 2"/>
          <p:cNvSpPr>
            <a:spLocks noGrp="1"/>
          </p:cNvSpPr>
          <p:nvPr>
            <p:ph idx="1"/>
          </p:nvPr>
        </p:nvSpPr>
        <p:spPr>
          <a:xfrm>
            <a:off x="416078" y="5369703"/>
            <a:ext cx="11329500" cy="864845"/>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416078"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41509445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1" y="3"/>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2000"/>
            <a:ext cx="6096000" cy="3012927"/>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982671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350"/>
              <a:t> </a:t>
            </a:r>
          </a:p>
        </p:txBody>
      </p:sp>
      <p:sp>
        <p:nvSpPr>
          <p:cNvPr id="3" name="Title 1"/>
          <p:cNvSpPr>
            <a:spLocks noGrp="1"/>
          </p:cNvSpPr>
          <p:nvPr>
            <p:ph type="title"/>
          </p:nvPr>
        </p:nvSpPr>
        <p:spPr>
          <a:xfrm>
            <a:off x="307220" y="-94785"/>
            <a:ext cx="10972800" cy="602796"/>
          </a:xfrm>
        </p:spPr>
        <p:txBody>
          <a:bodyPr>
            <a:normAutofit/>
          </a:bodyPr>
          <a:lstStyle>
            <a:lvl1pPr>
              <a:defRPr sz="12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8" y="634998"/>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2" y="634998"/>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20" y="5599113"/>
            <a:ext cx="11499849" cy="635000"/>
          </a:xfrm>
        </p:spPr>
        <p:txBody>
          <a:bodyPr/>
          <a:lstStyle>
            <a:lvl1pPr>
              <a:defRPr sz="10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18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7906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6697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51634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602300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theme" Target="../theme/theme2.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893835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8"/>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350"/>
              </a:p>
            </p:txBody>
          </p:sp>
        </p:grpSp>
      </p:grpSp>
    </p:spTree>
    <p:extLst>
      <p:ext uri="{BB962C8B-B14F-4D97-AF65-F5344CB8AC3E}">
        <p14:creationId xmlns:p14="http://schemas.microsoft.com/office/powerpoint/2010/main" val="30169309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l" defTabSz="342900" rtl="0" eaLnBrk="1" fontAlgn="base" hangingPunct="1">
        <a:spcBef>
          <a:spcPct val="0"/>
        </a:spcBef>
        <a:spcAft>
          <a:spcPct val="0"/>
        </a:spcAft>
        <a:defRPr sz="2700" kern="1200">
          <a:solidFill>
            <a:schemeClr val="tx1"/>
          </a:solidFill>
          <a:latin typeface="+mj-lt"/>
          <a:ea typeface="ＭＳ Ｐゴシック" charset="0"/>
          <a:cs typeface="ＭＳ Ｐゴシック" charset="0"/>
        </a:defRPr>
      </a:lvl1pPr>
      <a:lvl2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2pPr>
      <a:lvl3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3pPr>
      <a:lvl4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4pPr>
      <a:lvl5pPr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5pPr>
      <a:lvl6pPr marL="3429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2700">
          <a:solidFill>
            <a:schemeClr val="tx1"/>
          </a:solidFill>
          <a:latin typeface="Arial" charset="0"/>
          <a:ea typeface="ＭＳ Ｐゴシック" charset="0"/>
          <a:cs typeface="ＭＳ Ｐゴシック" charset="0"/>
        </a:defRPr>
      </a:lvl9pPr>
    </p:titleStyle>
    <p:bodyStyle>
      <a:lvl1pPr algn="l" defTabSz="342900" rtl="0" eaLnBrk="1" fontAlgn="base" hangingPunct="1">
        <a:spcBef>
          <a:spcPct val="20000"/>
        </a:spcBef>
        <a:spcAft>
          <a:spcPct val="0"/>
        </a:spcAft>
        <a:defRPr sz="1875" kern="1200">
          <a:solidFill>
            <a:schemeClr val="tx1"/>
          </a:solidFill>
          <a:latin typeface="+mn-lt"/>
          <a:ea typeface="ＭＳ Ｐゴシック" charset="0"/>
          <a:cs typeface="ＭＳ Ｐゴシック" charset="0"/>
        </a:defRPr>
      </a:lvl1pPr>
      <a:lvl2pPr marL="557213" indent="-214313" algn="l" defTabSz="342900" rtl="0" eaLnBrk="1" fontAlgn="base" hangingPunct="1">
        <a:spcBef>
          <a:spcPct val="20000"/>
        </a:spcBef>
        <a:spcAft>
          <a:spcPct val="0"/>
        </a:spcAft>
        <a:buFont typeface="Arial" charset="0"/>
        <a:buChar char="–"/>
        <a:defRPr sz="1650" kern="1200">
          <a:solidFill>
            <a:schemeClr val="tx1"/>
          </a:solidFill>
          <a:latin typeface="+mn-lt"/>
          <a:ea typeface="ＭＳ Ｐゴシック" charset="0"/>
          <a:cs typeface="+mn-cs"/>
        </a:defRPr>
      </a:lvl2pPr>
      <a:lvl3pPr marL="857250" indent="-171450" algn="l" defTabSz="342900" rtl="0" eaLnBrk="1" fontAlgn="base" hangingPunct="1">
        <a:spcBef>
          <a:spcPct val="20000"/>
        </a:spcBef>
        <a:spcAft>
          <a:spcPct val="0"/>
        </a:spcAft>
        <a:buFont typeface="Arial" charset="0"/>
        <a:buChar char="•"/>
        <a:defRPr sz="1425" kern="1200">
          <a:solidFill>
            <a:schemeClr val="tx1"/>
          </a:solidFill>
          <a:latin typeface="+mn-lt"/>
          <a:ea typeface="ＭＳ Ｐゴシック" charset="0"/>
          <a:cs typeface="+mn-cs"/>
        </a:defRPr>
      </a:lvl3pPr>
      <a:lvl4pPr marL="1200150" indent="-171450" algn="l" defTabSz="342900" rtl="0" eaLnBrk="1" fontAlgn="base" hangingPunct="1">
        <a:spcBef>
          <a:spcPct val="20000"/>
        </a:spcBef>
        <a:spcAft>
          <a:spcPct val="0"/>
        </a:spcAft>
        <a:buFont typeface="Arial" charset="0"/>
        <a:buChar char="–"/>
        <a:defRPr sz="1200" kern="1200">
          <a:solidFill>
            <a:schemeClr val="tx1"/>
          </a:solidFill>
          <a:latin typeface="+mn-lt"/>
          <a:ea typeface="ＭＳ Ｐゴシック" charset="0"/>
          <a:cs typeface="+mn-cs"/>
        </a:defRPr>
      </a:lvl4pPr>
      <a:lvl5pPr marL="1543050" indent="-171450" algn="l" defTabSz="342900" rtl="0" eaLnBrk="1" fontAlgn="base" hangingPunct="1">
        <a:spcBef>
          <a:spcPct val="20000"/>
        </a:spcBef>
        <a:spcAft>
          <a:spcPct val="0"/>
        </a:spcAft>
        <a:buFont typeface="Arial" charset="0"/>
        <a:buChar char="»"/>
        <a:defRPr sz="105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hyperlink" Target="https://go.uillinois.edu/cattrain2025" TargetMode="Externa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products-services/i-share/coop-cat-policies"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3A374-B1CD-8FF9-8E0D-56FB93D0D17E}"/>
              </a:ext>
            </a:extLst>
          </p:cNvPr>
          <p:cNvSpPr>
            <a:spLocks noGrp="1"/>
          </p:cNvSpPr>
          <p:nvPr>
            <p:ph type="ctrTitle"/>
          </p:nvPr>
        </p:nvSpPr>
        <p:spPr>
          <a:xfrm>
            <a:off x="914400" y="4919196"/>
            <a:ext cx="10363200" cy="1079293"/>
          </a:xfrm>
        </p:spPr>
        <p:txBody>
          <a:bodyPr wrap="square" anchor="ctr">
            <a:normAutofit/>
          </a:bodyPr>
          <a:lstStyle/>
          <a:p>
            <a:pPr algn="ctr"/>
            <a:r>
              <a:rPr lang="en-US" dirty="0"/>
              <a:t>Resource Management Training</a:t>
            </a:r>
          </a:p>
        </p:txBody>
      </p:sp>
      <p:sp>
        <p:nvSpPr>
          <p:cNvPr id="3" name="Subtitle 2">
            <a:extLst>
              <a:ext uri="{FF2B5EF4-FFF2-40B4-BE49-F238E27FC236}">
                <a16:creationId xmlns:a16="http://schemas.microsoft.com/office/drawing/2014/main" id="{F67AD4E4-C115-F13E-B0A7-001462664307}"/>
              </a:ext>
            </a:extLst>
          </p:cNvPr>
          <p:cNvSpPr>
            <a:spLocks noGrp="1"/>
          </p:cNvSpPr>
          <p:nvPr>
            <p:ph type="subTitle" idx="1"/>
          </p:nvPr>
        </p:nvSpPr>
        <p:spPr>
          <a:xfrm>
            <a:off x="1828800" y="5740694"/>
            <a:ext cx="8534400" cy="987225"/>
          </a:xfrm>
        </p:spPr>
        <p:txBody>
          <a:bodyPr wrap="square" anchor="t">
            <a:normAutofit/>
          </a:bodyPr>
          <a:lstStyle/>
          <a:p>
            <a:r>
              <a:rPr lang="en-US" dirty="0"/>
              <a:t>Session 3</a:t>
            </a:r>
          </a:p>
          <a:p>
            <a:r>
              <a:rPr lang="en-US" dirty="0"/>
              <a:t>Adding New Bibliographic Records</a:t>
            </a:r>
          </a:p>
        </p:txBody>
      </p:sp>
    </p:spTree>
    <p:extLst>
      <p:ext uri="{BB962C8B-B14F-4D97-AF65-F5344CB8AC3E}">
        <p14:creationId xmlns:p14="http://schemas.microsoft.com/office/powerpoint/2010/main" val="203018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D52B2-68D0-7D31-CA10-30377A96F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BBFE6B-A6F6-4DDE-F10F-48F45379E496}"/>
              </a:ext>
            </a:extLst>
          </p:cNvPr>
          <p:cNvSpPr>
            <a:spLocks noGrp="1"/>
          </p:cNvSpPr>
          <p:nvPr>
            <p:ph type="title"/>
          </p:nvPr>
        </p:nvSpPr>
        <p:spPr/>
        <p:txBody>
          <a:bodyPr/>
          <a:lstStyle/>
          <a:p>
            <a:r>
              <a:rPr lang="en-US" dirty="0"/>
              <a:t>Direct Import via Metadata Editor: Record in MDE</a:t>
            </a:r>
          </a:p>
        </p:txBody>
      </p:sp>
      <p:sp>
        <p:nvSpPr>
          <p:cNvPr id="3" name="Content Placeholder 2">
            <a:extLst>
              <a:ext uri="{FF2B5EF4-FFF2-40B4-BE49-F238E27FC236}">
                <a16:creationId xmlns:a16="http://schemas.microsoft.com/office/drawing/2014/main" id="{35A754A7-96D5-0755-040C-F732E54B6B47}"/>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Setting Placement Options</a:t>
            </a:r>
          </a:p>
          <a:p>
            <a:pPr lvl="1"/>
            <a:r>
              <a:rPr lang="en-US" dirty="0"/>
              <a:t>New menu &gt; Placement Options: Placement of new records and templates</a:t>
            </a:r>
          </a:p>
          <a:p>
            <a:r>
              <a:rPr lang="en-US" dirty="0"/>
              <a:t>Search &amp; Browse &gt; Search Resources</a:t>
            </a:r>
          </a:p>
          <a:p>
            <a:pPr lvl="1"/>
            <a:r>
              <a:rPr lang="en-US" dirty="0"/>
              <a:t>Search cataloging profile: WorldCat or Library of Congress</a:t>
            </a:r>
          </a:p>
          <a:p>
            <a:pPr lvl="1"/>
            <a:r>
              <a:rPr lang="en-US" dirty="0"/>
              <a:t>Fields will be filled in if a record is open in the MDE editing pane</a:t>
            </a:r>
          </a:p>
          <a:p>
            <a:r>
              <a:rPr lang="en-US" dirty="0"/>
              <a:t>Import options</a:t>
            </a:r>
          </a:p>
          <a:p>
            <a:pPr lvl="1"/>
            <a:r>
              <a:rPr lang="en-US" dirty="0"/>
              <a:t>Copy &amp; Overlay</a:t>
            </a:r>
          </a:p>
          <a:p>
            <a:pPr lvl="1"/>
            <a:r>
              <a:rPr lang="en-US" dirty="0"/>
              <a:t>Copy &amp; Merge – Troublesome option</a:t>
            </a:r>
          </a:p>
          <a:p>
            <a:r>
              <a:rPr lang="en-US" dirty="0"/>
              <a:t>Saving and Finding Matches</a:t>
            </a:r>
          </a:p>
        </p:txBody>
      </p:sp>
    </p:spTree>
    <p:extLst>
      <p:ext uri="{BB962C8B-B14F-4D97-AF65-F5344CB8AC3E}">
        <p14:creationId xmlns:p14="http://schemas.microsoft.com/office/powerpoint/2010/main" val="371571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0BDF9-C249-9438-0FD4-AFAA506A2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8861D-D91C-6D5C-5A75-55A18A6E98D9}"/>
              </a:ext>
            </a:extLst>
          </p:cNvPr>
          <p:cNvSpPr>
            <a:spLocks noGrp="1"/>
          </p:cNvSpPr>
          <p:nvPr>
            <p:ph type="title"/>
          </p:nvPr>
        </p:nvSpPr>
        <p:spPr/>
        <p:txBody>
          <a:bodyPr/>
          <a:lstStyle/>
          <a:p>
            <a:r>
              <a:rPr lang="en-US" dirty="0"/>
              <a:t>Match methods for the metadata editor</a:t>
            </a:r>
          </a:p>
        </p:txBody>
      </p:sp>
      <p:sp>
        <p:nvSpPr>
          <p:cNvPr id="3" name="Content Placeholder 2">
            <a:extLst>
              <a:ext uri="{FF2B5EF4-FFF2-40B4-BE49-F238E27FC236}">
                <a16:creationId xmlns:a16="http://schemas.microsoft.com/office/drawing/2014/main" id="{7ECDCD86-4061-21C9-C22A-9E3FFDD1FC93}"/>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IZ matching &amp; NZ matching</a:t>
            </a:r>
          </a:p>
          <a:p>
            <a:pPr lvl="1"/>
            <a:r>
              <a:rPr lang="en-US" dirty="0"/>
              <a:t>Unique OCLC Identifier Match Method</a:t>
            </a:r>
          </a:p>
          <a:p>
            <a:pPr lvl="1"/>
            <a:r>
              <a:rPr lang="en-US" dirty="0"/>
              <a:t>Finds matches between 035$a (</a:t>
            </a:r>
            <a:r>
              <a:rPr lang="en-US" dirty="0" err="1"/>
              <a:t>OCoLC</a:t>
            </a:r>
            <a:r>
              <a:rPr lang="en-US" dirty="0"/>
              <a:t>) and 035$z (</a:t>
            </a:r>
            <a:r>
              <a:rPr lang="en-US" dirty="0" err="1"/>
              <a:t>OCoLC</a:t>
            </a:r>
            <a:r>
              <a:rPr lang="en-US" dirty="0"/>
              <a:t>)</a:t>
            </a:r>
          </a:p>
          <a:p>
            <a:pPr lvl="1"/>
            <a:r>
              <a:rPr lang="en-US" dirty="0"/>
              <a:t>Corrects for (normalizes) presence or absence of </a:t>
            </a:r>
            <a:r>
              <a:rPr lang="en-US" dirty="0" err="1"/>
              <a:t>ocm</a:t>
            </a:r>
            <a:r>
              <a:rPr lang="en-US" dirty="0"/>
              <a:t>/</a:t>
            </a:r>
            <a:r>
              <a:rPr lang="en-US" dirty="0" err="1"/>
              <a:t>ocn</a:t>
            </a:r>
            <a:r>
              <a:rPr lang="en-US" dirty="0"/>
              <a:t>/on and leading zeros</a:t>
            </a:r>
          </a:p>
          <a:p>
            <a:pPr lvl="1"/>
            <a:r>
              <a:rPr lang="en-US" dirty="0"/>
              <a:t>035 $a(</a:t>
            </a:r>
            <a:r>
              <a:rPr lang="en-US" dirty="0" err="1"/>
              <a:t>OCoLC</a:t>
            </a:r>
            <a:r>
              <a:rPr lang="en-US" dirty="0"/>
              <a:t>)ocm00012345 = 035 $a (</a:t>
            </a:r>
            <a:r>
              <a:rPr lang="en-US" dirty="0" err="1"/>
              <a:t>OCoLC</a:t>
            </a:r>
            <a:r>
              <a:rPr lang="en-US" dirty="0"/>
              <a:t>)12345 = 035 $a ocm00012345</a:t>
            </a:r>
          </a:p>
          <a:p>
            <a:pPr lvl="1"/>
            <a:r>
              <a:rPr lang="en-US" dirty="0"/>
              <a:t>035 $a(</a:t>
            </a:r>
            <a:r>
              <a:rPr lang="en-US" dirty="0" err="1"/>
              <a:t>OCoLC</a:t>
            </a:r>
            <a:r>
              <a:rPr lang="en-US" dirty="0"/>
              <a:t>)12345 does not match 035 $a 12345 or 035 $a (OCLC)12345</a:t>
            </a:r>
          </a:p>
          <a:p>
            <a:r>
              <a:rPr lang="en-US" dirty="0"/>
              <a:t>CZ matching</a:t>
            </a:r>
          </a:p>
          <a:p>
            <a:pPr lvl="1"/>
            <a:r>
              <a:rPr lang="en-US" dirty="0"/>
              <a:t>Possibly a title fuzzy match</a:t>
            </a:r>
          </a:p>
          <a:p>
            <a:pPr lvl="1"/>
            <a:r>
              <a:rPr lang="en-US" dirty="0"/>
              <a:t>Possibly ISBN or ISSN matching</a:t>
            </a:r>
          </a:p>
          <a:p>
            <a:pPr lvl="1"/>
            <a:r>
              <a:rPr lang="en-US" dirty="0"/>
              <a:t>?</a:t>
            </a:r>
          </a:p>
        </p:txBody>
      </p:sp>
    </p:spTree>
    <p:extLst>
      <p:ext uri="{BB962C8B-B14F-4D97-AF65-F5344CB8AC3E}">
        <p14:creationId xmlns:p14="http://schemas.microsoft.com/office/powerpoint/2010/main" val="350710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4D2EF-F823-7B7C-914C-6634A2368A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4A1345-80F6-3491-1D6F-DEC0C5B1E401}"/>
              </a:ext>
            </a:extLst>
          </p:cNvPr>
          <p:cNvSpPr>
            <a:spLocks noGrp="1"/>
          </p:cNvSpPr>
          <p:nvPr>
            <p:ph type="title"/>
          </p:nvPr>
        </p:nvSpPr>
        <p:spPr/>
        <p:txBody>
          <a:bodyPr/>
          <a:lstStyle/>
          <a:p>
            <a:r>
              <a:rPr lang="en-US" dirty="0"/>
              <a:t>What if the record I need isn’t in Alma yet?</a:t>
            </a:r>
          </a:p>
        </p:txBody>
      </p:sp>
      <p:sp>
        <p:nvSpPr>
          <p:cNvPr id="3" name="Content Placeholder 2">
            <a:extLst>
              <a:ext uri="{FF2B5EF4-FFF2-40B4-BE49-F238E27FC236}">
                <a16:creationId xmlns:a16="http://schemas.microsoft.com/office/drawing/2014/main" id="{1F0CFA78-DFE1-1DA9-C6ED-08D927F7ACA4}"/>
              </a:ext>
            </a:extLst>
          </p:cNvPr>
          <p:cNvSpPr>
            <a:spLocks noGrp="1"/>
          </p:cNvSpPr>
          <p:nvPr>
            <p:ph idx="1"/>
          </p:nvPr>
        </p:nvSpPr>
        <p:spPr/>
        <p:txBody>
          <a:bodyPr/>
          <a:lstStyle/>
          <a:p>
            <a:r>
              <a:rPr lang="en-US" dirty="0"/>
              <a:t>Could I create a brief record in my IZ?  </a:t>
            </a:r>
            <a:r>
              <a:rPr lang="en-US" b="1" dirty="0"/>
              <a:t>Yes</a:t>
            </a:r>
            <a:endParaRPr lang="en-US" dirty="0"/>
          </a:p>
          <a:p>
            <a:r>
              <a:rPr lang="en-US" dirty="0"/>
              <a:t>Could I create a brief record in the NZ?  </a:t>
            </a:r>
            <a:r>
              <a:rPr lang="en-US" b="1" dirty="0"/>
              <a:t>No</a:t>
            </a:r>
            <a:endParaRPr lang="en-US" dirty="0"/>
          </a:p>
          <a:p>
            <a:pPr marL="342900" indent="-342900">
              <a:buFont typeface="Wingdings" panose="05000000000000000000" pitchFamily="2" charset="2"/>
              <a:buChar char="ü"/>
            </a:pPr>
            <a:r>
              <a:rPr lang="en-US" dirty="0"/>
              <a:t>Could I modify an existing record to match my needs?  </a:t>
            </a:r>
            <a:r>
              <a:rPr lang="en-US" b="1" dirty="0"/>
              <a:t>No</a:t>
            </a:r>
            <a:endParaRPr lang="en-US" dirty="0"/>
          </a:p>
          <a:p>
            <a:pPr marL="342900" indent="-342900">
              <a:buFont typeface="Wingdings" panose="05000000000000000000" pitchFamily="2" charset="2"/>
              <a:buChar char="ü"/>
            </a:pPr>
            <a:r>
              <a:rPr lang="en-US" dirty="0"/>
              <a:t>Could I copy an existing record and modify it in my IZ?  </a:t>
            </a:r>
            <a:r>
              <a:rPr lang="en-US" b="1" dirty="0"/>
              <a:t>Yes…</a:t>
            </a:r>
            <a:endParaRPr lang="en-US" dirty="0"/>
          </a:p>
          <a:p>
            <a:pPr marL="342900" indent="-342900">
              <a:buFont typeface="Wingdings" panose="05000000000000000000" pitchFamily="2" charset="2"/>
              <a:buChar char="ü"/>
            </a:pPr>
            <a:r>
              <a:rPr lang="en-US" dirty="0"/>
              <a:t>Could I import a copy of a record from OCLC?  </a:t>
            </a:r>
            <a:r>
              <a:rPr lang="en-US" b="1" dirty="0"/>
              <a:t>*Yes*</a:t>
            </a:r>
          </a:p>
        </p:txBody>
      </p:sp>
    </p:spTree>
    <p:extLst>
      <p:ext uri="{BB962C8B-B14F-4D97-AF65-F5344CB8AC3E}">
        <p14:creationId xmlns:p14="http://schemas.microsoft.com/office/powerpoint/2010/main" val="373682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304F3-798D-6242-5DC1-B54C3E30C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46CDCB-F971-1D0E-2408-E319051E3E50}"/>
              </a:ext>
            </a:extLst>
          </p:cNvPr>
          <p:cNvSpPr>
            <a:spLocks noGrp="1"/>
          </p:cNvSpPr>
          <p:nvPr>
            <p:ph type="title"/>
          </p:nvPr>
        </p:nvSpPr>
        <p:spPr/>
        <p:txBody>
          <a:bodyPr/>
          <a:lstStyle/>
          <a:p>
            <a:r>
              <a:rPr lang="en-US" dirty="0"/>
              <a:t>Creating Local Records: When</a:t>
            </a:r>
          </a:p>
        </p:txBody>
      </p:sp>
      <p:sp>
        <p:nvSpPr>
          <p:cNvPr id="3" name="Content Placeholder 2">
            <a:extLst>
              <a:ext uri="{FF2B5EF4-FFF2-40B4-BE49-F238E27FC236}">
                <a16:creationId xmlns:a16="http://schemas.microsoft.com/office/drawing/2014/main" id="{FC65202C-7229-2B80-1D42-DF2AF5D55FC5}"/>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Cooperative Cataloging Policies for I-Share I.4.</a:t>
            </a:r>
          </a:p>
          <a:p>
            <a:pPr lvl="1"/>
            <a:r>
              <a:rPr lang="en-US" dirty="0"/>
              <a:t>Original cataloging performed in WorldCat.</a:t>
            </a:r>
          </a:p>
          <a:p>
            <a:r>
              <a:rPr lang="en-US" dirty="0"/>
              <a:t>Cooperative Cataloging Policies for I-Share V.</a:t>
            </a:r>
          </a:p>
          <a:p>
            <a:pPr lvl="1"/>
            <a:r>
              <a:rPr lang="en-US" dirty="0"/>
              <a:t>Institution zone-only records in limited circumstances</a:t>
            </a:r>
          </a:p>
          <a:p>
            <a:pPr lvl="2"/>
            <a:r>
              <a:rPr lang="en-US" dirty="0"/>
              <a:t>Temporary collections: e.g., reserves, personal copies, rental collections</a:t>
            </a:r>
          </a:p>
          <a:p>
            <a:pPr lvl="2"/>
            <a:r>
              <a:rPr lang="en-US" dirty="0"/>
              <a:t>Equipment and loanable technology</a:t>
            </a:r>
          </a:p>
          <a:p>
            <a:pPr lvl="2"/>
            <a:r>
              <a:rPr lang="en-US" dirty="0"/>
              <a:t>Records with restrictions against sharing</a:t>
            </a:r>
          </a:p>
          <a:p>
            <a:pPr lvl="2"/>
            <a:r>
              <a:rPr lang="en-US" dirty="0"/>
              <a:t>Records for interlibrary loan items</a:t>
            </a:r>
          </a:p>
          <a:p>
            <a:r>
              <a:rPr lang="en-US" dirty="0"/>
              <a:t>Special Collections/Rare Books Exception</a:t>
            </a:r>
          </a:p>
          <a:p>
            <a:pPr lvl="1"/>
            <a:r>
              <a:rPr lang="en-US" dirty="0"/>
              <a:t>Records unlinked if local fields aren’t adequate to describe the local copy</a:t>
            </a:r>
          </a:p>
        </p:txBody>
      </p:sp>
    </p:spTree>
    <p:extLst>
      <p:ext uri="{BB962C8B-B14F-4D97-AF65-F5344CB8AC3E}">
        <p14:creationId xmlns:p14="http://schemas.microsoft.com/office/powerpoint/2010/main" val="3369191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0FFC-70AB-AEED-0CA8-DBE862DD405B}"/>
              </a:ext>
            </a:extLst>
          </p:cNvPr>
          <p:cNvSpPr>
            <a:spLocks noGrp="1"/>
          </p:cNvSpPr>
          <p:nvPr>
            <p:ph type="title"/>
          </p:nvPr>
        </p:nvSpPr>
        <p:spPr/>
        <p:txBody>
          <a:bodyPr/>
          <a:lstStyle/>
          <a:p>
            <a:r>
              <a:rPr lang="en-US" dirty="0"/>
              <a:t>Creating Local Records: How</a:t>
            </a:r>
          </a:p>
        </p:txBody>
      </p:sp>
      <p:sp>
        <p:nvSpPr>
          <p:cNvPr id="3" name="Content Placeholder 2">
            <a:extLst>
              <a:ext uri="{FF2B5EF4-FFF2-40B4-BE49-F238E27FC236}">
                <a16:creationId xmlns:a16="http://schemas.microsoft.com/office/drawing/2014/main" id="{C118DBB3-A019-0125-A994-E9A947FE39E4}"/>
              </a:ext>
            </a:extLst>
          </p:cNvPr>
          <p:cNvSpPr>
            <a:spLocks noGrp="1"/>
          </p:cNvSpPr>
          <p:nvPr>
            <p:ph idx="1"/>
          </p:nvPr>
        </p:nvSpPr>
        <p:spPr/>
        <p:txBody>
          <a:bodyPr/>
          <a:lstStyle/>
          <a:p>
            <a:r>
              <a:rPr lang="en-US" dirty="0"/>
              <a:t>Create Local Inventory</a:t>
            </a:r>
          </a:p>
          <a:p>
            <a:pPr lvl="1"/>
            <a:r>
              <a:rPr lang="en-US" dirty="0"/>
              <a:t>Resources &gt; Create Inventory &gt; Add Physical Item</a:t>
            </a:r>
          </a:p>
          <a:p>
            <a:pPr lvl="1"/>
            <a:r>
              <a:rPr lang="en-US" dirty="0"/>
              <a:t>Resources &gt; Create Inventory &gt; Add Portfolio</a:t>
            </a:r>
          </a:p>
          <a:p>
            <a:pPr lvl="1"/>
            <a:r>
              <a:rPr lang="en-US" b="1" dirty="0"/>
              <a:t>Placement of new record: Institution</a:t>
            </a:r>
          </a:p>
          <a:p>
            <a:r>
              <a:rPr lang="en-US" dirty="0"/>
              <a:t>Metadata Editor and Templates</a:t>
            </a:r>
          </a:p>
          <a:p>
            <a:pPr lvl="1"/>
            <a:r>
              <a:rPr lang="en-US" dirty="0"/>
              <a:t>New menu &gt; MARC21 Bibliographic</a:t>
            </a:r>
          </a:p>
          <a:p>
            <a:pPr lvl="1"/>
            <a:r>
              <a:rPr lang="en-US" dirty="0"/>
              <a:t>New &gt; Templates Display Configuration</a:t>
            </a:r>
          </a:p>
          <a:p>
            <a:pPr lvl="1"/>
            <a:r>
              <a:rPr lang="en-US" dirty="0"/>
              <a:t>Navigation pane: Templates</a:t>
            </a:r>
          </a:p>
          <a:p>
            <a:pPr lvl="1"/>
            <a:r>
              <a:rPr lang="en-US" dirty="0"/>
              <a:t>Editing actions  &gt; Expand from Template</a:t>
            </a:r>
          </a:p>
          <a:p>
            <a:r>
              <a:rPr lang="en-US" dirty="0"/>
              <a:t>Purchase Requests</a:t>
            </a:r>
          </a:p>
          <a:p>
            <a:pPr lvl="1"/>
            <a:r>
              <a:rPr lang="en-US" dirty="0"/>
              <a:t>Acquisitions &gt; Purchase Requests &gt; Create Purchase Request</a:t>
            </a:r>
          </a:p>
        </p:txBody>
      </p:sp>
    </p:spTree>
    <p:extLst>
      <p:ext uri="{BB962C8B-B14F-4D97-AF65-F5344CB8AC3E}">
        <p14:creationId xmlns:p14="http://schemas.microsoft.com/office/powerpoint/2010/main" val="382238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BF63-A019-FDE9-0C30-15362541C235}"/>
              </a:ext>
            </a:extLst>
          </p:cNvPr>
          <p:cNvSpPr>
            <a:spLocks noGrp="1"/>
          </p:cNvSpPr>
          <p:nvPr>
            <p:ph type="title"/>
          </p:nvPr>
        </p:nvSpPr>
        <p:spPr/>
        <p:txBody>
          <a:bodyPr/>
          <a:lstStyle/>
          <a:p>
            <a:r>
              <a:rPr lang="en-US" dirty="0"/>
              <a:t>Standards for IZ-only records	</a:t>
            </a:r>
          </a:p>
        </p:txBody>
      </p:sp>
      <p:sp>
        <p:nvSpPr>
          <p:cNvPr id="3" name="Content Placeholder 2">
            <a:extLst>
              <a:ext uri="{FF2B5EF4-FFF2-40B4-BE49-F238E27FC236}">
                <a16:creationId xmlns:a16="http://schemas.microsoft.com/office/drawing/2014/main" id="{51889CA0-A8F5-A0BF-116C-AB90A0E33EE3}"/>
              </a:ext>
            </a:extLst>
          </p:cNvPr>
          <p:cNvSpPr>
            <a:spLocks noGrp="1"/>
          </p:cNvSpPr>
          <p:nvPr>
            <p:ph idx="1"/>
          </p:nvPr>
        </p:nvSpPr>
        <p:spPr/>
        <p:txBody>
          <a:bodyPr/>
          <a:lstStyle/>
          <a:p>
            <a:r>
              <a:rPr lang="en-US" dirty="0"/>
              <a:t>MARC Fixed Field Usage</a:t>
            </a:r>
          </a:p>
          <a:p>
            <a:pPr lvl="1"/>
            <a:r>
              <a:rPr lang="en-US" dirty="0"/>
              <a:t>Follow cataloging standards for Leader (Type, Bib Level) and 008.</a:t>
            </a:r>
          </a:p>
          <a:p>
            <a:pPr lvl="1"/>
            <a:r>
              <a:rPr lang="en-US" dirty="0"/>
              <a:t>Title (245) field is required.</a:t>
            </a:r>
          </a:p>
          <a:p>
            <a:r>
              <a:rPr lang="en-US" dirty="0"/>
              <a:t>Less-than-full allowable</a:t>
            </a:r>
          </a:p>
          <a:p>
            <a:pPr lvl="1"/>
            <a:r>
              <a:rPr lang="en-US" dirty="0"/>
              <a:t>Consider what appears in Primo VE</a:t>
            </a:r>
          </a:p>
          <a:p>
            <a:pPr lvl="1"/>
            <a:r>
              <a:rPr lang="en-US" dirty="0"/>
              <a:t>IZ-only is still visible to other libraries via All I-Share Libraries search scope</a:t>
            </a:r>
          </a:p>
          <a:p>
            <a:r>
              <a:rPr lang="en-US" dirty="0"/>
              <a:t>Management Tag: Export to OCLC</a:t>
            </a:r>
          </a:p>
          <a:p>
            <a:pPr lvl="1"/>
            <a:r>
              <a:rPr lang="en-US" dirty="0"/>
              <a:t>Set this as </a:t>
            </a:r>
            <a:r>
              <a:rPr lang="en-US" b="1" dirty="0"/>
              <a:t>Don’t Publish </a:t>
            </a:r>
            <a:r>
              <a:rPr lang="en-US" dirty="0"/>
              <a:t>for equipment, temporary collections, reserves</a:t>
            </a:r>
          </a:p>
          <a:p>
            <a:pPr lvl="2"/>
            <a:r>
              <a:rPr lang="en-US" dirty="0"/>
              <a:t>Reserves: Consider using reading list citations instead of bib records for short term</a:t>
            </a:r>
          </a:p>
          <a:p>
            <a:pPr lvl="1"/>
            <a:r>
              <a:rPr lang="en-US" dirty="0"/>
              <a:t>Use Publish Bibliographic Record for special collections</a:t>
            </a:r>
          </a:p>
        </p:txBody>
      </p:sp>
    </p:spTree>
    <p:extLst>
      <p:ext uri="{BB962C8B-B14F-4D97-AF65-F5344CB8AC3E}">
        <p14:creationId xmlns:p14="http://schemas.microsoft.com/office/powerpoint/2010/main" val="379291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D86F-A3C0-6ADE-35F6-006A549C7B9A}"/>
              </a:ext>
            </a:extLst>
          </p:cNvPr>
          <p:cNvSpPr>
            <a:spLocks noGrp="1"/>
          </p:cNvSpPr>
          <p:nvPr>
            <p:ph type="title"/>
          </p:nvPr>
        </p:nvSpPr>
        <p:spPr/>
        <p:txBody>
          <a:bodyPr/>
          <a:lstStyle/>
          <a:p>
            <a:r>
              <a:rPr lang="en-US" dirty="0"/>
              <a:t>Importing records in batches</a:t>
            </a:r>
          </a:p>
        </p:txBody>
      </p:sp>
      <p:sp>
        <p:nvSpPr>
          <p:cNvPr id="3" name="Content Placeholder 2">
            <a:extLst>
              <a:ext uri="{FF2B5EF4-FFF2-40B4-BE49-F238E27FC236}">
                <a16:creationId xmlns:a16="http://schemas.microsoft.com/office/drawing/2014/main" id="{4AD91F4D-6F59-22DC-8DEB-6858C83F5C7C}"/>
              </a:ext>
            </a:extLst>
          </p:cNvPr>
          <p:cNvSpPr>
            <a:spLocks noGrp="1"/>
          </p:cNvSpPr>
          <p:nvPr>
            <p:ph idx="1"/>
          </p:nvPr>
        </p:nvSpPr>
        <p:spPr/>
        <p:txBody>
          <a:bodyPr/>
          <a:lstStyle/>
          <a:p>
            <a:r>
              <a:rPr lang="en-US" dirty="0"/>
              <a:t>Evaluating record sources</a:t>
            </a:r>
          </a:p>
          <a:p>
            <a:r>
              <a:rPr lang="en-US" dirty="0"/>
              <a:t>Match methods for import profiles</a:t>
            </a:r>
          </a:p>
          <a:p>
            <a:r>
              <a:rPr lang="en-US" dirty="0"/>
              <a:t>Merge profiles</a:t>
            </a:r>
          </a:p>
          <a:p>
            <a:r>
              <a:rPr lang="en-US" dirty="0"/>
              <a:t>Creating import profiles</a:t>
            </a:r>
          </a:p>
          <a:p>
            <a:r>
              <a:rPr lang="en-US" dirty="0"/>
              <a:t>Using import profiles</a:t>
            </a:r>
          </a:p>
          <a:p>
            <a:endParaRPr lang="en-US" dirty="0"/>
          </a:p>
        </p:txBody>
      </p:sp>
    </p:spTree>
    <p:extLst>
      <p:ext uri="{BB962C8B-B14F-4D97-AF65-F5344CB8AC3E}">
        <p14:creationId xmlns:p14="http://schemas.microsoft.com/office/powerpoint/2010/main" val="200679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AAC80-FD20-7C9D-654A-CC788DCD4D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25AD9D-54F1-5726-16EC-9EB40900A8E0}"/>
              </a:ext>
            </a:extLst>
          </p:cNvPr>
          <p:cNvSpPr>
            <a:spLocks noGrp="1"/>
          </p:cNvSpPr>
          <p:nvPr>
            <p:ph type="title"/>
          </p:nvPr>
        </p:nvSpPr>
        <p:spPr/>
        <p:txBody>
          <a:bodyPr/>
          <a:lstStyle/>
          <a:p>
            <a:r>
              <a:rPr lang="en-US" dirty="0"/>
              <a:t>Evaluating record sources for import</a:t>
            </a:r>
          </a:p>
        </p:txBody>
      </p:sp>
      <p:sp>
        <p:nvSpPr>
          <p:cNvPr id="3" name="Content Placeholder 2">
            <a:extLst>
              <a:ext uri="{FF2B5EF4-FFF2-40B4-BE49-F238E27FC236}">
                <a16:creationId xmlns:a16="http://schemas.microsoft.com/office/drawing/2014/main" id="{4E3A36D3-4091-63D4-1CAC-03DD928163E6}"/>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pPr marL="457200" indent="-457200">
              <a:buFont typeface="+mj-lt"/>
              <a:buAutoNum type="arabicPeriod"/>
            </a:pPr>
            <a:r>
              <a:rPr lang="en-US" dirty="0"/>
              <a:t>Unique record identifiers</a:t>
            </a:r>
          </a:p>
          <a:p>
            <a:pPr marL="1200150" lvl="1" indent="-457200"/>
            <a:r>
              <a:rPr lang="en-US" dirty="0"/>
              <a:t>Control numbers: preferably in 001 and 003; alternatively, 024 or 035 (with prefix)</a:t>
            </a:r>
          </a:p>
          <a:p>
            <a:pPr marL="1200150" lvl="1" indent="-457200"/>
            <a:r>
              <a:rPr lang="en-US" dirty="0"/>
              <a:t>Standard numbers: 020, 022, 024. </a:t>
            </a:r>
          </a:p>
          <a:p>
            <a:pPr marL="457200" indent="-457200">
              <a:buFont typeface="+mj-lt"/>
              <a:buAutoNum type="arabicPeriod"/>
            </a:pPr>
            <a:r>
              <a:rPr lang="en-US" dirty="0"/>
              <a:t>Character set</a:t>
            </a:r>
          </a:p>
          <a:p>
            <a:pPr marL="1200150" lvl="1" indent="-457200"/>
            <a:r>
              <a:rPr lang="en-US" dirty="0"/>
              <a:t>Inspect for diacritics and non-Latin scripts</a:t>
            </a:r>
          </a:p>
          <a:p>
            <a:pPr marL="1200150" lvl="1" indent="-457200"/>
            <a:r>
              <a:rPr lang="en-US" dirty="0"/>
              <a:t>MARC clues: LDR/09, 066</a:t>
            </a:r>
          </a:p>
          <a:p>
            <a:pPr marL="457200" indent="-457200">
              <a:buFont typeface="+mj-lt"/>
              <a:buAutoNum type="arabicPeriod"/>
            </a:pPr>
            <a:r>
              <a:rPr lang="en-US" dirty="0"/>
              <a:t>Presence of data to create inventory</a:t>
            </a:r>
          </a:p>
          <a:p>
            <a:pPr marL="457200" indent="-457200">
              <a:buFont typeface="+mj-lt"/>
              <a:buAutoNum type="arabicPeriod"/>
            </a:pPr>
            <a:r>
              <a:rPr lang="en-US" dirty="0"/>
              <a:t>Completeness of description</a:t>
            </a:r>
          </a:p>
          <a:p>
            <a:pPr marL="457200" indent="-457200">
              <a:buFont typeface="+mj-lt"/>
              <a:buAutoNum type="arabicPeriod"/>
            </a:pPr>
            <a:r>
              <a:rPr lang="en-US" dirty="0"/>
              <a:t>Completeness of access points</a:t>
            </a:r>
          </a:p>
        </p:txBody>
      </p:sp>
    </p:spTree>
    <p:extLst>
      <p:ext uri="{BB962C8B-B14F-4D97-AF65-F5344CB8AC3E}">
        <p14:creationId xmlns:p14="http://schemas.microsoft.com/office/powerpoint/2010/main" val="4199347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0BDF9-C249-9438-0FD4-AFAA506A2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8861D-D91C-6D5C-5A75-55A18A6E98D9}"/>
              </a:ext>
            </a:extLst>
          </p:cNvPr>
          <p:cNvSpPr>
            <a:spLocks noGrp="1"/>
          </p:cNvSpPr>
          <p:nvPr>
            <p:ph type="title"/>
          </p:nvPr>
        </p:nvSpPr>
        <p:spPr/>
        <p:txBody>
          <a:bodyPr/>
          <a:lstStyle/>
          <a:p>
            <a:r>
              <a:rPr lang="en-US" dirty="0"/>
              <a:t>Match methods for import profiles</a:t>
            </a:r>
          </a:p>
        </p:txBody>
      </p:sp>
      <p:sp>
        <p:nvSpPr>
          <p:cNvPr id="3" name="Content Placeholder 2">
            <a:extLst>
              <a:ext uri="{FF2B5EF4-FFF2-40B4-BE49-F238E27FC236}">
                <a16:creationId xmlns:a16="http://schemas.microsoft.com/office/drawing/2014/main" id="{7ECDCD86-4061-21C9-C22A-9E3FFDD1FC93}"/>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Methods are selected per profile and applied according to selected zone.</a:t>
            </a:r>
          </a:p>
          <a:p>
            <a:r>
              <a:rPr lang="en-US" dirty="0"/>
              <a:t>Methods may be applied by bib level (serial/non-serial).</a:t>
            </a:r>
          </a:p>
          <a:p>
            <a:r>
              <a:rPr lang="en-US" dirty="0"/>
              <a:t>Choice of method depends on the identifiers that are expected in the data</a:t>
            </a:r>
          </a:p>
          <a:p>
            <a:pPr lvl="1"/>
            <a:r>
              <a:rPr lang="en-US" dirty="0"/>
              <a:t>Unique OCLC Identifier Match Method</a:t>
            </a:r>
          </a:p>
          <a:p>
            <a:pPr lvl="1"/>
            <a:r>
              <a:rPr lang="en-US" dirty="0"/>
              <a:t>Active 035 (Other System Identifier) Match Method</a:t>
            </a:r>
          </a:p>
          <a:p>
            <a:pPr lvl="1"/>
            <a:r>
              <a:rPr lang="en-US" dirty="0"/>
              <a:t>035 (Other System Identifier) Match Method – requires a specific prefix value</a:t>
            </a:r>
          </a:p>
          <a:p>
            <a:pPr lvl="1"/>
            <a:r>
              <a:rPr lang="en-US" dirty="0"/>
              <a:t>024/035 Match Method</a:t>
            </a:r>
          </a:p>
          <a:p>
            <a:pPr lvl="1"/>
            <a:r>
              <a:rPr lang="en-US" dirty="0" err="1"/>
              <a:t>ISxN</a:t>
            </a:r>
            <a:r>
              <a:rPr lang="en-US" dirty="0"/>
              <a:t>/024/035 Match Method</a:t>
            </a:r>
          </a:p>
          <a:p>
            <a:r>
              <a:rPr lang="en-US" dirty="0"/>
              <a:t>Records are matched when </a:t>
            </a:r>
            <a:r>
              <a:rPr lang="en-US" b="1" i="1" dirty="0"/>
              <a:t>any </a:t>
            </a:r>
            <a:r>
              <a:rPr lang="en-US" dirty="0"/>
              <a:t>of the specified identifiers are found in two records.</a:t>
            </a:r>
          </a:p>
        </p:txBody>
      </p:sp>
    </p:spTree>
    <p:extLst>
      <p:ext uri="{BB962C8B-B14F-4D97-AF65-F5344CB8AC3E}">
        <p14:creationId xmlns:p14="http://schemas.microsoft.com/office/powerpoint/2010/main" val="34767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0870B-B741-FBB2-3C39-C80A9AB6C4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86303B-D3A6-DB61-F983-ECF6A9B19F90}"/>
              </a:ext>
            </a:extLst>
          </p:cNvPr>
          <p:cNvSpPr>
            <a:spLocks noGrp="1"/>
          </p:cNvSpPr>
          <p:nvPr>
            <p:ph type="title"/>
          </p:nvPr>
        </p:nvSpPr>
        <p:spPr/>
        <p:txBody>
          <a:bodyPr/>
          <a:lstStyle/>
          <a:p>
            <a:r>
              <a:rPr lang="en-US" dirty="0"/>
              <a:t>Merge Profiles and Merging Records</a:t>
            </a:r>
          </a:p>
        </p:txBody>
      </p:sp>
      <p:sp>
        <p:nvSpPr>
          <p:cNvPr id="3" name="Content Placeholder 2">
            <a:extLst>
              <a:ext uri="{FF2B5EF4-FFF2-40B4-BE49-F238E27FC236}">
                <a16:creationId xmlns:a16="http://schemas.microsoft.com/office/drawing/2014/main" id="{273D8F45-B331-2423-C394-15F1C5AD6907}"/>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Merge Basics</a:t>
            </a:r>
          </a:p>
          <a:p>
            <a:pPr lvl="1"/>
            <a:r>
              <a:rPr lang="en-US" dirty="0"/>
              <a:t>Records in the same zone may be merged</a:t>
            </a:r>
          </a:p>
          <a:p>
            <a:pPr lvl="1"/>
            <a:r>
              <a:rPr lang="en-US" dirty="0"/>
              <a:t>Records in different zones may not be merged</a:t>
            </a:r>
          </a:p>
          <a:p>
            <a:pPr lvl="1"/>
            <a:r>
              <a:rPr lang="en-US" dirty="0"/>
              <a:t>Primary record – record object (i.e., MMS ID) being retained</a:t>
            </a:r>
          </a:p>
          <a:p>
            <a:pPr lvl="1"/>
            <a:r>
              <a:rPr lang="en-US" dirty="0"/>
              <a:t>Secondary record – record object having data and inventory moved to primary record</a:t>
            </a:r>
          </a:p>
          <a:p>
            <a:pPr lvl="1"/>
            <a:r>
              <a:rPr lang="en-US" dirty="0"/>
              <a:t>Merge rules determine what MARC tags are retained and/or discarded</a:t>
            </a:r>
          </a:p>
          <a:p>
            <a:r>
              <a:rPr lang="en-US" dirty="0"/>
              <a:t>Merging by import</a:t>
            </a:r>
          </a:p>
          <a:p>
            <a:pPr lvl="1"/>
            <a:r>
              <a:rPr lang="en-US" dirty="0"/>
              <a:t>Match record according to match method, apply other conditions</a:t>
            </a:r>
          </a:p>
          <a:p>
            <a:pPr lvl="1"/>
            <a:r>
              <a:rPr lang="en-US" dirty="0"/>
              <a:t>Match actions: Merge vs. Overlay</a:t>
            </a:r>
          </a:p>
          <a:p>
            <a:pPr lvl="2"/>
            <a:r>
              <a:rPr lang="en-US" dirty="0"/>
              <a:t>Merge: Follow the merge rule to retain existing data and apply incoming data.</a:t>
            </a:r>
          </a:p>
          <a:p>
            <a:pPr lvl="2"/>
            <a:r>
              <a:rPr lang="en-US" dirty="0"/>
              <a:t>Overlay: Replace existing data with incoming data.</a:t>
            </a:r>
          </a:p>
        </p:txBody>
      </p:sp>
    </p:spTree>
    <p:extLst>
      <p:ext uri="{BB962C8B-B14F-4D97-AF65-F5344CB8AC3E}">
        <p14:creationId xmlns:p14="http://schemas.microsoft.com/office/powerpoint/2010/main" val="4256044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15BB-BD0D-F6CE-9C16-DAB711CDE2CD}"/>
              </a:ext>
            </a:extLst>
          </p:cNvPr>
          <p:cNvSpPr>
            <a:spLocks noGrp="1"/>
          </p:cNvSpPr>
          <p:nvPr>
            <p:ph type="title"/>
          </p:nvPr>
        </p:nvSpPr>
        <p:spPr/>
        <p:txBody>
          <a:bodyPr/>
          <a:lstStyle/>
          <a:p>
            <a:r>
              <a:rPr lang="en-US" dirty="0"/>
              <a:t>Session Logistics</a:t>
            </a:r>
          </a:p>
        </p:txBody>
      </p:sp>
      <p:sp>
        <p:nvSpPr>
          <p:cNvPr id="3" name="Content Placeholder 2">
            <a:extLst>
              <a:ext uri="{FF2B5EF4-FFF2-40B4-BE49-F238E27FC236}">
                <a16:creationId xmlns:a16="http://schemas.microsoft.com/office/drawing/2014/main" id="{697AC201-E8A2-19B8-F098-39112C1A804C}"/>
              </a:ext>
            </a:extLst>
          </p:cNvPr>
          <p:cNvSpPr>
            <a:spLocks noGrp="1"/>
          </p:cNvSpPr>
          <p:nvPr>
            <p:ph idx="1"/>
          </p:nvPr>
        </p:nvSpPr>
        <p:spPr/>
        <p:txBody>
          <a:bodyPr/>
          <a:lstStyle/>
          <a:p>
            <a:r>
              <a:rPr lang="en-US" dirty="0"/>
              <a:t>This webinar is being recorded. </a:t>
            </a:r>
          </a:p>
          <a:p>
            <a:pPr lvl="1"/>
            <a:r>
              <a:rPr lang="en-US" dirty="0"/>
              <a:t>Attendees will receive a link to the recording later for 30 days of access.</a:t>
            </a:r>
          </a:p>
          <a:p>
            <a:pPr lvl="1"/>
            <a:r>
              <a:rPr lang="en-US" dirty="0"/>
              <a:t>An edited version of the recording will be posted for broader use later.</a:t>
            </a:r>
          </a:p>
          <a:p>
            <a:r>
              <a:rPr lang="en-US" dirty="0"/>
              <a:t>Captions and transcript are enabled for the webinar.</a:t>
            </a:r>
          </a:p>
          <a:p>
            <a:r>
              <a:rPr lang="en-US" dirty="0"/>
              <a:t>Use chat to share questions and comments as they come to you.</a:t>
            </a:r>
          </a:p>
          <a:p>
            <a:r>
              <a:rPr lang="en-US" dirty="0"/>
              <a:t>Work along in a sandbox or your own IZ as you prefer.</a:t>
            </a:r>
          </a:p>
        </p:txBody>
      </p:sp>
    </p:spTree>
    <p:extLst>
      <p:ext uri="{BB962C8B-B14F-4D97-AF65-F5344CB8AC3E}">
        <p14:creationId xmlns:p14="http://schemas.microsoft.com/office/powerpoint/2010/main" val="219233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C6ECB-D215-AC6D-6114-75E301E46D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2722D4-4933-7FEC-2842-68C71AC80B77}"/>
              </a:ext>
            </a:extLst>
          </p:cNvPr>
          <p:cNvSpPr>
            <a:spLocks noGrp="1"/>
          </p:cNvSpPr>
          <p:nvPr>
            <p:ph type="title"/>
          </p:nvPr>
        </p:nvSpPr>
        <p:spPr/>
        <p:txBody>
          <a:bodyPr/>
          <a:lstStyle/>
          <a:p>
            <a:r>
              <a:rPr lang="en-US" dirty="0"/>
              <a:t>Batch loading via import profiles</a:t>
            </a:r>
          </a:p>
        </p:txBody>
      </p:sp>
      <p:sp>
        <p:nvSpPr>
          <p:cNvPr id="3" name="Content Placeholder 2">
            <a:extLst>
              <a:ext uri="{FF2B5EF4-FFF2-40B4-BE49-F238E27FC236}">
                <a16:creationId xmlns:a16="http://schemas.microsoft.com/office/drawing/2014/main" id="{A09DC960-A2EF-9BBC-7F60-A84D968A7EB9}"/>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WorldCat Updates and other OCLC data (e.g., CMC or RAILS)</a:t>
            </a:r>
          </a:p>
          <a:p>
            <a:r>
              <a:rPr lang="en-US" dirty="0"/>
              <a:t>Vendor &amp; Publisher data (e.g., </a:t>
            </a:r>
            <a:r>
              <a:rPr lang="en-US" dirty="0" err="1"/>
              <a:t>OverDrive</a:t>
            </a:r>
            <a:r>
              <a:rPr lang="en-US" dirty="0"/>
              <a:t>)</a:t>
            </a:r>
          </a:p>
          <a:p>
            <a:r>
              <a:rPr lang="en-US" dirty="0"/>
              <a:t>Acquisitions vendor data: creating orders</a:t>
            </a:r>
          </a:p>
          <a:p>
            <a:pPr lvl="1"/>
            <a:r>
              <a:rPr lang="en-US" dirty="0"/>
              <a:t>Embedded order data (EOD)</a:t>
            </a:r>
          </a:p>
          <a:p>
            <a:pPr lvl="1"/>
            <a:r>
              <a:rPr lang="en-US" dirty="0"/>
              <a:t>APIs &amp; integrations</a:t>
            </a:r>
          </a:p>
          <a:p>
            <a:pPr lvl="1"/>
            <a:r>
              <a:rPr lang="en-US" dirty="0"/>
              <a:t>Rialto</a:t>
            </a:r>
          </a:p>
          <a:p>
            <a:r>
              <a:rPr lang="en-US" dirty="0"/>
              <a:t>Excel</a:t>
            </a:r>
          </a:p>
          <a:p>
            <a:r>
              <a:rPr lang="en-US" dirty="0"/>
              <a:t>OAI-PMH</a:t>
            </a:r>
          </a:p>
        </p:txBody>
      </p:sp>
    </p:spTree>
    <p:extLst>
      <p:ext uri="{BB962C8B-B14F-4D97-AF65-F5344CB8AC3E}">
        <p14:creationId xmlns:p14="http://schemas.microsoft.com/office/powerpoint/2010/main" val="293030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4BA94-78FA-F2A5-69CD-CD0896E8B3EB}"/>
              </a:ext>
            </a:extLst>
          </p:cNvPr>
          <p:cNvSpPr>
            <a:spLocks noGrp="1"/>
          </p:cNvSpPr>
          <p:nvPr>
            <p:ph type="title"/>
          </p:nvPr>
        </p:nvSpPr>
        <p:spPr/>
        <p:txBody>
          <a:bodyPr/>
          <a:lstStyle/>
          <a:p>
            <a:r>
              <a:rPr lang="en-US" dirty="0"/>
              <a:t>Import Profile Demonstration</a:t>
            </a:r>
          </a:p>
        </p:txBody>
      </p:sp>
      <p:sp>
        <p:nvSpPr>
          <p:cNvPr id="3" name="Content Placeholder 2">
            <a:extLst>
              <a:ext uri="{FF2B5EF4-FFF2-40B4-BE49-F238E27FC236}">
                <a16:creationId xmlns:a16="http://schemas.microsoft.com/office/drawing/2014/main" id="{5111D3B6-D3FB-F98B-B50B-DE7115401F54}"/>
              </a:ext>
            </a:extLst>
          </p:cNvPr>
          <p:cNvSpPr>
            <a:spLocks noGrp="1"/>
          </p:cNvSpPr>
          <p:nvPr>
            <p:ph idx="1"/>
          </p:nvPr>
        </p:nvSpPr>
        <p:spPr/>
        <p:txBody>
          <a:bodyPr/>
          <a:lstStyle/>
          <a:p>
            <a:r>
              <a:rPr lang="en-US" dirty="0"/>
              <a:t>WorldCat Updates Import Profile</a:t>
            </a:r>
          </a:p>
          <a:p>
            <a:pPr lvl="1"/>
            <a:r>
              <a:rPr lang="en-US" dirty="0"/>
              <a:t>Use NZ</a:t>
            </a:r>
          </a:p>
          <a:p>
            <a:pPr lvl="1"/>
            <a:r>
              <a:rPr lang="en-US" dirty="0"/>
              <a:t>Upload, UTF-8, binary</a:t>
            </a:r>
          </a:p>
          <a:p>
            <a:pPr lvl="1"/>
            <a:r>
              <a:rPr lang="en-US" dirty="0"/>
              <a:t>Unique OCLC Identifier Match</a:t>
            </a:r>
          </a:p>
          <a:p>
            <a:pPr lvl="1"/>
            <a:r>
              <a:rPr lang="en-US" dirty="0"/>
              <a:t>CONSORTIUM NZ Overlay all fields but local for …</a:t>
            </a:r>
          </a:p>
          <a:p>
            <a:pPr lvl="1"/>
            <a:r>
              <a:rPr lang="en-US" b="1" dirty="0"/>
              <a:t>On no match: Do not import</a:t>
            </a:r>
          </a:p>
          <a:p>
            <a:pPr lvl="1"/>
            <a:r>
              <a:rPr lang="en-US" dirty="0" err="1"/>
              <a:t>Unsuppress</a:t>
            </a:r>
            <a:r>
              <a:rPr lang="en-US" dirty="0"/>
              <a:t> unconditionally</a:t>
            </a:r>
          </a:p>
          <a:p>
            <a:pPr lvl="1"/>
            <a:r>
              <a:rPr lang="en-US" dirty="0"/>
              <a:t>Publish bibliographic records unconditionally</a:t>
            </a:r>
          </a:p>
          <a:p>
            <a:pPr lvl="1"/>
            <a:r>
              <a:rPr lang="en-US" dirty="0"/>
              <a:t>No inventory</a:t>
            </a:r>
          </a:p>
        </p:txBody>
      </p:sp>
    </p:spTree>
    <p:extLst>
      <p:ext uri="{BB962C8B-B14F-4D97-AF65-F5344CB8AC3E}">
        <p14:creationId xmlns:p14="http://schemas.microsoft.com/office/powerpoint/2010/main" val="2311408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A660-7D74-FC6E-C48D-C3360AE07B91}"/>
              </a:ext>
            </a:extLst>
          </p:cNvPr>
          <p:cNvSpPr>
            <a:spLocks noGrp="1"/>
          </p:cNvSpPr>
          <p:nvPr>
            <p:ph type="title"/>
          </p:nvPr>
        </p:nvSpPr>
        <p:spPr/>
        <p:txBody>
          <a:bodyPr/>
          <a:lstStyle/>
          <a:p>
            <a:r>
              <a:rPr lang="en-US" dirty="0"/>
              <a:t>Deleting Bibliographic Records</a:t>
            </a:r>
          </a:p>
        </p:txBody>
      </p:sp>
      <p:sp>
        <p:nvSpPr>
          <p:cNvPr id="3" name="Content Placeholder 2">
            <a:extLst>
              <a:ext uri="{FF2B5EF4-FFF2-40B4-BE49-F238E27FC236}">
                <a16:creationId xmlns:a16="http://schemas.microsoft.com/office/drawing/2014/main" id="{2BDB9201-401B-2193-2138-18148E0243D0}"/>
              </a:ext>
            </a:extLst>
          </p:cNvPr>
          <p:cNvSpPr>
            <a:spLocks noGrp="1"/>
          </p:cNvSpPr>
          <p:nvPr>
            <p:ph idx="1"/>
          </p:nvPr>
        </p:nvSpPr>
        <p:spPr/>
        <p:txBody>
          <a:bodyPr/>
          <a:lstStyle/>
          <a:p>
            <a:r>
              <a:rPr lang="en-US" dirty="0"/>
              <a:t>Conditions for Deleting Records</a:t>
            </a:r>
          </a:p>
          <a:p>
            <a:r>
              <a:rPr lang="en-US" dirty="0"/>
              <a:t>Record Relationships</a:t>
            </a:r>
          </a:p>
          <a:p>
            <a:r>
              <a:rPr lang="en-US" dirty="0"/>
              <a:t>Options for Deleting Records</a:t>
            </a:r>
          </a:p>
          <a:p>
            <a:r>
              <a:rPr lang="en-US" dirty="0"/>
              <a:t>Deleting Bibliographic Records from the Metadata Editor</a:t>
            </a:r>
          </a:p>
        </p:txBody>
      </p:sp>
    </p:spTree>
    <p:extLst>
      <p:ext uri="{BB962C8B-B14F-4D97-AF65-F5344CB8AC3E}">
        <p14:creationId xmlns:p14="http://schemas.microsoft.com/office/powerpoint/2010/main" val="1133687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169E4-5D45-2B49-A4AF-758AFBB7FB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E417E-B63E-8C1A-632B-3423FD05FFB6}"/>
              </a:ext>
            </a:extLst>
          </p:cNvPr>
          <p:cNvSpPr>
            <a:spLocks noGrp="1"/>
          </p:cNvSpPr>
          <p:nvPr>
            <p:ph type="title"/>
          </p:nvPr>
        </p:nvSpPr>
        <p:spPr/>
        <p:txBody>
          <a:bodyPr/>
          <a:lstStyle/>
          <a:p>
            <a:r>
              <a:rPr lang="en-US" dirty="0"/>
              <a:t>Conditions for Deleting Records</a:t>
            </a:r>
          </a:p>
        </p:txBody>
      </p:sp>
      <p:sp>
        <p:nvSpPr>
          <p:cNvPr id="3" name="Content Placeholder 2">
            <a:extLst>
              <a:ext uri="{FF2B5EF4-FFF2-40B4-BE49-F238E27FC236}">
                <a16:creationId xmlns:a16="http://schemas.microsoft.com/office/drawing/2014/main" id="{AED76EC0-0AF8-A66B-6ECA-3950F94D0032}"/>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Record may be deleted from the IZ or NZ:</a:t>
            </a:r>
          </a:p>
          <a:p>
            <a:pPr lvl="1"/>
            <a:r>
              <a:rPr lang="en-US" dirty="0"/>
              <a:t>No inventory are present in IZ;</a:t>
            </a:r>
          </a:p>
          <a:p>
            <a:pPr lvl="1"/>
            <a:r>
              <a:rPr lang="en-US" dirty="0"/>
              <a:t>Record is not used elsewhere in NZ;</a:t>
            </a:r>
          </a:p>
          <a:p>
            <a:pPr lvl="2"/>
            <a:r>
              <a:rPr lang="en-US" dirty="0"/>
              <a:t>Use elsewhere is not always visible in the IZ.</a:t>
            </a:r>
          </a:p>
          <a:p>
            <a:pPr lvl="2"/>
            <a:r>
              <a:rPr lang="en-US" dirty="0"/>
              <a:t>NZ has a job to find records without IZ entanglements</a:t>
            </a:r>
          </a:p>
          <a:p>
            <a:pPr lvl="1"/>
            <a:r>
              <a:rPr lang="en-US" dirty="0"/>
              <a:t>Record does not have dependent relationships to other records.</a:t>
            </a:r>
          </a:p>
        </p:txBody>
      </p:sp>
    </p:spTree>
    <p:extLst>
      <p:ext uri="{BB962C8B-B14F-4D97-AF65-F5344CB8AC3E}">
        <p14:creationId xmlns:p14="http://schemas.microsoft.com/office/powerpoint/2010/main" val="3221333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03F8F-4A6F-4EA6-B40B-96C02D0B94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C14FC6-D7A0-B2FD-1567-6B4BA094979F}"/>
              </a:ext>
            </a:extLst>
          </p:cNvPr>
          <p:cNvSpPr>
            <a:spLocks noGrp="1"/>
          </p:cNvSpPr>
          <p:nvPr>
            <p:ph type="title"/>
          </p:nvPr>
        </p:nvSpPr>
        <p:spPr/>
        <p:txBody>
          <a:bodyPr/>
          <a:lstStyle/>
          <a:p>
            <a:r>
              <a:rPr lang="en-US" dirty="0"/>
              <a:t>Record Relationships</a:t>
            </a:r>
          </a:p>
        </p:txBody>
      </p:sp>
      <p:sp>
        <p:nvSpPr>
          <p:cNvPr id="3" name="Content Placeholder 2">
            <a:extLst>
              <a:ext uri="{FF2B5EF4-FFF2-40B4-BE49-F238E27FC236}">
                <a16:creationId xmlns:a16="http://schemas.microsoft.com/office/drawing/2014/main" id="{89843A7C-ED30-E4F2-228E-8A517173D954}"/>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Relationships on Identifiers</a:t>
            </a:r>
          </a:p>
          <a:p>
            <a:pPr lvl="1"/>
            <a:r>
              <a:rPr lang="en-US" dirty="0"/>
              <a:t>Record numbers: OCLC #s</a:t>
            </a:r>
          </a:p>
          <a:p>
            <a:pPr lvl="1"/>
            <a:r>
              <a:rPr lang="en-US" dirty="0"/>
              <a:t>ISBN, ISSN</a:t>
            </a:r>
          </a:p>
          <a:p>
            <a:r>
              <a:rPr lang="en-US" dirty="0"/>
              <a:t>MARC Tags</a:t>
            </a:r>
          </a:p>
          <a:p>
            <a:pPr lvl="1"/>
            <a:r>
              <a:rPr lang="en-US" dirty="0"/>
              <a:t>76X, 77X, 78X, 800, 810, 811, 830</a:t>
            </a:r>
          </a:p>
          <a:p>
            <a:r>
              <a:rPr lang="en-US" dirty="0"/>
              <a:t>Bound withs</a:t>
            </a:r>
          </a:p>
          <a:p>
            <a:pPr lvl="1"/>
            <a:r>
              <a:rPr lang="en-US" dirty="0"/>
              <a:t>MMS IDs in 773 $w or 774 $w</a:t>
            </a:r>
          </a:p>
          <a:p>
            <a:r>
              <a:rPr lang="en-US" dirty="0"/>
              <a:t>Discovery and FRBR-</a:t>
            </a:r>
            <a:r>
              <a:rPr lang="en-US" dirty="0" err="1"/>
              <a:t>Dedup</a:t>
            </a:r>
            <a:endParaRPr lang="en-US" dirty="0"/>
          </a:p>
        </p:txBody>
      </p:sp>
    </p:spTree>
    <p:extLst>
      <p:ext uri="{BB962C8B-B14F-4D97-AF65-F5344CB8AC3E}">
        <p14:creationId xmlns:p14="http://schemas.microsoft.com/office/powerpoint/2010/main" val="289444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66612-C04E-9C68-BA49-72B57C464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B89BE-EBD1-1996-79C5-5FE0E115EA5A}"/>
              </a:ext>
            </a:extLst>
          </p:cNvPr>
          <p:cNvSpPr>
            <a:spLocks noGrp="1"/>
          </p:cNvSpPr>
          <p:nvPr>
            <p:ph type="title"/>
          </p:nvPr>
        </p:nvSpPr>
        <p:spPr/>
        <p:txBody>
          <a:bodyPr/>
          <a:lstStyle/>
          <a:p>
            <a:r>
              <a:rPr lang="en-US" dirty="0"/>
              <a:t>Options for Deleting Records</a:t>
            </a:r>
          </a:p>
        </p:txBody>
      </p:sp>
      <p:sp>
        <p:nvSpPr>
          <p:cNvPr id="3" name="Content Placeholder 2">
            <a:extLst>
              <a:ext uri="{FF2B5EF4-FFF2-40B4-BE49-F238E27FC236}">
                <a16:creationId xmlns:a16="http://schemas.microsoft.com/office/drawing/2014/main" id="{786AFAF9-780F-B480-49E0-5FC06038698A}"/>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Import profile: </a:t>
            </a:r>
          </a:p>
          <a:p>
            <a:pPr lvl="1"/>
            <a:r>
              <a:rPr lang="en-US" dirty="0"/>
              <a:t>Allow record deletion </a:t>
            </a:r>
          </a:p>
          <a:p>
            <a:pPr lvl="1"/>
            <a:r>
              <a:rPr lang="en-US" dirty="0"/>
              <a:t>Incoming bib has LDR/05 = “d”</a:t>
            </a:r>
          </a:p>
          <a:p>
            <a:r>
              <a:rPr lang="en-US" dirty="0"/>
              <a:t>Withdraw item/Delete portfolio</a:t>
            </a:r>
          </a:p>
          <a:p>
            <a:pPr lvl="1"/>
            <a:r>
              <a:rPr lang="en-US" dirty="0"/>
              <a:t>Alma prompts how to handle empty records</a:t>
            </a:r>
          </a:p>
          <a:p>
            <a:pPr lvl="1"/>
            <a:r>
              <a:rPr lang="en-US" dirty="0"/>
              <a:t>Same options appear with Withdraw Items and Delete Portfolios jobs</a:t>
            </a:r>
          </a:p>
          <a:p>
            <a:r>
              <a:rPr lang="en-US" dirty="0"/>
              <a:t>Delete Bibliographic Records job </a:t>
            </a:r>
          </a:p>
          <a:p>
            <a:pPr lvl="1"/>
            <a:r>
              <a:rPr lang="en-US" dirty="0"/>
              <a:t>Don’t delete if related records</a:t>
            </a:r>
          </a:p>
          <a:p>
            <a:pPr lvl="1"/>
            <a:r>
              <a:rPr lang="en-US" dirty="0"/>
              <a:t>Delete all inventory</a:t>
            </a:r>
          </a:p>
          <a:p>
            <a:r>
              <a:rPr lang="en-US" dirty="0"/>
              <a:t>Delete from metadata editor</a:t>
            </a:r>
          </a:p>
        </p:txBody>
      </p:sp>
    </p:spTree>
    <p:extLst>
      <p:ext uri="{BB962C8B-B14F-4D97-AF65-F5344CB8AC3E}">
        <p14:creationId xmlns:p14="http://schemas.microsoft.com/office/powerpoint/2010/main" val="736702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B54D7-5796-D430-6022-82DC6EE79408}"/>
              </a:ext>
            </a:extLst>
          </p:cNvPr>
          <p:cNvSpPr>
            <a:spLocks noGrp="1"/>
          </p:cNvSpPr>
          <p:nvPr>
            <p:ph type="title"/>
          </p:nvPr>
        </p:nvSpPr>
        <p:spPr/>
        <p:txBody>
          <a:bodyPr/>
          <a:lstStyle/>
          <a:p>
            <a:r>
              <a:rPr lang="en-US" dirty="0"/>
              <a:t>Deleting Bibliographic Records from the MDE</a:t>
            </a:r>
          </a:p>
        </p:txBody>
      </p:sp>
      <p:sp>
        <p:nvSpPr>
          <p:cNvPr id="3" name="Content Placeholder 2">
            <a:extLst>
              <a:ext uri="{FF2B5EF4-FFF2-40B4-BE49-F238E27FC236}">
                <a16:creationId xmlns:a16="http://schemas.microsoft.com/office/drawing/2014/main" id="{20CEB89A-2B30-BCDD-1D61-EA7D9929D98F}"/>
              </a:ext>
            </a:extLst>
          </p:cNvPr>
          <p:cNvSpPr>
            <a:spLocks noGrp="1"/>
          </p:cNvSpPr>
          <p:nvPr>
            <p:ph idx="1"/>
          </p:nvPr>
        </p:nvSpPr>
        <p:spPr/>
        <p:txBody>
          <a:bodyPr/>
          <a:lstStyle/>
          <a:p>
            <a:r>
              <a:rPr lang="en-US" dirty="0"/>
              <a:t>For IZ records:</a:t>
            </a:r>
          </a:p>
          <a:p>
            <a:pPr marL="457200" indent="-457200">
              <a:buFont typeface="+mj-lt"/>
              <a:buAutoNum type="arabicPeriod"/>
            </a:pPr>
            <a:r>
              <a:rPr lang="en-US" dirty="0"/>
              <a:t>Record selected and active in editing pane.</a:t>
            </a:r>
          </a:p>
          <a:p>
            <a:pPr marL="457200" indent="-457200">
              <a:buFont typeface="+mj-lt"/>
              <a:buAutoNum type="arabicPeriod"/>
            </a:pPr>
            <a:r>
              <a:rPr lang="en-US" dirty="0"/>
              <a:t>If linked to NZ or CZ: Record Actions &gt; Copy to Catalog.</a:t>
            </a:r>
          </a:p>
          <a:p>
            <a:pPr marL="457200" indent="-457200">
              <a:buFont typeface="+mj-lt"/>
              <a:buAutoNum type="arabicPeriod"/>
            </a:pPr>
            <a:r>
              <a:rPr lang="en-US" dirty="0"/>
              <a:t>Record Actions &gt; Delete Record.</a:t>
            </a:r>
          </a:p>
          <a:p>
            <a:endParaRPr lang="en-US" dirty="0"/>
          </a:p>
          <a:p>
            <a:r>
              <a:rPr lang="en-US" dirty="0"/>
              <a:t>For NZ records:</a:t>
            </a:r>
          </a:p>
          <a:p>
            <a:pPr lvl="1"/>
            <a:r>
              <a:rPr lang="en-US" dirty="0"/>
              <a:t>CARLI staff periodically review and delete orphaned bib records from NZ.</a:t>
            </a:r>
          </a:p>
          <a:p>
            <a:pPr lvl="1"/>
            <a:r>
              <a:rPr lang="en-US" dirty="0"/>
              <a:t>Preliminary step: Identify records that are not used in the Network job</a:t>
            </a:r>
          </a:p>
        </p:txBody>
      </p:sp>
    </p:spTree>
    <p:extLst>
      <p:ext uri="{BB962C8B-B14F-4D97-AF65-F5344CB8AC3E}">
        <p14:creationId xmlns:p14="http://schemas.microsoft.com/office/powerpoint/2010/main" val="37353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AD40-513C-0122-7E31-563FC28D858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78E96550-E816-14D9-A657-6B3099551EC7}"/>
              </a:ext>
            </a:extLst>
          </p:cNvPr>
          <p:cNvSpPr>
            <a:spLocks noGrp="1"/>
          </p:cNvSpPr>
          <p:nvPr>
            <p:ph idx="1"/>
          </p:nvPr>
        </p:nvSpPr>
        <p:spPr/>
        <p:txBody>
          <a:bodyPr/>
          <a:lstStyle/>
          <a:p>
            <a:r>
              <a:rPr lang="en-US" dirty="0"/>
              <a:t>Please respond to the training survey: </a:t>
            </a:r>
            <a:r>
              <a:rPr lang="en-US" dirty="0">
                <a:hlinkClick r:id="rId2"/>
              </a:rPr>
              <a:t>https://go.uillinois.edu/cattrain2025</a:t>
            </a:r>
            <a:endParaRPr lang="en-US" dirty="0"/>
          </a:p>
          <a:p>
            <a:endParaRPr lang="en-US" dirty="0"/>
          </a:p>
          <a:p>
            <a:r>
              <a:rPr lang="en-US" dirty="0"/>
              <a:t>Registration remains open for other sessions.</a:t>
            </a:r>
          </a:p>
          <a:p>
            <a:endParaRPr lang="en-US" dirty="0"/>
          </a:p>
          <a:p>
            <a:r>
              <a:rPr lang="en-US" dirty="0"/>
              <a:t>Contact </a:t>
            </a:r>
            <a:r>
              <a:rPr lang="en-US" dirty="0">
                <a:hlinkClick r:id="rId3"/>
              </a:rPr>
              <a:t>support@carli.illinois.edu</a:t>
            </a:r>
            <a:r>
              <a:rPr lang="en-US" dirty="0"/>
              <a:t> with follow-up questions.</a:t>
            </a:r>
          </a:p>
        </p:txBody>
      </p:sp>
    </p:spTree>
    <p:extLst>
      <p:ext uri="{BB962C8B-B14F-4D97-AF65-F5344CB8AC3E}">
        <p14:creationId xmlns:p14="http://schemas.microsoft.com/office/powerpoint/2010/main" val="3527031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6A27-E434-85CB-3FA2-A390B65AE717}"/>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C60ACD52-E03F-CCA2-188F-ABC63BEC2ED9}"/>
              </a:ext>
            </a:extLst>
          </p:cNvPr>
          <p:cNvSpPr>
            <a:spLocks noGrp="1"/>
          </p:cNvSpPr>
          <p:nvPr>
            <p:ph idx="1"/>
          </p:nvPr>
        </p:nvSpPr>
        <p:spPr/>
        <p:txBody>
          <a:bodyPr/>
          <a:lstStyle/>
          <a:p>
            <a:r>
              <a:rPr lang="en-US" dirty="0"/>
              <a:t>Understand CARLI policies and practices for adding bibliographic records.</a:t>
            </a:r>
          </a:p>
          <a:p>
            <a:r>
              <a:rPr lang="en-US" dirty="0"/>
              <a:t>Learn and practice single record import procedures.</a:t>
            </a:r>
          </a:p>
          <a:p>
            <a:r>
              <a:rPr lang="en-US" dirty="0"/>
              <a:t>Understand scenarios for creating records directly in the IZ.</a:t>
            </a:r>
          </a:p>
          <a:p>
            <a:r>
              <a:rPr lang="en-US" dirty="0"/>
              <a:t>Learn about options for bulk importing bibliographic data from vendors.</a:t>
            </a:r>
          </a:p>
          <a:p>
            <a:r>
              <a:rPr lang="en-US" dirty="0"/>
              <a:t>[Time permitting] Understand </a:t>
            </a:r>
            <a:r>
              <a:rPr lang="en-US"/>
              <a:t>conditions for </a:t>
            </a:r>
            <a:r>
              <a:rPr lang="en-US" dirty="0"/>
              <a:t>deleting bibliographic records</a:t>
            </a:r>
          </a:p>
          <a:p>
            <a:endParaRPr lang="en-US" dirty="0"/>
          </a:p>
        </p:txBody>
      </p:sp>
    </p:spTree>
    <p:extLst>
      <p:ext uri="{BB962C8B-B14F-4D97-AF65-F5344CB8AC3E}">
        <p14:creationId xmlns:p14="http://schemas.microsoft.com/office/powerpoint/2010/main" val="361358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BEA30-F924-E74A-B2DC-F1CFD4D40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B7A08-53B9-7A74-A617-4E0AB860B528}"/>
              </a:ext>
            </a:extLst>
          </p:cNvPr>
          <p:cNvSpPr>
            <a:spLocks noGrp="1"/>
          </p:cNvSpPr>
          <p:nvPr>
            <p:ph type="title"/>
          </p:nvPr>
        </p:nvSpPr>
        <p:spPr/>
        <p:txBody>
          <a:bodyPr/>
          <a:lstStyle/>
          <a:p>
            <a:r>
              <a:rPr lang="en-US" dirty="0"/>
              <a:t>Bibliographic Records in Alma</a:t>
            </a:r>
          </a:p>
        </p:txBody>
      </p:sp>
      <p:sp>
        <p:nvSpPr>
          <p:cNvPr id="3" name="Content Placeholder 2">
            <a:extLst>
              <a:ext uri="{FF2B5EF4-FFF2-40B4-BE49-F238E27FC236}">
                <a16:creationId xmlns:a16="http://schemas.microsoft.com/office/drawing/2014/main" id="{D31189B2-5AFA-856F-981E-91A561189423}"/>
              </a:ext>
            </a:extLst>
          </p:cNvPr>
          <p:cNvSpPr>
            <a:spLocks noGrp="1"/>
          </p:cNvSpPr>
          <p:nvPr>
            <p:ph idx="1"/>
          </p:nvPr>
        </p:nvSpPr>
        <p:spPr/>
        <p:txBody>
          <a:bodyPr/>
          <a:lstStyle/>
          <a:p>
            <a:r>
              <a:rPr lang="en-US" dirty="0"/>
              <a:t>Bib record describes a resource as manifested in the world</a:t>
            </a:r>
          </a:p>
          <a:p>
            <a:pPr lvl="1"/>
            <a:r>
              <a:rPr lang="en-US" dirty="0"/>
              <a:t>Titles, authors, editions, publishers, series, ISBNs, etc.</a:t>
            </a:r>
          </a:p>
          <a:p>
            <a:pPr lvl="1"/>
            <a:r>
              <a:rPr lang="en-US" dirty="0"/>
              <a:t>MARC elements: Record numbers, fixed fields, suppression, etc.</a:t>
            </a:r>
          </a:p>
          <a:p>
            <a:pPr lvl="1"/>
            <a:r>
              <a:rPr lang="en-US" dirty="0"/>
              <a:t>E.g., Book – Physical, Projected medium – Electronic</a:t>
            </a:r>
          </a:p>
          <a:p>
            <a:r>
              <a:rPr lang="en-US" dirty="0"/>
              <a:t>Titles: Bibliographic record in a repository or zone</a:t>
            </a:r>
          </a:p>
          <a:p>
            <a:pPr lvl="1"/>
            <a:r>
              <a:rPr lang="en-US" dirty="0"/>
              <a:t>Zones: Institution, Network, Community</a:t>
            </a:r>
          </a:p>
          <a:p>
            <a:pPr lvl="1"/>
            <a:r>
              <a:rPr lang="en-US" dirty="0"/>
              <a:t>Bibs may be in one zone or linked among them</a:t>
            </a:r>
          </a:p>
          <a:p>
            <a:r>
              <a:rPr lang="en-US" dirty="0"/>
              <a:t>Inventory: Records in the institution zone</a:t>
            </a:r>
          </a:p>
          <a:p>
            <a:pPr lvl="1"/>
            <a:r>
              <a:rPr lang="en-US" dirty="0"/>
              <a:t>Orders, holdings, items, portfolios, collections</a:t>
            </a:r>
          </a:p>
          <a:p>
            <a:pPr lvl="1"/>
            <a:endParaRPr lang="en-US" dirty="0"/>
          </a:p>
        </p:txBody>
      </p:sp>
    </p:spTree>
    <p:extLst>
      <p:ext uri="{BB962C8B-B14F-4D97-AF65-F5344CB8AC3E}">
        <p14:creationId xmlns:p14="http://schemas.microsoft.com/office/powerpoint/2010/main" val="2578040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D210-1063-CA58-3060-5DD7A4AEC742}"/>
              </a:ext>
            </a:extLst>
          </p:cNvPr>
          <p:cNvSpPr>
            <a:spLocks noGrp="1"/>
          </p:cNvSpPr>
          <p:nvPr>
            <p:ph type="title"/>
          </p:nvPr>
        </p:nvSpPr>
        <p:spPr/>
        <p:txBody>
          <a:bodyPr/>
          <a:lstStyle/>
          <a:p>
            <a:r>
              <a:rPr lang="en-US" dirty="0"/>
              <a:t>What if the record I need isn’t in Alma yet?</a:t>
            </a:r>
          </a:p>
        </p:txBody>
      </p:sp>
      <p:sp>
        <p:nvSpPr>
          <p:cNvPr id="3" name="Content Placeholder 2">
            <a:extLst>
              <a:ext uri="{FF2B5EF4-FFF2-40B4-BE49-F238E27FC236}">
                <a16:creationId xmlns:a16="http://schemas.microsoft.com/office/drawing/2014/main" id="{0B2B225A-BC7B-58B0-595E-3A6B9FF21CC4}"/>
              </a:ext>
            </a:extLst>
          </p:cNvPr>
          <p:cNvSpPr>
            <a:spLocks noGrp="1"/>
          </p:cNvSpPr>
          <p:nvPr>
            <p:ph idx="1"/>
          </p:nvPr>
        </p:nvSpPr>
        <p:spPr/>
        <p:txBody>
          <a:bodyPr/>
          <a:lstStyle/>
          <a:p>
            <a:r>
              <a:rPr lang="en-US" dirty="0"/>
              <a:t>Could I create a brief record in my IZ?  </a:t>
            </a:r>
            <a:r>
              <a:rPr lang="en-US" b="1" dirty="0"/>
              <a:t>Yes</a:t>
            </a:r>
            <a:endParaRPr lang="en-US" dirty="0"/>
          </a:p>
          <a:p>
            <a:r>
              <a:rPr lang="en-US" dirty="0"/>
              <a:t>Could I create a brief record in the NZ?  </a:t>
            </a:r>
            <a:r>
              <a:rPr lang="en-US" b="1" dirty="0"/>
              <a:t>No</a:t>
            </a:r>
            <a:endParaRPr lang="en-US" dirty="0"/>
          </a:p>
          <a:p>
            <a:r>
              <a:rPr lang="en-US" dirty="0"/>
              <a:t>Could I modify an existing record to match my needs?  </a:t>
            </a:r>
            <a:r>
              <a:rPr lang="en-US" b="1" dirty="0"/>
              <a:t>No</a:t>
            </a:r>
            <a:endParaRPr lang="en-US" dirty="0"/>
          </a:p>
          <a:p>
            <a:r>
              <a:rPr lang="en-US" dirty="0"/>
              <a:t>Could I copy an existing record and modify it in my IZ?  </a:t>
            </a:r>
            <a:r>
              <a:rPr lang="en-US" b="1" dirty="0"/>
              <a:t>Yes…</a:t>
            </a:r>
            <a:endParaRPr lang="en-US" dirty="0"/>
          </a:p>
          <a:p>
            <a:r>
              <a:rPr lang="en-US" dirty="0"/>
              <a:t>Could I import a copy of a record from OCLC?  </a:t>
            </a:r>
            <a:r>
              <a:rPr lang="en-US" b="1" dirty="0"/>
              <a:t>*Yes*</a:t>
            </a:r>
          </a:p>
        </p:txBody>
      </p:sp>
    </p:spTree>
    <p:extLst>
      <p:ext uri="{BB962C8B-B14F-4D97-AF65-F5344CB8AC3E}">
        <p14:creationId xmlns:p14="http://schemas.microsoft.com/office/powerpoint/2010/main" val="23490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25FA-4644-46B1-3716-50FF281B4579}"/>
              </a:ext>
            </a:extLst>
          </p:cNvPr>
          <p:cNvSpPr>
            <a:spLocks noGrp="1"/>
          </p:cNvSpPr>
          <p:nvPr>
            <p:ph type="title"/>
          </p:nvPr>
        </p:nvSpPr>
        <p:spPr/>
        <p:txBody>
          <a:bodyPr/>
          <a:lstStyle/>
          <a:p>
            <a:r>
              <a:rPr lang="en-US" dirty="0">
                <a:hlinkClick r:id="rId3"/>
              </a:rPr>
              <a:t>Consortial Cataloging Policies</a:t>
            </a:r>
            <a:endParaRPr lang="en-US" dirty="0"/>
          </a:p>
        </p:txBody>
      </p:sp>
      <p:sp>
        <p:nvSpPr>
          <p:cNvPr id="3" name="Content Placeholder 2">
            <a:extLst>
              <a:ext uri="{FF2B5EF4-FFF2-40B4-BE49-F238E27FC236}">
                <a16:creationId xmlns:a16="http://schemas.microsoft.com/office/drawing/2014/main" id="{388FD262-7121-167D-120B-88FAD3FCECDE}"/>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pPr marL="514350" indent="-514350">
              <a:buFont typeface="+mj-lt"/>
              <a:buAutoNum type="romanUcPeriod"/>
            </a:pPr>
            <a:r>
              <a:rPr lang="en-US" dirty="0"/>
              <a:t>OCLC Participation</a:t>
            </a:r>
          </a:p>
          <a:p>
            <a:pPr marL="514350" indent="-514350">
              <a:buFont typeface="+mj-lt"/>
              <a:buAutoNum type="romanUcPeriod"/>
            </a:pPr>
            <a:r>
              <a:rPr lang="en-US" dirty="0"/>
              <a:t>Accurate, full-level cataloging, following standards</a:t>
            </a:r>
          </a:p>
          <a:p>
            <a:pPr marL="514350" indent="-514350">
              <a:buFont typeface="+mj-lt"/>
              <a:buAutoNum type="romanUcPeriod"/>
            </a:pPr>
            <a:r>
              <a:rPr lang="en-US" dirty="0"/>
              <a:t>Collaborate in maintaining and enhancing shared data</a:t>
            </a:r>
          </a:p>
          <a:p>
            <a:pPr marL="514350" indent="-514350">
              <a:buFont typeface="+mj-lt"/>
              <a:buAutoNum type="romanUcPeriod"/>
            </a:pPr>
            <a:r>
              <a:rPr lang="en-US" dirty="0"/>
              <a:t>Sharing as a rule--using the NZ when possible</a:t>
            </a:r>
          </a:p>
          <a:p>
            <a:pPr marL="514350" indent="-514350">
              <a:buFont typeface="+mj-lt"/>
              <a:buAutoNum type="romanUcPeriod"/>
            </a:pPr>
            <a:r>
              <a:rPr lang="en-US" dirty="0"/>
              <a:t>Local (IZ-only) when data aren’t sharable</a:t>
            </a:r>
          </a:p>
          <a:p>
            <a:pPr marL="514350" indent="-514350">
              <a:buFont typeface="+mj-lt"/>
              <a:buAutoNum type="romanUcPeriod"/>
            </a:pPr>
            <a:r>
              <a:rPr lang="en-US" dirty="0"/>
              <a:t>Use of control numbers within NZ and IZ</a:t>
            </a:r>
          </a:p>
          <a:p>
            <a:pPr marL="514350" indent="-514350">
              <a:buFont typeface="+mj-lt"/>
              <a:buAutoNum type="romanUcPeriod"/>
            </a:pPr>
            <a:r>
              <a:rPr lang="en-US" dirty="0"/>
              <a:t> Copy-specific details in local fields—local extensions, inventory</a:t>
            </a:r>
          </a:p>
          <a:p>
            <a:endParaRPr lang="en-US" dirty="0"/>
          </a:p>
          <a:p>
            <a:r>
              <a:rPr lang="en-US" dirty="0"/>
              <a:t>https://www.carli.illinois.edu/products-services/i-share/coop-cat-policies</a:t>
            </a:r>
          </a:p>
        </p:txBody>
      </p:sp>
    </p:spTree>
    <p:extLst>
      <p:ext uri="{BB962C8B-B14F-4D97-AF65-F5344CB8AC3E}">
        <p14:creationId xmlns:p14="http://schemas.microsoft.com/office/powerpoint/2010/main" val="116563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9286-DC21-B1CA-2634-83C39E49F9A7}"/>
              </a:ext>
            </a:extLst>
          </p:cNvPr>
          <p:cNvSpPr>
            <a:spLocks noGrp="1"/>
          </p:cNvSpPr>
          <p:nvPr>
            <p:ph type="title"/>
          </p:nvPr>
        </p:nvSpPr>
        <p:spPr/>
        <p:txBody>
          <a:bodyPr/>
          <a:lstStyle/>
          <a:p>
            <a:r>
              <a:rPr lang="en-US" dirty="0"/>
              <a:t>Best Practices for Cataloging</a:t>
            </a:r>
          </a:p>
        </p:txBody>
      </p:sp>
      <p:sp>
        <p:nvSpPr>
          <p:cNvPr id="3" name="Content Placeholder 2">
            <a:extLst>
              <a:ext uri="{FF2B5EF4-FFF2-40B4-BE49-F238E27FC236}">
                <a16:creationId xmlns:a16="http://schemas.microsoft.com/office/drawing/2014/main" id="{244C58BE-C688-E65D-8680-6D718E54CFF7}"/>
              </a:ext>
            </a:extLst>
          </p:cNvPr>
          <p:cNvSpPr>
            <a:spLocks noGrp="1"/>
          </p:cNvSpPr>
          <p:nvPr>
            <p:ph idx="1"/>
          </p:nvPr>
        </p:nvSpPr>
        <p:spPr/>
        <p:txBody>
          <a:bodyPr/>
          <a:lstStyle/>
          <a:p>
            <a:pPr marL="457200" indent="-457200">
              <a:buFont typeface="+mj-lt"/>
              <a:buAutoNum type="arabicPeriod"/>
            </a:pPr>
            <a:r>
              <a:rPr lang="en-US" dirty="0"/>
              <a:t>Search the NZ first.</a:t>
            </a:r>
          </a:p>
          <a:p>
            <a:pPr marL="1200150" lvl="1" indent="-457200"/>
            <a:r>
              <a:rPr lang="en-US" dirty="0"/>
              <a:t>Adding inventory, orders, etc., adds the record to your IZ.</a:t>
            </a:r>
          </a:p>
          <a:p>
            <a:pPr marL="1600200" lvl="2" indent="-457200"/>
            <a:r>
              <a:rPr lang="en-US" dirty="0"/>
              <a:t>Local extensions</a:t>
            </a:r>
          </a:p>
          <a:p>
            <a:pPr marL="1600200" lvl="2" indent="-457200"/>
            <a:r>
              <a:rPr lang="en-US" dirty="0"/>
              <a:t>Notes in inventory records</a:t>
            </a:r>
          </a:p>
          <a:p>
            <a:pPr marL="457200" indent="-457200">
              <a:buFont typeface="+mj-lt"/>
              <a:buAutoNum type="arabicPeriod"/>
            </a:pPr>
            <a:r>
              <a:rPr lang="en-US" dirty="0"/>
              <a:t>Collaborate on cleaning up issues</a:t>
            </a:r>
          </a:p>
          <a:p>
            <a:pPr marL="1200150" lvl="1" indent="-457200"/>
            <a:r>
              <a:rPr lang="en-US" dirty="0"/>
              <a:t>Enhance if possible and practical. Do no harm.</a:t>
            </a:r>
          </a:p>
          <a:p>
            <a:pPr marL="1200150" lvl="1" indent="-457200"/>
            <a:r>
              <a:rPr lang="en-US" dirty="0"/>
              <a:t>Merge duplicates if comfortable and practical.</a:t>
            </a:r>
          </a:p>
          <a:p>
            <a:pPr marL="1200150" lvl="1" indent="-457200"/>
            <a:r>
              <a:rPr lang="en-US" dirty="0"/>
              <a:t>Talk to each other. Ask CARLI for help when needed.</a:t>
            </a:r>
          </a:p>
          <a:p>
            <a:pPr marL="457200" indent="-457200">
              <a:buFont typeface="+mj-lt"/>
              <a:buAutoNum type="arabicPeriod"/>
            </a:pPr>
            <a:r>
              <a:rPr lang="en-US" dirty="0"/>
              <a:t>Add to NZ when the record doesn’t exist</a:t>
            </a:r>
          </a:p>
          <a:p>
            <a:pPr marL="1200150" lvl="1" indent="-457200"/>
            <a:r>
              <a:rPr lang="en-US" dirty="0"/>
              <a:t>Updates to NZ record welcome as well</a:t>
            </a:r>
          </a:p>
        </p:txBody>
      </p:sp>
    </p:spTree>
    <p:extLst>
      <p:ext uri="{BB962C8B-B14F-4D97-AF65-F5344CB8AC3E}">
        <p14:creationId xmlns:p14="http://schemas.microsoft.com/office/powerpoint/2010/main" val="88771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6A5EA-CA74-F261-F124-5C451D1B9E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BFB761-6DF1-4F5E-0C25-2BF05A777891}"/>
              </a:ext>
            </a:extLst>
          </p:cNvPr>
          <p:cNvSpPr>
            <a:spLocks noGrp="1"/>
          </p:cNvSpPr>
          <p:nvPr>
            <p:ph type="title"/>
          </p:nvPr>
        </p:nvSpPr>
        <p:spPr/>
        <p:txBody>
          <a:bodyPr/>
          <a:lstStyle/>
          <a:p>
            <a:r>
              <a:rPr lang="en-US" dirty="0"/>
              <a:t>Direct Export from OCLC Services</a:t>
            </a:r>
          </a:p>
        </p:txBody>
      </p:sp>
      <p:sp>
        <p:nvSpPr>
          <p:cNvPr id="3" name="Content Placeholder 2">
            <a:extLst>
              <a:ext uri="{FF2B5EF4-FFF2-40B4-BE49-F238E27FC236}">
                <a16:creationId xmlns:a16="http://schemas.microsoft.com/office/drawing/2014/main" id="{16407E87-8EDF-69F4-3211-3960118CBE8B}"/>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err="1"/>
              <a:t>Connexion</a:t>
            </a:r>
            <a:endParaRPr lang="en-US" dirty="0"/>
          </a:p>
          <a:p>
            <a:pPr lvl="1"/>
            <a:r>
              <a:rPr lang="en-US" dirty="0"/>
              <a:t>May configure “gateway” profiles to the IZ and the NZ; select one before working</a:t>
            </a:r>
          </a:p>
          <a:p>
            <a:pPr lvl="1"/>
            <a:r>
              <a:rPr lang="en-US" dirty="0"/>
              <a:t>Action menu &gt; Export; or F5; or Export button</a:t>
            </a:r>
          </a:p>
          <a:p>
            <a:r>
              <a:rPr lang="en-US" dirty="0"/>
              <a:t>Record Manager</a:t>
            </a:r>
          </a:p>
          <a:p>
            <a:pPr lvl="1"/>
            <a:r>
              <a:rPr lang="en-US" dirty="0"/>
              <a:t>Supports one export destination</a:t>
            </a:r>
          </a:p>
          <a:p>
            <a:pPr lvl="1"/>
            <a:r>
              <a:rPr lang="en-US" dirty="0"/>
              <a:t>Record menu &gt; Send to &gt; Local System (via TCP/IP)</a:t>
            </a:r>
          </a:p>
          <a:p>
            <a:r>
              <a:rPr lang="en-US" dirty="0"/>
              <a:t>Alma Gateway Import Profile</a:t>
            </a:r>
          </a:p>
          <a:p>
            <a:pPr lvl="1"/>
            <a:r>
              <a:rPr lang="en-US" dirty="0"/>
              <a:t>Configuration &gt; General &gt; External Systems &gt; Integration Profiles: OCLC </a:t>
            </a:r>
            <a:r>
              <a:rPr lang="en-US" dirty="0" err="1"/>
              <a:t>Connexion</a:t>
            </a:r>
            <a:endParaRPr lang="en-US" dirty="0"/>
          </a:p>
          <a:p>
            <a:pPr lvl="1"/>
            <a:r>
              <a:rPr lang="en-US" dirty="0"/>
              <a:t>OCLC number matching; supports overlay of a single record only.</a:t>
            </a:r>
          </a:p>
          <a:p>
            <a:pPr lvl="1"/>
            <a:r>
              <a:rPr lang="en-US" dirty="0"/>
              <a:t>Reports success (MMS ID) or errors to OCLC system.</a:t>
            </a:r>
          </a:p>
        </p:txBody>
      </p:sp>
    </p:spTree>
    <p:extLst>
      <p:ext uri="{BB962C8B-B14F-4D97-AF65-F5344CB8AC3E}">
        <p14:creationId xmlns:p14="http://schemas.microsoft.com/office/powerpoint/2010/main" val="3498807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B4A5E-B0A0-0307-F517-FEFD23A2A3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031A2A-20E6-382B-D6FB-F348EDF7A3BB}"/>
              </a:ext>
            </a:extLst>
          </p:cNvPr>
          <p:cNvSpPr>
            <a:spLocks noGrp="1"/>
          </p:cNvSpPr>
          <p:nvPr>
            <p:ph type="title"/>
          </p:nvPr>
        </p:nvSpPr>
        <p:spPr/>
        <p:txBody>
          <a:bodyPr/>
          <a:lstStyle/>
          <a:p>
            <a:r>
              <a:rPr lang="en-US" dirty="0"/>
              <a:t>Direct Import via Metadata Editor: Empty Search</a:t>
            </a:r>
          </a:p>
        </p:txBody>
      </p:sp>
      <p:sp>
        <p:nvSpPr>
          <p:cNvPr id="3" name="Content Placeholder 2">
            <a:extLst>
              <a:ext uri="{FF2B5EF4-FFF2-40B4-BE49-F238E27FC236}">
                <a16:creationId xmlns:a16="http://schemas.microsoft.com/office/drawing/2014/main" id="{04BCE00C-DFA7-8822-5121-4AACB2560F4B}"/>
              </a:ext>
            </a:extLst>
          </p:cNvPr>
          <p:cNvSpPr>
            <a:spLocks noGrp="1"/>
          </p:cNvSpPr>
          <p:nvPr>
            <p:ph idx="1"/>
          </p:nvPr>
        </p:nvSpPr>
        <p:spPr>
          <a:noFill/>
          <a:ln>
            <a:noFill/>
          </a:ln>
        </p:spPr>
        <p:txBody>
          <a:bodyPr vert="horz" wrap="square" lIns="91440" tIns="45720" rIns="91440" bIns="45720" numCol="1" anchor="t" anchorCtr="0" compatLnSpc="1">
            <a:prstTxWarp prst="textNoShape">
              <a:avLst/>
            </a:prstTxWarp>
          </a:bodyPr>
          <a:lstStyle/>
          <a:p>
            <a:r>
              <a:rPr lang="en-US" dirty="0"/>
              <a:t>Setting Placement Options</a:t>
            </a:r>
          </a:p>
          <a:p>
            <a:pPr lvl="1"/>
            <a:r>
              <a:rPr lang="en-US" dirty="0"/>
              <a:t>New menu &gt; Placement Options: Placement of new records and templates</a:t>
            </a:r>
          </a:p>
          <a:p>
            <a:r>
              <a:rPr lang="en-US" dirty="0"/>
              <a:t>Search &amp; Browse &gt; Search Resources</a:t>
            </a:r>
          </a:p>
          <a:p>
            <a:pPr lvl="1"/>
            <a:r>
              <a:rPr lang="en-US" dirty="0"/>
              <a:t>Search cataloging profile: WorldCat or Library of Congress</a:t>
            </a:r>
          </a:p>
          <a:p>
            <a:r>
              <a:rPr lang="en-US" dirty="0"/>
              <a:t>Import options</a:t>
            </a:r>
          </a:p>
          <a:p>
            <a:pPr lvl="1"/>
            <a:r>
              <a:rPr lang="en-US" dirty="0"/>
              <a:t>Import add a </a:t>
            </a:r>
            <a:r>
              <a:rPr lang="en-US" i="1" dirty="0"/>
              <a:t>NEW</a:t>
            </a:r>
            <a:r>
              <a:rPr lang="en-US" dirty="0"/>
              <a:t> record to Alma</a:t>
            </a:r>
          </a:p>
          <a:p>
            <a:pPr lvl="1"/>
            <a:r>
              <a:rPr lang="en-US" dirty="0"/>
              <a:t>MMS ID that appears is temporary until record is saved</a:t>
            </a:r>
          </a:p>
          <a:p>
            <a:r>
              <a:rPr lang="en-US" dirty="0"/>
              <a:t>Saving and Finding Matches</a:t>
            </a:r>
          </a:p>
        </p:txBody>
      </p:sp>
    </p:spTree>
    <p:extLst>
      <p:ext uri="{BB962C8B-B14F-4D97-AF65-F5344CB8AC3E}">
        <p14:creationId xmlns:p14="http://schemas.microsoft.com/office/powerpoint/2010/main" val="35081597"/>
      </p:ext>
    </p:extLst>
  </p:cSld>
  <p:clrMapOvr>
    <a:masterClrMapping/>
  </p:clrMapOvr>
</p:sld>
</file>

<file path=ppt/theme/theme1.xml><?xml version="1.0" encoding="utf-8"?>
<a:theme xmlns:a="http://schemas.openxmlformats.org/drawingml/2006/main" name="CARLIfrankentheme">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frankentheme" id="{F5570A81-4B7C-4EF0-8967-4D3C06A41AA6}" vid="{0EC86392-404D-4072-A57E-C1F6962033ED}"/>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CARLIfrankentheme</Template>
  <TotalTime>1617</TotalTime>
  <Words>5275</Words>
  <Application>Microsoft Office PowerPoint</Application>
  <PresentationFormat>Widescreen</PresentationFormat>
  <Paragraphs>337</Paragraphs>
  <Slides>27</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Aptos</vt:lpstr>
      <vt:lpstr>Arial</vt:lpstr>
      <vt:lpstr>Times New Roman</vt:lpstr>
      <vt:lpstr>Wingdings</vt:lpstr>
      <vt:lpstr>CARLIfrankentheme</vt:lpstr>
      <vt:lpstr>CARLI</vt:lpstr>
      <vt:lpstr>Resource Management Training</vt:lpstr>
      <vt:lpstr>Session Logistics</vt:lpstr>
      <vt:lpstr>Learning Outcomes</vt:lpstr>
      <vt:lpstr>Bibliographic Records in Alma</vt:lpstr>
      <vt:lpstr>What if the record I need isn’t in Alma yet?</vt:lpstr>
      <vt:lpstr>Consortial Cataloging Policies</vt:lpstr>
      <vt:lpstr>Best Practices for Cataloging</vt:lpstr>
      <vt:lpstr>Direct Export from OCLC Services</vt:lpstr>
      <vt:lpstr>Direct Import via Metadata Editor: Empty Search</vt:lpstr>
      <vt:lpstr>Direct Import via Metadata Editor: Record in MDE</vt:lpstr>
      <vt:lpstr>Match methods for the metadata editor</vt:lpstr>
      <vt:lpstr>What if the record I need isn’t in Alma yet?</vt:lpstr>
      <vt:lpstr>Creating Local Records: When</vt:lpstr>
      <vt:lpstr>Creating Local Records: How</vt:lpstr>
      <vt:lpstr>Standards for IZ-only records </vt:lpstr>
      <vt:lpstr>Importing records in batches</vt:lpstr>
      <vt:lpstr>Evaluating record sources for import</vt:lpstr>
      <vt:lpstr>Match methods for import profiles</vt:lpstr>
      <vt:lpstr>Merge Profiles and Merging Records</vt:lpstr>
      <vt:lpstr>Batch loading via import profiles</vt:lpstr>
      <vt:lpstr>Import Profile Demonstration</vt:lpstr>
      <vt:lpstr>Deleting Bibliographic Records</vt:lpstr>
      <vt:lpstr>Conditions for Deleting Records</vt:lpstr>
      <vt:lpstr>Record Relationships</vt:lpstr>
      <vt:lpstr>Options for Deleting Records</vt:lpstr>
      <vt:lpstr>Deleting Bibliographic Records from the MDE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Schwitzner, Ted</dc:creator>
  <cp:lastModifiedBy>Schwitzner, Ted</cp:lastModifiedBy>
  <cp:revision>3</cp:revision>
  <dcterms:created xsi:type="dcterms:W3CDTF">2025-02-11T18:08:59Z</dcterms:created>
  <dcterms:modified xsi:type="dcterms:W3CDTF">2025-03-03T01:05:58Z</dcterms:modified>
</cp:coreProperties>
</file>