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Lst>
  <p:notesMasterIdLst>
    <p:notesMasterId r:id="rId23"/>
  </p:notesMasterIdLst>
  <p:sldIdLst>
    <p:sldId id="256" r:id="rId3"/>
    <p:sldId id="271" r:id="rId4"/>
    <p:sldId id="258" r:id="rId5"/>
    <p:sldId id="257" r:id="rId6"/>
    <p:sldId id="259" r:id="rId7"/>
    <p:sldId id="260" r:id="rId8"/>
    <p:sldId id="272" r:id="rId9"/>
    <p:sldId id="273" r:id="rId10"/>
    <p:sldId id="274" r:id="rId11"/>
    <p:sldId id="261" r:id="rId12"/>
    <p:sldId id="262" r:id="rId13"/>
    <p:sldId id="263" r:id="rId14"/>
    <p:sldId id="266" r:id="rId15"/>
    <p:sldId id="264" r:id="rId16"/>
    <p:sldId id="268" r:id="rId17"/>
    <p:sldId id="269" r:id="rId18"/>
    <p:sldId id="265" r:id="rId19"/>
    <p:sldId id="270" r:id="rId20"/>
    <p:sldId id="267" r:id="rId21"/>
    <p:sldId id="275" r:id="rId22"/>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5136DA-A7F0-42E5-B0BD-1AA38C0F3C33}" v="270" dt="2025-02-18T00:49:31.2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8" autoAdjust="0"/>
    <p:restoredTop sz="65110" autoAdjust="0"/>
  </p:normalViewPr>
  <p:slideViewPr>
    <p:cSldViewPr snapToGrid="0">
      <p:cViewPr varScale="1">
        <p:scale>
          <a:sx n="44" d="100"/>
          <a:sy n="44" d="100"/>
        </p:scale>
        <p:origin x="86" y="2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witzner, Ted" userId="5a7e4d77-0646-4288-9b3a-6d00e909e8af" providerId="ADAL" clId="{C05136DA-A7F0-42E5-B0BD-1AA38C0F3C33}"/>
    <pc:docChg chg="undo custSel addSld delSld modSld sldOrd">
      <pc:chgData name="Schwitzner, Ted" userId="5a7e4d77-0646-4288-9b3a-6d00e909e8af" providerId="ADAL" clId="{C05136DA-A7F0-42E5-B0BD-1AA38C0F3C33}" dt="2025-02-18T00:49:41.327" v="19355" actId="26606"/>
      <pc:docMkLst>
        <pc:docMk/>
      </pc:docMkLst>
      <pc:sldChg chg="modSp mod modClrScheme chgLayout">
        <pc:chgData name="Schwitzner, Ted" userId="5a7e4d77-0646-4288-9b3a-6d00e909e8af" providerId="ADAL" clId="{C05136DA-A7F0-42E5-B0BD-1AA38C0F3C33}" dt="2025-02-18T00:49:41.327" v="19355" actId="26606"/>
        <pc:sldMkLst>
          <pc:docMk/>
          <pc:sldMk cId="2030186281" sldId="256"/>
        </pc:sldMkLst>
        <pc:spChg chg="mod">
          <ac:chgData name="Schwitzner, Ted" userId="5a7e4d77-0646-4288-9b3a-6d00e909e8af" providerId="ADAL" clId="{C05136DA-A7F0-42E5-B0BD-1AA38C0F3C33}" dt="2025-02-18T00:49:41.327" v="19355" actId="26606"/>
          <ac:spMkLst>
            <pc:docMk/>
            <pc:sldMk cId="2030186281" sldId="256"/>
            <ac:spMk id="2" creationId="{21B3A374-B1CD-8FF9-8E0D-56FB93D0D17E}"/>
          </ac:spMkLst>
        </pc:spChg>
        <pc:spChg chg="mod">
          <ac:chgData name="Schwitzner, Ted" userId="5a7e4d77-0646-4288-9b3a-6d00e909e8af" providerId="ADAL" clId="{C05136DA-A7F0-42E5-B0BD-1AA38C0F3C33}" dt="2025-02-18T00:49:41.327" v="19355" actId="26606"/>
          <ac:spMkLst>
            <pc:docMk/>
            <pc:sldMk cId="2030186281" sldId="256"/>
            <ac:spMk id="3" creationId="{F67AD4E4-C115-F13E-B0A7-001462664307}"/>
          </ac:spMkLst>
        </pc:spChg>
      </pc:sldChg>
      <pc:sldChg chg="modSp mod">
        <pc:chgData name="Schwitzner, Ted" userId="5a7e4d77-0646-4288-9b3a-6d00e909e8af" providerId="ADAL" clId="{C05136DA-A7F0-42E5-B0BD-1AA38C0F3C33}" dt="2025-02-18T00:49:31.219" v="19353"/>
        <pc:sldMkLst>
          <pc:docMk/>
          <pc:sldMk cId="1457383426" sldId="257"/>
        </pc:sldMkLst>
        <pc:spChg chg="mod">
          <ac:chgData name="Schwitzner, Ted" userId="5a7e4d77-0646-4288-9b3a-6d00e909e8af" providerId="ADAL" clId="{C05136DA-A7F0-42E5-B0BD-1AA38C0F3C33}" dt="2025-02-18T00:49:31.219" v="19353"/>
          <ac:spMkLst>
            <pc:docMk/>
            <pc:sldMk cId="1457383426" sldId="257"/>
            <ac:spMk id="2" creationId="{85951D61-0488-741D-0C32-D49AF893CE87}"/>
          </ac:spMkLst>
        </pc:spChg>
        <pc:spChg chg="mod">
          <ac:chgData name="Schwitzner, Ted" userId="5a7e4d77-0646-4288-9b3a-6d00e909e8af" providerId="ADAL" clId="{C05136DA-A7F0-42E5-B0BD-1AA38C0F3C33}" dt="2025-02-18T00:49:31.219" v="19353"/>
          <ac:spMkLst>
            <pc:docMk/>
            <pc:sldMk cId="1457383426" sldId="257"/>
            <ac:spMk id="3" creationId="{3042D0BD-05CE-1C0A-2B1C-57A8A1CF37D6}"/>
          </ac:spMkLst>
        </pc:spChg>
      </pc:sldChg>
      <pc:sldChg chg="modSp mod ord">
        <pc:chgData name="Schwitzner, Ted" userId="5a7e4d77-0646-4288-9b3a-6d00e909e8af" providerId="ADAL" clId="{C05136DA-A7F0-42E5-B0BD-1AA38C0F3C33}" dt="2025-02-18T00:49:31.219" v="19353"/>
        <pc:sldMkLst>
          <pc:docMk/>
          <pc:sldMk cId="3613583415" sldId="258"/>
        </pc:sldMkLst>
        <pc:spChg chg="mod">
          <ac:chgData name="Schwitzner, Ted" userId="5a7e4d77-0646-4288-9b3a-6d00e909e8af" providerId="ADAL" clId="{C05136DA-A7F0-42E5-B0BD-1AA38C0F3C33}" dt="2025-02-18T00:49:31.219" v="19353"/>
          <ac:spMkLst>
            <pc:docMk/>
            <pc:sldMk cId="3613583415" sldId="258"/>
            <ac:spMk id="2" creationId="{7BA56A27-E434-85CB-3FA2-A390B65AE717}"/>
          </ac:spMkLst>
        </pc:spChg>
        <pc:spChg chg="mod">
          <ac:chgData name="Schwitzner, Ted" userId="5a7e4d77-0646-4288-9b3a-6d00e909e8af" providerId="ADAL" clId="{C05136DA-A7F0-42E5-B0BD-1AA38C0F3C33}" dt="2025-02-18T00:49:31.219" v="19353"/>
          <ac:spMkLst>
            <pc:docMk/>
            <pc:sldMk cId="3613583415" sldId="258"/>
            <ac:spMk id="3" creationId="{C60ACD52-E03F-CCA2-188F-ABC63BEC2ED9}"/>
          </ac:spMkLst>
        </pc:spChg>
      </pc:sldChg>
      <pc:sldChg chg="modSp mod modNotesTx">
        <pc:chgData name="Schwitzner, Ted" userId="5a7e4d77-0646-4288-9b3a-6d00e909e8af" providerId="ADAL" clId="{C05136DA-A7F0-42E5-B0BD-1AA38C0F3C33}" dt="2025-02-14T16:31:44.812" v="8842" actId="20577"/>
        <pc:sldMkLst>
          <pc:docMk/>
          <pc:sldMk cId="3789112402" sldId="259"/>
        </pc:sldMkLst>
        <pc:graphicFrameChg chg="mod modGraphic">
          <ac:chgData name="Schwitzner, Ted" userId="5a7e4d77-0646-4288-9b3a-6d00e909e8af" providerId="ADAL" clId="{C05136DA-A7F0-42E5-B0BD-1AA38C0F3C33}" dt="2025-02-14T16:07:54.806" v="5083" actId="20577"/>
          <ac:graphicFrameMkLst>
            <pc:docMk/>
            <pc:sldMk cId="3789112402" sldId="259"/>
            <ac:graphicFrameMk id="4" creationId="{F22DBB58-F5AA-E1B9-6B2D-9D3FB44A54D0}"/>
          </ac:graphicFrameMkLst>
        </pc:graphicFrameChg>
      </pc:sldChg>
      <pc:sldChg chg="modSp mod modNotesTx">
        <pc:chgData name="Schwitzner, Ted" userId="5a7e4d77-0646-4288-9b3a-6d00e909e8af" providerId="ADAL" clId="{C05136DA-A7F0-42E5-B0BD-1AA38C0F3C33}" dt="2025-02-18T00:49:31.219" v="19353"/>
        <pc:sldMkLst>
          <pc:docMk/>
          <pc:sldMk cId="1808530587" sldId="260"/>
        </pc:sldMkLst>
        <pc:spChg chg="mod">
          <ac:chgData name="Schwitzner, Ted" userId="5a7e4d77-0646-4288-9b3a-6d00e909e8af" providerId="ADAL" clId="{C05136DA-A7F0-42E5-B0BD-1AA38C0F3C33}" dt="2025-02-18T00:49:31.219" v="19353"/>
          <ac:spMkLst>
            <pc:docMk/>
            <pc:sldMk cId="1808530587" sldId="260"/>
            <ac:spMk id="2" creationId="{E1DA5FFC-C726-CD55-57FE-99CB312FC5B3}"/>
          </ac:spMkLst>
        </pc:spChg>
        <pc:spChg chg="mod">
          <ac:chgData name="Schwitzner, Ted" userId="5a7e4d77-0646-4288-9b3a-6d00e909e8af" providerId="ADAL" clId="{C05136DA-A7F0-42E5-B0BD-1AA38C0F3C33}" dt="2025-02-18T00:49:31.219" v="19353"/>
          <ac:spMkLst>
            <pc:docMk/>
            <pc:sldMk cId="1808530587" sldId="260"/>
            <ac:spMk id="3" creationId="{EE4979FE-47A4-5FE8-401F-0A17EB849044}"/>
          </ac:spMkLst>
        </pc:spChg>
      </pc:sldChg>
      <pc:sldChg chg="modSp mod modNotesTx">
        <pc:chgData name="Schwitzner, Ted" userId="5a7e4d77-0646-4288-9b3a-6d00e909e8af" providerId="ADAL" clId="{C05136DA-A7F0-42E5-B0BD-1AA38C0F3C33}" dt="2025-02-18T00:49:31.219" v="19353"/>
        <pc:sldMkLst>
          <pc:docMk/>
          <pc:sldMk cId="1835079728" sldId="261"/>
        </pc:sldMkLst>
        <pc:spChg chg="mod">
          <ac:chgData name="Schwitzner, Ted" userId="5a7e4d77-0646-4288-9b3a-6d00e909e8af" providerId="ADAL" clId="{C05136DA-A7F0-42E5-B0BD-1AA38C0F3C33}" dt="2025-02-18T00:49:31.219" v="19353"/>
          <ac:spMkLst>
            <pc:docMk/>
            <pc:sldMk cId="1835079728" sldId="261"/>
            <ac:spMk id="2" creationId="{90626B61-2D86-B9F5-D5B3-22C5C512FE16}"/>
          </ac:spMkLst>
        </pc:spChg>
        <pc:spChg chg="mod">
          <ac:chgData name="Schwitzner, Ted" userId="5a7e4d77-0646-4288-9b3a-6d00e909e8af" providerId="ADAL" clId="{C05136DA-A7F0-42E5-B0BD-1AA38C0F3C33}" dt="2025-02-18T00:49:31.219" v="19353"/>
          <ac:spMkLst>
            <pc:docMk/>
            <pc:sldMk cId="1835079728" sldId="261"/>
            <ac:spMk id="3" creationId="{BB20B91D-8454-831F-B19C-ADA81E3D3ACA}"/>
          </ac:spMkLst>
        </pc:spChg>
      </pc:sldChg>
      <pc:sldChg chg="modSp mod modNotesTx">
        <pc:chgData name="Schwitzner, Ted" userId="5a7e4d77-0646-4288-9b3a-6d00e909e8af" providerId="ADAL" clId="{C05136DA-A7F0-42E5-B0BD-1AA38C0F3C33}" dt="2025-02-18T00:49:31.219" v="19353"/>
        <pc:sldMkLst>
          <pc:docMk/>
          <pc:sldMk cId="88711332" sldId="262"/>
        </pc:sldMkLst>
        <pc:spChg chg="mod">
          <ac:chgData name="Schwitzner, Ted" userId="5a7e4d77-0646-4288-9b3a-6d00e909e8af" providerId="ADAL" clId="{C05136DA-A7F0-42E5-B0BD-1AA38C0F3C33}" dt="2025-02-18T00:49:31.219" v="19353"/>
          <ac:spMkLst>
            <pc:docMk/>
            <pc:sldMk cId="88711332" sldId="262"/>
            <ac:spMk id="2" creationId="{B879A5A3-357C-AB75-CF57-C21EC79812D7}"/>
          </ac:spMkLst>
        </pc:spChg>
        <pc:spChg chg="mod">
          <ac:chgData name="Schwitzner, Ted" userId="5a7e4d77-0646-4288-9b3a-6d00e909e8af" providerId="ADAL" clId="{C05136DA-A7F0-42E5-B0BD-1AA38C0F3C33}" dt="2025-02-18T00:49:31.219" v="19353"/>
          <ac:spMkLst>
            <pc:docMk/>
            <pc:sldMk cId="88711332" sldId="262"/>
            <ac:spMk id="3" creationId="{2FC395F0-63BF-5ADA-1BFD-A6E04D3F3510}"/>
          </ac:spMkLst>
        </pc:spChg>
      </pc:sldChg>
      <pc:sldChg chg="addSp delSp modSp new mod">
        <pc:chgData name="Schwitzner, Ted" userId="5a7e4d77-0646-4288-9b3a-6d00e909e8af" providerId="ADAL" clId="{C05136DA-A7F0-42E5-B0BD-1AA38C0F3C33}" dt="2025-02-18T00:49:31.219" v="19353"/>
        <pc:sldMkLst>
          <pc:docMk/>
          <pc:sldMk cId="945477034" sldId="263"/>
        </pc:sldMkLst>
        <pc:spChg chg="mod">
          <ac:chgData name="Schwitzner, Ted" userId="5a7e4d77-0646-4288-9b3a-6d00e909e8af" providerId="ADAL" clId="{C05136DA-A7F0-42E5-B0BD-1AA38C0F3C33}" dt="2025-02-18T00:49:31.219" v="19353"/>
          <ac:spMkLst>
            <pc:docMk/>
            <pc:sldMk cId="945477034" sldId="263"/>
            <ac:spMk id="2" creationId="{C100B49D-85D0-B8AE-5859-54C45123208D}"/>
          </ac:spMkLst>
        </pc:spChg>
        <pc:graphicFrameChg chg="add mod ord modGraphic">
          <ac:chgData name="Schwitzner, Ted" userId="5a7e4d77-0646-4288-9b3a-6d00e909e8af" providerId="ADAL" clId="{C05136DA-A7F0-42E5-B0BD-1AA38C0F3C33}" dt="2025-02-18T00:49:31.219" v="19353"/>
          <ac:graphicFrameMkLst>
            <pc:docMk/>
            <pc:sldMk cId="945477034" sldId="263"/>
            <ac:graphicFrameMk id="6" creationId="{FC2E0420-8DC6-B1B0-E164-D49B17674A6E}"/>
          </ac:graphicFrameMkLst>
        </pc:graphicFrameChg>
      </pc:sldChg>
      <pc:sldChg chg="addSp delSp modSp new mod ord">
        <pc:chgData name="Schwitzner, Ted" userId="5a7e4d77-0646-4288-9b3a-6d00e909e8af" providerId="ADAL" clId="{C05136DA-A7F0-42E5-B0BD-1AA38C0F3C33}" dt="2025-02-18T00:49:31.219" v="19353"/>
        <pc:sldMkLst>
          <pc:docMk/>
          <pc:sldMk cId="4201273936" sldId="264"/>
        </pc:sldMkLst>
        <pc:spChg chg="mod">
          <ac:chgData name="Schwitzner, Ted" userId="5a7e4d77-0646-4288-9b3a-6d00e909e8af" providerId="ADAL" clId="{C05136DA-A7F0-42E5-B0BD-1AA38C0F3C33}" dt="2025-02-18T00:49:31.219" v="19353"/>
          <ac:spMkLst>
            <pc:docMk/>
            <pc:sldMk cId="4201273936" sldId="264"/>
            <ac:spMk id="2" creationId="{8409DCFF-17E2-7133-56CA-EFAB33C57BF6}"/>
          </ac:spMkLst>
        </pc:spChg>
        <pc:picChg chg="add mod">
          <ac:chgData name="Schwitzner, Ted" userId="5a7e4d77-0646-4288-9b3a-6d00e909e8af" providerId="ADAL" clId="{C05136DA-A7F0-42E5-B0BD-1AA38C0F3C33}" dt="2025-02-18T00:49:31.219" v="19353"/>
          <ac:picMkLst>
            <pc:docMk/>
            <pc:sldMk cId="4201273936" sldId="264"/>
            <ac:picMk id="5" creationId="{89367C5F-E67E-53FA-E2CE-BB9A2F68F1BB}"/>
          </ac:picMkLst>
        </pc:picChg>
      </pc:sldChg>
      <pc:sldChg chg="addSp delSp modSp new mod ord">
        <pc:chgData name="Schwitzner, Ted" userId="5a7e4d77-0646-4288-9b3a-6d00e909e8af" providerId="ADAL" clId="{C05136DA-A7F0-42E5-B0BD-1AA38C0F3C33}" dt="2025-02-18T00:49:31.219" v="19353"/>
        <pc:sldMkLst>
          <pc:docMk/>
          <pc:sldMk cId="11565363" sldId="265"/>
        </pc:sldMkLst>
        <pc:spChg chg="mod">
          <ac:chgData name="Schwitzner, Ted" userId="5a7e4d77-0646-4288-9b3a-6d00e909e8af" providerId="ADAL" clId="{C05136DA-A7F0-42E5-B0BD-1AA38C0F3C33}" dt="2025-02-18T00:49:31.219" v="19353"/>
          <ac:spMkLst>
            <pc:docMk/>
            <pc:sldMk cId="11565363" sldId="265"/>
            <ac:spMk id="2" creationId="{C6FA4971-5230-2835-8417-E8C42AB51ACB}"/>
          </ac:spMkLst>
        </pc:spChg>
        <pc:spChg chg="del mod">
          <ac:chgData name="Schwitzner, Ted" userId="5a7e4d77-0646-4288-9b3a-6d00e909e8af" providerId="ADAL" clId="{C05136DA-A7F0-42E5-B0BD-1AA38C0F3C33}" dt="2025-02-18T00:08:28.878" v="17982" actId="931"/>
          <ac:spMkLst>
            <pc:docMk/>
            <pc:sldMk cId="11565363" sldId="265"/>
            <ac:spMk id="3" creationId="{3A7AC2A1-2523-B976-67A0-0B37BC599003}"/>
          </ac:spMkLst>
        </pc:spChg>
        <pc:picChg chg="add mod">
          <ac:chgData name="Schwitzner, Ted" userId="5a7e4d77-0646-4288-9b3a-6d00e909e8af" providerId="ADAL" clId="{C05136DA-A7F0-42E5-B0BD-1AA38C0F3C33}" dt="2025-02-18T00:14:26.247" v="19235" actId="14100"/>
          <ac:picMkLst>
            <pc:docMk/>
            <pc:sldMk cId="11565363" sldId="265"/>
            <ac:picMk id="5" creationId="{8686A8C7-B77E-D2F7-BB6C-67688B19E933}"/>
          </ac:picMkLst>
        </pc:picChg>
      </pc:sldChg>
      <pc:sldChg chg="modSp new mod">
        <pc:chgData name="Schwitzner, Ted" userId="5a7e4d77-0646-4288-9b3a-6d00e909e8af" providerId="ADAL" clId="{C05136DA-A7F0-42E5-B0BD-1AA38C0F3C33}" dt="2025-02-18T00:49:31.219" v="19353"/>
        <pc:sldMkLst>
          <pc:docMk/>
          <pc:sldMk cId="1397653524" sldId="266"/>
        </pc:sldMkLst>
        <pc:spChg chg="mod">
          <ac:chgData name="Schwitzner, Ted" userId="5a7e4d77-0646-4288-9b3a-6d00e909e8af" providerId="ADAL" clId="{C05136DA-A7F0-42E5-B0BD-1AA38C0F3C33}" dt="2025-02-18T00:49:31.219" v="19353"/>
          <ac:spMkLst>
            <pc:docMk/>
            <pc:sldMk cId="1397653524" sldId="266"/>
            <ac:spMk id="2" creationId="{472DAC7C-BDEB-9B94-EC81-94AC84B083E2}"/>
          </ac:spMkLst>
        </pc:spChg>
        <pc:spChg chg="mod">
          <ac:chgData name="Schwitzner, Ted" userId="5a7e4d77-0646-4288-9b3a-6d00e909e8af" providerId="ADAL" clId="{C05136DA-A7F0-42E5-B0BD-1AA38C0F3C33}" dt="2025-02-18T00:49:31.219" v="19353"/>
          <ac:spMkLst>
            <pc:docMk/>
            <pc:sldMk cId="1397653524" sldId="266"/>
            <ac:spMk id="3" creationId="{36992A57-AE64-838F-DC16-31E9DDC76047}"/>
          </ac:spMkLst>
        </pc:spChg>
      </pc:sldChg>
      <pc:sldChg chg="modSp new mod ord">
        <pc:chgData name="Schwitzner, Ted" userId="5a7e4d77-0646-4288-9b3a-6d00e909e8af" providerId="ADAL" clId="{C05136DA-A7F0-42E5-B0BD-1AA38C0F3C33}" dt="2025-02-18T00:49:31.219" v="19353"/>
        <pc:sldMkLst>
          <pc:docMk/>
          <pc:sldMk cId="234905620" sldId="267"/>
        </pc:sldMkLst>
        <pc:spChg chg="mod">
          <ac:chgData name="Schwitzner, Ted" userId="5a7e4d77-0646-4288-9b3a-6d00e909e8af" providerId="ADAL" clId="{C05136DA-A7F0-42E5-B0BD-1AA38C0F3C33}" dt="2025-02-18T00:49:31.219" v="19353"/>
          <ac:spMkLst>
            <pc:docMk/>
            <pc:sldMk cId="234905620" sldId="267"/>
            <ac:spMk id="2" creationId="{27ABD210-1063-CA58-3060-5DD7A4AEC742}"/>
          </ac:spMkLst>
        </pc:spChg>
        <pc:spChg chg="mod">
          <ac:chgData name="Schwitzner, Ted" userId="5a7e4d77-0646-4288-9b3a-6d00e909e8af" providerId="ADAL" clId="{C05136DA-A7F0-42E5-B0BD-1AA38C0F3C33}" dt="2025-02-18T00:49:31.219" v="19353"/>
          <ac:spMkLst>
            <pc:docMk/>
            <pc:sldMk cId="234905620" sldId="267"/>
            <ac:spMk id="3" creationId="{0B2B225A-BC7B-58B0-595E-3A6B9FF21CC4}"/>
          </ac:spMkLst>
        </pc:spChg>
      </pc:sldChg>
      <pc:sldChg chg="modSp new mod ord modNotesTx">
        <pc:chgData name="Schwitzner, Ted" userId="5a7e4d77-0646-4288-9b3a-6d00e909e8af" providerId="ADAL" clId="{C05136DA-A7F0-42E5-B0BD-1AA38C0F3C33}" dt="2025-02-18T00:49:31.219" v="19353"/>
        <pc:sldMkLst>
          <pc:docMk/>
          <pc:sldMk cId="2190394310" sldId="268"/>
        </pc:sldMkLst>
        <pc:spChg chg="mod">
          <ac:chgData name="Schwitzner, Ted" userId="5a7e4d77-0646-4288-9b3a-6d00e909e8af" providerId="ADAL" clId="{C05136DA-A7F0-42E5-B0BD-1AA38C0F3C33}" dt="2025-02-18T00:49:31.219" v="19353"/>
          <ac:spMkLst>
            <pc:docMk/>
            <pc:sldMk cId="2190394310" sldId="268"/>
            <ac:spMk id="2" creationId="{AB23BA7F-7BB5-D75F-6734-2C7A189214FC}"/>
          </ac:spMkLst>
        </pc:spChg>
        <pc:spChg chg="mod">
          <ac:chgData name="Schwitzner, Ted" userId="5a7e4d77-0646-4288-9b3a-6d00e909e8af" providerId="ADAL" clId="{C05136DA-A7F0-42E5-B0BD-1AA38C0F3C33}" dt="2025-02-18T00:49:31.219" v="19353"/>
          <ac:spMkLst>
            <pc:docMk/>
            <pc:sldMk cId="2190394310" sldId="268"/>
            <ac:spMk id="3" creationId="{61419643-714D-3CDC-B8D7-EE566C6B55B7}"/>
          </ac:spMkLst>
        </pc:spChg>
      </pc:sldChg>
      <pc:sldChg chg="modSp new mod modNotesTx">
        <pc:chgData name="Schwitzner, Ted" userId="5a7e4d77-0646-4288-9b3a-6d00e909e8af" providerId="ADAL" clId="{C05136DA-A7F0-42E5-B0BD-1AA38C0F3C33}" dt="2025-02-18T00:49:31.219" v="19353"/>
        <pc:sldMkLst>
          <pc:docMk/>
          <pc:sldMk cId="3893353317" sldId="269"/>
        </pc:sldMkLst>
        <pc:spChg chg="mod">
          <ac:chgData name="Schwitzner, Ted" userId="5a7e4d77-0646-4288-9b3a-6d00e909e8af" providerId="ADAL" clId="{C05136DA-A7F0-42E5-B0BD-1AA38C0F3C33}" dt="2025-02-18T00:49:31.219" v="19353"/>
          <ac:spMkLst>
            <pc:docMk/>
            <pc:sldMk cId="3893353317" sldId="269"/>
            <ac:spMk id="2" creationId="{139733E8-21F2-8E9D-912A-572DD7EC6A47}"/>
          </ac:spMkLst>
        </pc:spChg>
        <pc:spChg chg="mod">
          <ac:chgData name="Schwitzner, Ted" userId="5a7e4d77-0646-4288-9b3a-6d00e909e8af" providerId="ADAL" clId="{C05136DA-A7F0-42E5-B0BD-1AA38C0F3C33}" dt="2025-02-18T00:49:31.219" v="19353"/>
          <ac:spMkLst>
            <pc:docMk/>
            <pc:sldMk cId="3893353317" sldId="269"/>
            <ac:spMk id="3" creationId="{6AC90041-DAD0-CE69-0E85-E4C36FDB5A1B}"/>
          </ac:spMkLst>
        </pc:spChg>
      </pc:sldChg>
      <pc:sldChg chg="modSp new mod">
        <pc:chgData name="Schwitzner, Ted" userId="5a7e4d77-0646-4288-9b3a-6d00e909e8af" providerId="ADAL" clId="{C05136DA-A7F0-42E5-B0BD-1AA38C0F3C33}" dt="2025-02-18T00:49:31.219" v="19353"/>
        <pc:sldMkLst>
          <pc:docMk/>
          <pc:sldMk cId="2367479031" sldId="270"/>
        </pc:sldMkLst>
        <pc:spChg chg="mod">
          <ac:chgData name="Schwitzner, Ted" userId="5a7e4d77-0646-4288-9b3a-6d00e909e8af" providerId="ADAL" clId="{C05136DA-A7F0-42E5-B0BD-1AA38C0F3C33}" dt="2025-02-18T00:49:31.219" v="19353"/>
          <ac:spMkLst>
            <pc:docMk/>
            <pc:sldMk cId="2367479031" sldId="270"/>
            <ac:spMk id="2" creationId="{C20FDEA3-C628-B45B-13F5-B07585A83C66}"/>
          </ac:spMkLst>
        </pc:spChg>
        <pc:spChg chg="mod">
          <ac:chgData name="Schwitzner, Ted" userId="5a7e4d77-0646-4288-9b3a-6d00e909e8af" providerId="ADAL" clId="{C05136DA-A7F0-42E5-B0BD-1AA38C0F3C33}" dt="2025-02-18T00:49:31.219" v="19353"/>
          <ac:spMkLst>
            <pc:docMk/>
            <pc:sldMk cId="2367479031" sldId="270"/>
            <ac:spMk id="3" creationId="{3263405C-D75C-8253-063E-CED380B1E42B}"/>
          </ac:spMkLst>
        </pc:spChg>
      </pc:sldChg>
      <pc:sldChg chg="modSp new mod ord">
        <pc:chgData name="Schwitzner, Ted" userId="5a7e4d77-0646-4288-9b3a-6d00e909e8af" providerId="ADAL" clId="{C05136DA-A7F0-42E5-B0BD-1AA38C0F3C33}" dt="2025-02-18T00:49:31.219" v="19353"/>
        <pc:sldMkLst>
          <pc:docMk/>
          <pc:sldMk cId="2192334105" sldId="271"/>
        </pc:sldMkLst>
        <pc:spChg chg="mod">
          <ac:chgData name="Schwitzner, Ted" userId="5a7e4d77-0646-4288-9b3a-6d00e909e8af" providerId="ADAL" clId="{C05136DA-A7F0-42E5-B0BD-1AA38C0F3C33}" dt="2025-02-18T00:49:31.219" v="19353"/>
          <ac:spMkLst>
            <pc:docMk/>
            <pc:sldMk cId="2192334105" sldId="271"/>
            <ac:spMk id="2" creationId="{4EA315BB-BD0D-F6CE-9C16-DAB711CDE2CD}"/>
          </ac:spMkLst>
        </pc:spChg>
        <pc:spChg chg="mod">
          <ac:chgData name="Schwitzner, Ted" userId="5a7e4d77-0646-4288-9b3a-6d00e909e8af" providerId="ADAL" clId="{C05136DA-A7F0-42E5-B0BD-1AA38C0F3C33}" dt="2025-02-18T00:49:31.219" v="19353"/>
          <ac:spMkLst>
            <pc:docMk/>
            <pc:sldMk cId="2192334105" sldId="271"/>
            <ac:spMk id="3" creationId="{697AC201-E8A2-19B8-F098-39112C1A804C}"/>
          </ac:spMkLst>
        </pc:spChg>
      </pc:sldChg>
      <pc:sldChg chg="modSp add mod modNotesTx">
        <pc:chgData name="Schwitzner, Ted" userId="5a7e4d77-0646-4288-9b3a-6d00e909e8af" providerId="ADAL" clId="{C05136DA-A7F0-42E5-B0BD-1AA38C0F3C33}" dt="2025-02-18T00:49:31.219" v="19353"/>
        <pc:sldMkLst>
          <pc:docMk/>
          <pc:sldMk cId="2136051426" sldId="272"/>
        </pc:sldMkLst>
        <pc:spChg chg="mod">
          <ac:chgData name="Schwitzner, Ted" userId="5a7e4d77-0646-4288-9b3a-6d00e909e8af" providerId="ADAL" clId="{C05136DA-A7F0-42E5-B0BD-1AA38C0F3C33}" dt="2025-02-18T00:49:31.219" v="19353"/>
          <ac:spMkLst>
            <pc:docMk/>
            <pc:sldMk cId="2136051426" sldId="272"/>
            <ac:spMk id="2" creationId="{23978FB1-F6D2-455B-E1C0-FBAB9407D5F8}"/>
          </ac:spMkLst>
        </pc:spChg>
        <pc:spChg chg="mod">
          <ac:chgData name="Schwitzner, Ted" userId="5a7e4d77-0646-4288-9b3a-6d00e909e8af" providerId="ADAL" clId="{C05136DA-A7F0-42E5-B0BD-1AA38C0F3C33}" dt="2025-02-18T00:49:31.219" v="19353"/>
          <ac:spMkLst>
            <pc:docMk/>
            <pc:sldMk cId="2136051426" sldId="272"/>
            <ac:spMk id="3" creationId="{4E188A4B-BDD6-BF98-9DE4-B7114360E416}"/>
          </ac:spMkLst>
        </pc:spChg>
      </pc:sldChg>
      <pc:sldChg chg="addSp delSp modSp new mod modClrScheme chgLayout">
        <pc:chgData name="Schwitzner, Ted" userId="5a7e4d77-0646-4288-9b3a-6d00e909e8af" providerId="ADAL" clId="{C05136DA-A7F0-42E5-B0BD-1AA38C0F3C33}" dt="2025-02-18T00:49:31.219" v="19353"/>
        <pc:sldMkLst>
          <pc:docMk/>
          <pc:sldMk cId="3751917235" sldId="273"/>
        </pc:sldMkLst>
        <pc:spChg chg="mod ord">
          <ac:chgData name="Schwitzner, Ted" userId="5a7e4d77-0646-4288-9b3a-6d00e909e8af" providerId="ADAL" clId="{C05136DA-A7F0-42E5-B0BD-1AA38C0F3C33}" dt="2025-02-18T00:49:31.219" v="19353"/>
          <ac:spMkLst>
            <pc:docMk/>
            <pc:sldMk cId="3751917235" sldId="273"/>
            <ac:spMk id="2" creationId="{8E50BAC6-B4F7-5C77-6112-A685C0AB4CDB}"/>
          </ac:spMkLst>
        </pc:spChg>
        <pc:spChg chg="del mod ord">
          <ac:chgData name="Schwitzner, Ted" userId="5a7e4d77-0646-4288-9b3a-6d00e909e8af" providerId="ADAL" clId="{C05136DA-A7F0-42E5-B0BD-1AA38C0F3C33}" dt="2025-02-17T21:55:01.977" v="14603" actId="700"/>
          <ac:spMkLst>
            <pc:docMk/>
            <pc:sldMk cId="3751917235" sldId="273"/>
            <ac:spMk id="3" creationId="{FF3D6A6D-769F-540C-75A8-CCFC10C57E8A}"/>
          </ac:spMkLst>
        </pc:spChg>
        <pc:spChg chg="add mod ord">
          <ac:chgData name="Schwitzner, Ted" userId="5a7e4d77-0646-4288-9b3a-6d00e909e8af" providerId="ADAL" clId="{C05136DA-A7F0-42E5-B0BD-1AA38C0F3C33}" dt="2025-02-17T22:04:26.854" v="15717" actId="20577"/>
          <ac:spMkLst>
            <pc:docMk/>
            <pc:sldMk cId="3751917235" sldId="273"/>
            <ac:spMk id="4" creationId="{D8C43CA9-2E72-C80A-0790-B213A094EF41}"/>
          </ac:spMkLst>
        </pc:spChg>
        <pc:spChg chg="add del mod ord">
          <ac:chgData name="Schwitzner, Ted" userId="5a7e4d77-0646-4288-9b3a-6d00e909e8af" providerId="ADAL" clId="{C05136DA-A7F0-42E5-B0BD-1AA38C0F3C33}" dt="2025-02-17T21:55:18.531" v="14604" actId="931"/>
          <ac:spMkLst>
            <pc:docMk/>
            <pc:sldMk cId="3751917235" sldId="273"/>
            <ac:spMk id="5" creationId="{A61AC732-CC62-2D87-F2B8-0E9A1AD54CF5}"/>
          </ac:spMkLst>
        </pc:spChg>
        <pc:spChg chg="add mod">
          <ac:chgData name="Schwitzner, Ted" userId="5a7e4d77-0646-4288-9b3a-6d00e909e8af" providerId="ADAL" clId="{C05136DA-A7F0-42E5-B0BD-1AA38C0F3C33}" dt="2025-02-17T21:59:34.484" v="15427" actId="20577"/>
          <ac:spMkLst>
            <pc:docMk/>
            <pc:sldMk cId="3751917235" sldId="273"/>
            <ac:spMk id="8" creationId="{FE7B1DA2-5BD9-A6AB-E174-1BEC0D59D967}"/>
          </ac:spMkLst>
        </pc:spChg>
        <pc:picChg chg="add mod">
          <ac:chgData name="Schwitzner, Ted" userId="5a7e4d77-0646-4288-9b3a-6d00e909e8af" providerId="ADAL" clId="{C05136DA-A7F0-42E5-B0BD-1AA38C0F3C33}" dt="2025-02-17T21:58:50.096" v="15389" actId="1076"/>
          <ac:picMkLst>
            <pc:docMk/>
            <pc:sldMk cId="3751917235" sldId="273"/>
            <ac:picMk id="7" creationId="{67BA8023-921C-E6E0-CD06-EDF19ECFE126}"/>
          </ac:picMkLst>
        </pc:picChg>
      </pc:sldChg>
      <pc:sldChg chg="addSp delSp modSp new mod modClrScheme chgLayout modNotesTx">
        <pc:chgData name="Schwitzner, Ted" userId="5a7e4d77-0646-4288-9b3a-6d00e909e8af" providerId="ADAL" clId="{C05136DA-A7F0-42E5-B0BD-1AA38C0F3C33}" dt="2025-02-18T00:49:31.219" v="19353"/>
        <pc:sldMkLst>
          <pc:docMk/>
          <pc:sldMk cId="3909646308" sldId="274"/>
        </pc:sldMkLst>
        <pc:spChg chg="del mod ord">
          <ac:chgData name="Schwitzner, Ted" userId="5a7e4d77-0646-4288-9b3a-6d00e909e8af" providerId="ADAL" clId="{C05136DA-A7F0-42E5-B0BD-1AA38C0F3C33}" dt="2025-02-17T22:08:03.341" v="15719" actId="700"/>
          <ac:spMkLst>
            <pc:docMk/>
            <pc:sldMk cId="3909646308" sldId="274"/>
            <ac:spMk id="2" creationId="{25C1128F-14D5-28F9-766E-C1FB901C7E41}"/>
          </ac:spMkLst>
        </pc:spChg>
        <pc:spChg chg="del mod ord">
          <ac:chgData name="Schwitzner, Ted" userId="5a7e4d77-0646-4288-9b3a-6d00e909e8af" providerId="ADAL" clId="{C05136DA-A7F0-42E5-B0BD-1AA38C0F3C33}" dt="2025-02-17T22:08:03.341" v="15719" actId="700"/>
          <ac:spMkLst>
            <pc:docMk/>
            <pc:sldMk cId="3909646308" sldId="274"/>
            <ac:spMk id="3" creationId="{44369DEB-E972-4C2E-0346-8EDE14ED604C}"/>
          </ac:spMkLst>
        </pc:spChg>
        <pc:spChg chg="del">
          <ac:chgData name="Schwitzner, Ted" userId="5a7e4d77-0646-4288-9b3a-6d00e909e8af" providerId="ADAL" clId="{C05136DA-A7F0-42E5-B0BD-1AA38C0F3C33}" dt="2025-02-17T22:08:03.341" v="15719" actId="700"/>
          <ac:spMkLst>
            <pc:docMk/>
            <pc:sldMk cId="3909646308" sldId="274"/>
            <ac:spMk id="4" creationId="{3384BF56-DC94-C854-359D-B97CA5F570E6}"/>
          </ac:spMkLst>
        </pc:spChg>
        <pc:spChg chg="add mod ord">
          <ac:chgData name="Schwitzner, Ted" userId="5a7e4d77-0646-4288-9b3a-6d00e909e8af" providerId="ADAL" clId="{C05136DA-A7F0-42E5-B0BD-1AA38C0F3C33}" dt="2025-02-18T00:49:31.219" v="19353"/>
          <ac:spMkLst>
            <pc:docMk/>
            <pc:sldMk cId="3909646308" sldId="274"/>
            <ac:spMk id="5" creationId="{FDDAB96B-CD6F-E70E-4B99-7244B9C6B784}"/>
          </ac:spMkLst>
        </pc:spChg>
        <pc:spChg chg="add mod ord">
          <ac:chgData name="Schwitzner, Ted" userId="5a7e4d77-0646-4288-9b3a-6d00e909e8af" providerId="ADAL" clId="{C05136DA-A7F0-42E5-B0BD-1AA38C0F3C33}" dt="2025-02-18T00:49:31.219" v="19353"/>
          <ac:spMkLst>
            <pc:docMk/>
            <pc:sldMk cId="3909646308" sldId="274"/>
            <ac:spMk id="6" creationId="{1A9D42E1-8B11-1358-0578-F463A97C594C}"/>
          </ac:spMkLst>
        </pc:spChg>
      </pc:sldChg>
      <pc:sldChg chg="modSp new mod">
        <pc:chgData name="Schwitzner, Ted" userId="5a7e4d77-0646-4288-9b3a-6d00e909e8af" providerId="ADAL" clId="{C05136DA-A7F0-42E5-B0BD-1AA38C0F3C33}" dt="2025-02-18T00:49:31.219" v="19353"/>
        <pc:sldMkLst>
          <pc:docMk/>
          <pc:sldMk cId="3527031702" sldId="275"/>
        </pc:sldMkLst>
        <pc:spChg chg="mod">
          <ac:chgData name="Schwitzner, Ted" userId="5a7e4d77-0646-4288-9b3a-6d00e909e8af" providerId="ADAL" clId="{C05136DA-A7F0-42E5-B0BD-1AA38C0F3C33}" dt="2025-02-18T00:49:31.219" v="19353"/>
          <ac:spMkLst>
            <pc:docMk/>
            <pc:sldMk cId="3527031702" sldId="275"/>
            <ac:spMk id="2" creationId="{89B9AD40-513C-0122-7E31-563FC28D8586}"/>
          </ac:spMkLst>
        </pc:spChg>
        <pc:spChg chg="mod">
          <ac:chgData name="Schwitzner, Ted" userId="5a7e4d77-0646-4288-9b3a-6d00e909e8af" providerId="ADAL" clId="{C05136DA-A7F0-42E5-B0BD-1AA38C0F3C33}" dt="2025-02-18T00:49:31.219" v="19353"/>
          <ac:spMkLst>
            <pc:docMk/>
            <pc:sldMk cId="3527031702" sldId="275"/>
            <ac:spMk id="3" creationId="{78E96550-E816-14D9-A657-6B3099551EC7}"/>
          </ac:spMkLst>
        </pc:spChg>
      </pc:sldChg>
      <pc:sldChg chg="add del">
        <pc:chgData name="Schwitzner, Ted" userId="5a7e4d77-0646-4288-9b3a-6d00e909e8af" providerId="ADAL" clId="{C05136DA-A7F0-42E5-B0BD-1AA38C0F3C33}" dt="2025-02-17T22:20:17.794" v="16640"/>
        <pc:sldMkLst>
          <pc:docMk/>
          <pc:sldMk cId="4223332468" sldId="27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9FAB22-D53F-4B73-9007-9E3B1772D587}" type="doc">
      <dgm:prSet loTypeId="urn:microsoft.com/office/officeart/2005/8/layout/lProcess2" loCatId="relationship" qsTypeId="urn:microsoft.com/office/officeart/2005/8/quickstyle/simple1" qsCatId="simple" csTypeId="urn:microsoft.com/office/officeart/2005/8/colors/accent2_1" csCatId="accent2" phldr="1"/>
      <dgm:spPr/>
      <dgm:t>
        <a:bodyPr/>
        <a:lstStyle/>
        <a:p>
          <a:endParaRPr lang="en-US"/>
        </a:p>
      </dgm:t>
    </dgm:pt>
    <dgm:pt modelId="{D358B689-9D70-4A80-BBC8-4AB95B7C2FDB}">
      <dgm:prSet phldrT="[Text]" custT="1"/>
      <dgm:spPr/>
      <dgm:t>
        <a:bodyPr/>
        <a:lstStyle/>
        <a:p>
          <a:r>
            <a:rPr lang="en-US" sz="3600" dirty="0"/>
            <a:t>Institution Zone (IZ)</a:t>
          </a:r>
        </a:p>
      </dgm:t>
    </dgm:pt>
    <dgm:pt modelId="{EF5B7C7C-E64C-4729-9254-434A6363B9B5}" type="sibTrans" cxnId="{370CCEA1-422F-4B42-958D-1248F39C0B68}">
      <dgm:prSet/>
      <dgm:spPr/>
      <dgm:t>
        <a:bodyPr/>
        <a:lstStyle/>
        <a:p>
          <a:endParaRPr lang="en-US"/>
        </a:p>
      </dgm:t>
    </dgm:pt>
    <dgm:pt modelId="{B8740546-62A6-4D13-B126-64D4183242A5}" type="parTrans" cxnId="{370CCEA1-422F-4B42-958D-1248F39C0B68}">
      <dgm:prSet/>
      <dgm:spPr/>
      <dgm:t>
        <a:bodyPr/>
        <a:lstStyle/>
        <a:p>
          <a:endParaRPr lang="en-US"/>
        </a:p>
      </dgm:t>
    </dgm:pt>
    <dgm:pt modelId="{B8A9C3D5-7717-4443-99A0-F7CB1496025E}">
      <dgm:prSet phldrT="[Text]"/>
      <dgm:spPr/>
      <dgm:t>
        <a:bodyPr/>
        <a:lstStyle/>
        <a:p>
          <a:r>
            <a:rPr lang="en-US" b="1" dirty="0"/>
            <a:t>Institution Catalog</a:t>
          </a:r>
        </a:p>
        <a:p>
          <a:r>
            <a:rPr lang="en-US" dirty="0"/>
            <a:t>Bibliographic records for an institution’s collections</a:t>
          </a:r>
        </a:p>
      </dgm:t>
    </dgm:pt>
    <dgm:pt modelId="{D3A51874-E1BC-4B79-AFFC-B6CBBAF643F7}" type="sibTrans" cxnId="{F8474CE5-C5AB-4BE5-B9B4-2712B3D81228}">
      <dgm:prSet/>
      <dgm:spPr/>
      <dgm:t>
        <a:bodyPr/>
        <a:lstStyle/>
        <a:p>
          <a:endParaRPr lang="en-US"/>
        </a:p>
      </dgm:t>
    </dgm:pt>
    <dgm:pt modelId="{20673FAB-EC46-4A74-80EC-7ED1642AAE74}" type="parTrans" cxnId="{F8474CE5-C5AB-4BE5-B9B4-2712B3D81228}">
      <dgm:prSet/>
      <dgm:spPr/>
      <dgm:t>
        <a:bodyPr/>
        <a:lstStyle/>
        <a:p>
          <a:endParaRPr lang="en-US"/>
        </a:p>
      </dgm:t>
    </dgm:pt>
    <dgm:pt modelId="{3E7FA7D4-2DFB-4B07-ABEF-E4293721FFC6}">
      <dgm:prSet phldrT="[Text]"/>
      <dgm:spPr/>
      <dgm:t>
        <a:bodyPr/>
        <a:lstStyle/>
        <a:p>
          <a:r>
            <a:rPr lang="en-US" b="1" dirty="0"/>
            <a:t>Institution Inventory</a:t>
          </a:r>
          <a:endParaRPr lang="en-US" b="0" dirty="0"/>
        </a:p>
        <a:p>
          <a:r>
            <a:rPr lang="en-US" b="0" dirty="0"/>
            <a:t>Physical and electronic resources and their availability</a:t>
          </a:r>
        </a:p>
      </dgm:t>
    </dgm:pt>
    <dgm:pt modelId="{6B6F0773-E525-4797-9E90-F91F1084993B}" type="sibTrans" cxnId="{AE98E8DB-1440-480E-A087-1B4442A520C4}">
      <dgm:prSet/>
      <dgm:spPr/>
      <dgm:t>
        <a:bodyPr/>
        <a:lstStyle/>
        <a:p>
          <a:endParaRPr lang="en-US"/>
        </a:p>
      </dgm:t>
    </dgm:pt>
    <dgm:pt modelId="{C6CF9EF1-EA83-4488-A7CB-4EA39D09157A}" type="parTrans" cxnId="{AE98E8DB-1440-480E-A087-1B4442A520C4}">
      <dgm:prSet/>
      <dgm:spPr/>
      <dgm:t>
        <a:bodyPr/>
        <a:lstStyle/>
        <a:p>
          <a:endParaRPr lang="en-US"/>
        </a:p>
      </dgm:t>
    </dgm:pt>
    <dgm:pt modelId="{453EE8B2-DD45-4591-8D64-DB5072A09213}">
      <dgm:prSet phldrT="[Text]" custT="1"/>
      <dgm:spPr/>
      <dgm:t>
        <a:bodyPr/>
        <a:lstStyle/>
        <a:p>
          <a:r>
            <a:rPr lang="en-US" sz="3600" dirty="0"/>
            <a:t>Community Zone (CZ)</a:t>
          </a:r>
        </a:p>
      </dgm:t>
    </dgm:pt>
    <dgm:pt modelId="{48E12E93-F7BC-431D-9971-CC19EAB87024}" type="parTrans" cxnId="{27C0B290-F6CE-47DD-AE03-A476141C7216}">
      <dgm:prSet/>
      <dgm:spPr/>
    </dgm:pt>
    <dgm:pt modelId="{32C26549-D263-4258-A1C0-46833F0104FB}" type="sibTrans" cxnId="{27C0B290-F6CE-47DD-AE03-A476141C7216}">
      <dgm:prSet/>
      <dgm:spPr/>
    </dgm:pt>
    <dgm:pt modelId="{80195238-9015-4F60-BFC2-F4A4C529F9F9}">
      <dgm:prSet phldrT="[Text]"/>
      <dgm:spPr/>
      <dgm:t>
        <a:bodyPr/>
        <a:lstStyle/>
        <a:p>
          <a:r>
            <a:rPr lang="en-US" b="1" dirty="0"/>
            <a:t>Global Authorities</a:t>
          </a:r>
        </a:p>
        <a:p>
          <a:r>
            <a:rPr lang="en-US" b="0" dirty="0"/>
            <a:t>Authority records from multiple vocabularies (e.g., LCSH, MESH)</a:t>
          </a:r>
          <a:endParaRPr lang="en-US" dirty="0"/>
        </a:p>
      </dgm:t>
    </dgm:pt>
    <dgm:pt modelId="{C130EF84-192C-4566-9C44-E72AE9092E01}" type="parTrans" cxnId="{24CD3D57-DBEA-419D-BA0E-10BF4570E15C}">
      <dgm:prSet/>
      <dgm:spPr/>
    </dgm:pt>
    <dgm:pt modelId="{73EF6423-CCF0-4FE3-AEDA-586C2201A401}" type="sibTrans" cxnId="{24CD3D57-DBEA-419D-BA0E-10BF4570E15C}">
      <dgm:prSet/>
      <dgm:spPr/>
    </dgm:pt>
    <dgm:pt modelId="{9928F142-58B9-4444-89B1-BF1587511505}">
      <dgm:prSet phldrT="[Text]"/>
      <dgm:spPr/>
      <dgm:t>
        <a:bodyPr/>
        <a:lstStyle/>
        <a:p>
          <a:r>
            <a:rPr lang="en-US" b="1" dirty="0"/>
            <a:t>Community Zone Catalog</a:t>
          </a:r>
        </a:p>
        <a:p>
          <a:r>
            <a:rPr lang="en-US" dirty="0"/>
            <a:t>Bibliographic Records for electronic resources</a:t>
          </a:r>
        </a:p>
      </dgm:t>
    </dgm:pt>
    <dgm:pt modelId="{6336EA7E-A4E6-46CD-984B-6BCF6CCAD93A}" type="parTrans" cxnId="{9542AF24-3C70-442F-9583-264313653EF2}">
      <dgm:prSet/>
      <dgm:spPr/>
    </dgm:pt>
    <dgm:pt modelId="{39101301-1EFB-4840-AC92-0543DF2D797E}" type="sibTrans" cxnId="{9542AF24-3C70-442F-9583-264313653EF2}">
      <dgm:prSet/>
      <dgm:spPr/>
    </dgm:pt>
    <dgm:pt modelId="{F7B9EB4A-E9DB-46CA-93A2-B35EFC18A9A6}">
      <dgm:prSet phldrT="[Text]"/>
      <dgm:spPr/>
      <dgm:t>
        <a:bodyPr/>
        <a:lstStyle/>
        <a:p>
          <a:r>
            <a:rPr lang="en-US" b="1"/>
            <a:t>Central Knowledge Base</a:t>
          </a:r>
        </a:p>
        <a:p>
          <a:r>
            <a:rPr lang="en-US"/>
            <a:t>Administrative data for electronic collections and portfolios</a:t>
          </a:r>
          <a:endParaRPr lang="en-US" dirty="0"/>
        </a:p>
      </dgm:t>
    </dgm:pt>
    <dgm:pt modelId="{208D93A8-2866-474C-9A56-EE7C39819B42}" type="parTrans" cxnId="{D09A01CE-4E81-475B-8D02-B6A810A7DB9C}">
      <dgm:prSet/>
      <dgm:spPr/>
    </dgm:pt>
    <dgm:pt modelId="{963722C9-57A8-4333-AE5D-EB6011E37EB0}" type="sibTrans" cxnId="{D09A01CE-4E81-475B-8D02-B6A810A7DB9C}">
      <dgm:prSet/>
      <dgm:spPr/>
    </dgm:pt>
    <dgm:pt modelId="{00C19068-5517-4443-89BE-CC08B058EAC7}">
      <dgm:prSet phldrT="[Text]" custT="1"/>
      <dgm:spPr/>
      <dgm:t>
        <a:bodyPr/>
        <a:lstStyle/>
        <a:p>
          <a:r>
            <a:rPr lang="en-US" sz="3600" dirty="0"/>
            <a:t>Network</a:t>
          </a:r>
          <a:br>
            <a:rPr lang="en-US" sz="3600" dirty="0"/>
          </a:br>
          <a:r>
            <a:rPr lang="en-US" sz="3600" dirty="0"/>
            <a:t> Zone (NZ)</a:t>
          </a:r>
        </a:p>
      </dgm:t>
    </dgm:pt>
    <dgm:pt modelId="{B5364371-A1C2-4471-879B-C9EEEB0DB41B}" type="parTrans" cxnId="{1DEF07A4-2D88-427C-90FA-B9667505A259}">
      <dgm:prSet/>
      <dgm:spPr/>
    </dgm:pt>
    <dgm:pt modelId="{78EE0B4B-9D94-4037-A76F-480817CE860A}" type="sibTrans" cxnId="{1DEF07A4-2D88-427C-90FA-B9667505A259}">
      <dgm:prSet/>
      <dgm:spPr/>
    </dgm:pt>
    <dgm:pt modelId="{99FB4C6F-7F71-43D2-891A-395AB9E4FE9C}">
      <dgm:prSet phldrT="[Text]"/>
      <dgm:spPr/>
      <dgm:t>
        <a:bodyPr/>
        <a:lstStyle/>
        <a:p>
          <a:r>
            <a:rPr lang="en-US" b="1" dirty="0"/>
            <a:t>CARLI Network Catalog</a:t>
          </a:r>
        </a:p>
        <a:p>
          <a:r>
            <a:rPr lang="en-US" dirty="0"/>
            <a:t>Bibliographic records for I-Share member libraries </a:t>
          </a:r>
        </a:p>
      </dgm:t>
    </dgm:pt>
    <dgm:pt modelId="{2C8F790B-44D5-45D8-8EA6-CB3E3A70EA99}" type="parTrans" cxnId="{CCD62155-0526-465B-A93D-0DAC50D1C758}">
      <dgm:prSet/>
      <dgm:spPr/>
    </dgm:pt>
    <dgm:pt modelId="{DD8C45EE-CE9A-4F24-B985-51628C2EE924}" type="sibTrans" cxnId="{CCD62155-0526-465B-A93D-0DAC50D1C758}">
      <dgm:prSet/>
      <dgm:spPr/>
    </dgm:pt>
    <dgm:pt modelId="{35A737FA-8AE7-4C60-BE1E-C846E01290B4}">
      <dgm:prSet phldrT="[Text]"/>
      <dgm:spPr/>
      <dgm:t>
        <a:bodyPr/>
        <a:lstStyle/>
        <a:p>
          <a:r>
            <a:rPr lang="en-US" b="1" dirty="0"/>
            <a:t>CARLI Shared Collections</a:t>
          </a:r>
        </a:p>
        <a:p>
          <a:r>
            <a:rPr lang="en-US" dirty="0"/>
            <a:t>Bibliographic records and electronic inventory for </a:t>
          </a:r>
          <a:r>
            <a:rPr lang="en-US" dirty="0" err="1"/>
            <a:t>consortially</a:t>
          </a:r>
          <a:r>
            <a:rPr lang="en-US" dirty="0"/>
            <a:t>-provided collections</a:t>
          </a:r>
        </a:p>
      </dgm:t>
    </dgm:pt>
    <dgm:pt modelId="{B63B437A-7912-40F0-8794-2D396DCDF4FC}" type="parTrans" cxnId="{7CB6753B-DA4C-4FDE-8355-46B2AFFC3AAA}">
      <dgm:prSet/>
      <dgm:spPr/>
    </dgm:pt>
    <dgm:pt modelId="{717A1B73-75F2-4C46-A65B-A08394F1B9E8}" type="sibTrans" cxnId="{7CB6753B-DA4C-4FDE-8355-46B2AFFC3AAA}">
      <dgm:prSet/>
      <dgm:spPr/>
    </dgm:pt>
    <dgm:pt modelId="{217B1847-91F3-4569-9677-B137DCDBD27F}">
      <dgm:prSet phldrT="[Text]"/>
      <dgm:spPr/>
      <dgm:t>
        <a:bodyPr/>
        <a:lstStyle/>
        <a:p>
          <a:r>
            <a:rPr lang="en-US" b="1"/>
            <a:t>CARLI Authorities</a:t>
          </a:r>
        </a:p>
        <a:p>
          <a:r>
            <a:rPr lang="en-US"/>
            <a:t>Authority records for I-Share member libraries not included in global authorities</a:t>
          </a:r>
          <a:endParaRPr lang="en-US" dirty="0"/>
        </a:p>
      </dgm:t>
    </dgm:pt>
    <dgm:pt modelId="{29FD1348-F9A2-456C-B56D-9D859D0896E4}" type="parTrans" cxnId="{C2A9F6B0-4AB8-400C-89B4-2AE58E37BCC6}">
      <dgm:prSet/>
      <dgm:spPr/>
    </dgm:pt>
    <dgm:pt modelId="{4380189C-DDF1-4ABC-ADE6-DD80460BDD92}" type="sibTrans" cxnId="{C2A9F6B0-4AB8-400C-89B4-2AE58E37BCC6}">
      <dgm:prSet/>
      <dgm:spPr/>
    </dgm:pt>
    <dgm:pt modelId="{AD8D13E9-3400-4482-896F-20650E84422C}" type="pres">
      <dgm:prSet presAssocID="{909FAB22-D53F-4B73-9007-9E3B1772D587}" presName="theList" presStyleCnt="0">
        <dgm:presLayoutVars>
          <dgm:dir/>
          <dgm:animLvl val="lvl"/>
          <dgm:resizeHandles val="exact"/>
        </dgm:presLayoutVars>
      </dgm:prSet>
      <dgm:spPr/>
    </dgm:pt>
    <dgm:pt modelId="{A3789431-97AE-44C8-AFF5-613CE1305153}" type="pres">
      <dgm:prSet presAssocID="{D358B689-9D70-4A80-BBC8-4AB95B7C2FDB}" presName="compNode" presStyleCnt="0"/>
      <dgm:spPr/>
    </dgm:pt>
    <dgm:pt modelId="{BA576491-1CD6-4930-AAD9-A5CF6AD1393C}" type="pres">
      <dgm:prSet presAssocID="{D358B689-9D70-4A80-BBC8-4AB95B7C2FDB}" presName="aNode" presStyleLbl="bgShp" presStyleIdx="0" presStyleCnt="3" custLinFactNeighborX="39" custLinFactNeighborY="-284"/>
      <dgm:spPr/>
    </dgm:pt>
    <dgm:pt modelId="{B7D59D1C-3CB0-47CC-AA20-0651561DF42B}" type="pres">
      <dgm:prSet presAssocID="{D358B689-9D70-4A80-BBC8-4AB95B7C2FDB}" presName="textNode" presStyleLbl="bgShp" presStyleIdx="0" presStyleCnt="3"/>
      <dgm:spPr/>
    </dgm:pt>
    <dgm:pt modelId="{3155B1ED-91BB-4E86-B7FF-19F4BE283E63}" type="pres">
      <dgm:prSet presAssocID="{D358B689-9D70-4A80-BBC8-4AB95B7C2FDB}" presName="compChildNode" presStyleCnt="0"/>
      <dgm:spPr/>
    </dgm:pt>
    <dgm:pt modelId="{895A6824-4555-4C96-944C-20B627D84DAB}" type="pres">
      <dgm:prSet presAssocID="{D358B689-9D70-4A80-BBC8-4AB95B7C2FDB}" presName="theInnerList" presStyleCnt="0"/>
      <dgm:spPr/>
    </dgm:pt>
    <dgm:pt modelId="{426FB3D3-2A19-4431-819B-89276BCA7F59}" type="pres">
      <dgm:prSet presAssocID="{B8A9C3D5-7717-4443-99A0-F7CB1496025E}" presName="childNode" presStyleLbl="node1" presStyleIdx="0" presStyleCnt="8">
        <dgm:presLayoutVars>
          <dgm:bulletEnabled val="1"/>
        </dgm:presLayoutVars>
      </dgm:prSet>
      <dgm:spPr/>
    </dgm:pt>
    <dgm:pt modelId="{EA98B6B5-75AF-4DE4-8ECB-97388FCD9482}" type="pres">
      <dgm:prSet presAssocID="{B8A9C3D5-7717-4443-99A0-F7CB1496025E}" presName="aSpace2" presStyleCnt="0"/>
      <dgm:spPr/>
    </dgm:pt>
    <dgm:pt modelId="{2A23934C-4066-4071-9264-E7EEE4A276EC}" type="pres">
      <dgm:prSet presAssocID="{3E7FA7D4-2DFB-4B07-ABEF-E4293721FFC6}" presName="childNode" presStyleLbl="node1" presStyleIdx="1" presStyleCnt="8">
        <dgm:presLayoutVars>
          <dgm:bulletEnabled val="1"/>
        </dgm:presLayoutVars>
      </dgm:prSet>
      <dgm:spPr/>
    </dgm:pt>
    <dgm:pt modelId="{92D65A70-D2DD-4972-9B52-319841D48EBF}" type="pres">
      <dgm:prSet presAssocID="{D358B689-9D70-4A80-BBC8-4AB95B7C2FDB}" presName="aSpace" presStyleCnt="0"/>
      <dgm:spPr/>
    </dgm:pt>
    <dgm:pt modelId="{017DBC56-6871-4C81-BBB0-F3E68876C7B1}" type="pres">
      <dgm:prSet presAssocID="{00C19068-5517-4443-89BE-CC08B058EAC7}" presName="compNode" presStyleCnt="0"/>
      <dgm:spPr/>
    </dgm:pt>
    <dgm:pt modelId="{FEE665C4-C7C1-462E-984F-BD56EC2E5A25}" type="pres">
      <dgm:prSet presAssocID="{00C19068-5517-4443-89BE-CC08B058EAC7}" presName="aNode" presStyleLbl="bgShp" presStyleIdx="1" presStyleCnt="3"/>
      <dgm:spPr/>
    </dgm:pt>
    <dgm:pt modelId="{F91876A0-F7C5-419C-AC86-85880345B250}" type="pres">
      <dgm:prSet presAssocID="{00C19068-5517-4443-89BE-CC08B058EAC7}" presName="textNode" presStyleLbl="bgShp" presStyleIdx="1" presStyleCnt="3"/>
      <dgm:spPr/>
    </dgm:pt>
    <dgm:pt modelId="{A866E9DF-4BD7-4F6B-BD69-3768305828C6}" type="pres">
      <dgm:prSet presAssocID="{00C19068-5517-4443-89BE-CC08B058EAC7}" presName="compChildNode" presStyleCnt="0"/>
      <dgm:spPr/>
    </dgm:pt>
    <dgm:pt modelId="{9C483FD0-F732-409E-96F4-767FB3218035}" type="pres">
      <dgm:prSet presAssocID="{00C19068-5517-4443-89BE-CC08B058EAC7}" presName="theInnerList" presStyleCnt="0"/>
      <dgm:spPr/>
    </dgm:pt>
    <dgm:pt modelId="{05436E35-ADE8-4EF1-A2D6-C4A4305FCB8A}" type="pres">
      <dgm:prSet presAssocID="{99FB4C6F-7F71-43D2-891A-395AB9E4FE9C}" presName="childNode" presStyleLbl="node1" presStyleIdx="2" presStyleCnt="8">
        <dgm:presLayoutVars>
          <dgm:bulletEnabled val="1"/>
        </dgm:presLayoutVars>
      </dgm:prSet>
      <dgm:spPr/>
    </dgm:pt>
    <dgm:pt modelId="{1A278536-EE64-44C4-9024-67FEB0619D9C}" type="pres">
      <dgm:prSet presAssocID="{99FB4C6F-7F71-43D2-891A-395AB9E4FE9C}" presName="aSpace2" presStyleCnt="0"/>
      <dgm:spPr/>
    </dgm:pt>
    <dgm:pt modelId="{6B3EB21E-2769-433B-B7CB-5C827B623E10}" type="pres">
      <dgm:prSet presAssocID="{35A737FA-8AE7-4C60-BE1E-C846E01290B4}" presName="childNode" presStyleLbl="node1" presStyleIdx="3" presStyleCnt="8">
        <dgm:presLayoutVars>
          <dgm:bulletEnabled val="1"/>
        </dgm:presLayoutVars>
      </dgm:prSet>
      <dgm:spPr/>
    </dgm:pt>
    <dgm:pt modelId="{B7CA9880-A4D5-47D4-92D8-8023202CFD2C}" type="pres">
      <dgm:prSet presAssocID="{35A737FA-8AE7-4C60-BE1E-C846E01290B4}" presName="aSpace2" presStyleCnt="0"/>
      <dgm:spPr/>
    </dgm:pt>
    <dgm:pt modelId="{24988E22-7D8F-4C06-B24C-1032DDAF88BA}" type="pres">
      <dgm:prSet presAssocID="{217B1847-91F3-4569-9677-B137DCDBD27F}" presName="childNode" presStyleLbl="node1" presStyleIdx="4" presStyleCnt="8">
        <dgm:presLayoutVars>
          <dgm:bulletEnabled val="1"/>
        </dgm:presLayoutVars>
      </dgm:prSet>
      <dgm:spPr/>
    </dgm:pt>
    <dgm:pt modelId="{71D4F563-D5DF-40F8-95B5-20B72FEA8366}" type="pres">
      <dgm:prSet presAssocID="{00C19068-5517-4443-89BE-CC08B058EAC7}" presName="aSpace" presStyleCnt="0"/>
      <dgm:spPr/>
    </dgm:pt>
    <dgm:pt modelId="{CEABC50A-9F4C-441E-BAFF-7409D6941382}" type="pres">
      <dgm:prSet presAssocID="{453EE8B2-DD45-4591-8D64-DB5072A09213}" presName="compNode" presStyleCnt="0"/>
      <dgm:spPr/>
    </dgm:pt>
    <dgm:pt modelId="{43457537-388A-4A2E-B611-0FBD3CF06211}" type="pres">
      <dgm:prSet presAssocID="{453EE8B2-DD45-4591-8D64-DB5072A09213}" presName="aNode" presStyleLbl="bgShp" presStyleIdx="2" presStyleCnt="3"/>
      <dgm:spPr/>
    </dgm:pt>
    <dgm:pt modelId="{459CCCFF-6DBD-4E7A-B353-D4957251B8BA}" type="pres">
      <dgm:prSet presAssocID="{453EE8B2-DD45-4591-8D64-DB5072A09213}" presName="textNode" presStyleLbl="bgShp" presStyleIdx="2" presStyleCnt="3"/>
      <dgm:spPr/>
    </dgm:pt>
    <dgm:pt modelId="{9BD89323-B4F7-4677-8A6F-EEEA5196E16B}" type="pres">
      <dgm:prSet presAssocID="{453EE8B2-DD45-4591-8D64-DB5072A09213}" presName="compChildNode" presStyleCnt="0"/>
      <dgm:spPr/>
    </dgm:pt>
    <dgm:pt modelId="{2283C208-FC52-4FD7-928D-B1D829277D6A}" type="pres">
      <dgm:prSet presAssocID="{453EE8B2-DD45-4591-8D64-DB5072A09213}" presName="theInnerList" presStyleCnt="0"/>
      <dgm:spPr/>
    </dgm:pt>
    <dgm:pt modelId="{FC7646B5-F878-469D-B6F8-9086703176A9}" type="pres">
      <dgm:prSet presAssocID="{80195238-9015-4F60-BFC2-F4A4C529F9F9}" presName="childNode" presStyleLbl="node1" presStyleIdx="5" presStyleCnt="8">
        <dgm:presLayoutVars>
          <dgm:bulletEnabled val="1"/>
        </dgm:presLayoutVars>
      </dgm:prSet>
      <dgm:spPr/>
    </dgm:pt>
    <dgm:pt modelId="{056A597B-AA78-4A8F-9A13-10199E647C18}" type="pres">
      <dgm:prSet presAssocID="{80195238-9015-4F60-BFC2-F4A4C529F9F9}" presName="aSpace2" presStyleCnt="0"/>
      <dgm:spPr/>
    </dgm:pt>
    <dgm:pt modelId="{CAF1584D-4F47-455F-943E-10BC8BC57289}" type="pres">
      <dgm:prSet presAssocID="{9928F142-58B9-4444-89B1-BF1587511505}" presName="childNode" presStyleLbl="node1" presStyleIdx="6" presStyleCnt="8">
        <dgm:presLayoutVars>
          <dgm:bulletEnabled val="1"/>
        </dgm:presLayoutVars>
      </dgm:prSet>
      <dgm:spPr/>
    </dgm:pt>
    <dgm:pt modelId="{9BEEAEA7-25EB-4447-BEB6-BB23EAF63805}" type="pres">
      <dgm:prSet presAssocID="{9928F142-58B9-4444-89B1-BF1587511505}" presName="aSpace2" presStyleCnt="0"/>
      <dgm:spPr/>
    </dgm:pt>
    <dgm:pt modelId="{D76027C7-B476-4AD7-A469-9B7A923A5794}" type="pres">
      <dgm:prSet presAssocID="{F7B9EB4A-E9DB-46CA-93A2-B35EFC18A9A6}" presName="childNode" presStyleLbl="node1" presStyleIdx="7" presStyleCnt="8">
        <dgm:presLayoutVars>
          <dgm:bulletEnabled val="1"/>
        </dgm:presLayoutVars>
      </dgm:prSet>
      <dgm:spPr/>
    </dgm:pt>
  </dgm:ptLst>
  <dgm:cxnLst>
    <dgm:cxn modelId="{16B63C08-5444-408A-A417-A52A97FEA04E}" type="presOf" srcId="{F7B9EB4A-E9DB-46CA-93A2-B35EFC18A9A6}" destId="{D76027C7-B476-4AD7-A469-9B7A923A5794}" srcOrd="0" destOrd="0" presId="urn:microsoft.com/office/officeart/2005/8/layout/lProcess2"/>
    <dgm:cxn modelId="{9A79AA21-C527-4365-BDA1-167D2158622C}" type="presOf" srcId="{909FAB22-D53F-4B73-9007-9E3B1772D587}" destId="{AD8D13E9-3400-4482-896F-20650E84422C}" srcOrd="0" destOrd="0" presId="urn:microsoft.com/office/officeart/2005/8/layout/lProcess2"/>
    <dgm:cxn modelId="{42614422-704D-4C00-B111-D0F05A5526D9}" type="presOf" srcId="{00C19068-5517-4443-89BE-CC08B058EAC7}" destId="{F91876A0-F7C5-419C-AC86-85880345B250}" srcOrd="1" destOrd="0" presId="urn:microsoft.com/office/officeart/2005/8/layout/lProcess2"/>
    <dgm:cxn modelId="{9542AF24-3C70-442F-9583-264313653EF2}" srcId="{453EE8B2-DD45-4591-8D64-DB5072A09213}" destId="{9928F142-58B9-4444-89B1-BF1587511505}" srcOrd="1" destOrd="0" parTransId="{6336EA7E-A4E6-46CD-984B-6BCF6CCAD93A}" sibTransId="{39101301-1EFB-4840-AC92-0543DF2D797E}"/>
    <dgm:cxn modelId="{7CB6753B-DA4C-4FDE-8355-46B2AFFC3AAA}" srcId="{00C19068-5517-4443-89BE-CC08B058EAC7}" destId="{35A737FA-8AE7-4C60-BE1E-C846E01290B4}" srcOrd="1" destOrd="0" parTransId="{B63B437A-7912-40F0-8794-2D396DCDF4FC}" sibTransId="{717A1B73-75F2-4C46-A65B-A08394F1B9E8}"/>
    <dgm:cxn modelId="{58BBD85D-2545-4F8F-924A-DDD3F90073A0}" type="presOf" srcId="{80195238-9015-4F60-BFC2-F4A4C529F9F9}" destId="{FC7646B5-F878-469D-B6F8-9086703176A9}" srcOrd="0" destOrd="0" presId="urn:microsoft.com/office/officeart/2005/8/layout/lProcess2"/>
    <dgm:cxn modelId="{56F75441-AF51-4956-8CF1-D77F760BCBF0}" type="presOf" srcId="{9928F142-58B9-4444-89B1-BF1587511505}" destId="{CAF1584D-4F47-455F-943E-10BC8BC57289}" srcOrd="0" destOrd="0" presId="urn:microsoft.com/office/officeart/2005/8/layout/lProcess2"/>
    <dgm:cxn modelId="{43BF4F64-B37A-4ECE-9972-DF2553F34530}" type="presOf" srcId="{453EE8B2-DD45-4591-8D64-DB5072A09213}" destId="{43457537-388A-4A2E-B611-0FBD3CF06211}" srcOrd="0" destOrd="0" presId="urn:microsoft.com/office/officeart/2005/8/layout/lProcess2"/>
    <dgm:cxn modelId="{EF965369-515C-4356-AAD4-9E71C3A3BB12}" type="presOf" srcId="{00C19068-5517-4443-89BE-CC08B058EAC7}" destId="{FEE665C4-C7C1-462E-984F-BD56EC2E5A25}" srcOrd="0" destOrd="0" presId="urn:microsoft.com/office/officeart/2005/8/layout/lProcess2"/>
    <dgm:cxn modelId="{4739266C-60DE-4398-9ED0-19348E4A897B}" type="presOf" srcId="{217B1847-91F3-4569-9677-B137DCDBD27F}" destId="{24988E22-7D8F-4C06-B24C-1032DDAF88BA}" srcOrd="0" destOrd="0" presId="urn:microsoft.com/office/officeart/2005/8/layout/lProcess2"/>
    <dgm:cxn modelId="{171DF56D-6448-48AE-A819-55802B91E27F}" type="presOf" srcId="{B8A9C3D5-7717-4443-99A0-F7CB1496025E}" destId="{426FB3D3-2A19-4431-819B-89276BCA7F59}" srcOrd="0" destOrd="0" presId="urn:microsoft.com/office/officeart/2005/8/layout/lProcess2"/>
    <dgm:cxn modelId="{44A9EB4F-955B-4B1A-A0C4-326CA7C59D93}" type="presOf" srcId="{D358B689-9D70-4A80-BBC8-4AB95B7C2FDB}" destId="{B7D59D1C-3CB0-47CC-AA20-0651561DF42B}" srcOrd="1" destOrd="0" presId="urn:microsoft.com/office/officeart/2005/8/layout/lProcess2"/>
    <dgm:cxn modelId="{600D6A50-D353-44E4-A468-975DE015B4CD}" type="presOf" srcId="{3E7FA7D4-2DFB-4B07-ABEF-E4293721FFC6}" destId="{2A23934C-4066-4071-9264-E7EEE4A276EC}" srcOrd="0" destOrd="0" presId="urn:microsoft.com/office/officeart/2005/8/layout/lProcess2"/>
    <dgm:cxn modelId="{CCD62155-0526-465B-A93D-0DAC50D1C758}" srcId="{00C19068-5517-4443-89BE-CC08B058EAC7}" destId="{99FB4C6F-7F71-43D2-891A-395AB9E4FE9C}" srcOrd="0" destOrd="0" parTransId="{2C8F790B-44D5-45D8-8EA6-CB3E3A70EA99}" sibTransId="{DD8C45EE-CE9A-4F24-B985-51628C2EE924}"/>
    <dgm:cxn modelId="{24CD3D57-DBEA-419D-BA0E-10BF4570E15C}" srcId="{453EE8B2-DD45-4591-8D64-DB5072A09213}" destId="{80195238-9015-4F60-BFC2-F4A4C529F9F9}" srcOrd="0" destOrd="0" parTransId="{C130EF84-192C-4566-9C44-E72AE9092E01}" sibTransId="{73EF6423-CCF0-4FE3-AEDA-586C2201A401}"/>
    <dgm:cxn modelId="{27C0B290-F6CE-47DD-AE03-A476141C7216}" srcId="{909FAB22-D53F-4B73-9007-9E3B1772D587}" destId="{453EE8B2-DD45-4591-8D64-DB5072A09213}" srcOrd="2" destOrd="0" parTransId="{48E12E93-F7BC-431D-9971-CC19EAB87024}" sibTransId="{32C26549-D263-4258-A1C0-46833F0104FB}"/>
    <dgm:cxn modelId="{370CCEA1-422F-4B42-958D-1248F39C0B68}" srcId="{909FAB22-D53F-4B73-9007-9E3B1772D587}" destId="{D358B689-9D70-4A80-BBC8-4AB95B7C2FDB}" srcOrd="0" destOrd="0" parTransId="{B8740546-62A6-4D13-B126-64D4183242A5}" sibTransId="{EF5B7C7C-E64C-4729-9254-434A6363B9B5}"/>
    <dgm:cxn modelId="{1DEF07A4-2D88-427C-90FA-B9667505A259}" srcId="{909FAB22-D53F-4B73-9007-9E3B1772D587}" destId="{00C19068-5517-4443-89BE-CC08B058EAC7}" srcOrd="1" destOrd="0" parTransId="{B5364371-A1C2-4471-879B-C9EEEB0DB41B}" sibTransId="{78EE0B4B-9D94-4037-A76F-480817CE860A}"/>
    <dgm:cxn modelId="{C2A9F6B0-4AB8-400C-89B4-2AE58E37BCC6}" srcId="{00C19068-5517-4443-89BE-CC08B058EAC7}" destId="{217B1847-91F3-4569-9677-B137DCDBD27F}" srcOrd="2" destOrd="0" parTransId="{29FD1348-F9A2-456C-B56D-9D859D0896E4}" sibTransId="{4380189C-DDF1-4ABC-ADE6-DD80460BDD92}"/>
    <dgm:cxn modelId="{485246BD-F3D4-4B85-8244-C2A3240C104E}" type="presOf" srcId="{35A737FA-8AE7-4C60-BE1E-C846E01290B4}" destId="{6B3EB21E-2769-433B-B7CB-5C827B623E10}" srcOrd="0" destOrd="0" presId="urn:microsoft.com/office/officeart/2005/8/layout/lProcess2"/>
    <dgm:cxn modelId="{D09A01CE-4E81-475B-8D02-B6A810A7DB9C}" srcId="{453EE8B2-DD45-4591-8D64-DB5072A09213}" destId="{F7B9EB4A-E9DB-46CA-93A2-B35EFC18A9A6}" srcOrd="2" destOrd="0" parTransId="{208D93A8-2866-474C-9A56-EE7C39819B42}" sibTransId="{963722C9-57A8-4333-AE5D-EB6011E37EB0}"/>
    <dgm:cxn modelId="{FAAC88CE-6A43-4D84-8B2C-7785F2146895}" type="presOf" srcId="{D358B689-9D70-4A80-BBC8-4AB95B7C2FDB}" destId="{BA576491-1CD6-4930-AAD9-A5CF6AD1393C}" srcOrd="0" destOrd="0" presId="urn:microsoft.com/office/officeart/2005/8/layout/lProcess2"/>
    <dgm:cxn modelId="{2F986ED9-7826-4A25-851D-1C27B4CC4640}" type="presOf" srcId="{99FB4C6F-7F71-43D2-891A-395AB9E4FE9C}" destId="{05436E35-ADE8-4EF1-A2D6-C4A4305FCB8A}" srcOrd="0" destOrd="0" presId="urn:microsoft.com/office/officeart/2005/8/layout/lProcess2"/>
    <dgm:cxn modelId="{AE98E8DB-1440-480E-A087-1B4442A520C4}" srcId="{D358B689-9D70-4A80-BBC8-4AB95B7C2FDB}" destId="{3E7FA7D4-2DFB-4B07-ABEF-E4293721FFC6}" srcOrd="1" destOrd="0" parTransId="{C6CF9EF1-EA83-4488-A7CB-4EA39D09157A}" sibTransId="{6B6F0773-E525-4797-9E90-F91F1084993B}"/>
    <dgm:cxn modelId="{C180FDE3-AF2B-47D9-9F5A-C4B0112BE0B5}" type="presOf" srcId="{453EE8B2-DD45-4591-8D64-DB5072A09213}" destId="{459CCCFF-6DBD-4E7A-B353-D4957251B8BA}" srcOrd="1" destOrd="0" presId="urn:microsoft.com/office/officeart/2005/8/layout/lProcess2"/>
    <dgm:cxn modelId="{F8474CE5-C5AB-4BE5-B9B4-2712B3D81228}" srcId="{D358B689-9D70-4A80-BBC8-4AB95B7C2FDB}" destId="{B8A9C3D5-7717-4443-99A0-F7CB1496025E}" srcOrd="0" destOrd="0" parTransId="{20673FAB-EC46-4A74-80EC-7ED1642AAE74}" sibTransId="{D3A51874-E1BC-4B79-AFFC-B6CBBAF643F7}"/>
    <dgm:cxn modelId="{93419E32-C34B-4E38-909C-EB6E23F552A9}" type="presParOf" srcId="{AD8D13E9-3400-4482-896F-20650E84422C}" destId="{A3789431-97AE-44C8-AFF5-613CE1305153}" srcOrd="0" destOrd="0" presId="urn:microsoft.com/office/officeart/2005/8/layout/lProcess2"/>
    <dgm:cxn modelId="{6188996C-7310-48B9-9F00-DCE55A7133A4}" type="presParOf" srcId="{A3789431-97AE-44C8-AFF5-613CE1305153}" destId="{BA576491-1CD6-4930-AAD9-A5CF6AD1393C}" srcOrd="0" destOrd="0" presId="urn:microsoft.com/office/officeart/2005/8/layout/lProcess2"/>
    <dgm:cxn modelId="{3E4D9DE7-04C4-411E-A113-34061DF82A38}" type="presParOf" srcId="{A3789431-97AE-44C8-AFF5-613CE1305153}" destId="{B7D59D1C-3CB0-47CC-AA20-0651561DF42B}" srcOrd="1" destOrd="0" presId="urn:microsoft.com/office/officeart/2005/8/layout/lProcess2"/>
    <dgm:cxn modelId="{93C0D653-1205-46C7-9292-B58F74C2AFD4}" type="presParOf" srcId="{A3789431-97AE-44C8-AFF5-613CE1305153}" destId="{3155B1ED-91BB-4E86-B7FF-19F4BE283E63}" srcOrd="2" destOrd="0" presId="urn:microsoft.com/office/officeart/2005/8/layout/lProcess2"/>
    <dgm:cxn modelId="{BD8759A7-FCE1-4247-B063-14347FF4AE9A}" type="presParOf" srcId="{3155B1ED-91BB-4E86-B7FF-19F4BE283E63}" destId="{895A6824-4555-4C96-944C-20B627D84DAB}" srcOrd="0" destOrd="0" presId="urn:microsoft.com/office/officeart/2005/8/layout/lProcess2"/>
    <dgm:cxn modelId="{E2353429-DBB8-4E23-8C15-EBB797B3528C}" type="presParOf" srcId="{895A6824-4555-4C96-944C-20B627D84DAB}" destId="{426FB3D3-2A19-4431-819B-89276BCA7F59}" srcOrd="0" destOrd="0" presId="urn:microsoft.com/office/officeart/2005/8/layout/lProcess2"/>
    <dgm:cxn modelId="{86538E1E-4385-4B56-BB62-59C2A118832F}" type="presParOf" srcId="{895A6824-4555-4C96-944C-20B627D84DAB}" destId="{EA98B6B5-75AF-4DE4-8ECB-97388FCD9482}" srcOrd="1" destOrd="0" presId="urn:microsoft.com/office/officeart/2005/8/layout/lProcess2"/>
    <dgm:cxn modelId="{21D85E06-9EE8-4964-8ADA-15F90F7DC8AE}" type="presParOf" srcId="{895A6824-4555-4C96-944C-20B627D84DAB}" destId="{2A23934C-4066-4071-9264-E7EEE4A276EC}" srcOrd="2" destOrd="0" presId="urn:microsoft.com/office/officeart/2005/8/layout/lProcess2"/>
    <dgm:cxn modelId="{627DAB3C-CBCA-4411-B4E6-6FAE14A1F5DF}" type="presParOf" srcId="{AD8D13E9-3400-4482-896F-20650E84422C}" destId="{92D65A70-D2DD-4972-9B52-319841D48EBF}" srcOrd="1" destOrd="0" presId="urn:microsoft.com/office/officeart/2005/8/layout/lProcess2"/>
    <dgm:cxn modelId="{BBEF82D8-9EDF-45C1-9EFF-066321315375}" type="presParOf" srcId="{AD8D13E9-3400-4482-896F-20650E84422C}" destId="{017DBC56-6871-4C81-BBB0-F3E68876C7B1}" srcOrd="2" destOrd="0" presId="urn:microsoft.com/office/officeart/2005/8/layout/lProcess2"/>
    <dgm:cxn modelId="{DDA502EA-2F18-4E2F-8FC6-4950D59A189C}" type="presParOf" srcId="{017DBC56-6871-4C81-BBB0-F3E68876C7B1}" destId="{FEE665C4-C7C1-462E-984F-BD56EC2E5A25}" srcOrd="0" destOrd="0" presId="urn:microsoft.com/office/officeart/2005/8/layout/lProcess2"/>
    <dgm:cxn modelId="{458F4B83-5433-48F2-B666-C91B97FED41F}" type="presParOf" srcId="{017DBC56-6871-4C81-BBB0-F3E68876C7B1}" destId="{F91876A0-F7C5-419C-AC86-85880345B250}" srcOrd="1" destOrd="0" presId="urn:microsoft.com/office/officeart/2005/8/layout/lProcess2"/>
    <dgm:cxn modelId="{E21D476D-D474-480B-B337-B9EF24CF8F8A}" type="presParOf" srcId="{017DBC56-6871-4C81-BBB0-F3E68876C7B1}" destId="{A866E9DF-4BD7-4F6B-BD69-3768305828C6}" srcOrd="2" destOrd="0" presId="urn:microsoft.com/office/officeart/2005/8/layout/lProcess2"/>
    <dgm:cxn modelId="{B46094EE-EBA5-423F-834B-019D76178654}" type="presParOf" srcId="{A866E9DF-4BD7-4F6B-BD69-3768305828C6}" destId="{9C483FD0-F732-409E-96F4-767FB3218035}" srcOrd="0" destOrd="0" presId="urn:microsoft.com/office/officeart/2005/8/layout/lProcess2"/>
    <dgm:cxn modelId="{F64F2CA2-BBEB-4A46-AA32-B2FF8B44F0CE}" type="presParOf" srcId="{9C483FD0-F732-409E-96F4-767FB3218035}" destId="{05436E35-ADE8-4EF1-A2D6-C4A4305FCB8A}" srcOrd="0" destOrd="0" presId="urn:microsoft.com/office/officeart/2005/8/layout/lProcess2"/>
    <dgm:cxn modelId="{8F0C5019-B319-46C6-BB0D-F85C6A82DD63}" type="presParOf" srcId="{9C483FD0-F732-409E-96F4-767FB3218035}" destId="{1A278536-EE64-44C4-9024-67FEB0619D9C}" srcOrd="1" destOrd="0" presId="urn:microsoft.com/office/officeart/2005/8/layout/lProcess2"/>
    <dgm:cxn modelId="{6EDAB7C8-C0EC-4A60-A695-59CB72EF9E2F}" type="presParOf" srcId="{9C483FD0-F732-409E-96F4-767FB3218035}" destId="{6B3EB21E-2769-433B-B7CB-5C827B623E10}" srcOrd="2" destOrd="0" presId="urn:microsoft.com/office/officeart/2005/8/layout/lProcess2"/>
    <dgm:cxn modelId="{36C23DB1-37BF-4AAA-8831-299644F5AF12}" type="presParOf" srcId="{9C483FD0-F732-409E-96F4-767FB3218035}" destId="{B7CA9880-A4D5-47D4-92D8-8023202CFD2C}" srcOrd="3" destOrd="0" presId="urn:microsoft.com/office/officeart/2005/8/layout/lProcess2"/>
    <dgm:cxn modelId="{635725E2-D856-40C1-8BE4-CE75817FD719}" type="presParOf" srcId="{9C483FD0-F732-409E-96F4-767FB3218035}" destId="{24988E22-7D8F-4C06-B24C-1032DDAF88BA}" srcOrd="4" destOrd="0" presId="urn:microsoft.com/office/officeart/2005/8/layout/lProcess2"/>
    <dgm:cxn modelId="{E1AE2447-3397-4346-8113-B69591BD580B}" type="presParOf" srcId="{AD8D13E9-3400-4482-896F-20650E84422C}" destId="{71D4F563-D5DF-40F8-95B5-20B72FEA8366}" srcOrd="3" destOrd="0" presId="urn:microsoft.com/office/officeart/2005/8/layout/lProcess2"/>
    <dgm:cxn modelId="{76C9EB62-013D-45F7-A85C-F569C22A68D6}" type="presParOf" srcId="{AD8D13E9-3400-4482-896F-20650E84422C}" destId="{CEABC50A-9F4C-441E-BAFF-7409D6941382}" srcOrd="4" destOrd="0" presId="urn:microsoft.com/office/officeart/2005/8/layout/lProcess2"/>
    <dgm:cxn modelId="{C1740620-6593-46E3-A9CA-358DED44BA0A}" type="presParOf" srcId="{CEABC50A-9F4C-441E-BAFF-7409D6941382}" destId="{43457537-388A-4A2E-B611-0FBD3CF06211}" srcOrd="0" destOrd="0" presId="urn:microsoft.com/office/officeart/2005/8/layout/lProcess2"/>
    <dgm:cxn modelId="{83A7F652-DCF0-430C-9FC3-9B81B9303D05}" type="presParOf" srcId="{CEABC50A-9F4C-441E-BAFF-7409D6941382}" destId="{459CCCFF-6DBD-4E7A-B353-D4957251B8BA}" srcOrd="1" destOrd="0" presId="urn:microsoft.com/office/officeart/2005/8/layout/lProcess2"/>
    <dgm:cxn modelId="{8325BBE3-FCEF-4AE7-8091-72DEF5E3B5E7}" type="presParOf" srcId="{CEABC50A-9F4C-441E-BAFF-7409D6941382}" destId="{9BD89323-B4F7-4677-8A6F-EEEA5196E16B}" srcOrd="2" destOrd="0" presId="urn:microsoft.com/office/officeart/2005/8/layout/lProcess2"/>
    <dgm:cxn modelId="{89CA5C47-84B6-432F-9019-48E74148F7B5}" type="presParOf" srcId="{9BD89323-B4F7-4677-8A6F-EEEA5196E16B}" destId="{2283C208-FC52-4FD7-928D-B1D829277D6A}" srcOrd="0" destOrd="0" presId="urn:microsoft.com/office/officeart/2005/8/layout/lProcess2"/>
    <dgm:cxn modelId="{38060079-D692-49BC-8D99-2648DAF67CEC}" type="presParOf" srcId="{2283C208-FC52-4FD7-928D-B1D829277D6A}" destId="{FC7646B5-F878-469D-B6F8-9086703176A9}" srcOrd="0" destOrd="0" presId="urn:microsoft.com/office/officeart/2005/8/layout/lProcess2"/>
    <dgm:cxn modelId="{F193EA3A-5E67-4C48-BDB7-E653EB42AE60}" type="presParOf" srcId="{2283C208-FC52-4FD7-928D-B1D829277D6A}" destId="{056A597B-AA78-4A8F-9A13-10199E647C18}" srcOrd="1" destOrd="0" presId="urn:microsoft.com/office/officeart/2005/8/layout/lProcess2"/>
    <dgm:cxn modelId="{D9056BDE-E99F-4576-A06B-9E72985A6571}" type="presParOf" srcId="{2283C208-FC52-4FD7-928D-B1D829277D6A}" destId="{CAF1584D-4F47-455F-943E-10BC8BC57289}" srcOrd="2" destOrd="0" presId="urn:microsoft.com/office/officeart/2005/8/layout/lProcess2"/>
    <dgm:cxn modelId="{6AF82F59-CD6A-470C-B145-0103A639AE64}" type="presParOf" srcId="{2283C208-FC52-4FD7-928D-B1D829277D6A}" destId="{9BEEAEA7-25EB-4447-BEB6-BB23EAF63805}" srcOrd="3" destOrd="0" presId="urn:microsoft.com/office/officeart/2005/8/layout/lProcess2"/>
    <dgm:cxn modelId="{0F511BD8-8D50-4E7D-AE81-D4E9F1FB3C43}" type="presParOf" srcId="{2283C208-FC52-4FD7-928D-B1D829277D6A}" destId="{D76027C7-B476-4AD7-A469-9B7A923A5794}"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76491-1CD6-4930-AAD9-A5CF6AD1393C}">
      <dsp:nvSpPr>
        <dsp:cNvPr id="0" name=""/>
        <dsp:cNvSpPr/>
      </dsp:nvSpPr>
      <dsp:spPr>
        <a:xfrm>
          <a:off x="2585" y="0"/>
          <a:ext cx="3337470" cy="517606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Institution Zone (IZ)</a:t>
          </a:r>
        </a:p>
      </dsp:txBody>
      <dsp:txXfrm>
        <a:off x="2585" y="0"/>
        <a:ext cx="3337470" cy="1552819"/>
      </dsp:txXfrm>
    </dsp:sp>
    <dsp:sp modelId="{426FB3D3-2A19-4431-819B-89276BCA7F59}">
      <dsp:nvSpPr>
        <dsp:cNvPr id="0" name=""/>
        <dsp:cNvSpPr/>
      </dsp:nvSpPr>
      <dsp:spPr>
        <a:xfrm>
          <a:off x="335030" y="1554336"/>
          <a:ext cx="2669976" cy="156065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t>Institution Catalog</a:t>
          </a:r>
        </a:p>
        <a:p>
          <a:pPr marL="0" lvl="0" indent="0" algn="ctr" defTabSz="666750">
            <a:lnSpc>
              <a:spcPct val="90000"/>
            </a:lnSpc>
            <a:spcBef>
              <a:spcPct val="0"/>
            </a:spcBef>
            <a:spcAft>
              <a:spcPct val="35000"/>
            </a:spcAft>
            <a:buNone/>
          </a:pPr>
          <a:r>
            <a:rPr lang="en-US" sz="1500" kern="1200" dirty="0"/>
            <a:t>Bibliographic records for an institution’s collections</a:t>
          </a:r>
        </a:p>
      </dsp:txBody>
      <dsp:txXfrm>
        <a:off x="380740" y="1600046"/>
        <a:ext cx="2578556" cy="1469234"/>
      </dsp:txXfrm>
    </dsp:sp>
    <dsp:sp modelId="{2A23934C-4066-4071-9264-E7EEE4A276EC}">
      <dsp:nvSpPr>
        <dsp:cNvPr id="0" name=""/>
        <dsp:cNvSpPr/>
      </dsp:nvSpPr>
      <dsp:spPr>
        <a:xfrm>
          <a:off x="335030" y="3355091"/>
          <a:ext cx="2669976" cy="156065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t>Institution Inventory</a:t>
          </a:r>
          <a:endParaRPr lang="en-US" sz="1500" b="0" kern="1200" dirty="0"/>
        </a:p>
        <a:p>
          <a:pPr marL="0" lvl="0" indent="0" algn="ctr" defTabSz="666750">
            <a:lnSpc>
              <a:spcPct val="90000"/>
            </a:lnSpc>
            <a:spcBef>
              <a:spcPct val="0"/>
            </a:spcBef>
            <a:spcAft>
              <a:spcPct val="35000"/>
            </a:spcAft>
            <a:buNone/>
          </a:pPr>
          <a:r>
            <a:rPr lang="en-US" sz="1500" b="0" kern="1200" dirty="0"/>
            <a:t>Physical and electronic resources and their availability</a:t>
          </a:r>
        </a:p>
      </dsp:txBody>
      <dsp:txXfrm>
        <a:off x="380740" y="3400801"/>
        <a:ext cx="2578556" cy="1469234"/>
      </dsp:txXfrm>
    </dsp:sp>
    <dsp:sp modelId="{FEE665C4-C7C1-462E-984F-BD56EC2E5A25}">
      <dsp:nvSpPr>
        <dsp:cNvPr id="0" name=""/>
        <dsp:cNvSpPr/>
      </dsp:nvSpPr>
      <dsp:spPr>
        <a:xfrm>
          <a:off x="3589064" y="0"/>
          <a:ext cx="3337470" cy="517606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Network</a:t>
          </a:r>
          <a:br>
            <a:rPr lang="en-US" sz="3600" kern="1200" dirty="0"/>
          </a:br>
          <a:r>
            <a:rPr lang="en-US" sz="3600" kern="1200" dirty="0"/>
            <a:t> Zone (NZ)</a:t>
          </a:r>
        </a:p>
      </dsp:txBody>
      <dsp:txXfrm>
        <a:off x="3589064" y="0"/>
        <a:ext cx="3337470" cy="1552819"/>
      </dsp:txXfrm>
    </dsp:sp>
    <dsp:sp modelId="{05436E35-ADE8-4EF1-A2D6-C4A4305FCB8A}">
      <dsp:nvSpPr>
        <dsp:cNvPr id="0" name=""/>
        <dsp:cNvSpPr/>
      </dsp:nvSpPr>
      <dsp:spPr>
        <a:xfrm>
          <a:off x="3922811" y="1553262"/>
          <a:ext cx="2669976" cy="101688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t>CARLI Network Catalog</a:t>
          </a:r>
        </a:p>
        <a:p>
          <a:pPr marL="0" lvl="0" indent="0" algn="ctr" defTabSz="666750">
            <a:lnSpc>
              <a:spcPct val="90000"/>
            </a:lnSpc>
            <a:spcBef>
              <a:spcPct val="0"/>
            </a:spcBef>
            <a:spcAft>
              <a:spcPct val="35000"/>
            </a:spcAft>
            <a:buNone/>
          </a:pPr>
          <a:r>
            <a:rPr lang="en-US" sz="1500" kern="1200" dirty="0"/>
            <a:t>Bibliographic records for I-Share member libraries </a:t>
          </a:r>
        </a:p>
      </dsp:txBody>
      <dsp:txXfrm>
        <a:off x="3952595" y="1583046"/>
        <a:ext cx="2610408" cy="957321"/>
      </dsp:txXfrm>
    </dsp:sp>
    <dsp:sp modelId="{6B3EB21E-2769-433B-B7CB-5C827B623E10}">
      <dsp:nvSpPr>
        <dsp:cNvPr id="0" name=""/>
        <dsp:cNvSpPr/>
      </dsp:nvSpPr>
      <dsp:spPr>
        <a:xfrm>
          <a:off x="3922811" y="2726596"/>
          <a:ext cx="2669976" cy="101688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t>CARLI Shared Collections</a:t>
          </a:r>
        </a:p>
        <a:p>
          <a:pPr marL="0" lvl="0" indent="0" algn="ctr" defTabSz="666750">
            <a:lnSpc>
              <a:spcPct val="90000"/>
            </a:lnSpc>
            <a:spcBef>
              <a:spcPct val="0"/>
            </a:spcBef>
            <a:spcAft>
              <a:spcPct val="35000"/>
            </a:spcAft>
            <a:buNone/>
          </a:pPr>
          <a:r>
            <a:rPr lang="en-US" sz="1500" kern="1200" dirty="0"/>
            <a:t>Bibliographic records and electronic inventory for </a:t>
          </a:r>
          <a:r>
            <a:rPr lang="en-US" sz="1500" kern="1200" dirty="0" err="1"/>
            <a:t>consortially</a:t>
          </a:r>
          <a:r>
            <a:rPr lang="en-US" sz="1500" kern="1200" dirty="0"/>
            <a:t>-provided collections</a:t>
          </a:r>
        </a:p>
      </dsp:txBody>
      <dsp:txXfrm>
        <a:off x="3952595" y="2756380"/>
        <a:ext cx="2610408" cy="957321"/>
      </dsp:txXfrm>
    </dsp:sp>
    <dsp:sp modelId="{24988E22-7D8F-4C06-B24C-1032DDAF88BA}">
      <dsp:nvSpPr>
        <dsp:cNvPr id="0" name=""/>
        <dsp:cNvSpPr/>
      </dsp:nvSpPr>
      <dsp:spPr>
        <a:xfrm>
          <a:off x="3922811" y="3899930"/>
          <a:ext cx="2669976" cy="101688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a:t>CARLI Authorities</a:t>
          </a:r>
        </a:p>
        <a:p>
          <a:pPr marL="0" lvl="0" indent="0" algn="ctr" defTabSz="666750">
            <a:lnSpc>
              <a:spcPct val="90000"/>
            </a:lnSpc>
            <a:spcBef>
              <a:spcPct val="0"/>
            </a:spcBef>
            <a:spcAft>
              <a:spcPct val="35000"/>
            </a:spcAft>
            <a:buNone/>
          </a:pPr>
          <a:r>
            <a:rPr lang="en-US" sz="1500" kern="1200"/>
            <a:t>Authority records for I-Share member libraries not included in global authorities</a:t>
          </a:r>
          <a:endParaRPr lang="en-US" sz="1500" kern="1200" dirty="0"/>
        </a:p>
      </dsp:txBody>
      <dsp:txXfrm>
        <a:off x="3952595" y="3929714"/>
        <a:ext cx="2610408" cy="957321"/>
      </dsp:txXfrm>
    </dsp:sp>
    <dsp:sp modelId="{43457537-388A-4A2E-B611-0FBD3CF06211}">
      <dsp:nvSpPr>
        <dsp:cNvPr id="0" name=""/>
        <dsp:cNvSpPr/>
      </dsp:nvSpPr>
      <dsp:spPr>
        <a:xfrm>
          <a:off x="7176845" y="0"/>
          <a:ext cx="3337470" cy="517606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Community Zone (CZ)</a:t>
          </a:r>
        </a:p>
      </dsp:txBody>
      <dsp:txXfrm>
        <a:off x="7176845" y="0"/>
        <a:ext cx="3337470" cy="1552819"/>
      </dsp:txXfrm>
    </dsp:sp>
    <dsp:sp modelId="{FC7646B5-F878-469D-B6F8-9086703176A9}">
      <dsp:nvSpPr>
        <dsp:cNvPr id="0" name=""/>
        <dsp:cNvSpPr/>
      </dsp:nvSpPr>
      <dsp:spPr>
        <a:xfrm>
          <a:off x="7510592" y="1553262"/>
          <a:ext cx="2669976" cy="101688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t>Global Authorities</a:t>
          </a:r>
        </a:p>
        <a:p>
          <a:pPr marL="0" lvl="0" indent="0" algn="ctr" defTabSz="666750">
            <a:lnSpc>
              <a:spcPct val="90000"/>
            </a:lnSpc>
            <a:spcBef>
              <a:spcPct val="0"/>
            </a:spcBef>
            <a:spcAft>
              <a:spcPct val="35000"/>
            </a:spcAft>
            <a:buNone/>
          </a:pPr>
          <a:r>
            <a:rPr lang="en-US" sz="1500" b="0" kern="1200" dirty="0"/>
            <a:t>Authority records from multiple vocabularies (e.g., LCSH, MESH)</a:t>
          </a:r>
          <a:endParaRPr lang="en-US" sz="1500" kern="1200" dirty="0"/>
        </a:p>
      </dsp:txBody>
      <dsp:txXfrm>
        <a:off x="7540376" y="1583046"/>
        <a:ext cx="2610408" cy="957321"/>
      </dsp:txXfrm>
    </dsp:sp>
    <dsp:sp modelId="{CAF1584D-4F47-455F-943E-10BC8BC57289}">
      <dsp:nvSpPr>
        <dsp:cNvPr id="0" name=""/>
        <dsp:cNvSpPr/>
      </dsp:nvSpPr>
      <dsp:spPr>
        <a:xfrm>
          <a:off x="7510592" y="2726596"/>
          <a:ext cx="2669976" cy="101688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t>Community Zone Catalog</a:t>
          </a:r>
        </a:p>
        <a:p>
          <a:pPr marL="0" lvl="0" indent="0" algn="ctr" defTabSz="666750">
            <a:lnSpc>
              <a:spcPct val="90000"/>
            </a:lnSpc>
            <a:spcBef>
              <a:spcPct val="0"/>
            </a:spcBef>
            <a:spcAft>
              <a:spcPct val="35000"/>
            </a:spcAft>
            <a:buNone/>
          </a:pPr>
          <a:r>
            <a:rPr lang="en-US" sz="1500" kern="1200" dirty="0"/>
            <a:t>Bibliographic Records for electronic resources</a:t>
          </a:r>
        </a:p>
      </dsp:txBody>
      <dsp:txXfrm>
        <a:off x="7540376" y="2756380"/>
        <a:ext cx="2610408" cy="957321"/>
      </dsp:txXfrm>
    </dsp:sp>
    <dsp:sp modelId="{D76027C7-B476-4AD7-A469-9B7A923A5794}">
      <dsp:nvSpPr>
        <dsp:cNvPr id="0" name=""/>
        <dsp:cNvSpPr/>
      </dsp:nvSpPr>
      <dsp:spPr>
        <a:xfrm>
          <a:off x="7510592" y="3899930"/>
          <a:ext cx="2669976" cy="101688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a:t>Central Knowledge Base</a:t>
          </a:r>
        </a:p>
        <a:p>
          <a:pPr marL="0" lvl="0" indent="0" algn="ctr" defTabSz="666750">
            <a:lnSpc>
              <a:spcPct val="90000"/>
            </a:lnSpc>
            <a:spcBef>
              <a:spcPct val="0"/>
            </a:spcBef>
            <a:spcAft>
              <a:spcPct val="35000"/>
            </a:spcAft>
            <a:buNone/>
          </a:pPr>
          <a:r>
            <a:rPr lang="en-US" sz="1500" kern="1200"/>
            <a:t>Administrative data for electronic collections and portfolios</a:t>
          </a:r>
          <a:endParaRPr lang="en-US" sz="1500" kern="1200" dirty="0"/>
        </a:p>
      </dsp:txBody>
      <dsp:txXfrm>
        <a:off x="7540376" y="3929714"/>
        <a:ext cx="2610408" cy="95732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C0CA4-4DC9-4775-A2A9-9D20EAA77B35}" type="datetimeFigureOut">
              <a:rPr lang="en-US" smtClean="0"/>
              <a:t>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6C6CAE-6E0A-4531-A948-183874EB4D5E}" type="slidenum">
              <a:rPr lang="en-US" smtClean="0"/>
              <a:t>‹#›</a:t>
            </a:fld>
            <a:endParaRPr lang="en-US"/>
          </a:p>
        </p:txBody>
      </p:sp>
    </p:spTree>
    <p:extLst>
      <p:ext uri="{BB962C8B-B14F-4D97-AF65-F5344CB8AC3E}">
        <p14:creationId xmlns:p14="http://schemas.microsoft.com/office/powerpoint/2010/main" val="3857596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Alma </a:t>
            </a:r>
            <a:r>
              <a:rPr lang="en-US" dirty="0" err="1"/>
              <a:t>consortial</a:t>
            </a:r>
            <a:r>
              <a:rPr lang="en-US" dirty="0"/>
              <a:t> environment consists of three zones. Each zone is a repository of certain types of data. The diagram here is adapted from the typical arrangement that Ex Libris uses in its documentation. </a:t>
            </a:r>
          </a:p>
          <a:p>
            <a:r>
              <a:rPr lang="en-US" dirty="0"/>
              <a:t>The institution zone is the starting point for everything. This is where you work, this is the repository for your bibliographic records, your inventory, physical and electronic, and of course, your users, circulation desks, fulfillment rules, discovery layer, and so on. It is entirely possible to run your library in Alma without considering the other two zones, though we hope that’s not anyone’s choice to do so.</a:t>
            </a:r>
          </a:p>
          <a:p>
            <a:r>
              <a:rPr lang="en-US" dirty="0"/>
              <a:t>The network zone exists to enable your institution to scale upward and connect services and collections to your patrons from across CARLI. In the context of resource management, the NZ contains a repository of bibliographic records shared by institutions, with emphasis on the sharing, as I’ll demonstrate in a few minutes. These shared records may be used by institutions for their own cataloging, and changes made to these records are shared with all linked institutions. </a:t>
            </a:r>
          </a:p>
          <a:p>
            <a:r>
              <a:rPr lang="en-US" dirty="0"/>
              <a:t>The NZ also includes </a:t>
            </a:r>
            <a:r>
              <a:rPr lang="en-US" dirty="0" err="1"/>
              <a:t>consortially</a:t>
            </a:r>
            <a:r>
              <a:rPr lang="en-US" dirty="0"/>
              <a:t>-provided collections of e-resources, such as the collections covered by the CARLI </a:t>
            </a:r>
            <a:r>
              <a:rPr lang="en-US" dirty="0" err="1"/>
              <a:t>Ebooks</a:t>
            </a:r>
            <a:r>
              <a:rPr lang="en-US" dirty="0"/>
              <a:t> program and the EBSCOhost packages. These data, bib records and portfolios, are managed centrally and shared out to each institution through inventory groups that enable the collections to appear in your IZ without action from the institution. Finally, the NZ includes a small set of local authority records that we expect to grow in the near future. CARLI authorities will complement the global authorities found in the Community Zone, providing access to some vocabularies not offered by Ex Libris, as well as establishing preferred subject terminology that is reparative in nature.</a:t>
            </a:r>
          </a:p>
          <a:p>
            <a:r>
              <a:rPr lang="en-US" dirty="0"/>
              <a:t>The community zone is provided by Ex Libris, and it serves a similar function to the network zone. The CZ helps institutions scale upward and incorporate metadata on electronic collections that are managed by Ex Libris and resource providers. The CZ includes a catalog of bibliographic records for electronic resources only, and these records are related to portfolios and collections managed as part of the central knowledge base. This central knowledge base contains details on electronic resources at the collection and title level. In your institution or in the NZ, you will provide institution data, such as customer IDs and proxy strings. Alma’s link resolver then combines the CKB data and your data to provide a link from a user’s citation to the electronic content that your institutions license. Like the NZ, CZ data is shared among all Alma customers. Updates to CKB data reach institutions automatically.</a:t>
            </a:r>
          </a:p>
        </p:txBody>
      </p:sp>
      <p:sp>
        <p:nvSpPr>
          <p:cNvPr id="4" name="Slide Number Placeholder 3"/>
          <p:cNvSpPr>
            <a:spLocks noGrp="1"/>
          </p:cNvSpPr>
          <p:nvPr>
            <p:ph type="sldNum" sz="quarter" idx="5"/>
          </p:nvPr>
        </p:nvSpPr>
        <p:spPr/>
        <p:txBody>
          <a:bodyPr/>
          <a:lstStyle/>
          <a:p>
            <a:fld id="{B66C6CAE-6E0A-4531-A948-183874EB4D5E}" type="slidenum">
              <a:rPr lang="en-US" smtClean="0"/>
              <a:t>5</a:t>
            </a:fld>
            <a:endParaRPr lang="en-US"/>
          </a:p>
        </p:txBody>
      </p:sp>
    </p:spTree>
    <p:extLst>
      <p:ext uri="{BB962C8B-B14F-4D97-AF65-F5344CB8AC3E}">
        <p14:creationId xmlns:p14="http://schemas.microsoft.com/office/powerpoint/2010/main" val="4084089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6C6CAE-6E0A-4531-A948-183874EB4D5E}" type="slidenum">
              <a:rPr lang="en-US" smtClean="0"/>
              <a:t>17</a:t>
            </a:fld>
            <a:endParaRPr lang="en-US"/>
          </a:p>
        </p:txBody>
      </p:sp>
    </p:spTree>
    <p:extLst>
      <p:ext uri="{BB962C8B-B14F-4D97-AF65-F5344CB8AC3E}">
        <p14:creationId xmlns:p14="http://schemas.microsoft.com/office/powerpoint/2010/main" val="3054493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the overview of all three zones, and we can begin to discuss the inventory models.</a:t>
            </a:r>
          </a:p>
          <a:p>
            <a:endParaRPr lang="en-US" dirty="0"/>
          </a:p>
          <a:p>
            <a:r>
              <a:rPr lang="en-US" dirty="0"/>
              <a:t>Alma is intended to be a unified resource management system, where an institution manages collections for physical, electronic, and digital resources alongside each other, using the nature of each type of inventory to describe what is present. </a:t>
            </a:r>
          </a:p>
          <a:p>
            <a:r>
              <a:rPr lang="en-US" dirty="0"/>
              <a:t>Bibliographic records for physical and electronic resources begin as MARC records. Though Alma actually stores all data in XML format, the system will represent records in their familiar MARC look and feel. Alma also supports other descriptive standards, such as MODS and Dublin Core for digital formats.</a:t>
            </a:r>
          </a:p>
          <a:p>
            <a:endParaRPr lang="en-US" dirty="0"/>
          </a:p>
          <a:p>
            <a:r>
              <a:rPr lang="en-US" dirty="0"/>
              <a:t>[Search for MARC Bibliographic Record, 9937493510405886</a:t>
            </a:r>
          </a:p>
          <a:p>
            <a:r>
              <a:rPr lang="en-US" dirty="0"/>
              <a:t>Edit the record to add 33X fields</a:t>
            </a:r>
          </a:p>
          <a:p>
            <a:r>
              <a:rPr lang="en-US" dirty="0"/>
              <a:t>336 $a computer dataset $b cod $3 </a:t>
            </a:r>
            <a:r>
              <a:rPr lang="en-US" dirty="0" err="1"/>
              <a:t>rdacontent</a:t>
            </a:r>
            <a:endParaRPr lang="en-US" dirty="0"/>
          </a:p>
          <a:p>
            <a:r>
              <a:rPr lang="en-US" dirty="0"/>
              <a:t>337 $a computer $b c $3 </a:t>
            </a:r>
            <a:r>
              <a:rPr lang="en-US" dirty="0" err="1"/>
              <a:t>rdamedia</a:t>
            </a:r>
            <a:endParaRPr lang="en-US" dirty="0"/>
          </a:p>
          <a:p>
            <a:r>
              <a:rPr lang="en-US" dirty="0"/>
              <a:t>338 $a online resource $b </a:t>
            </a:r>
            <a:r>
              <a:rPr lang="en-US" dirty="0" err="1"/>
              <a:t>cr</a:t>
            </a:r>
            <a:r>
              <a:rPr lang="en-US" dirty="0"/>
              <a:t> $3 </a:t>
            </a:r>
            <a:r>
              <a:rPr lang="en-US" dirty="0" err="1"/>
              <a:t>rdacarrier</a:t>
            </a:r>
            <a:r>
              <a:rPr lang="en-US" dirty="0"/>
              <a:t>]</a:t>
            </a:r>
          </a:p>
          <a:p>
            <a:endParaRPr lang="en-US" dirty="0"/>
          </a:p>
          <a:p>
            <a:r>
              <a:rPr lang="en-US" dirty="0"/>
              <a:t>A bibliographic record describes a resource as it is manifested in the world. As catalogers, we’re used to thinking about the areas of description, titles, editions, publishers, and so on from the general to the specific. MARC records also have their own elements that identify how they were created, how they may be used, and how they should be displayed. Some of these details tell us explicitly what kind of resource the record describes.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66C6CAE-6E0A-4531-A948-183874EB4D5E}" type="slidenum">
              <a:rPr lang="en-US" smtClean="0"/>
              <a:t>6</a:t>
            </a:fld>
            <a:endParaRPr lang="en-US"/>
          </a:p>
        </p:txBody>
      </p:sp>
    </p:spTree>
    <p:extLst>
      <p:ext uri="{BB962C8B-B14F-4D97-AF65-F5344CB8AC3E}">
        <p14:creationId xmlns:p14="http://schemas.microsoft.com/office/powerpoint/2010/main" val="1711101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66A29-FC7C-02C7-67AE-5FDCC2D3BF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7235C1-C7DE-B2CF-599A-48607BB878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CA193E-855F-EACB-F1DC-63B6C13B39F9}"/>
              </a:ext>
            </a:extLst>
          </p:cNvPr>
          <p:cNvSpPr>
            <a:spLocks noGrp="1"/>
          </p:cNvSpPr>
          <p:nvPr>
            <p:ph type="body" idx="1"/>
          </p:nvPr>
        </p:nvSpPr>
        <p:spPr/>
        <p:txBody>
          <a:bodyPr/>
          <a:lstStyle/>
          <a:p>
            <a:r>
              <a:rPr lang="en-US" dirty="0"/>
              <a:t>The bibliographic record is the basic requirement for just about everything Alma does. Having inventory of any kind depends on a bib record being present, as does having order records. Discovery and fulfillment are also dependent on bibliographic data. </a:t>
            </a:r>
          </a:p>
          <a:p>
            <a:endParaRPr lang="en-US" dirty="0"/>
          </a:p>
          <a:p>
            <a:r>
              <a:rPr lang="en-US" dirty="0"/>
              <a:t>Beginning with the institution zone, we can start looking the inventory models supported by Alma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titles kw studio </a:t>
            </a:r>
            <a:r>
              <a:rPr lang="en-US" dirty="0" err="1"/>
              <a:t>ghibli</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--modify sort order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--modify display of details]</a:t>
            </a:r>
          </a:p>
          <a:p>
            <a:endParaRPr lang="en-US" dirty="0"/>
          </a:p>
          <a:p>
            <a:r>
              <a:rPr lang="en-US" dirty="0"/>
              <a:t>When a record has been added to your IZ, Alma will assign that record a unique metadata management system identifier, or MMS ID. The first two digits describe the type of record, and the last four digits are specific to your institution. MMS IDs are not your typical, sequential identifier, where you can see the incrementing from one record to the next. The sequential part happens in the middle of the ID, and the larger your institution is, the more digits you’ll have in an ID. </a:t>
            </a:r>
          </a:p>
          <a:p>
            <a:endParaRPr lang="en-US" dirty="0"/>
          </a:p>
          <a:p>
            <a:r>
              <a:rPr lang="en-US" dirty="0"/>
              <a:t>[search physical titles title artistic citizenship]</a:t>
            </a:r>
          </a:p>
          <a:p>
            <a:endParaRPr lang="en-US" dirty="0"/>
          </a:p>
          <a:p>
            <a:r>
              <a:rPr lang="en-US" dirty="0"/>
              <a:t>[search electronic titles title celestial shadows]</a:t>
            </a:r>
          </a:p>
          <a:p>
            <a:endParaRPr lang="en-US" dirty="0"/>
          </a:p>
        </p:txBody>
      </p:sp>
      <p:sp>
        <p:nvSpPr>
          <p:cNvPr id="4" name="Slide Number Placeholder 3">
            <a:extLst>
              <a:ext uri="{FF2B5EF4-FFF2-40B4-BE49-F238E27FC236}">
                <a16:creationId xmlns:a16="http://schemas.microsoft.com/office/drawing/2014/main" id="{FE5AC685-5BA7-0026-D740-064F8CA9B038}"/>
              </a:ext>
            </a:extLst>
          </p:cNvPr>
          <p:cNvSpPr>
            <a:spLocks noGrp="1"/>
          </p:cNvSpPr>
          <p:nvPr>
            <p:ph type="sldNum" sz="quarter" idx="5"/>
          </p:nvPr>
        </p:nvSpPr>
        <p:spPr/>
        <p:txBody>
          <a:bodyPr/>
          <a:lstStyle/>
          <a:p>
            <a:fld id="{B66C6CAE-6E0A-4531-A948-183874EB4D5E}" type="slidenum">
              <a:rPr lang="en-US" smtClean="0"/>
              <a:t>7</a:t>
            </a:fld>
            <a:endParaRPr lang="en-US"/>
          </a:p>
        </p:txBody>
      </p:sp>
    </p:spTree>
    <p:extLst>
      <p:ext uri="{BB962C8B-B14F-4D97-AF65-F5344CB8AC3E}">
        <p14:creationId xmlns:p14="http://schemas.microsoft.com/office/powerpoint/2010/main" val="2357077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titles title wonder of wonders or ISBN 9780805092608; 0805092609</a:t>
            </a:r>
          </a:p>
          <a:p>
            <a:r>
              <a:rPr lang="en-US" dirty="0"/>
              <a:t>--presence of borrowing request data</a:t>
            </a:r>
          </a:p>
          <a:p>
            <a:r>
              <a:rPr lang="en-US" dirty="0"/>
              <a:t>--don't use these records for cataloging, because Alma cleans these up after requests and/or loans are resolved.]</a:t>
            </a:r>
          </a:p>
          <a:p>
            <a:endParaRPr lang="en-US" dirty="0"/>
          </a:p>
          <a:p>
            <a:r>
              <a:rPr lang="en-US" dirty="0"/>
              <a:t>[search all titles: Theatre and metatheatre (991154781296805816)</a:t>
            </a:r>
          </a:p>
          <a:p>
            <a:r>
              <a:rPr lang="en-US" dirty="0"/>
              <a:t>Toggle combined results]</a:t>
            </a:r>
          </a:p>
        </p:txBody>
      </p:sp>
      <p:sp>
        <p:nvSpPr>
          <p:cNvPr id="4" name="Slide Number Placeholder 3"/>
          <p:cNvSpPr>
            <a:spLocks noGrp="1"/>
          </p:cNvSpPr>
          <p:nvPr>
            <p:ph type="sldNum" sz="quarter" idx="5"/>
          </p:nvPr>
        </p:nvSpPr>
        <p:spPr/>
        <p:txBody>
          <a:bodyPr/>
          <a:lstStyle/>
          <a:p>
            <a:fld id="{B66C6CAE-6E0A-4531-A948-183874EB4D5E}" type="slidenum">
              <a:rPr lang="en-US" smtClean="0"/>
              <a:t>9</a:t>
            </a:fld>
            <a:endParaRPr lang="en-US"/>
          </a:p>
        </p:txBody>
      </p:sp>
    </p:spTree>
    <p:extLst>
      <p:ext uri="{BB962C8B-B14F-4D97-AF65-F5344CB8AC3E}">
        <p14:creationId xmlns:p14="http://schemas.microsoft.com/office/powerpoint/2010/main" val="262675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all titles title Die Hard</a:t>
            </a:r>
          </a:p>
          <a:p>
            <a:endParaRPr lang="en-US" dirty="0"/>
          </a:p>
          <a:p>
            <a:r>
              <a:rPr lang="en-US" dirty="0"/>
              <a:t>[search physical titles title Die Hard</a:t>
            </a:r>
          </a:p>
          <a:p>
            <a:r>
              <a:rPr lang="en-US" dirty="0"/>
              <a:t>IZ only results</a:t>
            </a:r>
          </a:p>
          <a:p>
            <a:endParaRPr lang="en-US" dirty="0"/>
          </a:p>
          <a:p>
            <a:r>
              <a:rPr lang="en-US" dirty="0"/>
              <a:t>[search electronic titles </a:t>
            </a:r>
            <a:r>
              <a:rPr lang="en-US" dirty="0" err="1"/>
              <a:t>isbn</a:t>
            </a:r>
            <a:r>
              <a:rPr lang="en-US" dirty="0"/>
              <a:t> 9781118891490</a:t>
            </a:r>
          </a:p>
          <a:p>
            <a:r>
              <a:rPr lang="en-US" dirty="0"/>
              <a:t>                                   or title python</a:t>
            </a:r>
          </a:p>
        </p:txBody>
      </p:sp>
      <p:sp>
        <p:nvSpPr>
          <p:cNvPr id="4" name="Slide Number Placeholder 3"/>
          <p:cNvSpPr>
            <a:spLocks noGrp="1"/>
          </p:cNvSpPr>
          <p:nvPr>
            <p:ph type="sldNum" sz="quarter" idx="5"/>
          </p:nvPr>
        </p:nvSpPr>
        <p:spPr/>
        <p:txBody>
          <a:bodyPr/>
          <a:lstStyle/>
          <a:p>
            <a:fld id="{B66C6CAE-6E0A-4531-A948-183874EB4D5E}" type="slidenum">
              <a:rPr lang="en-US" smtClean="0"/>
              <a:t>10</a:t>
            </a:fld>
            <a:endParaRPr lang="en-US"/>
          </a:p>
        </p:txBody>
      </p:sp>
    </p:spTree>
    <p:extLst>
      <p:ext uri="{BB962C8B-B14F-4D97-AF65-F5344CB8AC3E}">
        <p14:creationId xmlns:p14="http://schemas.microsoft.com/office/powerpoint/2010/main" val="166463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for titles, portfolios, and collections that show</a:t>
            </a:r>
          </a:p>
          <a:p>
            <a:r>
              <a:rPr lang="en-US" dirty="0"/>
              <a:t>--titles may appear in multiple collections</a:t>
            </a:r>
          </a:p>
          <a:p>
            <a:r>
              <a:rPr lang="en-US" dirty="0"/>
              <a:t>--collections may be active or not</a:t>
            </a:r>
          </a:p>
          <a:p>
            <a:r>
              <a:rPr lang="en-US" dirty="0"/>
              <a:t>--portfolios are linked to IZ or not</a:t>
            </a:r>
          </a:p>
          <a:p>
            <a:endParaRPr lang="en-US" dirty="0"/>
          </a:p>
          <a:p>
            <a:r>
              <a:rPr lang="en-US" dirty="0"/>
              <a:t>[search electronic collections title die hard]</a:t>
            </a:r>
          </a:p>
          <a:p>
            <a:r>
              <a:rPr lang="en-US" dirty="0"/>
              <a:t>[search electronic collections institution advanced Availability (collection) available</a:t>
            </a:r>
          </a:p>
          <a:p>
            <a:r>
              <a:rPr lang="en-US" dirty="0"/>
              <a:t>[search electronic portfolios ISBN 9781625840073]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[search electronic titles dear </a:t>
            </a:r>
            <a:r>
              <a:rPr lang="en-US" dirty="0" err="1"/>
              <a:t>evan</a:t>
            </a:r>
            <a:r>
              <a:rPr lang="en-US" dirty="0"/>
              <a:t> </a:t>
            </a:r>
            <a:r>
              <a:rPr lang="en-US" dirty="0" err="1"/>
              <a:t>hansen</a:t>
            </a:r>
            <a:r>
              <a:rPr lang="en-US" dirty="0"/>
              <a:t>]</a:t>
            </a:r>
          </a:p>
          <a:p>
            <a:endParaRPr lang="en-US" dirty="0"/>
          </a:p>
        </p:txBody>
      </p:sp>
      <p:sp>
        <p:nvSpPr>
          <p:cNvPr id="4" name="Slide Number Placeholder 3"/>
          <p:cNvSpPr>
            <a:spLocks noGrp="1"/>
          </p:cNvSpPr>
          <p:nvPr>
            <p:ph type="sldNum" sz="quarter" idx="5"/>
          </p:nvPr>
        </p:nvSpPr>
        <p:spPr/>
        <p:txBody>
          <a:bodyPr/>
          <a:lstStyle/>
          <a:p>
            <a:fld id="{B66C6CAE-6E0A-4531-A948-183874EB4D5E}" type="slidenum">
              <a:rPr lang="en-US" smtClean="0"/>
              <a:t>11</a:t>
            </a:fld>
            <a:endParaRPr lang="en-US"/>
          </a:p>
        </p:txBody>
      </p:sp>
    </p:spTree>
    <p:extLst>
      <p:ext uri="{BB962C8B-B14F-4D97-AF65-F5344CB8AC3E}">
        <p14:creationId xmlns:p14="http://schemas.microsoft.com/office/powerpoint/2010/main" val="1937871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6C6CAE-6E0A-4531-A948-183874EB4D5E}" type="slidenum">
              <a:rPr lang="en-US" smtClean="0"/>
              <a:t>14</a:t>
            </a:fld>
            <a:endParaRPr lang="en-US"/>
          </a:p>
        </p:txBody>
      </p:sp>
    </p:spTree>
    <p:extLst>
      <p:ext uri="{BB962C8B-B14F-4D97-AF65-F5344CB8AC3E}">
        <p14:creationId xmlns:p14="http://schemas.microsoft.com/office/powerpoint/2010/main" val="1206653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for </a:t>
            </a:r>
            <a:r>
              <a:rPr lang="en-US" dirty="0" err="1"/>
              <a:t>Mindgames</a:t>
            </a:r>
            <a:r>
              <a:rPr lang="en-US" dirty="0"/>
              <a:t>, 0809297078</a:t>
            </a:r>
          </a:p>
          <a:p>
            <a:r>
              <a:rPr lang="en-US" dirty="0"/>
              <a:t>Edit record / save</a:t>
            </a:r>
          </a:p>
          <a:p>
            <a:r>
              <a:rPr lang="en-US" dirty="0"/>
              <a:t>Add holdings via template</a:t>
            </a:r>
          </a:p>
          <a:p>
            <a:r>
              <a:rPr lang="en-US" dirty="0"/>
              <a:t>Add item via template 31234588602181</a:t>
            </a:r>
          </a:p>
          <a:p>
            <a:endParaRPr lang="en-US" dirty="0"/>
          </a:p>
        </p:txBody>
      </p:sp>
      <p:sp>
        <p:nvSpPr>
          <p:cNvPr id="4" name="Slide Number Placeholder 3"/>
          <p:cNvSpPr>
            <a:spLocks noGrp="1"/>
          </p:cNvSpPr>
          <p:nvPr>
            <p:ph type="sldNum" sz="quarter" idx="5"/>
          </p:nvPr>
        </p:nvSpPr>
        <p:spPr/>
        <p:txBody>
          <a:bodyPr/>
          <a:lstStyle/>
          <a:p>
            <a:fld id="{B66C6CAE-6E0A-4531-A948-183874EB4D5E}" type="slidenum">
              <a:rPr lang="en-US" smtClean="0"/>
              <a:t>15</a:t>
            </a:fld>
            <a:endParaRPr lang="en-US"/>
          </a:p>
        </p:txBody>
      </p:sp>
    </p:spTree>
    <p:extLst>
      <p:ext uri="{BB962C8B-B14F-4D97-AF65-F5344CB8AC3E}">
        <p14:creationId xmlns:p14="http://schemas.microsoft.com/office/powerpoint/2010/main" val="3969240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a:t>
            </a:r>
          </a:p>
        </p:txBody>
      </p:sp>
      <p:sp>
        <p:nvSpPr>
          <p:cNvPr id="4" name="Slide Number Placeholder 3"/>
          <p:cNvSpPr>
            <a:spLocks noGrp="1"/>
          </p:cNvSpPr>
          <p:nvPr>
            <p:ph type="sldNum" sz="quarter" idx="5"/>
          </p:nvPr>
        </p:nvSpPr>
        <p:spPr/>
        <p:txBody>
          <a:bodyPr/>
          <a:lstStyle/>
          <a:p>
            <a:fld id="{B66C6CAE-6E0A-4531-A948-183874EB4D5E}" type="slidenum">
              <a:rPr lang="en-US" smtClean="0"/>
              <a:t>16</a:t>
            </a:fld>
            <a:endParaRPr lang="en-US"/>
          </a:p>
        </p:txBody>
      </p:sp>
    </p:spTree>
    <p:extLst>
      <p:ext uri="{BB962C8B-B14F-4D97-AF65-F5344CB8AC3E}">
        <p14:creationId xmlns:p14="http://schemas.microsoft.com/office/powerpoint/2010/main" val="1358690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5367" y="1358901"/>
            <a:ext cx="3092451" cy="232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1"/>
            <a:ext cx="12192000"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1" y="3906838"/>
            <a:ext cx="2984500"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75544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Click icon to add picture</a:t>
            </a:r>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0431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61622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758707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326506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4183527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642566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84788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hasCustomPrompt="1"/>
          </p:nvPr>
        </p:nvSpPr>
        <p:spPr>
          <a:xfrm>
            <a:off x="307220" y="-94785"/>
            <a:ext cx="10972800" cy="602796"/>
          </a:xfrm>
        </p:spPr>
        <p:txBody>
          <a:bodyPr>
            <a:normAutofit/>
          </a:bodyPr>
          <a:lstStyle>
            <a:lvl1pPr>
              <a:defRPr sz="1600" cap="all">
                <a:solidFill>
                  <a:schemeClr val="bg2"/>
                </a:solidFill>
              </a:defRPr>
            </a:lvl1pPr>
          </a:lstStyle>
          <a:p>
            <a:r>
              <a:rPr lang="en-US"/>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p:nvPicPr>
        <p:blipFill>
          <a:blip r:embed="rId2"/>
          <a:stretch>
            <a:fillRect/>
          </a:stretch>
        </p:blipFill>
        <p:spPr>
          <a:xfrm>
            <a:off x="0" y="6159500"/>
            <a:ext cx="2353733" cy="698500"/>
          </a:xfrm>
          <a:prstGeom prst="rect">
            <a:avLst/>
          </a:prstGeom>
        </p:spPr>
      </p:pic>
    </p:spTree>
    <p:extLst>
      <p:ext uri="{BB962C8B-B14F-4D97-AF65-F5344CB8AC3E}">
        <p14:creationId xmlns:p14="http://schemas.microsoft.com/office/powerpoint/2010/main" val="3733498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917854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Click icon to add picture</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297268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26" y="9770"/>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567" y="2741614"/>
            <a:ext cx="6741584" cy="95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657411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8399784" y="1028736"/>
            <a:ext cx="3792216"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2">
            <a:extLst>
              <a:ext uri="{FF2B5EF4-FFF2-40B4-BE49-F238E27FC236}">
                <a16:creationId xmlns:a16="http://schemas.microsoft.com/office/drawing/2014/main" id="{A054B965-4D7C-4CBD-8A94-7852BE4E4573}"/>
              </a:ext>
            </a:extLst>
          </p:cNvPr>
          <p:cNvSpPr/>
          <p:nvPr/>
        </p:nvSpPr>
        <p:spPr>
          <a:xfrm rot="16200000">
            <a:off x="8737581" y="2478111"/>
            <a:ext cx="4602537" cy="2306305"/>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CC9C715B-D967-4E36-BF64-BCDC51CCC933}"/>
              </a:ext>
            </a:extLst>
          </p:cNvPr>
          <p:cNvSpPr/>
          <p:nvPr/>
        </p:nvSpPr>
        <p:spPr>
          <a:xfrm>
            <a:off x="8574475" y="4401520"/>
            <a:ext cx="3720556"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5399" y="2491161"/>
            <a:ext cx="3120396" cy="2389459"/>
          </a:xfrm>
          <a:prstGeom prst="rect">
            <a:avLst/>
          </a:prstGeom>
        </p:spPr>
      </p:pic>
      <p:sp>
        <p:nvSpPr>
          <p:cNvPr id="3" name="Slide Number Placeholder 2"/>
          <p:cNvSpPr>
            <a:spLocks noGrp="1"/>
          </p:cNvSpPr>
          <p:nvPr>
            <p:ph type="sldNum" sz="quarter" idx="10"/>
          </p:nvPr>
        </p:nvSpPr>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p>
            <a:r>
              <a:rPr lang="en-US"/>
              <a:t>Click to edit Master title style</a:t>
            </a:r>
          </a:p>
        </p:txBody>
      </p:sp>
      <p:sp>
        <p:nvSpPr>
          <p:cNvPr id="9" name="Content Placeholder 2"/>
          <p:cNvSpPr>
            <a:spLocks noGrp="1"/>
          </p:cNvSpPr>
          <p:nvPr>
            <p:ph idx="1" hasCustomPrompt="1"/>
          </p:nvPr>
        </p:nvSpPr>
        <p:spPr>
          <a:xfrm>
            <a:off x="527382" y="1028736"/>
            <a:ext cx="7749455"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11117620" y="1325628"/>
            <a:ext cx="629973"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8666256" y="5157194"/>
            <a:ext cx="1116411"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Rectangle 34">
            <a:extLst>
              <a:ext uri="{FF2B5EF4-FFF2-40B4-BE49-F238E27FC236}">
                <a16:creationId xmlns:a16="http://schemas.microsoft.com/office/drawing/2014/main" id="{39BA4C5E-9346-449D-87A7-BDEC4A2014DF}"/>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21985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4562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89582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83684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24700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922005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19586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60614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73578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79466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34" y="12274"/>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1" y="2725738"/>
            <a:ext cx="4567767"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060221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143945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035545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24074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467159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17924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77671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432710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9E0BE-5B6C-91CF-4AB4-081FE96DC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08F920-014B-11F0-74D1-C3856E40E0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9B27B-160F-28C3-A96E-3E0ABC0A98C6}"/>
              </a:ext>
            </a:extLst>
          </p:cNvPr>
          <p:cNvSpPr>
            <a:spLocks noGrp="1"/>
          </p:cNvSpPr>
          <p:nvPr>
            <p:ph type="dt" sz="half" idx="10"/>
          </p:nvPr>
        </p:nvSpPr>
        <p:spPr/>
        <p:txBody>
          <a:bodyPr/>
          <a:lstStyle/>
          <a:p>
            <a:fld id="{73EA4C1D-15DC-4111-8AE5-95D6E05903D7}" type="datetimeFigureOut">
              <a:rPr lang="en-US" smtClean="0"/>
              <a:t>2/17/2025</a:t>
            </a:fld>
            <a:endParaRPr lang="en-US"/>
          </a:p>
        </p:txBody>
      </p:sp>
      <p:sp>
        <p:nvSpPr>
          <p:cNvPr id="5" name="Footer Placeholder 4">
            <a:extLst>
              <a:ext uri="{FF2B5EF4-FFF2-40B4-BE49-F238E27FC236}">
                <a16:creationId xmlns:a16="http://schemas.microsoft.com/office/drawing/2014/main" id="{E776D981-2858-D491-EEBD-85CCEE586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BE17C-526B-4103-F3C8-77B8C3423A37}"/>
              </a:ext>
            </a:extLst>
          </p:cNvPr>
          <p:cNvSpPr>
            <a:spLocks noGrp="1"/>
          </p:cNvSpPr>
          <p:nvPr>
            <p:ph type="sldNum" sz="quarter" idx="12"/>
          </p:nvPr>
        </p:nvSpPr>
        <p:spPr/>
        <p:txBody>
          <a:bodyPr/>
          <a:lstStyle/>
          <a:p>
            <a:fld id="{D1B85B97-0FDC-42A2-A3DC-953BEC3CA572}" type="slidenum">
              <a:rPr lang="en-US" smtClean="0"/>
              <a:t>‹#›</a:t>
            </a:fld>
            <a:endParaRPr lang="en-US"/>
          </a:p>
        </p:txBody>
      </p:sp>
    </p:spTree>
    <p:extLst>
      <p:ext uri="{BB962C8B-B14F-4D97-AF65-F5344CB8AC3E}">
        <p14:creationId xmlns:p14="http://schemas.microsoft.com/office/powerpoint/2010/main" val="7898813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26F60-EE60-ABE0-D723-DE915A04AE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593993-6748-9B07-BE79-E1BA2EAAC4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6CB6CA-147F-F0EB-31E1-AE9AFA7AE3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CA0FB8-5C1C-055D-69FD-67673F120E3A}"/>
              </a:ext>
            </a:extLst>
          </p:cNvPr>
          <p:cNvSpPr>
            <a:spLocks noGrp="1"/>
          </p:cNvSpPr>
          <p:nvPr>
            <p:ph type="dt" sz="half" idx="10"/>
          </p:nvPr>
        </p:nvSpPr>
        <p:spPr/>
        <p:txBody>
          <a:bodyPr/>
          <a:lstStyle/>
          <a:p>
            <a:fld id="{73EA4C1D-15DC-4111-8AE5-95D6E05903D7}" type="datetimeFigureOut">
              <a:rPr lang="en-US" smtClean="0"/>
              <a:t>2/17/2025</a:t>
            </a:fld>
            <a:endParaRPr lang="en-US"/>
          </a:p>
        </p:txBody>
      </p:sp>
      <p:sp>
        <p:nvSpPr>
          <p:cNvPr id="6" name="Footer Placeholder 5">
            <a:extLst>
              <a:ext uri="{FF2B5EF4-FFF2-40B4-BE49-F238E27FC236}">
                <a16:creationId xmlns:a16="http://schemas.microsoft.com/office/drawing/2014/main" id="{5B5180CF-5FDA-9212-B568-939E4C1BA4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5FEE55-F4BD-B33C-E227-373CDCB7D54F}"/>
              </a:ext>
            </a:extLst>
          </p:cNvPr>
          <p:cNvSpPr>
            <a:spLocks noGrp="1"/>
          </p:cNvSpPr>
          <p:nvPr>
            <p:ph type="sldNum" sz="quarter" idx="12"/>
          </p:nvPr>
        </p:nvSpPr>
        <p:spPr/>
        <p:txBody>
          <a:bodyPr/>
          <a:lstStyle/>
          <a:p>
            <a:fld id="{D1B85B97-0FDC-42A2-A3DC-953BEC3CA572}" type="slidenum">
              <a:rPr lang="en-US" smtClean="0"/>
              <a:t>‹#›</a:t>
            </a:fld>
            <a:endParaRPr lang="en-US"/>
          </a:p>
        </p:txBody>
      </p:sp>
    </p:spTree>
    <p:extLst>
      <p:ext uri="{BB962C8B-B14F-4D97-AF65-F5344CB8AC3E}">
        <p14:creationId xmlns:p14="http://schemas.microsoft.com/office/powerpoint/2010/main" val="16550413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5368" y="1358903"/>
            <a:ext cx="3092451" cy="232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3"/>
            <a:ext cx="12192000"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1" y="3906838"/>
            <a:ext cx="2984500"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76400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19" y="-19538"/>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34" y="2882901"/>
            <a:ext cx="11345333"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1773270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27" y="9772"/>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567" y="2741616"/>
            <a:ext cx="6741584" cy="95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837172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35" y="12276"/>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2" y="2725738"/>
            <a:ext cx="4567767"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689032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18" y="-19538"/>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35" y="2882903"/>
            <a:ext cx="11345333"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382298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6" y="12994"/>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6"/>
            <a:ext cx="9550400"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599150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5" y="22045"/>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2179996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8" y="634998"/>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2" y="634998"/>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20" y="5599113"/>
            <a:ext cx="11499849" cy="635000"/>
          </a:xfrm>
        </p:spPr>
        <p:txBody>
          <a:bodyPr/>
          <a:lstStyle>
            <a:lvl1pPr>
              <a:defRPr sz="10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76153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74951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6" name="Title 1"/>
          <p:cNvSpPr>
            <a:spLocks noGrp="1"/>
          </p:cNvSpPr>
          <p:nvPr>
            <p:ph type="title"/>
          </p:nvPr>
        </p:nvSpPr>
        <p:spPr>
          <a:xfrm>
            <a:off x="7798571" y="273053"/>
            <a:ext cx="4011084" cy="673677"/>
          </a:xfrm>
        </p:spPr>
        <p:txBody>
          <a:bodyPr anchor="b"/>
          <a:lstStyle>
            <a:lvl1pPr algn="l">
              <a:defRPr sz="1500" b="1"/>
            </a:lvl1pPr>
          </a:lstStyle>
          <a:p>
            <a:r>
              <a:rPr lang="en-US"/>
              <a:t>Click to edit Master title style</a:t>
            </a:r>
          </a:p>
        </p:txBody>
      </p:sp>
      <p:sp>
        <p:nvSpPr>
          <p:cNvPr id="7" name="Content Placeholder 2"/>
          <p:cNvSpPr>
            <a:spLocks noGrp="1"/>
          </p:cNvSpPr>
          <p:nvPr>
            <p:ph idx="1"/>
          </p:nvPr>
        </p:nvSpPr>
        <p:spPr>
          <a:xfrm>
            <a:off x="366957" y="273053"/>
            <a:ext cx="6517793" cy="5853113"/>
          </a:xfrm>
        </p:spPr>
        <p:txBody>
          <a:bodyPr/>
          <a:lstStyle>
            <a:lvl1pPr>
              <a:defRPr sz="1950" b="0" i="0" cap="all">
                <a:solidFill>
                  <a:schemeClr val="bg2"/>
                </a:solidFill>
                <a:latin typeface="+mj-lt"/>
              </a:defRPr>
            </a:lvl1pPr>
            <a:lvl2pPr marL="0" indent="0">
              <a:buFontTx/>
              <a:buNone/>
              <a:defRPr sz="1200" b="0" i="0">
                <a:solidFill>
                  <a:schemeClr val="bg2"/>
                </a:solidFill>
                <a:latin typeface="+mj-lt"/>
              </a:defRPr>
            </a:lvl2pPr>
            <a:lvl3pPr marL="171450" indent="0">
              <a:spcBef>
                <a:spcPts val="375"/>
              </a:spcBef>
              <a:buFontTx/>
              <a:buNone/>
              <a:defRPr sz="900" b="0" i="0">
                <a:solidFill>
                  <a:schemeClr val="bg2"/>
                </a:solidFill>
                <a:latin typeface="+mj-lt"/>
              </a:defRPr>
            </a:lvl3pPr>
            <a:lvl4pPr>
              <a:defRPr sz="1500" b="0" i="0">
                <a:latin typeface="+mj-lt"/>
              </a:defRPr>
            </a:lvl4pPr>
            <a:lvl5pPr>
              <a:defRPr sz="1500" b="0" i="0">
                <a:latin typeface="+mj-lt"/>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7798571" y="1054107"/>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40380906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2" y="0"/>
            <a:ext cx="96668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4" name="Title 1"/>
          <p:cNvSpPr>
            <a:spLocks noGrp="1"/>
          </p:cNvSpPr>
          <p:nvPr>
            <p:ph type="title"/>
          </p:nvPr>
        </p:nvSpPr>
        <p:spPr>
          <a:xfrm>
            <a:off x="609600" y="274641"/>
            <a:ext cx="8657552" cy="683635"/>
          </a:xfrm>
        </p:spPr>
        <p:txBody>
          <a:bodyPr>
            <a:normAutofit/>
          </a:bodyPr>
          <a:lstStyle>
            <a:lvl1pPr algn="l">
              <a:defRPr sz="1800" b="0" i="0" cap="all">
                <a:solidFill>
                  <a:schemeClr val="bg2"/>
                </a:solidFill>
              </a:defRPr>
            </a:lvl1pPr>
          </a:lstStyle>
          <a:p>
            <a:r>
              <a:rPr lang="en-US"/>
              <a:t>Click to edit Master title style</a:t>
            </a:r>
          </a:p>
        </p:txBody>
      </p:sp>
      <p:sp>
        <p:nvSpPr>
          <p:cNvPr id="5" name="Text Placeholder 10"/>
          <p:cNvSpPr>
            <a:spLocks noGrp="1"/>
          </p:cNvSpPr>
          <p:nvPr>
            <p:ph type="body" sz="quarter" idx="10"/>
          </p:nvPr>
        </p:nvSpPr>
        <p:spPr>
          <a:xfrm>
            <a:off x="609602"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2"/>
          <p:cNvSpPr>
            <a:spLocks noGrp="1"/>
          </p:cNvSpPr>
          <p:nvPr>
            <p:ph type="pic" sz="quarter" idx="11"/>
          </p:nvPr>
        </p:nvSpPr>
        <p:spPr>
          <a:xfrm>
            <a:off x="9774769" y="0"/>
            <a:ext cx="2417233" cy="1639888"/>
          </a:xfrm>
        </p:spPr>
        <p:txBody>
          <a:bodyPr rtlCol="0">
            <a:normAutofit/>
          </a:bodyPr>
          <a:lstStyle/>
          <a:p>
            <a:pPr lvl="0"/>
            <a:r>
              <a:rPr lang="en-US" noProof="0"/>
              <a:t>Click icon to add picture</a:t>
            </a:r>
          </a:p>
        </p:txBody>
      </p:sp>
      <p:sp>
        <p:nvSpPr>
          <p:cNvPr id="7" name="Picture Placeholder 14"/>
          <p:cNvSpPr>
            <a:spLocks noGrp="1"/>
          </p:cNvSpPr>
          <p:nvPr>
            <p:ph type="pic" sz="quarter" idx="12"/>
          </p:nvPr>
        </p:nvSpPr>
        <p:spPr>
          <a:xfrm>
            <a:off x="9774769" y="1708440"/>
            <a:ext cx="2417233" cy="2332038"/>
          </a:xfrm>
        </p:spPr>
        <p:txBody>
          <a:bodyPr rtlCol="0">
            <a:normAutofit/>
          </a:bodyPr>
          <a:lstStyle/>
          <a:p>
            <a:pPr lvl="0"/>
            <a:r>
              <a:rPr lang="en-US" noProof="0"/>
              <a:t>Click icon to add picture</a:t>
            </a:r>
          </a:p>
        </p:txBody>
      </p:sp>
      <p:sp>
        <p:nvSpPr>
          <p:cNvPr id="8" name="Picture Placeholder 16"/>
          <p:cNvSpPr>
            <a:spLocks noGrp="1"/>
          </p:cNvSpPr>
          <p:nvPr>
            <p:ph type="pic" sz="quarter" idx="13"/>
          </p:nvPr>
        </p:nvSpPr>
        <p:spPr>
          <a:xfrm>
            <a:off x="9774769" y="4122305"/>
            <a:ext cx="2417233" cy="228123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1762987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Click icon to add picture</a:t>
            </a:r>
          </a:p>
        </p:txBody>
      </p:sp>
      <p:sp>
        <p:nvSpPr>
          <p:cNvPr id="5" name="Title 1"/>
          <p:cNvSpPr>
            <a:spLocks noGrp="1"/>
          </p:cNvSpPr>
          <p:nvPr>
            <p:ph type="title"/>
          </p:nvPr>
        </p:nvSpPr>
        <p:spPr>
          <a:xfrm>
            <a:off x="1339275" y="5323457"/>
            <a:ext cx="9698181" cy="1362075"/>
          </a:xfrm>
        </p:spPr>
        <p:txBody>
          <a:bodyPr anchor="t">
            <a:normAutofit/>
          </a:bodyPr>
          <a:lstStyle>
            <a:lvl1pPr algn="l">
              <a:defRPr sz="2100" b="1" cap="all">
                <a:solidFill>
                  <a:schemeClr val="bg2"/>
                </a:solidFill>
              </a:defRPr>
            </a:lvl1pPr>
          </a:lstStyle>
          <a:p>
            <a:r>
              <a:rPr lang="en-US"/>
              <a:t>Click to edit Master title style</a:t>
            </a:r>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200">
                <a:solidFill>
                  <a:schemeClr val="bg1">
                    <a:lumMod val="8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964210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718130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6" y="12992"/>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4"/>
            <a:ext cx="9550400"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7337972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423562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7679483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9051135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6502099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Content Placeholder 2"/>
          <p:cNvSpPr>
            <a:spLocks noGrp="1"/>
          </p:cNvSpPr>
          <p:nvPr>
            <p:ph idx="1"/>
          </p:nvPr>
        </p:nvSpPr>
        <p:spPr>
          <a:xfrm>
            <a:off x="416078"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5" name="Chart Placeholder 9"/>
          <p:cNvSpPr>
            <a:spLocks noGrp="1"/>
          </p:cNvSpPr>
          <p:nvPr>
            <p:ph type="chart" sz="quarter" idx="10"/>
          </p:nvPr>
        </p:nvSpPr>
        <p:spPr>
          <a:xfrm>
            <a:off x="6881284" y="758828"/>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8"/>
            <a:ext cx="5018616" cy="2805113"/>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0467003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Content Placeholder 2"/>
          <p:cNvSpPr>
            <a:spLocks noGrp="1"/>
          </p:cNvSpPr>
          <p:nvPr>
            <p:ph idx="1"/>
          </p:nvPr>
        </p:nvSpPr>
        <p:spPr>
          <a:xfrm>
            <a:off x="416078"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Tree>
    <p:extLst>
      <p:ext uri="{BB962C8B-B14F-4D97-AF65-F5344CB8AC3E}">
        <p14:creationId xmlns:p14="http://schemas.microsoft.com/office/powerpoint/2010/main" val="22270441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Content Placeholder 2"/>
          <p:cNvSpPr>
            <a:spLocks noGrp="1"/>
          </p:cNvSpPr>
          <p:nvPr>
            <p:ph idx="1"/>
          </p:nvPr>
        </p:nvSpPr>
        <p:spPr>
          <a:xfrm>
            <a:off x="416078" y="5369703"/>
            <a:ext cx="11329500" cy="864845"/>
          </a:xfrm>
        </p:spPr>
        <p:txBody>
          <a:bodyPr/>
          <a:lstStyle>
            <a:lvl1pPr>
              <a:defRPr sz="10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6" name="Chart Placeholder 4"/>
          <p:cNvSpPr>
            <a:spLocks noGrp="1"/>
          </p:cNvSpPr>
          <p:nvPr>
            <p:ph type="chart" sz="quarter" idx="10"/>
          </p:nvPr>
        </p:nvSpPr>
        <p:spPr>
          <a:xfrm>
            <a:off x="416078"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41509445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1" y="3"/>
            <a:ext cx="5988051" cy="6384925"/>
          </a:xfrm>
        </p:spPr>
        <p:txBody>
          <a:bodyPr rtlCol="0">
            <a:normAutofit/>
          </a:bodyPr>
          <a:lstStyle/>
          <a:p>
            <a:pPr lvl="0"/>
            <a:r>
              <a:rPr lang="en-US" noProof="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Click icon to add picture</a:t>
            </a:r>
          </a:p>
        </p:txBody>
      </p:sp>
      <p:sp>
        <p:nvSpPr>
          <p:cNvPr id="4" name="Picture Placeholder 11"/>
          <p:cNvSpPr>
            <a:spLocks noGrp="1"/>
          </p:cNvSpPr>
          <p:nvPr>
            <p:ph type="pic" sz="quarter" idx="12"/>
          </p:nvPr>
        </p:nvSpPr>
        <p:spPr>
          <a:xfrm>
            <a:off x="6096000" y="3372000"/>
            <a:ext cx="6096000" cy="3012927"/>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9826719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8" y="634998"/>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2" y="634998"/>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20" y="5599113"/>
            <a:ext cx="11499849" cy="635000"/>
          </a:xfrm>
        </p:spPr>
        <p:txBody>
          <a:bodyPr/>
          <a:lstStyle>
            <a:lvl1pPr>
              <a:defRPr sz="10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318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5" y="22043"/>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7906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6697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74951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5163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1" y="0"/>
            <a:ext cx="96668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a:t>Click icon to add picture</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a:t>Click icon to add picture</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602300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theme" Target="../theme/theme2.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7"/>
          <p:cNvGrpSpPr>
            <a:grpSpLocks/>
          </p:cNvGrpSpPr>
          <p:nvPr/>
        </p:nvGrpSpPr>
        <p:grpSpPr bwMode="auto">
          <a:xfrm>
            <a:off x="1" y="6450776"/>
            <a:ext cx="12203936" cy="415057"/>
            <a:chOff x="126124" y="6360379"/>
            <a:chExt cx="9091992" cy="504457"/>
          </a:xfrm>
        </p:grpSpPr>
        <p:sp>
          <p:nvSpPr>
            <p:cNvPr id="9" name="Rectangle 8"/>
            <p:cNvSpPr/>
            <p:nvPr/>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grpSp>
    </p:spTree>
    <p:extLst>
      <p:ext uri="{BB962C8B-B14F-4D97-AF65-F5344CB8AC3E}">
        <p14:creationId xmlns:p14="http://schemas.microsoft.com/office/powerpoint/2010/main" val="89383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7"/>
          <p:cNvGrpSpPr>
            <a:grpSpLocks/>
          </p:cNvGrpSpPr>
          <p:nvPr/>
        </p:nvGrpSpPr>
        <p:grpSpPr bwMode="auto">
          <a:xfrm>
            <a:off x="1" y="6450778"/>
            <a:ext cx="12203936" cy="415057"/>
            <a:chOff x="126124" y="6360379"/>
            <a:chExt cx="9091992" cy="504457"/>
          </a:xfrm>
        </p:grpSpPr>
        <p:sp>
          <p:nvSpPr>
            <p:cNvPr id="9" name="Rectangle 8"/>
            <p:cNvSpPr/>
            <p:nvPr/>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grpSp>
      </p:grpSp>
    </p:spTree>
    <p:extLst>
      <p:ext uri="{BB962C8B-B14F-4D97-AF65-F5344CB8AC3E}">
        <p14:creationId xmlns:p14="http://schemas.microsoft.com/office/powerpoint/2010/main" val="301693094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Lst>
  <p:txStyles>
    <p:titleStyle>
      <a:lvl1pPr algn="l" defTabSz="342900" rtl="0" eaLnBrk="1" fontAlgn="base" hangingPunct="1">
        <a:spcBef>
          <a:spcPct val="0"/>
        </a:spcBef>
        <a:spcAft>
          <a:spcPct val="0"/>
        </a:spcAft>
        <a:defRPr sz="2700" kern="1200">
          <a:solidFill>
            <a:schemeClr val="tx1"/>
          </a:solidFill>
          <a:latin typeface="+mj-lt"/>
          <a:ea typeface="ＭＳ Ｐゴシック" charset="0"/>
          <a:cs typeface="ＭＳ Ｐゴシック" charset="0"/>
        </a:defRPr>
      </a:lvl1pPr>
      <a:lvl2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2pPr>
      <a:lvl3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3pPr>
      <a:lvl4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4pPr>
      <a:lvl5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5pPr>
      <a:lvl6pPr marL="3429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6pPr>
      <a:lvl7pPr marL="6858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7pPr>
      <a:lvl8pPr marL="10287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8pPr>
      <a:lvl9pPr marL="13716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9pPr>
    </p:titleStyle>
    <p:bodyStyle>
      <a:lvl1pPr algn="l" defTabSz="342900" rtl="0" eaLnBrk="1" fontAlgn="base" hangingPunct="1">
        <a:spcBef>
          <a:spcPct val="20000"/>
        </a:spcBef>
        <a:spcAft>
          <a:spcPct val="0"/>
        </a:spcAft>
        <a:defRPr sz="1875" kern="1200">
          <a:solidFill>
            <a:schemeClr val="tx1"/>
          </a:solidFill>
          <a:latin typeface="+mn-lt"/>
          <a:ea typeface="ＭＳ Ｐゴシック" charset="0"/>
          <a:cs typeface="ＭＳ Ｐゴシック" charset="0"/>
        </a:defRPr>
      </a:lvl1pPr>
      <a:lvl2pPr marL="557213" indent="-214313" algn="l" defTabSz="342900" rtl="0" eaLnBrk="1" fontAlgn="base" hangingPunct="1">
        <a:spcBef>
          <a:spcPct val="20000"/>
        </a:spcBef>
        <a:spcAft>
          <a:spcPct val="0"/>
        </a:spcAft>
        <a:buFont typeface="Arial" charset="0"/>
        <a:buChar char="–"/>
        <a:defRPr sz="1650" kern="1200">
          <a:solidFill>
            <a:schemeClr val="tx1"/>
          </a:solidFill>
          <a:latin typeface="+mn-lt"/>
          <a:ea typeface="ＭＳ Ｐゴシック" charset="0"/>
          <a:cs typeface="+mn-cs"/>
        </a:defRPr>
      </a:lvl2pPr>
      <a:lvl3pPr marL="857250" indent="-171450" algn="l" defTabSz="342900" rtl="0" eaLnBrk="1" fontAlgn="base" hangingPunct="1">
        <a:spcBef>
          <a:spcPct val="20000"/>
        </a:spcBef>
        <a:spcAft>
          <a:spcPct val="0"/>
        </a:spcAft>
        <a:buFont typeface="Arial" charset="0"/>
        <a:buChar char="•"/>
        <a:defRPr sz="1425" kern="1200">
          <a:solidFill>
            <a:schemeClr val="tx1"/>
          </a:solidFill>
          <a:latin typeface="+mn-lt"/>
          <a:ea typeface="ＭＳ Ｐゴシック" charset="0"/>
          <a:cs typeface="+mn-cs"/>
        </a:defRPr>
      </a:lvl3pPr>
      <a:lvl4pPr marL="1200150" indent="-171450" algn="l" defTabSz="342900" rtl="0" eaLnBrk="1" fontAlgn="base" hangingPunct="1">
        <a:spcBef>
          <a:spcPct val="20000"/>
        </a:spcBef>
        <a:spcAft>
          <a:spcPct val="0"/>
        </a:spcAft>
        <a:buFont typeface="Arial" charset="0"/>
        <a:buChar char="–"/>
        <a:defRPr sz="1200" kern="1200">
          <a:solidFill>
            <a:schemeClr val="tx1"/>
          </a:solidFill>
          <a:latin typeface="+mn-lt"/>
          <a:ea typeface="ＭＳ Ｐゴシック" charset="0"/>
          <a:cs typeface="+mn-cs"/>
        </a:defRPr>
      </a:lvl4pPr>
      <a:lvl5pPr marL="1543050" indent="-171450" algn="l" defTabSz="342900" rtl="0" eaLnBrk="1" fontAlgn="base" hangingPunct="1">
        <a:spcBef>
          <a:spcPct val="20000"/>
        </a:spcBef>
        <a:spcAft>
          <a:spcPct val="0"/>
        </a:spcAft>
        <a:buFont typeface="Arial" charset="0"/>
        <a:buChar char="»"/>
        <a:defRPr sz="105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hyperlink" Target="https://knowledge.exlibrisgroup.com/Alma/Training/Webinars/Implementing_Acquisitions_in_Alma" TargetMode="External"/><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hyperlink" Target="https://www.carli.illinois.edu/products-services/i-share/coop-cat-policies" TargetMode="Externa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hyperlink" Target="https://go.uillinois.edu/cattrain2025" TargetMode="External"/><Relationship Id="rId2" Type="http://schemas.openxmlformats.org/officeDocument/2006/relationships/hyperlink" Target="https://illinois.qualtrics.com/jfe/form/SV_3g5SVoYRPgWk2Wy" TargetMode="Externa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3A374-B1CD-8FF9-8E0D-56FB93D0D17E}"/>
              </a:ext>
            </a:extLst>
          </p:cNvPr>
          <p:cNvSpPr>
            <a:spLocks noGrp="1"/>
          </p:cNvSpPr>
          <p:nvPr>
            <p:ph type="ctrTitle"/>
          </p:nvPr>
        </p:nvSpPr>
        <p:spPr>
          <a:xfrm>
            <a:off x="914400" y="4919196"/>
            <a:ext cx="10363200" cy="1079293"/>
          </a:xfrm>
        </p:spPr>
        <p:txBody>
          <a:bodyPr wrap="square" anchor="ctr">
            <a:normAutofit/>
          </a:bodyPr>
          <a:lstStyle/>
          <a:p>
            <a:r>
              <a:rPr lang="en-US"/>
              <a:t>Resource Management Training</a:t>
            </a:r>
          </a:p>
        </p:txBody>
      </p:sp>
      <p:sp>
        <p:nvSpPr>
          <p:cNvPr id="3" name="Subtitle 2">
            <a:extLst>
              <a:ext uri="{FF2B5EF4-FFF2-40B4-BE49-F238E27FC236}">
                <a16:creationId xmlns:a16="http://schemas.microsoft.com/office/drawing/2014/main" id="{F67AD4E4-C115-F13E-B0A7-001462664307}"/>
              </a:ext>
            </a:extLst>
          </p:cNvPr>
          <p:cNvSpPr>
            <a:spLocks noGrp="1"/>
          </p:cNvSpPr>
          <p:nvPr>
            <p:ph type="subTitle" idx="1"/>
          </p:nvPr>
        </p:nvSpPr>
        <p:spPr>
          <a:xfrm>
            <a:off x="1828800" y="5740694"/>
            <a:ext cx="8534400" cy="987225"/>
          </a:xfrm>
        </p:spPr>
        <p:txBody>
          <a:bodyPr wrap="square" anchor="t">
            <a:normAutofit/>
          </a:bodyPr>
          <a:lstStyle/>
          <a:p>
            <a:r>
              <a:rPr lang="en-US" dirty="0"/>
              <a:t>Session 1</a:t>
            </a:r>
          </a:p>
          <a:p>
            <a:r>
              <a:rPr lang="en-US" dirty="0"/>
              <a:t>Alma Inventory Models and Searching</a:t>
            </a:r>
          </a:p>
        </p:txBody>
      </p:sp>
    </p:spTree>
    <p:extLst>
      <p:ext uri="{BB962C8B-B14F-4D97-AF65-F5344CB8AC3E}">
        <p14:creationId xmlns:p14="http://schemas.microsoft.com/office/powerpoint/2010/main" val="203018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5BA05-AEA8-617D-EA48-A9554647F0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626B61-2D86-B9F5-D5B3-22C5C512FE16}"/>
              </a:ext>
            </a:extLst>
          </p:cNvPr>
          <p:cNvSpPr>
            <a:spLocks noGrp="1"/>
          </p:cNvSpPr>
          <p:nvPr>
            <p:ph type="title"/>
          </p:nvPr>
        </p:nvSpPr>
        <p:spPr/>
        <p:txBody>
          <a:bodyPr/>
          <a:lstStyle/>
          <a:p>
            <a:r>
              <a:rPr lang="en-US" dirty="0"/>
              <a:t>Network Zone Titles</a:t>
            </a:r>
          </a:p>
        </p:txBody>
      </p:sp>
      <p:sp>
        <p:nvSpPr>
          <p:cNvPr id="3" name="Content Placeholder 2">
            <a:extLst>
              <a:ext uri="{FF2B5EF4-FFF2-40B4-BE49-F238E27FC236}">
                <a16:creationId xmlns:a16="http://schemas.microsoft.com/office/drawing/2014/main" id="{BB20B91D-8454-831F-B19C-ADA81E3D3ACA}"/>
              </a:ext>
            </a:extLst>
          </p:cNvPr>
          <p:cNvSpPr>
            <a:spLocks noGrp="1"/>
          </p:cNvSpPr>
          <p:nvPr>
            <p:ph idx="1"/>
          </p:nvPr>
        </p:nvSpPr>
        <p:spPr/>
        <p:txBody>
          <a:bodyPr/>
          <a:lstStyle/>
          <a:p>
            <a:r>
              <a:rPr lang="en-US" dirty="0"/>
              <a:t>Titles: bibliographic records created, imported, or linked into NZ</a:t>
            </a:r>
          </a:p>
          <a:p>
            <a:pPr lvl="1"/>
            <a:r>
              <a:rPr lang="en-US" dirty="0"/>
              <a:t>Will have unique MMS ID for the network (last 4 digits: 5816)</a:t>
            </a:r>
          </a:p>
          <a:p>
            <a:pPr lvl="1"/>
            <a:r>
              <a:rPr lang="en-US" dirty="0"/>
              <a:t>Records shared with network from IZs</a:t>
            </a:r>
          </a:p>
          <a:p>
            <a:pPr lvl="1"/>
            <a:r>
              <a:rPr lang="en-US" dirty="0"/>
              <a:t>NZ-linked records show NZ-record content first, then IZ-level content</a:t>
            </a:r>
          </a:p>
          <a:p>
            <a:r>
              <a:rPr lang="en-US" dirty="0"/>
              <a:t>May or may not have inventory</a:t>
            </a:r>
          </a:p>
          <a:p>
            <a:pPr lvl="1"/>
            <a:r>
              <a:rPr lang="en-US" dirty="0"/>
              <a:t>Electronic inventory</a:t>
            </a:r>
          </a:p>
          <a:p>
            <a:pPr lvl="2"/>
            <a:r>
              <a:rPr lang="en-US" dirty="0"/>
              <a:t>Collections – set of portfolios organized by provider and package</a:t>
            </a:r>
          </a:p>
          <a:p>
            <a:pPr lvl="2"/>
            <a:r>
              <a:rPr lang="en-US" dirty="0"/>
              <a:t>Available for – list of institutions that receive access via network sharing</a:t>
            </a:r>
          </a:p>
          <a:p>
            <a:pPr lvl="1"/>
            <a:r>
              <a:rPr lang="en-US" dirty="0"/>
              <a:t>Held By</a:t>
            </a:r>
          </a:p>
          <a:p>
            <a:pPr lvl="2"/>
            <a:r>
              <a:rPr lang="en-US" dirty="0"/>
              <a:t>Indication of institutions that have inventory in IZs </a:t>
            </a:r>
            <a:r>
              <a:rPr lang="en-US" b="1" dirty="0"/>
              <a:t>and</a:t>
            </a:r>
            <a:r>
              <a:rPr lang="en-US" dirty="0"/>
              <a:t> sharing (linking) a record in IZ</a:t>
            </a:r>
          </a:p>
          <a:p>
            <a:endParaRPr lang="en-US" dirty="0"/>
          </a:p>
        </p:txBody>
      </p:sp>
    </p:spTree>
    <p:extLst>
      <p:ext uri="{BB962C8B-B14F-4D97-AF65-F5344CB8AC3E}">
        <p14:creationId xmlns:p14="http://schemas.microsoft.com/office/powerpoint/2010/main" val="1835079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22598-C73F-8C9B-BEDD-5AF3073B76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79A5A3-357C-AB75-CF57-C21EC79812D7}"/>
              </a:ext>
            </a:extLst>
          </p:cNvPr>
          <p:cNvSpPr>
            <a:spLocks noGrp="1"/>
          </p:cNvSpPr>
          <p:nvPr>
            <p:ph type="title"/>
          </p:nvPr>
        </p:nvSpPr>
        <p:spPr/>
        <p:txBody>
          <a:bodyPr/>
          <a:lstStyle/>
          <a:p>
            <a:r>
              <a:rPr lang="en-US" dirty="0"/>
              <a:t>Community Zone Titles</a:t>
            </a:r>
          </a:p>
        </p:txBody>
      </p:sp>
      <p:sp>
        <p:nvSpPr>
          <p:cNvPr id="3" name="Content Placeholder 2">
            <a:extLst>
              <a:ext uri="{FF2B5EF4-FFF2-40B4-BE49-F238E27FC236}">
                <a16:creationId xmlns:a16="http://schemas.microsoft.com/office/drawing/2014/main" id="{2FC395F0-63BF-5ADA-1BFD-A6E04D3F3510}"/>
              </a:ext>
            </a:extLst>
          </p:cNvPr>
          <p:cNvSpPr>
            <a:spLocks noGrp="1"/>
          </p:cNvSpPr>
          <p:nvPr>
            <p:ph idx="1"/>
          </p:nvPr>
        </p:nvSpPr>
        <p:spPr/>
        <p:txBody>
          <a:bodyPr/>
          <a:lstStyle/>
          <a:p>
            <a:r>
              <a:rPr lang="en-US" dirty="0"/>
              <a:t>Titles: bibliographic records created, imported into CZ</a:t>
            </a:r>
          </a:p>
          <a:p>
            <a:pPr lvl="1"/>
            <a:r>
              <a:rPr lang="en-US" dirty="0"/>
              <a:t>Will have unique MMS ID for the CZ (last 4 digits varies by source)</a:t>
            </a:r>
          </a:p>
          <a:p>
            <a:pPr lvl="1"/>
            <a:r>
              <a:rPr lang="en-US" dirty="0"/>
              <a:t>Common record prefix (CKB)</a:t>
            </a:r>
          </a:p>
          <a:p>
            <a:pPr lvl="1"/>
            <a:r>
              <a:rPr lang="en-US" dirty="0"/>
              <a:t>Records provided by ProQuest and other vendors</a:t>
            </a:r>
          </a:p>
          <a:p>
            <a:pPr lvl="1"/>
            <a:r>
              <a:rPr lang="en-US" dirty="0"/>
              <a:t>Electronic resources only</a:t>
            </a:r>
          </a:p>
          <a:p>
            <a:r>
              <a:rPr lang="en-US" dirty="0"/>
              <a:t>Basic electronic inventory</a:t>
            </a:r>
          </a:p>
          <a:p>
            <a:pPr lvl="1"/>
            <a:r>
              <a:rPr lang="en-US" dirty="0"/>
              <a:t>Collection – set of portfolios organized by provider and package</a:t>
            </a:r>
          </a:p>
          <a:p>
            <a:pPr lvl="1"/>
            <a:r>
              <a:rPr lang="en-US" dirty="0"/>
              <a:t>Portfolio – settings necessary to connect to an electronic resource</a:t>
            </a:r>
          </a:p>
          <a:p>
            <a:r>
              <a:rPr lang="en-US" dirty="0"/>
              <a:t>Searches show resources that exist in the CZ</a:t>
            </a:r>
          </a:p>
          <a:p>
            <a:pPr lvl="1"/>
            <a:r>
              <a:rPr lang="en-US" dirty="0"/>
              <a:t>Indications if title, collection, portfolio are linked to an IZ</a:t>
            </a:r>
          </a:p>
        </p:txBody>
      </p:sp>
    </p:spTree>
    <p:extLst>
      <p:ext uri="{BB962C8B-B14F-4D97-AF65-F5344CB8AC3E}">
        <p14:creationId xmlns:p14="http://schemas.microsoft.com/office/powerpoint/2010/main" val="88711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0B49D-85D0-B8AE-5859-54C45123208D}"/>
              </a:ext>
            </a:extLst>
          </p:cNvPr>
          <p:cNvSpPr>
            <a:spLocks noGrp="1"/>
          </p:cNvSpPr>
          <p:nvPr>
            <p:ph type="title"/>
          </p:nvPr>
        </p:nvSpPr>
        <p:spPr/>
        <p:txBody>
          <a:bodyPr/>
          <a:lstStyle/>
          <a:p>
            <a:r>
              <a:rPr lang="en-US" dirty="0"/>
              <a:t>Inventory Models and Search Modes</a:t>
            </a:r>
          </a:p>
        </p:txBody>
      </p:sp>
      <p:graphicFrame>
        <p:nvGraphicFramePr>
          <p:cNvPr id="6" name="Content Placeholder 5">
            <a:extLst>
              <a:ext uri="{FF2B5EF4-FFF2-40B4-BE49-F238E27FC236}">
                <a16:creationId xmlns:a16="http://schemas.microsoft.com/office/drawing/2014/main" id="{FC2E0420-8DC6-B1B0-E164-D49B17674A6E}"/>
              </a:ext>
            </a:extLst>
          </p:cNvPr>
          <p:cNvGraphicFramePr>
            <a:graphicFrameLocks noGrp="1"/>
          </p:cNvGraphicFramePr>
          <p:nvPr>
            <p:ph idx="1"/>
            <p:extLst>
              <p:ext uri="{D42A27DB-BD31-4B8C-83A1-F6EECF244321}">
                <p14:modId xmlns:p14="http://schemas.microsoft.com/office/powerpoint/2010/main" val="2151374483"/>
              </p:ext>
            </p:extLst>
          </p:nvPr>
        </p:nvGraphicFramePr>
        <p:xfrm>
          <a:off x="609600" y="1600200"/>
          <a:ext cx="10972800" cy="4525963"/>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967013000"/>
                    </a:ext>
                  </a:extLst>
                </a:gridCol>
                <a:gridCol w="2743200">
                  <a:extLst>
                    <a:ext uri="{9D8B030D-6E8A-4147-A177-3AD203B41FA5}">
                      <a16:colId xmlns:a16="http://schemas.microsoft.com/office/drawing/2014/main" val="1155511150"/>
                    </a:ext>
                  </a:extLst>
                </a:gridCol>
                <a:gridCol w="2743200">
                  <a:extLst>
                    <a:ext uri="{9D8B030D-6E8A-4147-A177-3AD203B41FA5}">
                      <a16:colId xmlns:a16="http://schemas.microsoft.com/office/drawing/2014/main" val="3163361488"/>
                    </a:ext>
                  </a:extLst>
                </a:gridCol>
                <a:gridCol w="2743200">
                  <a:extLst>
                    <a:ext uri="{9D8B030D-6E8A-4147-A177-3AD203B41FA5}">
                      <a16:colId xmlns:a16="http://schemas.microsoft.com/office/drawing/2014/main" val="1091733164"/>
                    </a:ext>
                  </a:extLst>
                </a:gridCol>
              </a:tblGrid>
              <a:tr h="370840">
                <a:tc>
                  <a:txBody>
                    <a:bodyPr/>
                    <a:lstStyle/>
                    <a:p>
                      <a:r>
                        <a:rPr lang="en-US" dirty="0"/>
                        <a:t>Type of Search</a:t>
                      </a:r>
                    </a:p>
                  </a:txBody>
                  <a:tcPr marL="95416" marR="95416"/>
                </a:tc>
                <a:tc>
                  <a:txBody>
                    <a:bodyPr/>
                    <a:lstStyle/>
                    <a:p>
                      <a:r>
                        <a:rPr lang="en-US" dirty="0"/>
                        <a:t>Institution</a:t>
                      </a:r>
                    </a:p>
                  </a:txBody>
                  <a:tcPr marL="95416" marR="95416"/>
                </a:tc>
                <a:tc>
                  <a:txBody>
                    <a:bodyPr/>
                    <a:lstStyle/>
                    <a:p>
                      <a:r>
                        <a:rPr lang="en-US" dirty="0"/>
                        <a:t>Network</a:t>
                      </a:r>
                    </a:p>
                  </a:txBody>
                  <a:tcPr marL="95416" marR="95416"/>
                </a:tc>
                <a:tc>
                  <a:txBody>
                    <a:bodyPr/>
                    <a:lstStyle/>
                    <a:p>
                      <a:r>
                        <a:rPr lang="en-US" dirty="0"/>
                        <a:t>Community</a:t>
                      </a:r>
                    </a:p>
                  </a:txBody>
                  <a:tcPr marL="95416" marR="95416"/>
                </a:tc>
                <a:extLst>
                  <a:ext uri="{0D108BD9-81ED-4DB2-BD59-A6C34878D82A}">
                    <a16:rowId xmlns:a16="http://schemas.microsoft.com/office/drawing/2014/main" val="3973593235"/>
                  </a:ext>
                </a:extLst>
              </a:tr>
              <a:tr h="370840">
                <a:tc>
                  <a:txBody>
                    <a:bodyPr/>
                    <a:lstStyle/>
                    <a:p>
                      <a:r>
                        <a:rPr lang="en-US" dirty="0"/>
                        <a:t>All Titles</a:t>
                      </a:r>
                    </a:p>
                  </a:txBody>
                  <a:tcPr marL="95416" marR="95416"/>
                </a:tc>
                <a:tc>
                  <a:txBody>
                    <a:bodyPr/>
                    <a:lstStyle/>
                    <a:p>
                      <a:r>
                        <a:rPr lang="en-US" dirty="0"/>
                        <a:t>X</a:t>
                      </a:r>
                    </a:p>
                  </a:txBody>
                  <a:tcPr marL="95416" marR="95416"/>
                </a:tc>
                <a:tc>
                  <a:txBody>
                    <a:bodyPr/>
                    <a:lstStyle/>
                    <a:p>
                      <a:r>
                        <a:rPr lang="en-US" dirty="0"/>
                        <a:t>X</a:t>
                      </a:r>
                    </a:p>
                  </a:txBody>
                  <a:tcPr marL="95416" marR="95416"/>
                </a:tc>
                <a:tc>
                  <a:txBody>
                    <a:bodyPr/>
                    <a:lstStyle/>
                    <a:p>
                      <a:r>
                        <a:rPr lang="en-US" dirty="0"/>
                        <a:t>X</a:t>
                      </a:r>
                    </a:p>
                  </a:txBody>
                  <a:tcPr marL="95416" marR="95416"/>
                </a:tc>
                <a:extLst>
                  <a:ext uri="{0D108BD9-81ED-4DB2-BD59-A6C34878D82A}">
                    <a16:rowId xmlns:a16="http://schemas.microsoft.com/office/drawing/2014/main" val="1720375848"/>
                  </a:ext>
                </a:extLst>
              </a:tr>
              <a:tr h="370840">
                <a:tc>
                  <a:txBody>
                    <a:bodyPr/>
                    <a:lstStyle/>
                    <a:p>
                      <a:r>
                        <a:rPr lang="en-US" dirty="0"/>
                        <a:t>Physical Titles</a:t>
                      </a:r>
                    </a:p>
                  </a:txBody>
                  <a:tcPr marL="95416" marR="95416"/>
                </a:tc>
                <a:tc>
                  <a:txBody>
                    <a:bodyPr/>
                    <a:lstStyle/>
                    <a:p>
                      <a:r>
                        <a:rPr lang="en-US" dirty="0"/>
                        <a:t>X</a:t>
                      </a:r>
                    </a:p>
                  </a:txBody>
                  <a:tcPr marL="95416" marR="95416"/>
                </a:tc>
                <a:tc>
                  <a:txBody>
                    <a:bodyPr/>
                    <a:lstStyle/>
                    <a:p>
                      <a:endParaRPr lang="en-US" dirty="0"/>
                    </a:p>
                  </a:txBody>
                  <a:tcPr marL="95416" marR="95416"/>
                </a:tc>
                <a:tc>
                  <a:txBody>
                    <a:bodyPr/>
                    <a:lstStyle/>
                    <a:p>
                      <a:endParaRPr lang="en-US" dirty="0"/>
                    </a:p>
                  </a:txBody>
                  <a:tcPr marL="95416" marR="95416"/>
                </a:tc>
                <a:extLst>
                  <a:ext uri="{0D108BD9-81ED-4DB2-BD59-A6C34878D82A}">
                    <a16:rowId xmlns:a16="http://schemas.microsoft.com/office/drawing/2014/main" val="2754418128"/>
                  </a:ext>
                </a:extLst>
              </a:tr>
              <a:tr h="370840">
                <a:tc>
                  <a:txBody>
                    <a:bodyPr/>
                    <a:lstStyle/>
                    <a:p>
                      <a:r>
                        <a:rPr lang="en-US" dirty="0"/>
                        <a:t>Physical Holdings</a:t>
                      </a:r>
                    </a:p>
                  </a:txBody>
                  <a:tcPr marL="95416" marR="95416"/>
                </a:tc>
                <a:tc>
                  <a:txBody>
                    <a:bodyPr/>
                    <a:lstStyle/>
                    <a:p>
                      <a:r>
                        <a:rPr lang="en-US" dirty="0"/>
                        <a:t>X</a:t>
                      </a:r>
                    </a:p>
                  </a:txBody>
                  <a:tcPr marL="95416" marR="95416"/>
                </a:tc>
                <a:tc>
                  <a:txBody>
                    <a:bodyPr/>
                    <a:lstStyle/>
                    <a:p>
                      <a:endParaRPr lang="en-US" dirty="0"/>
                    </a:p>
                  </a:txBody>
                  <a:tcPr marL="95416" marR="95416"/>
                </a:tc>
                <a:tc>
                  <a:txBody>
                    <a:bodyPr/>
                    <a:lstStyle/>
                    <a:p>
                      <a:endParaRPr lang="en-US" dirty="0"/>
                    </a:p>
                  </a:txBody>
                  <a:tcPr marL="95416" marR="95416"/>
                </a:tc>
                <a:extLst>
                  <a:ext uri="{0D108BD9-81ED-4DB2-BD59-A6C34878D82A}">
                    <a16:rowId xmlns:a16="http://schemas.microsoft.com/office/drawing/2014/main" val="4038553482"/>
                  </a:ext>
                </a:extLst>
              </a:tr>
              <a:tr h="370840">
                <a:tc>
                  <a:txBody>
                    <a:bodyPr/>
                    <a:lstStyle/>
                    <a:p>
                      <a:r>
                        <a:rPr lang="en-US" dirty="0"/>
                        <a:t>Physical Items</a:t>
                      </a:r>
                    </a:p>
                  </a:txBody>
                  <a:tcPr marL="95416" marR="95416"/>
                </a:tc>
                <a:tc>
                  <a:txBody>
                    <a:bodyPr/>
                    <a:lstStyle/>
                    <a:p>
                      <a:r>
                        <a:rPr lang="en-US" dirty="0"/>
                        <a:t>X</a:t>
                      </a:r>
                    </a:p>
                  </a:txBody>
                  <a:tcPr marL="95416" marR="95416"/>
                </a:tc>
                <a:tc>
                  <a:txBody>
                    <a:bodyPr/>
                    <a:lstStyle/>
                    <a:p>
                      <a:endParaRPr lang="en-US" dirty="0"/>
                    </a:p>
                  </a:txBody>
                  <a:tcPr marL="95416" marR="95416"/>
                </a:tc>
                <a:tc>
                  <a:txBody>
                    <a:bodyPr/>
                    <a:lstStyle/>
                    <a:p>
                      <a:endParaRPr lang="en-US" dirty="0"/>
                    </a:p>
                  </a:txBody>
                  <a:tcPr marL="95416" marR="95416"/>
                </a:tc>
                <a:extLst>
                  <a:ext uri="{0D108BD9-81ED-4DB2-BD59-A6C34878D82A}">
                    <a16:rowId xmlns:a16="http://schemas.microsoft.com/office/drawing/2014/main" val="3110994623"/>
                  </a:ext>
                </a:extLst>
              </a:tr>
              <a:tr h="370840">
                <a:tc>
                  <a:txBody>
                    <a:bodyPr/>
                    <a:lstStyle/>
                    <a:p>
                      <a:r>
                        <a:rPr lang="en-US" dirty="0"/>
                        <a:t>Electronic Titles</a:t>
                      </a:r>
                    </a:p>
                  </a:txBody>
                  <a:tcPr marL="95416" marR="95416"/>
                </a:tc>
                <a:tc>
                  <a:txBody>
                    <a:bodyPr/>
                    <a:lstStyle/>
                    <a:p>
                      <a:r>
                        <a:rPr lang="en-US" dirty="0"/>
                        <a:t>X</a:t>
                      </a:r>
                    </a:p>
                  </a:txBody>
                  <a:tcPr marL="95416" marR="95416"/>
                </a:tc>
                <a:tc>
                  <a:txBody>
                    <a:bodyPr/>
                    <a:lstStyle/>
                    <a:p>
                      <a:r>
                        <a:rPr lang="en-US" dirty="0"/>
                        <a:t>X</a:t>
                      </a:r>
                    </a:p>
                  </a:txBody>
                  <a:tcPr marL="95416" marR="95416"/>
                </a:tc>
                <a:tc>
                  <a:txBody>
                    <a:bodyPr/>
                    <a:lstStyle/>
                    <a:p>
                      <a:r>
                        <a:rPr lang="en-US" dirty="0"/>
                        <a:t>X</a:t>
                      </a:r>
                    </a:p>
                  </a:txBody>
                  <a:tcPr marL="95416" marR="95416"/>
                </a:tc>
                <a:extLst>
                  <a:ext uri="{0D108BD9-81ED-4DB2-BD59-A6C34878D82A}">
                    <a16:rowId xmlns:a16="http://schemas.microsoft.com/office/drawing/2014/main" val="4113954891"/>
                  </a:ext>
                </a:extLst>
              </a:tr>
              <a:tr h="370840">
                <a:tc>
                  <a:txBody>
                    <a:bodyPr/>
                    <a:lstStyle/>
                    <a:p>
                      <a:r>
                        <a:rPr lang="en-US" dirty="0"/>
                        <a:t>Electronic Portfolios</a:t>
                      </a:r>
                    </a:p>
                  </a:txBody>
                  <a:tcPr marL="95416" marR="95416"/>
                </a:tc>
                <a:tc>
                  <a:txBody>
                    <a:bodyPr/>
                    <a:lstStyle/>
                    <a:p>
                      <a:r>
                        <a:rPr lang="en-US" dirty="0"/>
                        <a:t>X</a:t>
                      </a:r>
                    </a:p>
                  </a:txBody>
                  <a:tcPr marL="95416" marR="95416"/>
                </a:tc>
                <a:tc>
                  <a:txBody>
                    <a:bodyPr/>
                    <a:lstStyle/>
                    <a:p>
                      <a:r>
                        <a:rPr lang="en-US" dirty="0"/>
                        <a:t>X</a:t>
                      </a:r>
                    </a:p>
                  </a:txBody>
                  <a:tcPr marL="95416" marR="95416"/>
                </a:tc>
                <a:tc>
                  <a:txBody>
                    <a:bodyPr/>
                    <a:lstStyle/>
                    <a:p>
                      <a:r>
                        <a:rPr lang="en-US" dirty="0"/>
                        <a:t>X</a:t>
                      </a:r>
                    </a:p>
                  </a:txBody>
                  <a:tcPr marL="95416" marR="95416"/>
                </a:tc>
                <a:extLst>
                  <a:ext uri="{0D108BD9-81ED-4DB2-BD59-A6C34878D82A}">
                    <a16:rowId xmlns:a16="http://schemas.microsoft.com/office/drawing/2014/main" val="2875672167"/>
                  </a:ext>
                </a:extLst>
              </a:tr>
              <a:tr h="370840">
                <a:tc>
                  <a:txBody>
                    <a:bodyPr/>
                    <a:lstStyle/>
                    <a:p>
                      <a:r>
                        <a:rPr lang="en-US" dirty="0"/>
                        <a:t>Electronic Collections</a:t>
                      </a:r>
                    </a:p>
                  </a:txBody>
                  <a:tcPr marL="95416" marR="95416"/>
                </a:tc>
                <a:tc>
                  <a:txBody>
                    <a:bodyPr/>
                    <a:lstStyle/>
                    <a:p>
                      <a:r>
                        <a:rPr lang="en-US" dirty="0"/>
                        <a:t>X</a:t>
                      </a:r>
                    </a:p>
                  </a:txBody>
                  <a:tcPr marL="95416" marR="95416"/>
                </a:tc>
                <a:tc>
                  <a:txBody>
                    <a:bodyPr/>
                    <a:lstStyle/>
                    <a:p>
                      <a:r>
                        <a:rPr lang="en-US" dirty="0"/>
                        <a:t>X</a:t>
                      </a:r>
                    </a:p>
                  </a:txBody>
                  <a:tcPr marL="95416" marR="95416"/>
                </a:tc>
                <a:tc>
                  <a:txBody>
                    <a:bodyPr/>
                    <a:lstStyle/>
                    <a:p>
                      <a:r>
                        <a:rPr lang="en-US" dirty="0"/>
                        <a:t>X</a:t>
                      </a:r>
                    </a:p>
                  </a:txBody>
                  <a:tcPr marL="95416" marR="95416"/>
                </a:tc>
                <a:extLst>
                  <a:ext uri="{0D108BD9-81ED-4DB2-BD59-A6C34878D82A}">
                    <a16:rowId xmlns:a16="http://schemas.microsoft.com/office/drawing/2014/main" val="3340112001"/>
                  </a:ext>
                </a:extLst>
              </a:tr>
            </a:tbl>
          </a:graphicData>
        </a:graphic>
      </p:graphicFrame>
    </p:spTree>
    <p:extLst>
      <p:ext uri="{BB962C8B-B14F-4D97-AF65-F5344CB8AC3E}">
        <p14:creationId xmlns:p14="http://schemas.microsoft.com/office/powerpoint/2010/main" val="945477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DAC7C-BDEB-9B94-EC81-94AC84B083E2}"/>
              </a:ext>
            </a:extLst>
          </p:cNvPr>
          <p:cNvSpPr>
            <a:spLocks noGrp="1"/>
          </p:cNvSpPr>
          <p:nvPr>
            <p:ph type="title"/>
          </p:nvPr>
        </p:nvSpPr>
        <p:spPr/>
        <p:txBody>
          <a:bodyPr/>
          <a:lstStyle/>
          <a:p>
            <a:r>
              <a:rPr lang="en-US" dirty="0"/>
              <a:t>How do I find…</a:t>
            </a:r>
          </a:p>
        </p:txBody>
      </p:sp>
      <p:sp>
        <p:nvSpPr>
          <p:cNvPr id="3" name="Content Placeholder 2">
            <a:extLst>
              <a:ext uri="{FF2B5EF4-FFF2-40B4-BE49-F238E27FC236}">
                <a16:creationId xmlns:a16="http://schemas.microsoft.com/office/drawing/2014/main" id="{36992A57-AE64-838F-DC16-31E9DDC76047}"/>
              </a:ext>
            </a:extLst>
          </p:cNvPr>
          <p:cNvSpPr>
            <a:spLocks noGrp="1"/>
          </p:cNvSpPr>
          <p:nvPr>
            <p:ph idx="1"/>
          </p:nvPr>
        </p:nvSpPr>
        <p:spPr/>
        <p:txBody>
          <a:bodyPr/>
          <a:lstStyle/>
          <a:p>
            <a:r>
              <a:rPr lang="en-US" dirty="0"/>
              <a:t>Records that describe physical resources…</a:t>
            </a:r>
          </a:p>
          <a:p>
            <a:pPr lvl="1"/>
            <a:r>
              <a:rPr lang="en-US" dirty="0"/>
              <a:t>That my institution already cataloged?  </a:t>
            </a:r>
            <a:r>
              <a:rPr lang="en-US" b="1" dirty="0"/>
              <a:t>Physical Titles</a:t>
            </a:r>
            <a:endParaRPr lang="en-US" dirty="0"/>
          </a:p>
          <a:p>
            <a:pPr lvl="1"/>
            <a:r>
              <a:rPr lang="en-US" dirty="0"/>
              <a:t>That my institution needs to catalog the first time?  </a:t>
            </a:r>
            <a:r>
              <a:rPr lang="en-US" b="1" dirty="0"/>
              <a:t>All Titles</a:t>
            </a:r>
          </a:p>
          <a:p>
            <a:r>
              <a:rPr lang="en-US" dirty="0"/>
              <a:t>Bibliographic records that describe electronic resources…</a:t>
            </a:r>
          </a:p>
          <a:p>
            <a:pPr lvl="1"/>
            <a:r>
              <a:rPr lang="en-US" dirty="0"/>
              <a:t>That my institution already cataloged?  </a:t>
            </a:r>
            <a:r>
              <a:rPr lang="en-US" b="1" dirty="0"/>
              <a:t>Electronic Titles</a:t>
            </a:r>
            <a:endParaRPr lang="en-US" dirty="0"/>
          </a:p>
          <a:p>
            <a:pPr lvl="1"/>
            <a:r>
              <a:rPr lang="en-US" dirty="0"/>
              <a:t>That my institution needs to catalog the first time? </a:t>
            </a:r>
            <a:endParaRPr lang="en-US" b="1" dirty="0"/>
          </a:p>
          <a:p>
            <a:r>
              <a:rPr lang="en-US" dirty="0"/>
              <a:t>Use advanced search and/or facets to narrow results</a:t>
            </a:r>
          </a:p>
        </p:txBody>
      </p:sp>
    </p:spTree>
    <p:extLst>
      <p:ext uri="{BB962C8B-B14F-4D97-AF65-F5344CB8AC3E}">
        <p14:creationId xmlns:p14="http://schemas.microsoft.com/office/powerpoint/2010/main" val="1397653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9DCFF-17E2-7133-56CA-EFAB33C57BF6}"/>
              </a:ext>
            </a:extLst>
          </p:cNvPr>
          <p:cNvSpPr>
            <a:spLocks noGrp="1"/>
          </p:cNvSpPr>
          <p:nvPr>
            <p:ph type="title"/>
          </p:nvPr>
        </p:nvSpPr>
        <p:spPr/>
        <p:txBody>
          <a:bodyPr/>
          <a:lstStyle/>
          <a:p>
            <a:r>
              <a:rPr lang="en-US" dirty="0"/>
              <a:t>Physical Inventory Models</a:t>
            </a:r>
          </a:p>
        </p:txBody>
      </p:sp>
      <p:pic>
        <p:nvPicPr>
          <p:cNvPr id="5" name="Content Placeholder 4" descr="Three representations of physical inventory models in Alma. A bibliographic record may have one holding and one item (left); may have multiple holdings and items (middle); or may have a holding only (right).">
            <a:extLst>
              <a:ext uri="{FF2B5EF4-FFF2-40B4-BE49-F238E27FC236}">
                <a16:creationId xmlns:a16="http://schemas.microsoft.com/office/drawing/2014/main" id="{89367C5F-E67E-53FA-E2CE-BB9A2F68F1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28769" y="2339049"/>
            <a:ext cx="5334462" cy="3048264"/>
          </a:xfrm>
          <a:ln>
            <a:solidFill>
              <a:srgbClr val="7030A0"/>
            </a:solidFill>
          </a:ln>
        </p:spPr>
      </p:pic>
    </p:spTree>
    <p:extLst>
      <p:ext uri="{BB962C8B-B14F-4D97-AF65-F5344CB8AC3E}">
        <p14:creationId xmlns:p14="http://schemas.microsoft.com/office/powerpoint/2010/main" val="4201273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3BA7F-7BB5-D75F-6734-2C7A189214FC}"/>
              </a:ext>
            </a:extLst>
          </p:cNvPr>
          <p:cNvSpPr>
            <a:spLocks noGrp="1"/>
          </p:cNvSpPr>
          <p:nvPr>
            <p:ph type="title"/>
          </p:nvPr>
        </p:nvSpPr>
        <p:spPr/>
        <p:txBody>
          <a:bodyPr/>
          <a:lstStyle/>
          <a:p>
            <a:r>
              <a:rPr lang="en-US" dirty="0"/>
              <a:t>Adding Physical Inventory </a:t>
            </a:r>
            <a:r>
              <a:rPr lang="en-US" i="1" dirty="0"/>
              <a:t>without acquisitions</a:t>
            </a:r>
          </a:p>
        </p:txBody>
      </p:sp>
      <p:sp>
        <p:nvSpPr>
          <p:cNvPr id="3" name="Content Placeholder 2">
            <a:extLst>
              <a:ext uri="{FF2B5EF4-FFF2-40B4-BE49-F238E27FC236}">
                <a16:creationId xmlns:a16="http://schemas.microsoft.com/office/drawing/2014/main" id="{61419643-714D-3CDC-B8D7-EE566C6B55B7}"/>
              </a:ext>
            </a:extLst>
          </p:cNvPr>
          <p:cNvSpPr>
            <a:spLocks noGrp="1"/>
          </p:cNvSpPr>
          <p:nvPr>
            <p:ph idx="1"/>
          </p:nvPr>
        </p:nvSpPr>
        <p:spPr/>
        <p:txBody>
          <a:bodyPr/>
          <a:lstStyle/>
          <a:p>
            <a:pPr marL="571500" indent="-571500">
              <a:buFont typeface="+mj-lt"/>
              <a:buAutoNum type="romanUcPeriod"/>
            </a:pPr>
            <a:r>
              <a:rPr lang="en-US" dirty="0"/>
              <a:t>Search</a:t>
            </a:r>
          </a:p>
          <a:p>
            <a:pPr marL="571500" indent="-571500">
              <a:buFont typeface="+mj-lt"/>
              <a:buAutoNum type="romanUcPeriod"/>
            </a:pPr>
            <a:r>
              <a:rPr lang="en-US" dirty="0"/>
              <a:t>Edit record</a:t>
            </a:r>
          </a:p>
          <a:p>
            <a:pPr marL="571500" indent="-571500">
              <a:buFont typeface="+mj-lt"/>
              <a:buAutoNum type="romanUcPeriod"/>
            </a:pPr>
            <a:r>
              <a:rPr lang="en-US" dirty="0"/>
              <a:t>Add holding</a:t>
            </a:r>
          </a:p>
          <a:p>
            <a:pPr marL="571500" indent="-571500">
              <a:buFont typeface="+mj-lt"/>
              <a:buAutoNum type="romanUcPeriod"/>
            </a:pPr>
            <a:r>
              <a:rPr lang="en-US" dirty="0"/>
              <a:t>Add item(s)</a:t>
            </a:r>
          </a:p>
        </p:txBody>
      </p:sp>
    </p:spTree>
    <p:extLst>
      <p:ext uri="{BB962C8B-B14F-4D97-AF65-F5344CB8AC3E}">
        <p14:creationId xmlns:p14="http://schemas.microsoft.com/office/powerpoint/2010/main" val="2190394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733E8-21F2-8E9D-912A-572DD7EC6A47}"/>
              </a:ext>
            </a:extLst>
          </p:cNvPr>
          <p:cNvSpPr>
            <a:spLocks noGrp="1"/>
          </p:cNvSpPr>
          <p:nvPr>
            <p:ph type="title"/>
          </p:nvPr>
        </p:nvSpPr>
        <p:spPr/>
        <p:txBody>
          <a:bodyPr/>
          <a:lstStyle/>
          <a:p>
            <a:r>
              <a:rPr lang="en-US" dirty="0"/>
              <a:t>Adding Physical Inventory </a:t>
            </a:r>
            <a:r>
              <a:rPr lang="en-US" i="1" dirty="0"/>
              <a:t> with acquisitions</a:t>
            </a:r>
            <a:endParaRPr lang="en-US" dirty="0"/>
          </a:p>
        </p:txBody>
      </p:sp>
      <p:sp>
        <p:nvSpPr>
          <p:cNvPr id="3" name="Content Placeholder 2">
            <a:extLst>
              <a:ext uri="{FF2B5EF4-FFF2-40B4-BE49-F238E27FC236}">
                <a16:creationId xmlns:a16="http://schemas.microsoft.com/office/drawing/2014/main" id="{6AC90041-DAD0-CE69-0E85-E4C36FDB5A1B}"/>
              </a:ext>
            </a:extLst>
          </p:cNvPr>
          <p:cNvSpPr>
            <a:spLocks noGrp="1"/>
          </p:cNvSpPr>
          <p:nvPr>
            <p:ph idx="1"/>
          </p:nvPr>
        </p:nvSpPr>
        <p:spPr/>
        <p:txBody>
          <a:bodyPr/>
          <a:lstStyle/>
          <a:p>
            <a:pPr marL="571500" indent="-571500">
              <a:buFont typeface="+mj-lt"/>
              <a:buAutoNum type="romanUcPeriod"/>
            </a:pPr>
            <a:r>
              <a:rPr lang="en-US" dirty="0"/>
              <a:t>Search</a:t>
            </a:r>
          </a:p>
          <a:p>
            <a:pPr marL="571500" indent="-571500">
              <a:buFont typeface="+mj-lt"/>
              <a:buAutoNum type="romanUcPeriod"/>
            </a:pPr>
            <a:r>
              <a:rPr lang="en-US" dirty="0"/>
              <a:t>Create order (i.e., PO line)</a:t>
            </a:r>
          </a:p>
          <a:p>
            <a:pPr marL="571500" indent="-571500">
              <a:buFont typeface="+mj-lt"/>
              <a:buAutoNum type="romanUcPeriod"/>
            </a:pPr>
            <a:r>
              <a:rPr lang="en-US" dirty="0"/>
              <a:t>[time passes]</a:t>
            </a:r>
          </a:p>
          <a:p>
            <a:pPr marL="571500" indent="-571500">
              <a:buFont typeface="+mj-lt"/>
              <a:buAutoNum type="romanUcPeriod"/>
            </a:pPr>
            <a:r>
              <a:rPr lang="en-US" dirty="0"/>
              <a:t>Receive item</a:t>
            </a:r>
          </a:p>
          <a:p>
            <a:pPr marL="571500" indent="-571500">
              <a:buFont typeface="+mj-lt"/>
              <a:buAutoNum type="romanUcPeriod"/>
            </a:pPr>
            <a:r>
              <a:rPr lang="en-US" dirty="0"/>
              <a:t>Update holding and item</a:t>
            </a:r>
          </a:p>
          <a:p>
            <a:pPr marL="571500" indent="-571500">
              <a:buFont typeface="+mj-lt"/>
              <a:buAutoNum type="romanUcPeriod"/>
            </a:pPr>
            <a:endParaRPr lang="en-US" dirty="0"/>
          </a:p>
          <a:p>
            <a:pPr marL="571500" indent="-571500">
              <a:buFont typeface="+mj-lt"/>
              <a:buAutoNum type="romanUcPeriod"/>
            </a:pPr>
            <a:endParaRPr lang="en-US" dirty="0"/>
          </a:p>
          <a:p>
            <a:pPr marL="0" indent="0">
              <a:buNone/>
            </a:pPr>
            <a:r>
              <a:rPr lang="en-US" dirty="0">
                <a:hlinkClick r:id="rId3"/>
              </a:rPr>
              <a:t>Implementing Acquisitions in Alma webinar series</a:t>
            </a:r>
            <a:endParaRPr lang="en-US" dirty="0"/>
          </a:p>
          <a:p>
            <a:pPr marL="571500" indent="-571500">
              <a:buFont typeface="+mj-lt"/>
              <a:buAutoNum type="romanUcPeriod"/>
            </a:pPr>
            <a:endParaRPr lang="en-US" dirty="0"/>
          </a:p>
        </p:txBody>
      </p:sp>
    </p:spTree>
    <p:extLst>
      <p:ext uri="{BB962C8B-B14F-4D97-AF65-F5344CB8AC3E}">
        <p14:creationId xmlns:p14="http://schemas.microsoft.com/office/powerpoint/2010/main" val="3893353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A4971-5230-2835-8417-E8C42AB51ACB}"/>
              </a:ext>
            </a:extLst>
          </p:cNvPr>
          <p:cNvSpPr>
            <a:spLocks noGrp="1"/>
          </p:cNvSpPr>
          <p:nvPr>
            <p:ph type="title"/>
          </p:nvPr>
        </p:nvSpPr>
        <p:spPr/>
        <p:txBody>
          <a:bodyPr/>
          <a:lstStyle/>
          <a:p>
            <a:r>
              <a:rPr lang="en-US" dirty="0"/>
              <a:t>Electronic Inventory Models</a:t>
            </a:r>
          </a:p>
        </p:txBody>
      </p:sp>
      <p:pic>
        <p:nvPicPr>
          <p:cNvPr id="5" name="Content Placeholder 4" descr="A representation of electronic inventory models in Alma. Bibliographic records (top) may have one or more portfolios as inventory. A portfolio may exist as a standalone resource (portfolio 1, left), or portfolios may be grouped into electronic collections. Electronic collections (bottom) group one or more portfolios within a package.">
            <a:extLst>
              <a:ext uri="{FF2B5EF4-FFF2-40B4-BE49-F238E27FC236}">
                <a16:creationId xmlns:a16="http://schemas.microsoft.com/office/drawing/2014/main" id="{8686A8C7-B77E-D2F7-BB6C-67688B19E93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2439" y="1690688"/>
            <a:ext cx="7309247" cy="4176712"/>
          </a:xfrm>
          <a:ln>
            <a:solidFill>
              <a:srgbClr val="7030A0"/>
            </a:solidFill>
          </a:ln>
        </p:spPr>
      </p:pic>
    </p:spTree>
    <p:extLst>
      <p:ext uri="{BB962C8B-B14F-4D97-AF65-F5344CB8AC3E}">
        <p14:creationId xmlns:p14="http://schemas.microsoft.com/office/powerpoint/2010/main" val="11565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FDEA3-C628-B45B-13F5-B07585A83C66}"/>
              </a:ext>
            </a:extLst>
          </p:cNvPr>
          <p:cNvSpPr>
            <a:spLocks noGrp="1"/>
          </p:cNvSpPr>
          <p:nvPr>
            <p:ph type="title"/>
          </p:nvPr>
        </p:nvSpPr>
        <p:spPr/>
        <p:txBody>
          <a:bodyPr/>
          <a:lstStyle/>
          <a:p>
            <a:r>
              <a:rPr lang="en-US" dirty="0"/>
              <a:t>Adding electronic inventory </a:t>
            </a:r>
            <a:r>
              <a:rPr lang="en-US" i="1" dirty="0"/>
              <a:t>via CZ collection</a:t>
            </a:r>
            <a:endParaRPr lang="en-US" dirty="0"/>
          </a:p>
        </p:txBody>
      </p:sp>
      <p:sp>
        <p:nvSpPr>
          <p:cNvPr id="3" name="Content Placeholder 2">
            <a:extLst>
              <a:ext uri="{FF2B5EF4-FFF2-40B4-BE49-F238E27FC236}">
                <a16:creationId xmlns:a16="http://schemas.microsoft.com/office/drawing/2014/main" id="{3263405C-D75C-8253-063E-CED380B1E42B}"/>
              </a:ext>
            </a:extLst>
          </p:cNvPr>
          <p:cNvSpPr>
            <a:spLocks noGrp="1"/>
          </p:cNvSpPr>
          <p:nvPr>
            <p:ph idx="1"/>
          </p:nvPr>
        </p:nvSpPr>
        <p:spPr/>
        <p:txBody>
          <a:bodyPr/>
          <a:lstStyle/>
          <a:p>
            <a:pPr marL="571500" indent="-571500">
              <a:buFont typeface="+mj-lt"/>
              <a:buAutoNum type="romanUcPeriod"/>
            </a:pPr>
            <a:r>
              <a:rPr lang="en-US" dirty="0"/>
              <a:t>Search CZ</a:t>
            </a:r>
          </a:p>
          <a:p>
            <a:pPr marL="571500" indent="-571500">
              <a:buFont typeface="+mj-lt"/>
              <a:buAutoNum type="romanUcPeriod"/>
            </a:pPr>
            <a:r>
              <a:rPr lang="en-US" dirty="0"/>
              <a:t>Locate title within active collection</a:t>
            </a:r>
          </a:p>
          <a:p>
            <a:pPr marL="571500" indent="-571500">
              <a:buFont typeface="+mj-lt"/>
              <a:buAutoNum type="romanUcPeriod"/>
            </a:pPr>
            <a:r>
              <a:rPr lang="en-US"/>
              <a:t>Activate portfolio</a:t>
            </a:r>
          </a:p>
        </p:txBody>
      </p:sp>
    </p:spTree>
    <p:extLst>
      <p:ext uri="{BB962C8B-B14F-4D97-AF65-F5344CB8AC3E}">
        <p14:creationId xmlns:p14="http://schemas.microsoft.com/office/powerpoint/2010/main" val="2367479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BD210-1063-CA58-3060-5DD7A4AEC742}"/>
              </a:ext>
            </a:extLst>
          </p:cNvPr>
          <p:cNvSpPr>
            <a:spLocks noGrp="1"/>
          </p:cNvSpPr>
          <p:nvPr>
            <p:ph type="title"/>
          </p:nvPr>
        </p:nvSpPr>
        <p:spPr/>
        <p:txBody>
          <a:bodyPr/>
          <a:lstStyle/>
          <a:p>
            <a:r>
              <a:rPr lang="en-US" dirty="0"/>
              <a:t>What if the record I need isn’t in Alma yet?</a:t>
            </a:r>
          </a:p>
        </p:txBody>
      </p:sp>
      <p:sp>
        <p:nvSpPr>
          <p:cNvPr id="3" name="Content Placeholder 2">
            <a:extLst>
              <a:ext uri="{FF2B5EF4-FFF2-40B4-BE49-F238E27FC236}">
                <a16:creationId xmlns:a16="http://schemas.microsoft.com/office/drawing/2014/main" id="{0B2B225A-BC7B-58B0-595E-3A6B9FF21CC4}"/>
              </a:ext>
            </a:extLst>
          </p:cNvPr>
          <p:cNvSpPr>
            <a:spLocks noGrp="1"/>
          </p:cNvSpPr>
          <p:nvPr>
            <p:ph idx="1"/>
          </p:nvPr>
        </p:nvSpPr>
        <p:spPr/>
        <p:txBody>
          <a:bodyPr/>
          <a:lstStyle/>
          <a:p>
            <a:r>
              <a:rPr lang="en-US" dirty="0"/>
              <a:t>Could I create a brief record in my IZ?  </a:t>
            </a:r>
            <a:r>
              <a:rPr lang="en-US" b="1" dirty="0"/>
              <a:t>Yes</a:t>
            </a:r>
            <a:endParaRPr lang="en-US" dirty="0"/>
          </a:p>
          <a:p>
            <a:r>
              <a:rPr lang="en-US" dirty="0"/>
              <a:t>Could I create a brief record in the NZ?  </a:t>
            </a:r>
            <a:r>
              <a:rPr lang="en-US" b="1" dirty="0"/>
              <a:t>No</a:t>
            </a:r>
            <a:endParaRPr lang="en-US" dirty="0"/>
          </a:p>
          <a:p>
            <a:r>
              <a:rPr lang="en-US" dirty="0"/>
              <a:t>Could I modify an existing record to match my needs?  </a:t>
            </a:r>
            <a:r>
              <a:rPr lang="en-US" b="1" dirty="0"/>
              <a:t>No</a:t>
            </a:r>
            <a:endParaRPr lang="en-US" dirty="0"/>
          </a:p>
          <a:p>
            <a:r>
              <a:rPr lang="en-US" dirty="0"/>
              <a:t>Could I copy an existing record and modify it in my IZ?  </a:t>
            </a:r>
            <a:r>
              <a:rPr lang="en-US" b="1" dirty="0"/>
              <a:t>Maybe</a:t>
            </a:r>
            <a:endParaRPr lang="en-US" dirty="0"/>
          </a:p>
          <a:p>
            <a:r>
              <a:rPr lang="en-US" dirty="0"/>
              <a:t>Could I import a copy of a record from OCLC?  </a:t>
            </a:r>
            <a:r>
              <a:rPr lang="en-US" b="1" dirty="0"/>
              <a:t>*Yes*</a:t>
            </a:r>
          </a:p>
          <a:p>
            <a:pPr marL="0" indent="0">
              <a:buNone/>
            </a:pPr>
            <a:endParaRPr lang="en-US" b="1" dirty="0"/>
          </a:p>
          <a:p>
            <a:pPr marL="0" indent="0">
              <a:buNone/>
            </a:pPr>
            <a:r>
              <a:rPr lang="en-US" b="1" dirty="0"/>
              <a:t>More on this topic in Session 3</a:t>
            </a:r>
          </a:p>
          <a:p>
            <a:pPr marL="0" indent="0">
              <a:buNone/>
            </a:pPr>
            <a:r>
              <a:rPr lang="en-US" dirty="0"/>
              <a:t>Consider reviewing </a:t>
            </a:r>
            <a:r>
              <a:rPr lang="en-US" dirty="0">
                <a:hlinkClick r:id="rId2"/>
              </a:rPr>
              <a:t>Cooperative Cataloging Policies for I-Share</a:t>
            </a:r>
            <a:endParaRPr lang="en-US" dirty="0"/>
          </a:p>
        </p:txBody>
      </p:sp>
    </p:spTree>
    <p:extLst>
      <p:ext uri="{BB962C8B-B14F-4D97-AF65-F5344CB8AC3E}">
        <p14:creationId xmlns:p14="http://schemas.microsoft.com/office/powerpoint/2010/main" val="234905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315BB-BD0D-F6CE-9C16-DAB711CDE2CD}"/>
              </a:ext>
            </a:extLst>
          </p:cNvPr>
          <p:cNvSpPr>
            <a:spLocks noGrp="1"/>
          </p:cNvSpPr>
          <p:nvPr>
            <p:ph type="title"/>
          </p:nvPr>
        </p:nvSpPr>
        <p:spPr/>
        <p:txBody>
          <a:bodyPr/>
          <a:lstStyle/>
          <a:p>
            <a:r>
              <a:rPr lang="en-US" dirty="0"/>
              <a:t>Session Logistics</a:t>
            </a:r>
          </a:p>
        </p:txBody>
      </p:sp>
      <p:sp>
        <p:nvSpPr>
          <p:cNvPr id="3" name="Content Placeholder 2">
            <a:extLst>
              <a:ext uri="{FF2B5EF4-FFF2-40B4-BE49-F238E27FC236}">
                <a16:creationId xmlns:a16="http://schemas.microsoft.com/office/drawing/2014/main" id="{697AC201-E8A2-19B8-F098-39112C1A804C}"/>
              </a:ext>
            </a:extLst>
          </p:cNvPr>
          <p:cNvSpPr>
            <a:spLocks noGrp="1"/>
          </p:cNvSpPr>
          <p:nvPr>
            <p:ph idx="1"/>
          </p:nvPr>
        </p:nvSpPr>
        <p:spPr/>
        <p:txBody>
          <a:bodyPr/>
          <a:lstStyle/>
          <a:p>
            <a:r>
              <a:rPr lang="en-US" dirty="0"/>
              <a:t>This webinar is being recorded. </a:t>
            </a:r>
          </a:p>
          <a:p>
            <a:pPr lvl="1"/>
            <a:r>
              <a:rPr lang="en-US" dirty="0"/>
              <a:t>Attendees will receive a link to the recording later for 30 days of access.</a:t>
            </a:r>
          </a:p>
          <a:p>
            <a:pPr lvl="1"/>
            <a:r>
              <a:rPr lang="en-US" dirty="0"/>
              <a:t>An edited version of the recording will be posted for broader use later.</a:t>
            </a:r>
          </a:p>
          <a:p>
            <a:r>
              <a:rPr lang="en-US" dirty="0"/>
              <a:t>Captions and transcript are enabled for the webinar.</a:t>
            </a:r>
          </a:p>
          <a:p>
            <a:r>
              <a:rPr lang="en-US" dirty="0"/>
              <a:t>Use chat to share questions and comments as they come to you.</a:t>
            </a:r>
          </a:p>
          <a:p>
            <a:r>
              <a:rPr lang="en-US" dirty="0"/>
              <a:t>Work along in a sandbox or your own IZ as you prefer.</a:t>
            </a:r>
          </a:p>
        </p:txBody>
      </p:sp>
    </p:spTree>
    <p:extLst>
      <p:ext uri="{BB962C8B-B14F-4D97-AF65-F5344CB8AC3E}">
        <p14:creationId xmlns:p14="http://schemas.microsoft.com/office/powerpoint/2010/main" val="2192334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9AD40-513C-0122-7E31-563FC28D858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8E96550-E816-14D9-A657-6B3099551EC7}"/>
              </a:ext>
            </a:extLst>
          </p:cNvPr>
          <p:cNvSpPr>
            <a:spLocks noGrp="1"/>
          </p:cNvSpPr>
          <p:nvPr>
            <p:ph idx="1"/>
          </p:nvPr>
        </p:nvSpPr>
        <p:spPr/>
        <p:txBody>
          <a:bodyPr/>
          <a:lstStyle/>
          <a:p>
            <a:r>
              <a:rPr lang="en-US" dirty="0"/>
              <a:t>Please respond to the training survey</a:t>
            </a:r>
          </a:p>
          <a:p>
            <a:r>
              <a:rPr lang="en-US" b="0" i="0" dirty="0">
                <a:solidFill>
                  <a:srgbClr val="000000"/>
                </a:solidFill>
                <a:effectLst/>
                <a:latin typeface="72"/>
                <a:hlinkClick r:id="rId2"/>
              </a:rPr>
              <a:t>https://illinois.qualtrics.com/jfe/form/SV_3g5SVoYRPgWk2Wy</a:t>
            </a:r>
            <a:endParaRPr lang="en-US" b="0" i="0" dirty="0">
              <a:solidFill>
                <a:srgbClr val="000000"/>
              </a:solidFill>
              <a:effectLst/>
              <a:latin typeface="72"/>
            </a:endParaRPr>
          </a:p>
          <a:p>
            <a:r>
              <a:rPr lang="en-US">
                <a:hlinkClick r:id="rId3"/>
              </a:rPr>
              <a:t>https://go.uillinois.edu/cattrain2025</a:t>
            </a:r>
            <a:endParaRPr lang="en-US"/>
          </a:p>
          <a:p>
            <a:endParaRPr lang="en-US" dirty="0"/>
          </a:p>
        </p:txBody>
      </p:sp>
    </p:spTree>
    <p:extLst>
      <p:ext uri="{BB962C8B-B14F-4D97-AF65-F5344CB8AC3E}">
        <p14:creationId xmlns:p14="http://schemas.microsoft.com/office/powerpoint/2010/main" val="3527031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56A27-E434-85CB-3FA2-A390B65AE717}"/>
              </a:ext>
            </a:extLst>
          </p:cNvPr>
          <p:cNvSpPr>
            <a:spLocks noGrp="1"/>
          </p:cNvSpPr>
          <p:nvPr>
            <p:ph type="title"/>
          </p:nvPr>
        </p:nvSpPr>
        <p:spPr/>
        <p:txBody>
          <a:bodyPr/>
          <a:lstStyle/>
          <a:p>
            <a:r>
              <a:rPr lang="en-US" dirty="0"/>
              <a:t>Learning Outcomes</a:t>
            </a:r>
          </a:p>
        </p:txBody>
      </p:sp>
      <p:sp>
        <p:nvSpPr>
          <p:cNvPr id="3" name="Content Placeholder 2">
            <a:extLst>
              <a:ext uri="{FF2B5EF4-FFF2-40B4-BE49-F238E27FC236}">
                <a16:creationId xmlns:a16="http://schemas.microsoft.com/office/drawing/2014/main" id="{C60ACD52-E03F-CCA2-188F-ABC63BEC2ED9}"/>
              </a:ext>
            </a:extLst>
          </p:cNvPr>
          <p:cNvSpPr>
            <a:spLocks noGrp="1"/>
          </p:cNvSpPr>
          <p:nvPr>
            <p:ph idx="1"/>
          </p:nvPr>
        </p:nvSpPr>
        <p:spPr/>
        <p:txBody>
          <a:bodyPr/>
          <a:lstStyle/>
          <a:p>
            <a:r>
              <a:rPr lang="en-US" dirty="0"/>
              <a:t>Recognize data in Alma zones and understand relationships between zones.</a:t>
            </a:r>
          </a:p>
          <a:p>
            <a:r>
              <a:rPr lang="en-US" dirty="0"/>
              <a:t>Gain understanding and practice the Alma inventory models</a:t>
            </a:r>
          </a:p>
          <a:p>
            <a:r>
              <a:rPr lang="en-US" dirty="0"/>
              <a:t>Gain familiarity with the practice of searching bibliographic and accessing records using titles searches.</a:t>
            </a:r>
          </a:p>
        </p:txBody>
      </p:sp>
    </p:spTree>
    <p:extLst>
      <p:ext uri="{BB962C8B-B14F-4D97-AF65-F5344CB8AC3E}">
        <p14:creationId xmlns:p14="http://schemas.microsoft.com/office/powerpoint/2010/main" val="3613583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51D61-0488-741D-0C32-D49AF893CE87}"/>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3042D0BD-05CE-1C0A-2B1C-57A8A1CF37D6}"/>
              </a:ext>
            </a:extLst>
          </p:cNvPr>
          <p:cNvSpPr>
            <a:spLocks noGrp="1"/>
          </p:cNvSpPr>
          <p:nvPr>
            <p:ph idx="1"/>
          </p:nvPr>
        </p:nvSpPr>
        <p:spPr/>
        <p:txBody>
          <a:bodyPr/>
          <a:lstStyle/>
          <a:p>
            <a:r>
              <a:rPr lang="en-US" dirty="0"/>
              <a:t>Alma Zones: Institution, Network, Community</a:t>
            </a:r>
          </a:p>
          <a:p>
            <a:r>
              <a:rPr lang="en-US" dirty="0"/>
              <a:t>Alma inventory model: titles, physical, electronic</a:t>
            </a:r>
          </a:p>
          <a:p>
            <a:r>
              <a:rPr lang="en-US" dirty="0"/>
              <a:t>Searching by zone and inventory</a:t>
            </a:r>
          </a:p>
          <a:p>
            <a:r>
              <a:rPr lang="en-US" dirty="0"/>
              <a:t>Search results, user interface, record functions</a:t>
            </a:r>
          </a:p>
          <a:p>
            <a:r>
              <a:rPr lang="en-US" dirty="0"/>
              <a:t>Adding inventory</a:t>
            </a:r>
          </a:p>
          <a:p>
            <a:pPr lvl="1"/>
            <a:r>
              <a:rPr lang="en-US" dirty="0"/>
              <a:t>Via metadata editor</a:t>
            </a:r>
          </a:p>
          <a:p>
            <a:pPr lvl="1"/>
            <a:r>
              <a:rPr lang="en-US" dirty="0"/>
              <a:t>Via purchase order lines</a:t>
            </a:r>
          </a:p>
          <a:p>
            <a:pPr lvl="1"/>
            <a:r>
              <a:rPr lang="en-US" dirty="0"/>
              <a:t>Via community zone collections</a:t>
            </a:r>
          </a:p>
        </p:txBody>
      </p:sp>
    </p:spTree>
    <p:extLst>
      <p:ext uri="{BB962C8B-B14F-4D97-AF65-F5344CB8AC3E}">
        <p14:creationId xmlns:p14="http://schemas.microsoft.com/office/powerpoint/2010/main" val="1457383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4E47B-1BE9-4276-F31B-129D292E4DE1}"/>
              </a:ext>
            </a:extLst>
          </p:cNvPr>
          <p:cNvSpPr>
            <a:spLocks noGrp="1"/>
          </p:cNvSpPr>
          <p:nvPr>
            <p:ph type="title"/>
          </p:nvPr>
        </p:nvSpPr>
        <p:spPr>
          <a:xfrm>
            <a:off x="838200" y="365126"/>
            <a:ext cx="10515600" cy="499848"/>
          </a:xfrm>
        </p:spPr>
        <p:txBody>
          <a:bodyPr>
            <a:normAutofit fontScale="90000"/>
          </a:bodyPr>
          <a:lstStyle/>
          <a:p>
            <a:r>
              <a:rPr lang="en-US" dirty="0"/>
              <a:t>Alma Zones</a:t>
            </a:r>
          </a:p>
        </p:txBody>
      </p:sp>
      <p:graphicFrame>
        <p:nvGraphicFramePr>
          <p:cNvPr id="4" name="Content Placeholder 3">
            <a:extLst>
              <a:ext uri="{FF2B5EF4-FFF2-40B4-BE49-F238E27FC236}">
                <a16:creationId xmlns:a16="http://schemas.microsoft.com/office/drawing/2014/main" id="{F22DBB58-F5AA-E1B9-6B2D-9D3FB44A54D0}"/>
              </a:ext>
            </a:extLst>
          </p:cNvPr>
          <p:cNvGraphicFramePr>
            <a:graphicFrameLocks noGrp="1"/>
          </p:cNvGraphicFramePr>
          <p:nvPr>
            <p:ph idx="1"/>
            <p:extLst>
              <p:ext uri="{D42A27DB-BD31-4B8C-83A1-F6EECF244321}">
                <p14:modId xmlns:p14="http://schemas.microsoft.com/office/powerpoint/2010/main" val="692763665"/>
              </p:ext>
            </p:extLst>
          </p:nvPr>
        </p:nvGraphicFramePr>
        <p:xfrm>
          <a:off x="838200" y="1000898"/>
          <a:ext cx="10515600" cy="5176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9112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A5FFC-C726-CD55-57FE-99CB312FC5B3}"/>
              </a:ext>
            </a:extLst>
          </p:cNvPr>
          <p:cNvSpPr>
            <a:spLocks noGrp="1"/>
          </p:cNvSpPr>
          <p:nvPr>
            <p:ph type="title"/>
          </p:nvPr>
        </p:nvSpPr>
        <p:spPr/>
        <p:txBody>
          <a:bodyPr/>
          <a:lstStyle/>
          <a:p>
            <a:r>
              <a:rPr lang="en-US" dirty="0"/>
              <a:t>What is a Title?</a:t>
            </a:r>
          </a:p>
        </p:txBody>
      </p:sp>
      <p:sp>
        <p:nvSpPr>
          <p:cNvPr id="3" name="Content Placeholder 2">
            <a:extLst>
              <a:ext uri="{FF2B5EF4-FFF2-40B4-BE49-F238E27FC236}">
                <a16:creationId xmlns:a16="http://schemas.microsoft.com/office/drawing/2014/main" id="{EE4979FE-47A4-5FE8-401F-0A17EB849044}"/>
              </a:ext>
            </a:extLst>
          </p:cNvPr>
          <p:cNvSpPr>
            <a:spLocks noGrp="1"/>
          </p:cNvSpPr>
          <p:nvPr>
            <p:ph idx="1"/>
          </p:nvPr>
        </p:nvSpPr>
        <p:spPr/>
        <p:txBody>
          <a:bodyPr/>
          <a:lstStyle/>
          <a:p>
            <a:r>
              <a:rPr lang="en-US" dirty="0"/>
              <a:t>Titles: Bibliographic record in a repository or zone</a:t>
            </a:r>
          </a:p>
          <a:p>
            <a:pPr lvl="1"/>
            <a:r>
              <a:rPr lang="en-US" dirty="0"/>
              <a:t>Predominantly MARC data (stored as XML)</a:t>
            </a:r>
          </a:p>
          <a:p>
            <a:pPr lvl="1"/>
            <a:r>
              <a:rPr lang="en-US" dirty="0"/>
              <a:t>Alma may contain other data: Dublin Core, MODS, </a:t>
            </a:r>
            <a:r>
              <a:rPr lang="en-US" dirty="0" err="1"/>
              <a:t>BibFrame</a:t>
            </a:r>
            <a:r>
              <a:rPr lang="en-US" dirty="0"/>
              <a:t>, etc.</a:t>
            </a:r>
          </a:p>
          <a:p>
            <a:r>
              <a:rPr lang="en-US" dirty="0"/>
              <a:t>Bib record describes a resource as manifested in the world</a:t>
            </a:r>
          </a:p>
          <a:p>
            <a:pPr lvl="1"/>
            <a:r>
              <a:rPr lang="en-US" dirty="0"/>
              <a:t>Titles, authors, editions, publishers, series, ISBNs, etc.</a:t>
            </a:r>
          </a:p>
          <a:p>
            <a:pPr lvl="1"/>
            <a:r>
              <a:rPr lang="en-US" dirty="0"/>
              <a:t>MARC elements: Record numbers, fixed fields, suppression, etc.</a:t>
            </a:r>
          </a:p>
          <a:p>
            <a:pPr lvl="1"/>
            <a:r>
              <a:rPr lang="en-US" dirty="0"/>
              <a:t>E.g., Book – Physical, Projected medium – Electronic</a:t>
            </a:r>
          </a:p>
          <a:p>
            <a:pPr lvl="1"/>
            <a:endParaRPr lang="en-US" dirty="0"/>
          </a:p>
        </p:txBody>
      </p:sp>
    </p:spTree>
    <p:extLst>
      <p:ext uri="{BB962C8B-B14F-4D97-AF65-F5344CB8AC3E}">
        <p14:creationId xmlns:p14="http://schemas.microsoft.com/office/powerpoint/2010/main" val="1808530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26ADF-A925-3FD7-2DE0-FC66BF7476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978FB1-F6D2-455B-E1C0-FBAB9407D5F8}"/>
              </a:ext>
            </a:extLst>
          </p:cNvPr>
          <p:cNvSpPr>
            <a:spLocks noGrp="1"/>
          </p:cNvSpPr>
          <p:nvPr>
            <p:ph type="title"/>
          </p:nvPr>
        </p:nvSpPr>
        <p:spPr/>
        <p:txBody>
          <a:bodyPr/>
          <a:lstStyle/>
          <a:p>
            <a:r>
              <a:rPr lang="en-US" dirty="0"/>
              <a:t>Institution Zone Titles</a:t>
            </a:r>
          </a:p>
        </p:txBody>
      </p:sp>
      <p:sp>
        <p:nvSpPr>
          <p:cNvPr id="3" name="Content Placeholder 2">
            <a:extLst>
              <a:ext uri="{FF2B5EF4-FFF2-40B4-BE49-F238E27FC236}">
                <a16:creationId xmlns:a16="http://schemas.microsoft.com/office/drawing/2014/main" id="{4E188A4B-BDD6-BF98-9DE4-B7114360E416}"/>
              </a:ext>
            </a:extLst>
          </p:cNvPr>
          <p:cNvSpPr>
            <a:spLocks noGrp="1"/>
          </p:cNvSpPr>
          <p:nvPr>
            <p:ph idx="1"/>
          </p:nvPr>
        </p:nvSpPr>
        <p:spPr/>
        <p:txBody>
          <a:bodyPr/>
          <a:lstStyle/>
          <a:p>
            <a:r>
              <a:rPr lang="en-US" dirty="0"/>
              <a:t>Titles: bibliographic records created, imported, or linked into IZ</a:t>
            </a:r>
          </a:p>
          <a:p>
            <a:pPr lvl="1"/>
            <a:r>
              <a:rPr lang="en-US" dirty="0"/>
              <a:t>Will have unique MMS ID for the institution (last 4 digits is IZ code)</a:t>
            </a:r>
          </a:p>
          <a:p>
            <a:pPr lvl="1"/>
            <a:r>
              <a:rPr lang="en-US" dirty="0"/>
              <a:t>May be used for orders, inventory, collections, reading lists</a:t>
            </a:r>
          </a:p>
          <a:p>
            <a:r>
              <a:rPr lang="en-US" dirty="0"/>
              <a:t>May or may not have inventory</a:t>
            </a:r>
          </a:p>
          <a:p>
            <a:pPr lvl="1"/>
            <a:r>
              <a:rPr lang="en-US" dirty="0"/>
              <a:t>Physical inventory</a:t>
            </a:r>
          </a:p>
          <a:p>
            <a:pPr lvl="2"/>
            <a:r>
              <a:rPr lang="en-US" dirty="0"/>
              <a:t>Holding record – 1 MARC holding per physical location*</a:t>
            </a:r>
          </a:p>
          <a:p>
            <a:pPr lvl="2"/>
            <a:r>
              <a:rPr lang="en-US" dirty="0"/>
              <a:t>Item record - 1 or more items per holding (typically)**</a:t>
            </a:r>
          </a:p>
          <a:p>
            <a:pPr lvl="1"/>
            <a:r>
              <a:rPr lang="en-US" dirty="0"/>
              <a:t>Electronic inventory</a:t>
            </a:r>
          </a:p>
          <a:p>
            <a:pPr lvl="2"/>
            <a:r>
              <a:rPr lang="en-US" dirty="0"/>
              <a:t>Portfolio – 1 record for each instance of an accessible electronic resource </a:t>
            </a:r>
          </a:p>
          <a:p>
            <a:pPr lvl="2"/>
            <a:r>
              <a:rPr lang="en-US" dirty="0"/>
              <a:t>Collection – set of portfolios organized by provider and package</a:t>
            </a:r>
          </a:p>
          <a:p>
            <a:endParaRPr lang="en-US" dirty="0"/>
          </a:p>
        </p:txBody>
      </p:sp>
    </p:spTree>
    <p:extLst>
      <p:ext uri="{BB962C8B-B14F-4D97-AF65-F5344CB8AC3E}">
        <p14:creationId xmlns:p14="http://schemas.microsoft.com/office/powerpoint/2010/main" val="2136051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BAC6-B4F7-5C77-6112-A685C0AB4CDB}"/>
              </a:ext>
            </a:extLst>
          </p:cNvPr>
          <p:cNvSpPr>
            <a:spLocks noGrp="1"/>
          </p:cNvSpPr>
          <p:nvPr>
            <p:ph type="title"/>
          </p:nvPr>
        </p:nvSpPr>
        <p:spPr/>
        <p:txBody>
          <a:bodyPr/>
          <a:lstStyle/>
          <a:p>
            <a:r>
              <a:rPr lang="en-US" dirty="0"/>
              <a:t>Record Actions Menu</a:t>
            </a:r>
          </a:p>
        </p:txBody>
      </p:sp>
      <p:sp>
        <p:nvSpPr>
          <p:cNvPr id="4" name="Content Placeholder 3">
            <a:extLst>
              <a:ext uri="{FF2B5EF4-FFF2-40B4-BE49-F238E27FC236}">
                <a16:creationId xmlns:a16="http://schemas.microsoft.com/office/drawing/2014/main" id="{D8C43CA9-2E72-C80A-0790-B213A094EF41}"/>
              </a:ext>
            </a:extLst>
          </p:cNvPr>
          <p:cNvSpPr>
            <a:spLocks noGrp="1"/>
          </p:cNvSpPr>
          <p:nvPr>
            <p:ph sz="half" idx="1"/>
          </p:nvPr>
        </p:nvSpPr>
        <p:spPr>
          <a:xfrm>
            <a:off x="838200" y="1825625"/>
            <a:ext cx="5257800" cy="4351338"/>
          </a:xfrm>
        </p:spPr>
        <p:txBody>
          <a:bodyPr/>
          <a:lstStyle/>
          <a:p>
            <a:r>
              <a:rPr lang="en-US" dirty="0"/>
              <a:t>Lists all actions that a user is authorized to take.</a:t>
            </a:r>
          </a:p>
          <a:p>
            <a:r>
              <a:rPr lang="en-US" dirty="0"/>
              <a:t>Lists actions relevant to record.</a:t>
            </a:r>
          </a:p>
          <a:p>
            <a:r>
              <a:rPr lang="en-US" dirty="0"/>
              <a:t>Most actions found under “…”</a:t>
            </a:r>
          </a:p>
          <a:p>
            <a:r>
              <a:rPr lang="en-US" dirty="0"/>
              <a:t>When viewing a specific record, sections have other actions.</a:t>
            </a:r>
          </a:p>
        </p:txBody>
      </p:sp>
      <p:pic>
        <p:nvPicPr>
          <p:cNvPr id="7" name="Content Placeholder 6" descr="A screenshot of the record actions menu for a title in the Alma user interface. The first two menu options are shown left to right, and the ... button expands the rest of the menu.">
            <a:extLst>
              <a:ext uri="{FF2B5EF4-FFF2-40B4-BE49-F238E27FC236}">
                <a16:creationId xmlns:a16="http://schemas.microsoft.com/office/drawing/2014/main" id="{67BA8023-921C-E6E0-CD06-EDF19ECFE12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7835664" y="1878587"/>
            <a:ext cx="2590396" cy="3823496"/>
          </a:xfrm>
          <a:ln>
            <a:solidFill>
              <a:srgbClr val="7030A0"/>
            </a:solidFill>
          </a:ln>
        </p:spPr>
      </p:pic>
      <p:sp>
        <p:nvSpPr>
          <p:cNvPr id="8" name="TextBox 7">
            <a:extLst>
              <a:ext uri="{FF2B5EF4-FFF2-40B4-BE49-F238E27FC236}">
                <a16:creationId xmlns:a16="http://schemas.microsoft.com/office/drawing/2014/main" id="{FE7B1DA2-5BD9-A6AB-E174-1BEC0D59D967}"/>
              </a:ext>
            </a:extLst>
          </p:cNvPr>
          <p:cNvSpPr txBox="1"/>
          <p:nvPr/>
        </p:nvSpPr>
        <p:spPr>
          <a:xfrm>
            <a:off x="6705600" y="5784058"/>
            <a:ext cx="4850524" cy="646331"/>
          </a:xfrm>
          <a:prstGeom prst="rect">
            <a:avLst/>
          </a:prstGeom>
          <a:noFill/>
        </p:spPr>
        <p:txBody>
          <a:bodyPr wrap="square" rtlCol="0">
            <a:spAutoFit/>
          </a:bodyPr>
          <a:lstStyle/>
          <a:p>
            <a:r>
              <a:rPr lang="en-US" dirty="0"/>
              <a:t>The Record Actions menu on the “records” screen appears left to right, then down.</a:t>
            </a:r>
          </a:p>
        </p:txBody>
      </p:sp>
    </p:spTree>
    <p:extLst>
      <p:ext uri="{BB962C8B-B14F-4D97-AF65-F5344CB8AC3E}">
        <p14:creationId xmlns:p14="http://schemas.microsoft.com/office/powerpoint/2010/main" val="3751917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DAB96B-CD6F-E70E-4B99-7244B9C6B784}"/>
              </a:ext>
            </a:extLst>
          </p:cNvPr>
          <p:cNvSpPr>
            <a:spLocks noGrp="1"/>
          </p:cNvSpPr>
          <p:nvPr>
            <p:ph type="title"/>
          </p:nvPr>
        </p:nvSpPr>
        <p:spPr/>
        <p:txBody>
          <a:bodyPr/>
          <a:lstStyle/>
          <a:p>
            <a:r>
              <a:rPr lang="en-US" dirty="0"/>
              <a:t>Institution Zone Architecture</a:t>
            </a:r>
          </a:p>
        </p:txBody>
      </p:sp>
      <p:sp>
        <p:nvSpPr>
          <p:cNvPr id="6" name="Content Placeholder 5">
            <a:extLst>
              <a:ext uri="{FF2B5EF4-FFF2-40B4-BE49-F238E27FC236}">
                <a16:creationId xmlns:a16="http://schemas.microsoft.com/office/drawing/2014/main" id="{1A9D42E1-8B11-1358-0578-F463A97C594C}"/>
              </a:ext>
            </a:extLst>
          </p:cNvPr>
          <p:cNvSpPr>
            <a:spLocks noGrp="1"/>
          </p:cNvSpPr>
          <p:nvPr>
            <p:ph idx="1"/>
          </p:nvPr>
        </p:nvSpPr>
        <p:spPr/>
        <p:txBody>
          <a:bodyPr/>
          <a:lstStyle/>
          <a:p>
            <a:r>
              <a:rPr lang="en-US" dirty="0"/>
              <a:t>An institution may have multiple “libraries”</a:t>
            </a:r>
          </a:p>
          <a:p>
            <a:pPr lvl="1"/>
            <a:r>
              <a:rPr lang="en-US" dirty="0"/>
              <a:t>One or more libraries organize active collections and service desks</a:t>
            </a:r>
          </a:p>
          <a:p>
            <a:pPr lvl="2"/>
            <a:r>
              <a:rPr lang="en-US" dirty="0"/>
              <a:t>E.g., Main Library, Fashion Resource Center, Oak Street Storage</a:t>
            </a:r>
          </a:p>
          <a:p>
            <a:pPr lvl="2"/>
            <a:r>
              <a:rPr lang="en-US" dirty="0"/>
              <a:t>Library contains locations for holdings and items</a:t>
            </a:r>
          </a:p>
          <a:p>
            <a:pPr lvl="2"/>
            <a:r>
              <a:rPr lang="en-US" dirty="0"/>
              <a:t>Library contains the service desk (i.e., circulation) </a:t>
            </a:r>
          </a:p>
          <a:p>
            <a:pPr lvl="1"/>
            <a:r>
              <a:rPr lang="en-US" dirty="0"/>
              <a:t>A Resource Sharing Library automates lending and borrowing in I-Share</a:t>
            </a:r>
          </a:p>
          <a:p>
            <a:pPr lvl="2"/>
            <a:r>
              <a:rPr lang="en-US" dirty="0"/>
              <a:t>Two locations</a:t>
            </a:r>
          </a:p>
          <a:p>
            <a:pPr lvl="3"/>
            <a:r>
              <a:rPr lang="en-US" dirty="0"/>
              <a:t>Borrowing Resource Sharing Requests (OUT_RS_REQ)</a:t>
            </a:r>
          </a:p>
          <a:p>
            <a:pPr lvl="3"/>
            <a:r>
              <a:rPr lang="en-US" dirty="0"/>
              <a:t>Lending Resource Sharing Requests (IN_RS_REQ)</a:t>
            </a:r>
          </a:p>
          <a:p>
            <a:pPr lvl="2"/>
            <a:r>
              <a:rPr lang="en-US" dirty="0"/>
              <a:t>Records in this library are managed by Alma: Do not use for cataloging.</a:t>
            </a:r>
          </a:p>
          <a:p>
            <a:r>
              <a:rPr lang="en-US" dirty="0"/>
              <a:t>An institution may also inherit network inventory</a:t>
            </a:r>
          </a:p>
        </p:txBody>
      </p:sp>
    </p:spTree>
    <p:extLst>
      <p:ext uri="{BB962C8B-B14F-4D97-AF65-F5344CB8AC3E}">
        <p14:creationId xmlns:p14="http://schemas.microsoft.com/office/powerpoint/2010/main" val="3909646308"/>
      </p:ext>
    </p:extLst>
  </p:cSld>
  <p:clrMapOvr>
    <a:masterClrMapping/>
  </p:clrMapOvr>
</p:sld>
</file>

<file path=ppt/theme/theme1.xml><?xml version="1.0" encoding="utf-8"?>
<a:theme xmlns:a="http://schemas.openxmlformats.org/drawingml/2006/main" name="CARLIfrankentheme">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frankentheme" id="{F5570A81-4B7C-4EF0-8967-4D3C06A41AA6}" vid="{0EC86392-404D-4072-A57E-C1F6962033ED}"/>
    </a:ext>
  </a:extLst>
</a:theme>
</file>

<file path=ppt/theme/theme2.xml><?xml version="1.0" encoding="utf-8"?>
<a:theme xmlns:a="http://schemas.openxmlformats.org/drawingml/2006/main" name="CARLI">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id="{A39B32BF-5BC9-4FF2-83B8-DEA2DA7433C4}" vid="{52C7D299-1C89-4ED3-A277-D494558CFF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CARLIfrankentheme</Template>
  <TotalTime>606</TotalTime>
  <Words>2176</Words>
  <Application>Microsoft Office PowerPoint</Application>
  <PresentationFormat>Widescreen</PresentationFormat>
  <Paragraphs>238</Paragraphs>
  <Slides>20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72</vt:lpstr>
      <vt:lpstr>Aptos</vt:lpstr>
      <vt:lpstr>Arial</vt:lpstr>
      <vt:lpstr>Times New Roman</vt:lpstr>
      <vt:lpstr>CARLIfrankentheme</vt:lpstr>
      <vt:lpstr>CARLI</vt:lpstr>
      <vt:lpstr>Resource Management Training</vt:lpstr>
      <vt:lpstr>Session Logistics</vt:lpstr>
      <vt:lpstr>Learning Outcomes</vt:lpstr>
      <vt:lpstr>Topics</vt:lpstr>
      <vt:lpstr>Alma Zones</vt:lpstr>
      <vt:lpstr>What is a Title?</vt:lpstr>
      <vt:lpstr>Institution Zone Titles</vt:lpstr>
      <vt:lpstr>Record Actions Menu</vt:lpstr>
      <vt:lpstr>Institution Zone Architecture</vt:lpstr>
      <vt:lpstr>Network Zone Titles</vt:lpstr>
      <vt:lpstr>Community Zone Titles</vt:lpstr>
      <vt:lpstr>Inventory Models and Search Modes</vt:lpstr>
      <vt:lpstr>How do I find…</vt:lpstr>
      <vt:lpstr>Physical Inventory Models</vt:lpstr>
      <vt:lpstr>Adding Physical Inventory without acquisitions</vt:lpstr>
      <vt:lpstr>Adding Physical Inventory  with acquisitions</vt:lpstr>
      <vt:lpstr>Electronic Inventory Models</vt:lpstr>
      <vt:lpstr>Adding electronic inventory via CZ collection</vt:lpstr>
      <vt:lpstr>What if the record I need isn’t in Alma yet?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Schwitzner, Ted</dc:creator>
  <cp:lastModifiedBy>Schwitzner, Ted</cp:lastModifiedBy>
  <cp:revision>1</cp:revision>
  <dcterms:created xsi:type="dcterms:W3CDTF">2025-02-11T18:08:59Z</dcterms:created>
  <dcterms:modified xsi:type="dcterms:W3CDTF">2025-02-18T00:49:44Z</dcterms:modified>
</cp:coreProperties>
</file>