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40"/>
  </p:notesMasterIdLst>
  <p:sldIdLst>
    <p:sldId id="256" r:id="rId3"/>
    <p:sldId id="257" r:id="rId4"/>
    <p:sldId id="259" r:id="rId5"/>
    <p:sldId id="258" r:id="rId6"/>
    <p:sldId id="285" r:id="rId7"/>
    <p:sldId id="286" r:id="rId8"/>
    <p:sldId id="287" r:id="rId9"/>
    <p:sldId id="288" r:id="rId10"/>
    <p:sldId id="262" r:id="rId11"/>
    <p:sldId id="289" r:id="rId12"/>
    <p:sldId id="322" r:id="rId13"/>
    <p:sldId id="324" r:id="rId14"/>
    <p:sldId id="321" r:id="rId15"/>
    <p:sldId id="325" r:id="rId16"/>
    <p:sldId id="318" r:id="rId17"/>
    <p:sldId id="326" r:id="rId18"/>
    <p:sldId id="320" r:id="rId19"/>
    <p:sldId id="323" r:id="rId20"/>
    <p:sldId id="319" r:id="rId21"/>
    <p:sldId id="268" r:id="rId22"/>
    <p:sldId id="269" r:id="rId23"/>
    <p:sldId id="270" r:id="rId24"/>
    <p:sldId id="271" r:id="rId25"/>
    <p:sldId id="272" r:id="rId26"/>
    <p:sldId id="274" r:id="rId27"/>
    <p:sldId id="290" r:id="rId28"/>
    <p:sldId id="275" r:id="rId29"/>
    <p:sldId id="276" r:id="rId30"/>
    <p:sldId id="277" r:id="rId31"/>
    <p:sldId id="278" r:id="rId32"/>
    <p:sldId id="279" r:id="rId33"/>
    <p:sldId id="327" r:id="rId34"/>
    <p:sldId id="280" r:id="rId35"/>
    <p:sldId id="281" r:id="rId36"/>
    <p:sldId id="282" r:id="rId37"/>
    <p:sldId id="283" r:id="rId38"/>
    <p:sldId id="267" r:id="rId3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2D335-216D-482B-8512-0495BA8F5E84}" v="136" dt="2026-01-28T17:57:33.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3" autoAdjust="0"/>
    <p:restoredTop sz="76461" autoAdjust="0"/>
  </p:normalViewPr>
  <p:slideViewPr>
    <p:cSldViewPr snapToGrid="0">
      <p:cViewPr varScale="1">
        <p:scale>
          <a:sx n="63" d="100"/>
          <a:sy n="63" d="100"/>
        </p:scale>
        <p:origin x="136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itzner, Ted" userId="5a7e4d77-0646-4288-9b3a-6d00e909e8af" providerId="ADAL" clId="{05003EB0-1D70-49D7-AC04-9328D13E64DA}"/>
    <pc:docChg chg="undo redo custSel addSld delSld modSld sldOrd">
      <pc:chgData name="Schwitzner, Ted" userId="5a7e4d77-0646-4288-9b3a-6d00e909e8af" providerId="ADAL" clId="{05003EB0-1D70-49D7-AC04-9328D13E64DA}" dt="2026-01-28T18:02:10.759" v="19931" actId="20577"/>
      <pc:docMkLst>
        <pc:docMk/>
      </pc:docMkLst>
      <pc:sldChg chg="modSp mod modNotesTx">
        <pc:chgData name="Schwitzner, Ted" userId="5a7e4d77-0646-4288-9b3a-6d00e909e8af" providerId="ADAL" clId="{05003EB0-1D70-49D7-AC04-9328D13E64DA}" dt="2026-01-28T17:57:21.623" v="19269" actId="20577"/>
        <pc:sldMkLst>
          <pc:docMk/>
          <pc:sldMk cId="1526591614" sldId="256"/>
        </pc:sldMkLst>
        <pc:spChg chg="mod">
          <ac:chgData name="Schwitzner, Ted" userId="5a7e4d77-0646-4288-9b3a-6d00e909e8af" providerId="ADAL" clId="{05003EB0-1D70-49D7-AC04-9328D13E64DA}" dt="2026-01-27T14:37:05.253" v="17040" actId="122"/>
          <ac:spMkLst>
            <pc:docMk/>
            <pc:sldMk cId="1526591614" sldId="256"/>
            <ac:spMk id="2" creationId="{637A3B79-37C3-6DCF-A85E-566B0275EF32}"/>
          </ac:spMkLst>
        </pc:spChg>
        <pc:spChg chg="mod">
          <ac:chgData name="Schwitzner, Ted" userId="5a7e4d77-0646-4288-9b3a-6d00e909e8af" providerId="ADAL" clId="{05003EB0-1D70-49D7-AC04-9328D13E64DA}" dt="2026-01-28T17:46:19.920" v="19198" actId="20577"/>
          <ac:spMkLst>
            <pc:docMk/>
            <pc:sldMk cId="1526591614" sldId="256"/>
            <ac:spMk id="3" creationId="{91013174-8B68-6C6E-8D44-13F425C64D59}"/>
          </ac:spMkLst>
        </pc:spChg>
      </pc:sldChg>
      <pc:sldChg chg="addSp delSp modSp mod modClrScheme chgLayout">
        <pc:chgData name="Schwitzner, Ted" userId="5a7e4d77-0646-4288-9b3a-6d00e909e8af" providerId="ADAL" clId="{05003EB0-1D70-49D7-AC04-9328D13E64DA}" dt="2026-01-27T15:35:22.538" v="18064" actId="14100"/>
        <pc:sldMkLst>
          <pc:docMk/>
          <pc:sldMk cId="2258877411" sldId="257"/>
        </pc:sldMkLst>
        <pc:spChg chg="mod ord">
          <ac:chgData name="Schwitzner, Ted" userId="5a7e4d77-0646-4288-9b3a-6d00e909e8af" providerId="ADAL" clId="{05003EB0-1D70-49D7-AC04-9328D13E64DA}" dt="2026-01-27T15:34:42.333" v="17986" actId="700"/>
          <ac:spMkLst>
            <pc:docMk/>
            <pc:sldMk cId="2258877411" sldId="257"/>
            <ac:spMk id="2" creationId="{B834DAC1-5829-9A01-F1A6-0063A0F07175}"/>
          </ac:spMkLst>
        </pc:spChg>
        <pc:spChg chg="mod ord">
          <ac:chgData name="Schwitzner, Ted" userId="5a7e4d77-0646-4288-9b3a-6d00e909e8af" providerId="ADAL" clId="{05003EB0-1D70-49D7-AC04-9328D13E64DA}" dt="2026-01-27T15:34:42.333" v="17986" actId="700"/>
          <ac:spMkLst>
            <pc:docMk/>
            <pc:sldMk cId="2258877411" sldId="257"/>
            <ac:spMk id="3" creationId="{AFF63995-F9A4-C79B-9009-E428CB2A5B30}"/>
          </ac:spMkLst>
        </pc:spChg>
        <pc:spChg chg="add del mod ord">
          <ac:chgData name="Schwitzner, Ted" userId="5a7e4d77-0646-4288-9b3a-6d00e909e8af" providerId="ADAL" clId="{05003EB0-1D70-49D7-AC04-9328D13E64DA}" dt="2026-01-27T14:37:23.974" v="17042" actId="700"/>
          <ac:spMkLst>
            <pc:docMk/>
            <pc:sldMk cId="2258877411" sldId="257"/>
            <ac:spMk id="4" creationId="{B8DC126F-65FE-516E-3BAF-7B8C8C12EDB5}"/>
          </ac:spMkLst>
        </pc:spChg>
        <pc:spChg chg="add del mod ord">
          <ac:chgData name="Schwitzner, Ted" userId="5a7e4d77-0646-4288-9b3a-6d00e909e8af" providerId="ADAL" clId="{05003EB0-1D70-49D7-AC04-9328D13E64DA}" dt="2026-01-27T15:32:29.839" v="17732" actId="22"/>
          <ac:spMkLst>
            <pc:docMk/>
            <pc:sldMk cId="2258877411" sldId="257"/>
            <ac:spMk id="5" creationId="{F871E8E9-11B1-8069-F4A9-B50A9D953BFA}"/>
          </ac:spMkLst>
        </pc:spChg>
        <pc:spChg chg="add del mod ord">
          <ac:chgData name="Schwitzner, Ted" userId="5a7e4d77-0646-4288-9b3a-6d00e909e8af" providerId="ADAL" clId="{05003EB0-1D70-49D7-AC04-9328D13E64DA}" dt="2026-01-27T15:11:33.541" v="17238" actId="478"/>
          <ac:spMkLst>
            <pc:docMk/>
            <pc:sldMk cId="2258877411" sldId="257"/>
            <ac:spMk id="6" creationId="{5E73B625-AF41-0056-BCA7-D7ADA9651BA1}"/>
          </ac:spMkLst>
        </pc:spChg>
        <pc:spChg chg="add mod ord">
          <ac:chgData name="Schwitzner, Ted" userId="5a7e4d77-0646-4288-9b3a-6d00e909e8af" providerId="ADAL" clId="{05003EB0-1D70-49D7-AC04-9328D13E64DA}" dt="2026-01-27T15:35:22.538" v="18064" actId="14100"/>
          <ac:spMkLst>
            <pc:docMk/>
            <pc:sldMk cId="2258877411" sldId="257"/>
            <ac:spMk id="9" creationId="{7458DDB5-B53E-E84F-1847-5166935A85DB}"/>
          </ac:spMkLst>
        </pc:spChg>
        <pc:picChg chg="add mod ord">
          <ac:chgData name="Schwitzner, Ted" userId="5a7e4d77-0646-4288-9b3a-6d00e909e8af" providerId="ADAL" clId="{05003EB0-1D70-49D7-AC04-9328D13E64DA}" dt="2026-01-27T15:34:42.333" v="17986" actId="700"/>
          <ac:picMkLst>
            <pc:docMk/>
            <pc:sldMk cId="2258877411" sldId="257"/>
            <ac:picMk id="8" creationId="{C787E6D3-C7D6-EB43-68C6-73D51B2310E0}"/>
          </ac:picMkLst>
        </pc:picChg>
      </pc:sldChg>
      <pc:sldChg chg="addSp delSp modSp mod modClrScheme chgLayout modNotesTx">
        <pc:chgData name="Schwitzner, Ted" userId="5a7e4d77-0646-4288-9b3a-6d00e909e8af" providerId="ADAL" clId="{05003EB0-1D70-49D7-AC04-9328D13E64DA}" dt="2026-01-28T17:57:49.577" v="19301" actId="20577"/>
        <pc:sldMkLst>
          <pc:docMk/>
          <pc:sldMk cId="4236382825" sldId="258"/>
        </pc:sldMkLst>
        <pc:spChg chg="mod ord">
          <ac:chgData name="Schwitzner, Ted" userId="5a7e4d77-0646-4288-9b3a-6d00e909e8af" providerId="ADAL" clId="{05003EB0-1D70-49D7-AC04-9328D13E64DA}" dt="2026-01-27T14:38:42.306" v="17045" actId="700"/>
          <ac:spMkLst>
            <pc:docMk/>
            <pc:sldMk cId="4236382825" sldId="258"/>
            <ac:spMk id="2" creationId="{3AD81600-66CC-126A-A3F0-3E1819791563}"/>
          </ac:spMkLst>
        </pc:spChg>
        <pc:spChg chg="mod ord">
          <ac:chgData name="Schwitzner, Ted" userId="5a7e4d77-0646-4288-9b3a-6d00e909e8af" providerId="ADAL" clId="{05003EB0-1D70-49D7-AC04-9328D13E64DA}" dt="2026-01-27T14:44:29.359" v="17171" actId="14100"/>
          <ac:spMkLst>
            <pc:docMk/>
            <pc:sldMk cId="4236382825" sldId="258"/>
            <ac:spMk id="3" creationId="{2B2226E2-CB86-4F71-B9AD-BEE67F6BAD2A}"/>
          </ac:spMkLst>
        </pc:spChg>
        <pc:spChg chg="add del mod ord">
          <ac:chgData name="Schwitzner, Ted" userId="5a7e4d77-0646-4288-9b3a-6d00e909e8af" providerId="ADAL" clId="{05003EB0-1D70-49D7-AC04-9328D13E64DA}" dt="2026-01-27T14:44:21.459" v="17169" actId="478"/>
          <ac:spMkLst>
            <pc:docMk/>
            <pc:sldMk cId="4236382825" sldId="258"/>
            <ac:spMk id="4" creationId="{F909F4D8-7C35-D17E-BD70-F1C75C9A2816}"/>
          </ac:spMkLst>
        </pc:spChg>
        <pc:spChg chg="add del mod ord">
          <ac:chgData name="Schwitzner, Ted" userId="5a7e4d77-0646-4288-9b3a-6d00e909e8af" providerId="ADAL" clId="{05003EB0-1D70-49D7-AC04-9328D13E64DA}" dt="2026-01-27T15:11:24.240" v="17236" actId="478"/>
          <ac:spMkLst>
            <pc:docMk/>
            <pc:sldMk cId="4236382825" sldId="258"/>
            <ac:spMk id="5" creationId="{3A198457-F9FC-2465-AB05-53775493F3A6}"/>
          </ac:spMkLst>
        </pc:spChg>
        <pc:spChg chg="add del mod">
          <ac:chgData name="Schwitzner, Ted" userId="5a7e4d77-0646-4288-9b3a-6d00e909e8af" providerId="ADAL" clId="{05003EB0-1D70-49D7-AC04-9328D13E64DA}" dt="2026-01-27T14:44:24.326" v="17170" actId="478"/>
          <ac:spMkLst>
            <pc:docMk/>
            <pc:sldMk cId="4236382825" sldId="258"/>
            <ac:spMk id="7" creationId="{7D8094EC-7CE6-909F-85EB-513628BB1194}"/>
          </ac:spMkLst>
        </pc:spChg>
      </pc:sldChg>
      <pc:sldChg chg="addSp delSp modSp mod modClrScheme chgLayout">
        <pc:chgData name="Schwitzner, Ted" userId="5a7e4d77-0646-4288-9b3a-6d00e909e8af" providerId="ADAL" clId="{05003EB0-1D70-49D7-AC04-9328D13E64DA}" dt="2026-01-27T15:11:28.387" v="17237" actId="478"/>
        <pc:sldMkLst>
          <pc:docMk/>
          <pc:sldMk cId="3219419729" sldId="259"/>
        </pc:sldMkLst>
        <pc:spChg chg="mod ord">
          <ac:chgData name="Schwitzner, Ted" userId="5a7e4d77-0646-4288-9b3a-6d00e909e8af" providerId="ADAL" clId="{05003EB0-1D70-49D7-AC04-9328D13E64DA}" dt="2026-01-27T14:38:34.173" v="17044" actId="700"/>
          <ac:spMkLst>
            <pc:docMk/>
            <pc:sldMk cId="3219419729" sldId="259"/>
            <ac:spMk id="2" creationId="{43B75136-1B29-D388-87F3-57B8B2279A72}"/>
          </ac:spMkLst>
        </pc:spChg>
        <pc:spChg chg="mod ord">
          <ac:chgData name="Schwitzner, Ted" userId="5a7e4d77-0646-4288-9b3a-6d00e909e8af" providerId="ADAL" clId="{05003EB0-1D70-49D7-AC04-9328D13E64DA}" dt="2026-01-27T14:42:02.453" v="17081" actId="14100"/>
          <ac:spMkLst>
            <pc:docMk/>
            <pc:sldMk cId="3219419729" sldId="259"/>
            <ac:spMk id="3" creationId="{86BD6D6E-6289-8418-3418-A63AE48618F4}"/>
          </ac:spMkLst>
        </pc:spChg>
        <pc:spChg chg="add del mod ord">
          <ac:chgData name="Schwitzner, Ted" userId="5a7e4d77-0646-4288-9b3a-6d00e909e8af" providerId="ADAL" clId="{05003EB0-1D70-49D7-AC04-9328D13E64DA}" dt="2026-01-27T14:41:56.825" v="17080" actId="478"/>
          <ac:spMkLst>
            <pc:docMk/>
            <pc:sldMk cId="3219419729" sldId="259"/>
            <ac:spMk id="4" creationId="{5B105E38-B9E9-3020-F1C7-B6ACE0213E87}"/>
          </ac:spMkLst>
        </pc:spChg>
        <pc:spChg chg="add del mod ord">
          <ac:chgData name="Schwitzner, Ted" userId="5a7e4d77-0646-4288-9b3a-6d00e909e8af" providerId="ADAL" clId="{05003EB0-1D70-49D7-AC04-9328D13E64DA}" dt="2026-01-27T15:11:28.387" v="17237" actId="478"/>
          <ac:spMkLst>
            <pc:docMk/>
            <pc:sldMk cId="3219419729" sldId="259"/>
            <ac:spMk id="5" creationId="{05918D7F-9983-C13E-321D-D2C39435A17F}"/>
          </ac:spMkLst>
        </pc:spChg>
      </pc:sldChg>
      <pc:sldChg chg="modSp new del mod">
        <pc:chgData name="Schwitzner, Ted" userId="5a7e4d77-0646-4288-9b3a-6d00e909e8af" providerId="ADAL" clId="{05003EB0-1D70-49D7-AC04-9328D13E64DA}" dt="2026-01-27T00:10:02.183" v="17027" actId="47"/>
        <pc:sldMkLst>
          <pc:docMk/>
          <pc:sldMk cId="762476581" sldId="260"/>
        </pc:sldMkLst>
      </pc:sldChg>
      <pc:sldChg chg="addSp delSp modSp new del mod">
        <pc:chgData name="Schwitzner, Ted" userId="5a7e4d77-0646-4288-9b3a-6d00e909e8af" providerId="ADAL" clId="{05003EB0-1D70-49D7-AC04-9328D13E64DA}" dt="2026-01-28T17:01:41.206" v="18897" actId="47"/>
        <pc:sldMkLst>
          <pc:docMk/>
          <pc:sldMk cId="2581735447" sldId="261"/>
        </pc:sldMkLst>
        <pc:spChg chg="mod">
          <ac:chgData name="Schwitzner, Ted" userId="5a7e4d77-0646-4288-9b3a-6d00e909e8af" providerId="ADAL" clId="{05003EB0-1D70-49D7-AC04-9328D13E64DA}" dt="2026-01-27T14:36:13.161" v="17028"/>
          <ac:spMkLst>
            <pc:docMk/>
            <pc:sldMk cId="2581735447" sldId="261"/>
            <ac:spMk id="2" creationId="{EE94E3AF-DC2A-DDBF-6A05-963A1AE112DC}"/>
          </ac:spMkLst>
        </pc:spChg>
        <pc:spChg chg="mod">
          <ac:chgData name="Schwitzner, Ted" userId="5a7e4d77-0646-4288-9b3a-6d00e909e8af" providerId="ADAL" clId="{05003EB0-1D70-49D7-AC04-9328D13E64DA}" dt="2026-01-27T14:36:13.161" v="17028"/>
          <ac:spMkLst>
            <pc:docMk/>
            <pc:sldMk cId="2581735447" sldId="261"/>
            <ac:spMk id="3" creationId="{D7E3AD8D-6100-DA8C-4524-B7FECF05441C}"/>
          </ac:spMkLst>
        </pc:spChg>
        <pc:spChg chg="add mod">
          <ac:chgData name="Schwitzner, Ted" userId="5a7e4d77-0646-4288-9b3a-6d00e909e8af" providerId="ADAL" clId="{05003EB0-1D70-49D7-AC04-9328D13E64DA}" dt="2026-01-27T15:53:24.746" v="18175" actId="1076"/>
          <ac:spMkLst>
            <pc:docMk/>
            <pc:sldMk cId="2581735447" sldId="261"/>
            <ac:spMk id="4" creationId="{6312A3CC-779B-1458-4FD1-985DE2AD34D7}"/>
          </ac:spMkLst>
        </pc:spChg>
        <pc:spChg chg="add mod">
          <ac:chgData name="Schwitzner, Ted" userId="5a7e4d77-0646-4288-9b3a-6d00e909e8af" providerId="ADAL" clId="{05003EB0-1D70-49D7-AC04-9328D13E64DA}" dt="2026-01-27T15:52:47.986" v="18169"/>
          <ac:spMkLst>
            <pc:docMk/>
            <pc:sldMk cId="2581735447" sldId="261"/>
            <ac:spMk id="5" creationId="{6A3896D4-111B-087F-6D40-E22C04442FCC}"/>
          </ac:spMkLst>
        </pc:spChg>
        <pc:spChg chg="add mod">
          <ac:chgData name="Schwitzner, Ted" userId="5a7e4d77-0646-4288-9b3a-6d00e909e8af" providerId="ADAL" clId="{05003EB0-1D70-49D7-AC04-9328D13E64DA}" dt="2026-01-27T15:53:31.003" v="18176" actId="1076"/>
          <ac:spMkLst>
            <pc:docMk/>
            <pc:sldMk cId="2581735447" sldId="261"/>
            <ac:spMk id="6" creationId="{6C01F63D-D306-FCC4-D319-492B25430077}"/>
          </ac:spMkLst>
        </pc:spChg>
        <pc:spChg chg="add mod">
          <ac:chgData name="Schwitzner, Ted" userId="5a7e4d77-0646-4288-9b3a-6d00e909e8af" providerId="ADAL" clId="{05003EB0-1D70-49D7-AC04-9328D13E64DA}" dt="2026-01-27T15:53:13.522" v="18173" actId="1076"/>
          <ac:spMkLst>
            <pc:docMk/>
            <pc:sldMk cId="2581735447" sldId="261"/>
            <ac:spMk id="7" creationId="{B205E97B-6A93-F4AB-55AD-A8E12FB90437}"/>
          </ac:spMkLst>
        </pc:spChg>
        <pc:spChg chg="add del mod">
          <ac:chgData name="Schwitzner, Ted" userId="5a7e4d77-0646-4288-9b3a-6d00e909e8af" providerId="ADAL" clId="{05003EB0-1D70-49D7-AC04-9328D13E64DA}" dt="2026-01-27T21:09:01.882" v="18184" actId="21"/>
          <ac:spMkLst>
            <pc:docMk/>
            <pc:sldMk cId="2581735447" sldId="261"/>
            <ac:spMk id="8" creationId="{8805B15F-6E43-90F0-CED2-3CFB0B99E6DF}"/>
          </ac:spMkLst>
        </pc:spChg>
      </pc:sldChg>
      <pc:sldChg chg="modSp new del mod">
        <pc:chgData name="Schwitzner, Ted" userId="5a7e4d77-0646-4288-9b3a-6d00e909e8af" providerId="ADAL" clId="{05003EB0-1D70-49D7-AC04-9328D13E64DA}" dt="2026-01-27T00:08:47.819" v="17014" actId="47"/>
        <pc:sldMkLst>
          <pc:docMk/>
          <pc:sldMk cId="1475523518" sldId="262"/>
        </pc:sldMkLst>
      </pc:sldChg>
      <pc:sldChg chg="addSp delSp modSp add mod modClrScheme chgLayout">
        <pc:chgData name="Schwitzner, Ted" userId="5a7e4d77-0646-4288-9b3a-6d00e909e8af" providerId="ADAL" clId="{05003EB0-1D70-49D7-AC04-9328D13E64DA}" dt="2026-01-27T15:40:33.031" v="18077"/>
        <pc:sldMkLst>
          <pc:docMk/>
          <pc:sldMk cId="2368533501" sldId="262"/>
        </pc:sldMkLst>
        <pc:spChg chg="mod ord">
          <ac:chgData name="Schwitzner, Ted" userId="5a7e4d77-0646-4288-9b3a-6d00e909e8af" providerId="ADAL" clId="{05003EB0-1D70-49D7-AC04-9328D13E64DA}" dt="2026-01-27T14:39:17.509" v="17051" actId="700"/>
          <ac:spMkLst>
            <pc:docMk/>
            <pc:sldMk cId="2368533501" sldId="262"/>
            <ac:spMk id="2" creationId="{49CF2E3B-84F9-6585-72F7-498A13F3D513}"/>
          </ac:spMkLst>
        </pc:spChg>
        <pc:spChg chg="mod ord">
          <ac:chgData name="Schwitzner, Ted" userId="5a7e4d77-0646-4288-9b3a-6d00e909e8af" providerId="ADAL" clId="{05003EB0-1D70-49D7-AC04-9328D13E64DA}" dt="2026-01-27T14:39:17.549" v="17052" actId="27636"/>
          <ac:spMkLst>
            <pc:docMk/>
            <pc:sldMk cId="2368533501" sldId="262"/>
            <ac:spMk id="3" creationId="{1B260161-3F08-52CF-E697-70EB1C42B156}"/>
          </ac:spMkLst>
        </pc:spChg>
        <pc:spChg chg="add del mod ord">
          <ac:chgData name="Schwitzner, Ted" userId="5a7e4d77-0646-4288-9b3a-6d00e909e8af" providerId="ADAL" clId="{05003EB0-1D70-49D7-AC04-9328D13E64DA}" dt="2026-01-27T15:11:00.026" v="17232" actId="478"/>
          <ac:spMkLst>
            <pc:docMk/>
            <pc:sldMk cId="2368533501" sldId="262"/>
            <ac:spMk id="4" creationId="{08FA71B2-3EB6-6E6B-0633-EBA01E187516}"/>
          </ac:spMkLst>
        </pc:spChg>
        <pc:spChg chg="add mod">
          <ac:chgData name="Schwitzner, Ted" userId="5a7e4d77-0646-4288-9b3a-6d00e909e8af" providerId="ADAL" clId="{05003EB0-1D70-49D7-AC04-9328D13E64DA}" dt="2026-01-27T15:40:33.031" v="18077"/>
          <ac:spMkLst>
            <pc:docMk/>
            <pc:sldMk cId="2368533501" sldId="262"/>
            <ac:spMk id="5" creationId="{63075220-2EA6-D02A-1DC6-A36825DFA081}"/>
          </ac:spMkLst>
        </pc:spChg>
        <pc:spChg chg="mod">
          <ac:chgData name="Schwitzner, Ted" userId="5a7e4d77-0646-4288-9b3a-6d00e909e8af" providerId="ADAL" clId="{05003EB0-1D70-49D7-AC04-9328D13E64DA}" dt="2026-01-27T15:01:24.970" v="17188" actId="1076"/>
          <ac:spMkLst>
            <pc:docMk/>
            <pc:sldMk cId="2368533501" sldId="262"/>
            <ac:spMk id="11" creationId="{41ED113F-C7AA-A334-7215-2471635E3583}"/>
          </ac:spMkLst>
        </pc:spChg>
        <pc:picChg chg="mod ord">
          <ac:chgData name="Schwitzner, Ted" userId="5a7e4d77-0646-4288-9b3a-6d00e909e8af" providerId="ADAL" clId="{05003EB0-1D70-49D7-AC04-9328D13E64DA}" dt="2026-01-27T14:39:17.509" v="17051" actId="700"/>
          <ac:picMkLst>
            <pc:docMk/>
            <pc:sldMk cId="2368533501" sldId="262"/>
            <ac:picMk id="10" creationId="{C14D07C6-A05C-A594-8EF5-A64E5CCEFEA9}"/>
          </ac:picMkLst>
        </pc:picChg>
      </pc:sldChg>
      <pc:sldChg chg="addSp modSp new del mod ord modClrScheme chgLayout">
        <pc:chgData name="Schwitzner, Ted" userId="5a7e4d77-0646-4288-9b3a-6d00e909e8af" providerId="ADAL" clId="{05003EB0-1D70-49D7-AC04-9328D13E64DA}" dt="2026-01-27T15:19:02.135" v="17665" actId="47"/>
        <pc:sldMkLst>
          <pc:docMk/>
          <pc:sldMk cId="3744392141" sldId="263"/>
        </pc:sldMkLst>
        <pc:spChg chg="mod ord">
          <ac:chgData name="Schwitzner, Ted" userId="5a7e4d77-0646-4288-9b3a-6d00e909e8af" providerId="ADAL" clId="{05003EB0-1D70-49D7-AC04-9328D13E64DA}" dt="2026-01-27T14:40:10.844" v="17062" actId="700"/>
          <ac:spMkLst>
            <pc:docMk/>
            <pc:sldMk cId="3744392141" sldId="263"/>
            <ac:spMk id="2" creationId="{247135B1-AF99-DAEB-FE48-E555E909C1CC}"/>
          </ac:spMkLst>
        </pc:spChg>
        <pc:spChg chg="mod ord">
          <ac:chgData name="Schwitzner, Ted" userId="5a7e4d77-0646-4288-9b3a-6d00e909e8af" providerId="ADAL" clId="{05003EB0-1D70-49D7-AC04-9328D13E64DA}" dt="2026-01-27T14:40:10.844" v="17062" actId="700"/>
          <ac:spMkLst>
            <pc:docMk/>
            <pc:sldMk cId="3744392141" sldId="263"/>
            <ac:spMk id="3" creationId="{2AA43DAD-1F6D-1B70-3A45-D95AAD44C97D}"/>
          </ac:spMkLst>
        </pc:spChg>
        <pc:spChg chg="add mod ord">
          <ac:chgData name="Schwitzner, Ted" userId="5a7e4d77-0646-4288-9b3a-6d00e909e8af" providerId="ADAL" clId="{05003EB0-1D70-49D7-AC04-9328D13E64DA}" dt="2026-01-27T14:40:10.844" v="17062" actId="700"/>
          <ac:spMkLst>
            <pc:docMk/>
            <pc:sldMk cId="3744392141" sldId="263"/>
            <ac:spMk id="4" creationId="{0CC6F5CD-EF96-21F3-4D18-1EAF4DAA6C70}"/>
          </ac:spMkLst>
        </pc:spChg>
        <pc:spChg chg="add mod ord">
          <ac:chgData name="Schwitzner, Ted" userId="5a7e4d77-0646-4288-9b3a-6d00e909e8af" providerId="ADAL" clId="{05003EB0-1D70-49D7-AC04-9328D13E64DA}" dt="2026-01-27T14:40:10.844" v="17062" actId="700"/>
          <ac:spMkLst>
            <pc:docMk/>
            <pc:sldMk cId="3744392141" sldId="263"/>
            <ac:spMk id="5" creationId="{05B8C4DE-B7CD-E8D7-5CB6-FE621B987155}"/>
          </ac:spMkLst>
        </pc:spChg>
      </pc:sldChg>
      <pc:sldChg chg="modSp new del mod">
        <pc:chgData name="Schwitzner, Ted" userId="5a7e4d77-0646-4288-9b3a-6d00e909e8af" providerId="ADAL" clId="{05003EB0-1D70-49D7-AC04-9328D13E64DA}" dt="2026-01-27T00:08:02.052" v="17007" actId="47"/>
        <pc:sldMkLst>
          <pc:docMk/>
          <pc:sldMk cId="2014156337" sldId="264"/>
        </pc:sldMkLst>
      </pc:sldChg>
      <pc:sldChg chg="modSp new del mod">
        <pc:chgData name="Schwitzner, Ted" userId="5a7e4d77-0646-4288-9b3a-6d00e909e8af" providerId="ADAL" clId="{05003EB0-1D70-49D7-AC04-9328D13E64DA}" dt="2026-01-27T00:07:26.225" v="17005" actId="47"/>
        <pc:sldMkLst>
          <pc:docMk/>
          <pc:sldMk cId="3635565536" sldId="265"/>
        </pc:sldMkLst>
      </pc:sldChg>
      <pc:sldChg chg="modSp new del mod">
        <pc:chgData name="Schwitzner, Ted" userId="5a7e4d77-0646-4288-9b3a-6d00e909e8af" providerId="ADAL" clId="{05003EB0-1D70-49D7-AC04-9328D13E64DA}" dt="2026-01-27T00:08:33.781" v="17013" actId="47"/>
        <pc:sldMkLst>
          <pc:docMk/>
          <pc:sldMk cId="2110583596" sldId="266"/>
        </pc:sldMkLst>
      </pc:sldChg>
      <pc:sldChg chg="modSp new mod">
        <pc:chgData name="Schwitzner, Ted" userId="5a7e4d77-0646-4288-9b3a-6d00e909e8af" providerId="ADAL" clId="{05003EB0-1D70-49D7-AC04-9328D13E64DA}" dt="2026-01-27T14:36:13.161" v="17028"/>
        <pc:sldMkLst>
          <pc:docMk/>
          <pc:sldMk cId="803951041" sldId="267"/>
        </pc:sldMkLst>
        <pc:spChg chg="mod">
          <ac:chgData name="Schwitzner, Ted" userId="5a7e4d77-0646-4288-9b3a-6d00e909e8af" providerId="ADAL" clId="{05003EB0-1D70-49D7-AC04-9328D13E64DA}" dt="2026-01-27T14:36:13.161" v="17028"/>
          <ac:spMkLst>
            <pc:docMk/>
            <pc:sldMk cId="803951041" sldId="267"/>
            <ac:spMk id="2" creationId="{DEDAC559-3717-B865-C0A6-07E3BA7AE9B5}"/>
          </ac:spMkLst>
        </pc:spChg>
        <pc:spChg chg="mod">
          <ac:chgData name="Schwitzner, Ted" userId="5a7e4d77-0646-4288-9b3a-6d00e909e8af" providerId="ADAL" clId="{05003EB0-1D70-49D7-AC04-9328D13E64DA}" dt="2026-01-27T14:36:13.161" v="17028"/>
          <ac:spMkLst>
            <pc:docMk/>
            <pc:sldMk cId="803951041" sldId="267"/>
            <ac:spMk id="3" creationId="{9D75AAB9-1E51-317E-D162-DBC1D8C23A89}"/>
          </ac:spMkLst>
        </pc:spChg>
      </pc:sldChg>
      <pc:sldChg chg="addSp delSp modSp new mod modClrScheme chgLayout modNotesTx">
        <pc:chgData name="Schwitzner, Ted" userId="5a7e4d77-0646-4288-9b3a-6d00e909e8af" providerId="ADAL" clId="{05003EB0-1D70-49D7-AC04-9328D13E64DA}" dt="2026-01-28T17:28:38.145" v="19050" actId="1076"/>
        <pc:sldMkLst>
          <pc:docMk/>
          <pc:sldMk cId="843693286" sldId="268"/>
        </pc:sldMkLst>
        <pc:spChg chg="mod ord">
          <ac:chgData name="Schwitzner, Ted" userId="5a7e4d77-0646-4288-9b3a-6d00e909e8af" providerId="ADAL" clId="{05003EB0-1D70-49D7-AC04-9328D13E64DA}" dt="2026-01-27T14:39:33.189" v="17055" actId="700"/>
          <ac:spMkLst>
            <pc:docMk/>
            <pc:sldMk cId="843693286" sldId="268"/>
            <ac:spMk id="2" creationId="{7A08C760-2628-1FED-9159-13F0AA708AEA}"/>
          </ac:spMkLst>
        </pc:spChg>
        <pc:spChg chg="add del mod ord">
          <ac:chgData name="Schwitzner, Ted" userId="5a7e4d77-0646-4288-9b3a-6d00e909e8af" providerId="ADAL" clId="{05003EB0-1D70-49D7-AC04-9328D13E64DA}" dt="2026-01-27T14:39:33.189" v="17055" actId="700"/>
          <ac:spMkLst>
            <pc:docMk/>
            <pc:sldMk cId="843693286" sldId="268"/>
            <ac:spMk id="3" creationId="{8B9665FD-57D0-6378-BC8A-E249BA4FC933}"/>
          </ac:spMkLst>
        </pc:spChg>
        <pc:spChg chg="add del mod ord">
          <ac:chgData name="Schwitzner, Ted" userId="5a7e4d77-0646-4288-9b3a-6d00e909e8af" providerId="ADAL" clId="{05003EB0-1D70-49D7-AC04-9328D13E64DA}" dt="2026-01-27T15:09:00.106" v="17216" actId="478"/>
          <ac:spMkLst>
            <pc:docMk/>
            <pc:sldMk cId="843693286" sldId="268"/>
            <ac:spMk id="4" creationId="{08AA6445-FF03-3380-F34C-BE0C9D4329E5}"/>
          </ac:spMkLst>
        </pc:spChg>
        <pc:spChg chg="add mod">
          <ac:chgData name="Schwitzner, Ted" userId="5a7e4d77-0646-4288-9b3a-6d00e909e8af" providerId="ADAL" clId="{05003EB0-1D70-49D7-AC04-9328D13E64DA}" dt="2026-01-28T17:28:31.999" v="19049"/>
          <ac:spMkLst>
            <pc:docMk/>
            <pc:sldMk cId="843693286" sldId="268"/>
            <ac:spMk id="4" creationId="{22A7FF58-C092-DDA0-916F-45131327FFAA}"/>
          </ac:spMkLst>
        </pc:spChg>
        <pc:spChg chg="add del mod ord">
          <ac:chgData name="Schwitzner, Ted" userId="5a7e4d77-0646-4288-9b3a-6d00e909e8af" providerId="ADAL" clId="{05003EB0-1D70-49D7-AC04-9328D13E64DA}" dt="2026-01-27T15:10:50.333" v="17230" actId="478"/>
          <ac:spMkLst>
            <pc:docMk/>
            <pc:sldMk cId="843693286" sldId="268"/>
            <ac:spMk id="5" creationId="{5D0B8D0C-D8B2-892B-46EF-5006DEA719E9}"/>
          </ac:spMkLst>
        </pc:spChg>
        <pc:spChg chg="add mod">
          <ac:chgData name="Schwitzner, Ted" userId="5a7e4d77-0646-4288-9b3a-6d00e909e8af" providerId="ADAL" clId="{05003EB0-1D70-49D7-AC04-9328D13E64DA}" dt="2026-01-27T15:40:49.403" v="18079"/>
          <ac:spMkLst>
            <pc:docMk/>
            <pc:sldMk cId="843693286" sldId="268"/>
            <ac:spMk id="6" creationId="{29D5EA25-7658-D233-EF56-53522C597095}"/>
          </ac:spMkLst>
        </pc:spChg>
        <pc:spChg chg="add mod">
          <ac:chgData name="Schwitzner, Ted" userId="5a7e4d77-0646-4288-9b3a-6d00e909e8af" providerId="ADAL" clId="{05003EB0-1D70-49D7-AC04-9328D13E64DA}" dt="2026-01-27T15:09:09.361" v="17218" actId="1076"/>
          <ac:spMkLst>
            <pc:docMk/>
            <pc:sldMk cId="843693286" sldId="268"/>
            <ac:spMk id="8" creationId="{013D3C37-6BD5-A375-61DE-935A57BA1BC4}"/>
          </ac:spMkLst>
        </pc:spChg>
        <pc:spChg chg="add mod">
          <ac:chgData name="Schwitzner, Ted" userId="5a7e4d77-0646-4288-9b3a-6d00e909e8af" providerId="ADAL" clId="{05003EB0-1D70-49D7-AC04-9328D13E64DA}" dt="2026-01-28T17:28:38.145" v="19050" actId="1076"/>
          <ac:spMkLst>
            <pc:docMk/>
            <pc:sldMk cId="843693286" sldId="268"/>
            <ac:spMk id="9" creationId="{051C070A-E235-B9D7-2B88-EC06811780BF}"/>
          </ac:spMkLst>
        </pc:spChg>
        <pc:spChg chg="add del mod">
          <ac:chgData name="Schwitzner, Ted" userId="5a7e4d77-0646-4288-9b3a-6d00e909e8af" providerId="ADAL" clId="{05003EB0-1D70-49D7-AC04-9328D13E64DA}" dt="2026-01-27T15:51:19.439" v="18166" actId="478"/>
          <ac:spMkLst>
            <pc:docMk/>
            <pc:sldMk cId="843693286" sldId="268"/>
            <ac:spMk id="10" creationId="{20B82063-09EA-8AA7-5252-2DE48FA303A5}"/>
          </ac:spMkLst>
        </pc:spChg>
        <pc:picChg chg="add mod">
          <ac:chgData name="Schwitzner, Ted" userId="5a7e4d77-0646-4288-9b3a-6d00e909e8af" providerId="ADAL" clId="{05003EB0-1D70-49D7-AC04-9328D13E64DA}" dt="2026-01-27T15:09:05.169" v="17217" actId="1076"/>
          <ac:picMkLst>
            <pc:docMk/>
            <pc:sldMk cId="843693286" sldId="268"/>
            <ac:picMk id="7" creationId="{8BD48682-E67E-F586-C7AC-39D45B09B890}"/>
          </ac:picMkLst>
        </pc:picChg>
      </pc:sldChg>
      <pc:sldChg chg="addSp delSp modSp new mod modClrScheme chgLayout modNotesTx">
        <pc:chgData name="Schwitzner, Ted" userId="5a7e4d77-0646-4288-9b3a-6d00e909e8af" providerId="ADAL" clId="{05003EB0-1D70-49D7-AC04-9328D13E64DA}" dt="2026-01-27T15:51:05.533" v="18162" actId="478"/>
        <pc:sldMkLst>
          <pc:docMk/>
          <pc:sldMk cId="1756681239" sldId="269"/>
        </pc:sldMkLst>
        <pc:spChg chg="mod ord">
          <ac:chgData name="Schwitzner, Ted" userId="5a7e4d77-0646-4288-9b3a-6d00e909e8af" providerId="ADAL" clId="{05003EB0-1D70-49D7-AC04-9328D13E64DA}" dt="2026-01-27T14:39:42.375" v="17056" actId="700"/>
          <ac:spMkLst>
            <pc:docMk/>
            <pc:sldMk cId="1756681239" sldId="269"/>
            <ac:spMk id="2" creationId="{D169408B-F60E-8033-46E3-71F90D30C704}"/>
          </ac:spMkLst>
        </pc:spChg>
        <pc:spChg chg="add del mod ord">
          <ac:chgData name="Schwitzner, Ted" userId="5a7e4d77-0646-4288-9b3a-6d00e909e8af" providerId="ADAL" clId="{05003EB0-1D70-49D7-AC04-9328D13E64DA}" dt="2026-01-27T15:09:37.893" v="17221" actId="478"/>
          <ac:spMkLst>
            <pc:docMk/>
            <pc:sldMk cId="1756681239" sldId="269"/>
            <ac:spMk id="3" creationId="{954417F3-BFCC-79F9-0ABB-37D8F9167E1E}"/>
          </ac:spMkLst>
        </pc:spChg>
        <pc:spChg chg="add del mod ord">
          <ac:chgData name="Schwitzner, Ted" userId="5a7e4d77-0646-4288-9b3a-6d00e909e8af" providerId="ADAL" clId="{05003EB0-1D70-49D7-AC04-9328D13E64DA}" dt="2026-01-27T15:10:12.687" v="17225" actId="478"/>
          <ac:spMkLst>
            <pc:docMk/>
            <pc:sldMk cId="1756681239" sldId="269"/>
            <ac:spMk id="4" creationId="{44EF5B2C-CE2F-4DF6-9368-65BBC1181E4F}"/>
          </ac:spMkLst>
        </pc:spChg>
        <pc:spChg chg="add mod">
          <ac:chgData name="Schwitzner, Ted" userId="5a7e4d77-0646-4288-9b3a-6d00e909e8af" providerId="ADAL" clId="{05003EB0-1D70-49D7-AC04-9328D13E64DA}" dt="2026-01-27T15:10:40.186" v="17229" actId="14100"/>
          <ac:spMkLst>
            <pc:docMk/>
            <pc:sldMk cId="1756681239" sldId="269"/>
            <ac:spMk id="6" creationId="{4B63D26C-F487-5ABA-1090-488E10276F06}"/>
          </ac:spMkLst>
        </pc:spChg>
        <pc:spChg chg="add mod">
          <ac:chgData name="Schwitzner, Ted" userId="5a7e4d77-0646-4288-9b3a-6d00e909e8af" providerId="ADAL" clId="{05003EB0-1D70-49D7-AC04-9328D13E64DA}" dt="2026-01-27T15:51:03.238" v="18161" actId="1076"/>
          <ac:spMkLst>
            <pc:docMk/>
            <pc:sldMk cId="1756681239" sldId="269"/>
            <ac:spMk id="7" creationId="{9A487006-66A6-A163-08A1-5184D4515F9C}"/>
          </ac:spMkLst>
        </pc:spChg>
        <pc:spChg chg="add del mod">
          <ac:chgData name="Schwitzner, Ted" userId="5a7e4d77-0646-4288-9b3a-6d00e909e8af" providerId="ADAL" clId="{05003EB0-1D70-49D7-AC04-9328D13E64DA}" dt="2026-01-27T15:51:05.533" v="18162" actId="478"/>
          <ac:spMkLst>
            <pc:docMk/>
            <pc:sldMk cId="1756681239" sldId="269"/>
            <ac:spMk id="8" creationId="{C161FBC4-0ECC-1673-5CCE-9C1B25380071}"/>
          </ac:spMkLst>
        </pc:spChg>
        <pc:picChg chg="add mod ord">
          <ac:chgData name="Schwitzner, Ted" userId="5a7e4d77-0646-4288-9b3a-6d00e909e8af" providerId="ADAL" clId="{05003EB0-1D70-49D7-AC04-9328D13E64DA}" dt="2026-01-27T15:10:25" v="17227" actId="14100"/>
          <ac:picMkLst>
            <pc:docMk/>
            <pc:sldMk cId="1756681239" sldId="269"/>
            <ac:picMk id="5" creationId="{344CF711-41CE-43B5-80B2-2297229D0B3F}"/>
          </ac:picMkLst>
        </pc:picChg>
      </pc:sldChg>
      <pc:sldChg chg="addSp delSp modSp new mod modClrScheme chgLayout modNotesTx">
        <pc:chgData name="Schwitzner, Ted" userId="5a7e4d77-0646-4288-9b3a-6d00e909e8af" providerId="ADAL" clId="{05003EB0-1D70-49D7-AC04-9328D13E64DA}" dt="2026-01-27T15:50:54.213" v="18158" actId="478"/>
        <pc:sldMkLst>
          <pc:docMk/>
          <pc:sldMk cId="1883711469" sldId="270"/>
        </pc:sldMkLst>
        <pc:spChg chg="mod ord">
          <ac:chgData name="Schwitzner, Ted" userId="5a7e4d77-0646-4288-9b3a-6d00e909e8af" providerId="ADAL" clId="{05003EB0-1D70-49D7-AC04-9328D13E64DA}" dt="2026-01-27T14:39:49.673" v="17057" actId="700"/>
          <ac:spMkLst>
            <pc:docMk/>
            <pc:sldMk cId="1883711469" sldId="270"/>
            <ac:spMk id="2" creationId="{610F7E3D-6430-69EB-E0F5-BA00877AC174}"/>
          </ac:spMkLst>
        </pc:spChg>
        <pc:spChg chg="mod ord">
          <ac:chgData name="Schwitzner, Ted" userId="5a7e4d77-0646-4288-9b3a-6d00e909e8af" providerId="ADAL" clId="{05003EB0-1D70-49D7-AC04-9328D13E64DA}" dt="2026-01-27T15:12:08.399" v="17240" actId="14100"/>
          <ac:spMkLst>
            <pc:docMk/>
            <pc:sldMk cId="1883711469" sldId="270"/>
            <ac:spMk id="3" creationId="{08025E7E-0B61-7D15-02C6-6A37BFAA407A}"/>
          </ac:spMkLst>
        </pc:spChg>
        <pc:spChg chg="add del mod ord">
          <ac:chgData name="Schwitzner, Ted" userId="5a7e4d77-0646-4288-9b3a-6d00e909e8af" providerId="ADAL" clId="{05003EB0-1D70-49D7-AC04-9328D13E64DA}" dt="2026-01-27T15:12:03.479" v="17239" actId="478"/>
          <ac:spMkLst>
            <pc:docMk/>
            <pc:sldMk cId="1883711469" sldId="270"/>
            <ac:spMk id="4" creationId="{F5B81B18-FB3C-81D3-3B40-F0DFF0F9AAB1}"/>
          </ac:spMkLst>
        </pc:spChg>
        <pc:spChg chg="add del mod ord">
          <ac:chgData name="Schwitzner, Ted" userId="5a7e4d77-0646-4288-9b3a-6d00e909e8af" providerId="ADAL" clId="{05003EB0-1D70-49D7-AC04-9328D13E64DA}" dt="2026-01-27T15:12:14.133" v="17241" actId="478"/>
          <ac:spMkLst>
            <pc:docMk/>
            <pc:sldMk cId="1883711469" sldId="270"/>
            <ac:spMk id="5" creationId="{9A2192BB-4175-9865-7975-78B2C5CC9FC4}"/>
          </ac:spMkLst>
        </pc:spChg>
        <pc:spChg chg="add mod">
          <ac:chgData name="Schwitzner, Ted" userId="5a7e4d77-0646-4288-9b3a-6d00e909e8af" providerId="ADAL" clId="{05003EB0-1D70-49D7-AC04-9328D13E64DA}" dt="2026-01-27T15:50:51.538" v="18157" actId="1076"/>
          <ac:spMkLst>
            <pc:docMk/>
            <pc:sldMk cId="1883711469" sldId="270"/>
            <ac:spMk id="6" creationId="{2F59936D-D519-7DAC-9F17-A409FF0E8B24}"/>
          </ac:spMkLst>
        </pc:spChg>
        <pc:spChg chg="add del mod">
          <ac:chgData name="Schwitzner, Ted" userId="5a7e4d77-0646-4288-9b3a-6d00e909e8af" providerId="ADAL" clId="{05003EB0-1D70-49D7-AC04-9328D13E64DA}" dt="2026-01-27T15:50:54.213" v="18158" actId="478"/>
          <ac:spMkLst>
            <pc:docMk/>
            <pc:sldMk cId="1883711469" sldId="270"/>
            <ac:spMk id="7" creationId="{272FF83E-278D-872E-1920-E6137503EADB}"/>
          </ac:spMkLst>
        </pc:spChg>
      </pc:sldChg>
      <pc:sldChg chg="addSp delSp modSp new mod modClrScheme chgLayout modNotesTx">
        <pc:chgData name="Schwitzner, Ted" userId="5a7e4d77-0646-4288-9b3a-6d00e909e8af" providerId="ADAL" clId="{05003EB0-1D70-49D7-AC04-9328D13E64DA}" dt="2026-01-28T17:44:11.941" v="19169"/>
        <pc:sldMkLst>
          <pc:docMk/>
          <pc:sldMk cId="710634544" sldId="271"/>
        </pc:sldMkLst>
        <pc:spChg chg="mod ord">
          <ac:chgData name="Schwitzner, Ted" userId="5a7e4d77-0646-4288-9b3a-6d00e909e8af" providerId="ADAL" clId="{05003EB0-1D70-49D7-AC04-9328D13E64DA}" dt="2026-01-27T14:39:54.237" v="17058" actId="700"/>
          <ac:spMkLst>
            <pc:docMk/>
            <pc:sldMk cId="710634544" sldId="271"/>
            <ac:spMk id="2" creationId="{41F8270D-E7F4-9C35-1B89-8F24D08611BA}"/>
          </ac:spMkLst>
        </pc:spChg>
        <pc:spChg chg="mod ord">
          <ac:chgData name="Schwitzner, Ted" userId="5a7e4d77-0646-4288-9b3a-6d00e909e8af" providerId="ADAL" clId="{05003EB0-1D70-49D7-AC04-9328D13E64DA}" dt="2026-01-27T15:12:29.693" v="17243" actId="14100"/>
          <ac:spMkLst>
            <pc:docMk/>
            <pc:sldMk cId="710634544" sldId="271"/>
            <ac:spMk id="3" creationId="{4CD0E025-2B79-239E-AAA4-39151D3B95E1}"/>
          </ac:spMkLst>
        </pc:spChg>
        <pc:spChg chg="add del mod ord">
          <ac:chgData name="Schwitzner, Ted" userId="5a7e4d77-0646-4288-9b3a-6d00e909e8af" providerId="ADAL" clId="{05003EB0-1D70-49D7-AC04-9328D13E64DA}" dt="2026-01-27T15:12:22.181" v="17242" actId="478"/>
          <ac:spMkLst>
            <pc:docMk/>
            <pc:sldMk cId="710634544" sldId="271"/>
            <ac:spMk id="4" creationId="{D78BC379-042B-DA61-AE91-5FF4946A9B13}"/>
          </ac:spMkLst>
        </pc:spChg>
        <pc:spChg chg="add del mod ord">
          <ac:chgData name="Schwitzner, Ted" userId="5a7e4d77-0646-4288-9b3a-6d00e909e8af" providerId="ADAL" clId="{05003EB0-1D70-49D7-AC04-9328D13E64DA}" dt="2026-01-27T15:12:33.416" v="17244" actId="478"/>
          <ac:spMkLst>
            <pc:docMk/>
            <pc:sldMk cId="710634544" sldId="271"/>
            <ac:spMk id="5" creationId="{CA8F9AE3-AAA6-9DE8-B0E9-D866F08EEFD5}"/>
          </ac:spMkLst>
        </pc:spChg>
        <pc:spChg chg="add mod">
          <ac:chgData name="Schwitzner, Ted" userId="5a7e4d77-0646-4288-9b3a-6d00e909e8af" providerId="ADAL" clId="{05003EB0-1D70-49D7-AC04-9328D13E64DA}" dt="2026-01-27T15:44:03.693" v="18101" actId="1076"/>
          <ac:spMkLst>
            <pc:docMk/>
            <pc:sldMk cId="710634544" sldId="271"/>
            <ac:spMk id="6" creationId="{5E8510AB-EC6C-CD71-D2E7-A6BAE6A73CF4}"/>
          </ac:spMkLst>
        </pc:spChg>
        <pc:spChg chg="add mod ord">
          <ac:chgData name="Schwitzner, Ted" userId="5a7e4d77-0646-4288-9b3a-6d00e909e8af" providerId="ADAL" clId="{05003EB0-1D70-49D7-AC04-9328D13E64DA}" dt="2026-01-28T17:44:11.941" v="19169"/>
          <ac:spMkLst>
            <pc:docMk/>
            <pc:sldMk cId="710634544" sldId="271"/>
            <ac:spMk id="7" creationId="{7791E685-4A34-4BD1-F202-957668F878B9}"/>
          </ac:spMkLst>
        </pc:spChg>
      </pc:sldChg>
      <pc:sldChg chg="addSp delSp modSp new mod modClrScheme chgLayout modNotesTx">
        <pc:chgData name="Schwitzner, Ted" userId="5a7e4d77-0646-4288-9b3a-6d00e909e8af" providerId="ADAL" clId="{05003EB0-1D70-49D7-AC04-9328D13E64DA}" dt="2026-01-28T17:28:15.907" v="19048" actId="1076"/>
        <pc:sldMkLst>
          <pc:docMk/>
          <pc:sldMk cId="1409816154" sldId="272"/>
        </pc:sldMkLst>
        <pc:spChg chg="mod ord">
          <ac:chgData name="Schwitzner, Ted" userId="5a7e4d77-0646-4288-9b3a-6d00e909e8af" providerId="ADAL" clId="{05003EB0-1D70-49D7-AC04-9328D13E64DA}" dt="2026-01-27T14:39:58.771" v="17059" actId="700"/>
          <ac:spMkLst>
            <pc:docMk/>
            <pc:sldMk cId="1409816154" sldId="272"/>
            <ac:spMk id="2" creationId="{FA09808B-CB1C-600A-66BB-348BD4B62155}"/>
          </ac:spMkLst>
        </pc:spChg>
        <pc:spChg chg="mod ord">
          <ac:chgData name="Schwitzner, Ted" userId="5a7e4d77-0646-4288-9b3a-6d00e909e8af" providerId="ADAL" clId="{05003EB0-1D70-49D7-AC04-9328D13E64DA}" dt="2026-01-27T15:14:50.148" v="17261" actId="14100"/>
          <ac:spMkLst>
            <pc:docMk/>
            <pc:sldMk cId="1409816154" sldId="272"/>
            <ac:spMk id="3" creationId="{69051967-9515-0B01-7389-E7661820EE73}"/>
          </ac:spMkLst>
        </pc:spChg>
        <pc:spChg chg="add del mod ord">
          <ac:chgData name="Schwitzner, Ted" userId="5a7e4d77-0646-4288-9b3a-6d00e909e8af" providerId="ADAL" clId="{05003EB0-1D70-49D7-AC04-9328D13E64DA}" dt="2026-01-27T15:12:40.434" v="17245" actId="478"/>
          <ac:spMkLst>
            <pc:docMk/>
            <pc:sldMk cId="1409816154" sldId="272"/>
            <ac:spMk id="4" creationId="{21B95D06-9130-9F77-F813-9880D7B0F4B4}"/>
          </ac:spMkLst>
        </pc:spChg>
        <pc:spChg chg="add mod">
          <ac:chgData name="Schwitzner, Ted" userId="5a7e4d77-0646-4288-9b3a-6d00e909e8af" providerId="ADAL" clId="{05003EB0-1D70-49D7-AC04-9328D13E64DA}" dt="2026-01-28T17:28:15.907" v="19048" actId="1076"/>
          <ac:spMkLst>
            <pc:docMk/>
            <pc:sldMk cId="1409816154" sldId="272"/>
            <ac:spMk id="4" creationId="{77E21CB6-8602-C116-1E0A-D6C1A64E3187}"/>
          </ac:spMkLst>
        </pc:spChg>
        <pc:spChg chg="add del mod ord">
          <ac:chgData name="Schwitzner, Ted" userId="5a7e4d77-0646-4288-9b3a-6d00e909e8af" providerId="ADAL" clId="{05003EB0-1D70-49D7-AC04-9328D13E64DA}" dt="2026-01-27T15:15:00.606" v="17263" actId="478"/>
          <ac:spMkLst>
            <pc:docMk/>
            <pc:sldMk cId="1409816154" sldId="272"/>
            <ac:spMk id="5" creationId="{EB900051-6D2D-D552-C08F-D92DCB89184A}"/>
          </ac:spMkLst>
        </pc:spChg>
        <pc:spChg chg="add mod">
          <ac:chgData name="Schwitzner, Ted" userId="5a7e4d77-0646-4288-9b3a-6d00e909e8af" providerId="ADAL" clId="{05003EB0-1D70-49D7-AC04-9328D13E64DA}" dt="2026-01-27T15:15:45.574" v="17270" actId="14100"/>
          <ac:spMkLst>
            <pc:docMk/>
            <pc:sldMk cId="1409816154" sldId="272"/>
            <ac:spMk id="7" creationId="{E6445988-48C8-9824-4A3E-EE19DBF6FCE5}"/>
          </ac:spMkLst>
        </pc:spChg>
        <pc:spChg chg="add mod">
          <ac:chgData name="Schwitzner, Ted" userId="5a7e4d77-0646-4288-9b3a-6d00e909e8af" providerId="ADAL" clId="{05003EB0-1D70-49D7-AC04-9328D13E64DA}" dt="2026-01-27T15:50:33.571" v="18152" actId="1076"/>
          <ac:spMkLst>
            <pc:docMk/>
            <pc:sldMk cId="1409816154" sldId="272"/>
            <ac:spMk id="8" creationId="{FBE7FDBE-4B1C-6F48-0444-DD7B5C5A2BCC}"/>
          </ac:spMkLst>
        </pc:spChg>
        <pc:spChg chg="add del mod">
          <ac:chgData name="Schwitzner, Ted" userId="5a7e4d77-0646-4288-9b3a-6d00e909e8af" providerId="ADAL" clId="{05003EB0-1D70-49D7-AC04-9328D13E64DA}" dt="2026-01-27T15:50:35.649" v="18153" actId="478"/>
          <ac:spMkLst>
            <pc:docMk/>
            <pc:sldMk cId="1409816154" sldId="272"/>
            <ac:spMk id="9" creationId="{CF54966B-9481-2090-8A70-B5BECD4DEED8}"/>
          </ac:spMkLst>
        </pc:spChg>
        <pc:picChg chg="add mod">
          <ac:chgData name="Schwitzner, Ted" userId="5a7e4d77-0646-4288-9b3a-6d00e909e8af" providerId="ADAL" clId="{05003EB0-1D70-49D7-AC04-9328D13E64DA}" dt="2026-01-27T15:18:27.481" v="17661" actId="962"/>
          <ac:picMkLst>
            <pc:docMk/>
            <pc:sldMk cId="1409816154" sldId="272"/>
            <ac:picMk id="6" creationId="{3F4672AB-2CF5-64A3-A6C3-63C29F92DC35}"/>
          </ac:picMkLst>
        </pc:picChg>
      </pc:sldChg>
      <pc:sldChg chg="addSp delSp modSp new add del mod modClrScheme chgLayout">
        <pc:chgData name="Schwitzner, Ted" userId="5a7e4d77-0646-4288-9b3a-6d00e909e8af" providerId="ADAL" clId="{05003EB0-1D70-49D7-AC04-9328D13E64DA}" dt="2026-01-27T15:15:51.472" v="17271" actId="47"/>
        <pc:sldMkLst>
          <pc:docMk/>
          <pc:sldMk cId="773309517" sldId="273"/>
        </pc:sldMkLst>
        <pc:spChg chg="mod ord">
          <ac:chgData name="Schwitzner, Ted" userId="5a7e4d77-0646-4288-9b3a-6d00e909e8af" providerId="ADAL" clId="{05003EB0-1D70-49D7-AC04-9328D13E64DA}" dt="2026-01-27T14:40:02.771" v="17060" actId="700"/>
          <ac:spMkLst>
            <pc:docMk/>
            <pc:sldMk cId="773309517" sldId="273"/>
            <ac:spMk id="2" creationId="{290A3380-1157-D1BF-2DEB-A47CB5707A71}"/>
          </ac:spMkLst>
        </pc:spChg>
        <pc:spChg chg="add mod ord">
          <ac:chgData name="Schwitzner, Ted" userId="5a7e4d77-0646-4288-9b3a-6d00e909e8af" providerId="ADAL" clId="{05003EB0-1D70-49D7-AC04-9328D13E64DA}" dt="2026-01-27T15:13:44.983" v="17249"/>
          <ac:spMkLst>
            <pc:docMk/>
            <pc:sldMk cId="773309517" sldId="273"/>
            <ac:spMk id="3" creationId="{DC589659-0AB0-DBD0-0DDA-1E8D4A8E5205}"/>
          </ac:spMkLst>
        </pc:spChg>
        <pc:spChg chg="add del mod ord">
          <ac:chgData name="Schwitzner, Ted" userId="5a7e4d77-0646-4288-9b3a-6d00e909e8af" providerId="ADAL" clId="{05003EB0-1D70-49D7-AC04-9328D13E64DA}" dt="2026-01-27T15:14:40.724" v="17259" actId="478"/>
          <ac:spMkLst>
            <pc:docMk/>
            <pc:sldMk cId="773309517" sldId="273"/>
            <ac:spMk id="4" creationId="{82749E6A-17F5-648C-AD14-7F9328CE5F75}"/>
          </ac:spMkLst>
        </pc:spChg>
        <pc:spChg chg="add del mod ord">
          <ac:chgData name="Schwitzner, Ted" userId="5a7e4d77-0646-4288-9b3a-6d00e909e8af" providerId="ADAL" clId="{05003EB0-1D70-49D7-AC04-9328D13E64DA}" dt="2026-01-27T15:15:29.973" v="17267" actId="21"/>
          <ac:spMkLst>
            <pc:docMk/>
            <pc:sldMk cId="773309517" sldId="273"/>
            <ac:spMk id="6" creationId="{A3840700-E55A-EB47-B48E-80A628BE5EC2}"/>
          </ac:spMkLst>
        </pc:spChg>
        <pc:spChg chg="add mod">
          <ac:chgData name="Schwitzner, Ted" userId="5a7e4d77-0646-4288-9b3a-6d00e909e8af" providerId="ADAL" clId="{05003EB0-1D70-49D7-AC04-9328D13E64DA}" dt="2026-01-27T15:15:09.622" v="17264" actId="21"/>
          <ac:spMkLst>
            <pc:docMk/>
            <pc:sldMk cId="773309517" sldId="273"/>
            <ac:spMk id="8" creationId="{8C748D56-888A-24F3-5E56-492B94611BF8}"/>
          </ac:spMkLst>
        </pc:spChg>
        <pc:picChg chg="add del mod ord">
          <ac:chgData name="Schwitzner, Ted" userId="5a7e4d77-0646-4288-9b3a-6d00e909e8af" providerId="ADAL" clId="{05003EB0-1D70-49D7-AC04-9328D13E64DA}" dt="2026-01-27T15:15:09.622" v="17264" actId="21"/>
          <ac:picMkLst>
            <pc:docMk/>
            <pc:sldMk cId="773309517" sldId="273"/>
            <ac:picMk id="5" creationId="{E4E9CBCD-E826-F349-6D09-A508EE870DF2}"/>
          </ac:picMkLst>
        </pc:picChg>
      </pc:sldChg>
      <pc:sldChg chg="addSp delSp modSp new mod modClrScheme chgLayout modNotesTx">
        <pc:chgData name="Schwitzner, Ted" userId="5a7e4d77-0646-4288-9b3a-6d00e909e8af" providerId="ADAL" clId="{05003EB0-1D70-49D7-AC04-9328D13E64DA}" dt="2026-01-28T17:44:23.769" v="19170"/>
        <pc:sldMkLst>
          <pc:docMk/>
          <pc:sldMk cId="850933810" sldId="274"/>
        </pc:sldMkLst>
        <pc:spChg chg="mod ord">
          <ac:chgData name="Schwitzner, Ted" userId="5a7e4d77-0646-4288-9b3a-6d00e909e8af" providerId="ADAL" clId="{05003EB0-1D70-49D7-AC04-9328D13E64DA}" dt="2026-01-27T14:40:07.108" v="17061" actId="700"/>
          <ac:spMkLst>
            <pc:docMk/>
            <pc:sldMk cId="850933810" sldId="274"/>
            <ac:spMk id="2" creationId="{5C182F04-479D-D8FA-2A5F-A6F7A29D10AB}"/>
          </ac:spMkLst>
        </pc:spChg>
        <pc:spChg chg="mod ord">
          <ac:chgData name="Schwitzner, Ted" userId="5a7e4d77-0646-4288-9b3a-6d00e909e8af" providerId="ADAL" clId="{05003EB0-1D70-49D7-AC04-9328D13E64DA}" dt="2026-01-27T15:18:51.353" v="17663" actId="14100"/>
          <ac:spMkLst>
            <pc:docMk/>
            <pc:sldMk cId="850933810" sldId="274"/>
            <ac:spMk id="3" creationId="{A1639AE7-80D5-64A3-0922-7F3586C1AD1A}"/>
          </ac:spMkLst>
        </pc:spChg>
        <pc:spChg chg="add del mod ord">
          <ac:chgData name="Schwitzner, Ted" userId="5a7e4d77-0646-4288-9b3a-6d00e909e8af" providerId="ADAL" clId="{05003EB0-1D70-49D7-AC04-9328D13E64DA}" dt="2026-01-27T15:18:40.429" v="17662" actId="478"/>
          <ac:spMkLst>
            <pc:docMk/>
            <pc:sldMk cId="850933810" sldId="274"/>
            <ac:spMk id="4" creationId="{5D392C81-D2B4-6734-5488-F38190A998B9}"/>
          </ac:spMkLst>
        </pc:spChg>
        <pc:spChg chg="add del mod ord">
          <ac:chgData name="Schwitzner, Ted" userId="5a7e4d77-0646-4288-9b3a-6d00e909e8af" providerId="ADAL" clId="{05003EB0-1D70-49D7-AC04-9328D13E64DA}" dt="2026-01-27T15:18:54.489" v="17664" actId="478"/>
          <ac:spMkLst>
            <pc:docMk/>
            <pc:sldMk cId="850933810" sldId="274"/>
            <ac:spMk id="5" creationId="{82DDCE03-2E76-B802-A15E-AAEBB425976F}"/>
          </ac:spMkLst>
        </pc:spChg>
        <pc:spChg chg="add mod ord">
          <ac:chgData name="Schwitzner, Ted" userId="5a7e4d77-0646-4288-9b3a-6d00e909e8af" providerId="ADAL" clId="{05003EB0-1D70-49D7-AC04-9328D13E64DA}" dt="2026-01-28T17:44:23.769" v="19170"/>
          <ac:spMkLst>
            <pc:docMk/>
            <pc:sldMk cId="850933810" sldId="274"/>
            <ac:spMk id="6" creationId="{04456462-BC37-6DF9-6FA9-01CD3C2832C9}"/>
          </ac:spMkLst>
        </pc:spChg>
        <pc:spChg chg="add mod">
          <ac:chgData name="Schwitzner, Ted" userId="5a7e4d77-0646-4288-9b3a-6d00e909e8af" providerId="ADAL" clId="{05003EB0-1D70-49D7-AC04-9328D13E64DA}" dt="2026-01-27T15:43:19.848" v="18096" actId="1076"/>
          <ac:spMkLst>
            <pc:docMk/>
            <pc:sldMk cId="850933810" sldId="274"/>
            <ac:spMk id="7" creationId="{BC0EA08A-BEDB-1CD0-7656-51AC8EABADAF}"/>
          </ac:spMkLst>
        </pc:spChg>
      </pc:sldChg>
      <pc:sldChg chg="addSp delSp modSp add mod modClrScheme chgLayout">
        <pc:chgData name="Schwitzner, Ted" userId="5a7e4d77-0646-4288-9b3a-6d00e909e8af" providerId="ADAL" clId="{05003EB0-1D70-49D7-AC04-9328D13E64DA}" dt="2026-01-27T15:50:19.017" v="18149" actId="478"/>
        <pc:sldMkLst>
          <pc:docMk/>
          <pc:sldMk cId="2401108626" sldId="275"/>
        </pc:sldMkLst>
        <pc:spChg chg="mod ord">
          <ac:chgData name="Schwitzner, Ted" userId="5a7e4d77-0646-4288-9b3a-6d00e909e8af" providerId="ADAL" clId="{05003EB0-1D70-49D7-AC04-9328D13E64DA}" dt="2026-01-27T15:19:21.044" v="17670" actId="20577"/>
          <ac:spMkLst>
            <pc:docMk/>
            <pc:sldMk cId="2401108626" sldId="275"/>
            <ac:spMk id="2" creationId="{8B71DD4F-C2AB-02E4-E007-A58C9415B956}"/>
          </ac:spMkLst>
        </pc:spChg>
        <pc:spChg chg="mod ord">
          <ac:chgData name="Schwitzner, Ted" userId="5a7e4d77-0646-4288-9b3a-6d00e909e8af" providerId="ADAL" clId="{05003EB0-1D70-49D7-AC04-9328D13E64DA}" dt="2026-01-27T14:40:19.151" v="17063" actId="700"/>
          <ac:spMkLst>
            <pc:docMk/>
            <pc:sldMk cId="2401108626" sldId="275"/>
            <ac:spMk id="3" creationId="{E6ECD539-A5C6-CE3C-1789-F6B8A825BBC9}"/>
          </ac:spMkLst>
        </pc:spChg>
        <pc:spChg chg="add del mod ord">
          <ac:chgData name="Schwitzner, Ted" userId="5a7e4d77-0646-4288-9b3a-6d00e909e8af" providerId="ADAL" clId="{05003EB0-1D70-49D7-AC04-9328D13E64DA}" dt="2026-01-27T15:19:33.731" v="17672" actId="478"/>
          <ac:spMkLst>
            <pc:docMk/>
            <pc:sldMk cId="2401108626" sldId="275"/>
            <ac:spMk id="4" creationId="{1228A370-A408-B403-86D9-F33330FE18C9}"/>
          </ac:spMkLst>
        </pc:spChg>
        <pc:spChg chg="mod">
          <ac:chgData name="Schwitzner, Ted" userId="5a7e4d77-0646-4288-9b3a-6d00e909e8af" providerId="ADAL" clId="{05003EB0-1D70-49D7-AC04-9328D13E64DA}" dt="2026-01-27T15:19:55.049" v="17676" actId="14100"/>
          <ac:spMkLst>
            <pc:docMk/>
            <pc:sldMk cId="2401108626" sldId="275"/>
            <ac:spMk id="6" creationId="{568DEFA2-19E8-46F5-825A-87F03B38BDD4}"/>
          </ac:spMkLst>
        </pc:spChg>
        <pc:spChg chg="add del mod ord">
          <ac:chgData name="Schwitzner, Ted" userId="5a7e4d77-0646-4288-9b3a-6d00e909e8af" providerId="ADAL" clId="{05003EB0-1D70-49D7-AC04-9328D13E64DA}" dt="2026-01-27T15:20:00.184" v="17677" actId="478"/>
          <ac:spMkLst>
            <pc:docMk/>
            <pc:sldMk cId="2401108626" sldId="275"/>
            <ac:spMk id="7" creationId="{E851C172-D215-0DDA-49DA-F8ABD574D43A}"/>
          </ac:spMkLst>
        </pc:spChg>
        <pc:spChg chg="add mod">
          <ac:chgData name="Schwitzner, Ted" userId="5a7e4d77-0646-4288-9b3a-6d00e909e8af" providerId="ADAL" clId="{05003EB0-1D70-49D7-AC04-9328D13E64DA}" dt="2026-01-27T15:50:16.572" v="18148" actId="1076"/>
          <ac:spMkLst>
            <pc:docMk/>
            <pc:sldMk cId="2401108626" sldId="275"/>
            <ac:spMk id="8" creationId="{2E53201E-5779-95FE-8C2C-4F8EE65BEAE7}"/>
          </ac:spMkLst>
        </pc:spChg>
        <pc:spChg chg="add del mod">
          <ac:chgData name="Schwitzner, Ted" userId="5a7e4d77-0646-4288-9b3a-6d00e909e8af" providerId="ADAL" clId="{05003EB0-1D70-49D7-AC04-9328D13E64DA}" dt="2026-01-27T15:50:19.017" v="18149" actId="478"/>
          <ac:spMkLst>
            <pc:docMk/>
            <pc:sldMk cId="2401108626" sldId="275"/>
            <ac:spMk id="9" creationId="{CC3B697E-8FA3-5ED1-B184-F9CBE1EB24C5}"/>
          </ac:spMkLst>
        </pc:spChg>
        <pc:picChg chg="mod">
          <ac:chgData name="Schwitzner, Ted" userId="5a7e4d77-0646-4288-9b3a-6d00e909e8af" providerId="ADAL" clId="{05003EB0-1D70-49D7-AC04-9328D13E64DA}" dt="2026-01-27T15:19:45.574" v="17674" actId="14100"/>
          <ac:picMkLst>
            <pc:docMk/>
            <pc:sldMk cId="2401108626" sldId="275"/>
            <ac:picMk id="5" creationId="{062C2F37-A687-B3FA-20D1-66AB8808A161}"/>
          </ac:picMkLst>
        </pc:picChg>
      </pc:sldChg>
      <pc:sldChg chg="addSp delSp modSp add mod modClrScheme chgLayout">
        <pc:chgData name="Schwitzner, Ted" userId="5a7e4d77-0646-4288-9b3a-6d00e909e8af" providerId="ADAL" clId="{05003EB0-1D70-49D7-AC04-9328D13E64DA}" dt="2026-01-28T17:44:54.935" v="19172" actId="1076"/>
        <pc:sldMkLst>
          <pc:docMk/>
          <pc:sldMk cId="3358692101" sldId="276"/>
        </pc:sldMkLst>
        <pc:spChg chg="mod ord">
          <ac:chgData name="Schwitzner, Ted" userId="5a7e4d77-0646-4288-9b3a-6d00e909e8af" providerId="ADAL" clId="{05003EB0-1D70-49D7-AC04-9328D13E64DA}" dt="2026-01-27T14:40:24.987" v="17066" actId="27636"/>
          <ac:spMkLst>
            <pc:docMk/>
            <pc:sldMk cId="3358692101" sldId="276"/>
            <ac:spMk id="2" creationId="{1D8CCE29-C6C7-0EB4-16BF-FA9901F36672}"/>
          </ac:spMkLst>
        </pc:spChg>
        <pc:spChg chg="mod ord">
          <ac:chgData name="Schwitzner, Ted" userId="5a7e4d77-0646-4288-9b3a-6d00e909e8af" providerId="ADAL" clId="{05003EB0-1D70-49D7-AC04-9328D13E64DA}" dt="2026-01-27T15:21:05.338" v="17681" actId="14100"/>
          <ac:spMkLst>
            <pc:docMk/>
            <pc:sldMk cId="3358692101" sldId="276"/>
            <ac:spMk id="3" creationId="{8DD12DCA-0997-C4EC-35E4-CCEA6F176945}"/>
          </ac:spMkLst>
        </pc:spChg>
        <pc:spChg chg="add del mod ord">
          <ac:chgData name="Schwitzner, Ted" userId="5a7e4d77-0646-4288-9b3a-6d00e909e8af" providerId="ADAL" clId="{05003EB0-1D70-49D7-AC04-9328D13E64DA}" dt="2026-01-27T15:20:39.712" v="17678" actId="478"/>
          <ac:spMkLst>
            <pc:docMk/>
            <pc:sldMk cId="3358692101" sldId="276"/>
            <ac:spMk id="4" creationId="{29458479-076A-F51F-960D-4ACB4E63FF9A}"/>
          </ac:spMkLst>
        </pc:spChg>
        <pc:spChg chg="add del mod ord">
          <ac:chgData name="Schwitzner, Ted" userId="5a7e4d77-0646-4288-9b3a-6d00e909e8af" providerId="ADAL" clId="{05003EB0-1D70-49D7-AC04-9328D13E64DA}" dt="2026-01-28T17:44:48.750" v="19171" actId="478"/>
          <ac:spMkLst>
            <pc:docMk/>
            <pc:sldMk cId="3358692101" sldId="276"/>
            <ac:spMk id="5" creationId="{E921C637-8D0D-2CB0-070B-186E8664751C}"/>
          </ac:spMkLst>
        </pc:spChg>
        <pc:spChg chg="mod">
          <ac:chgData name="Schwitzner, Ted" userId="5a7e4d77-0646-4288-9b3a-6d00e909e8af" providerId="ADAL" clId="{05003EB0-1D70-49D7-AC04-9328D13E64DA}" dt="2026-01-28T17:44:54.935" v="19172" actId="1076"/>
          <ac:spMkLst>
            <pc:docMk/>
            <pc:sldMk cId="3358692101" sldId="276"/>
            <ac:spMk id="6" creationId="{D4CB8DDB-9625-2F43-0260-9EBC0DE0648D}"/>
          </ac:spMkLst>
        </pc:spChg>
        <pc:spChg chg="add mod">
          <ac:chgData name="Schwitzner, Ted" userId="5a7e4d77-0646-4288-9b3a-6d00e909e8af" providerId="ADAL" clId="{05003EB0-1D70-49D7-AC04-9328D13E64DA}" dt="2026-01-27T15:50:00.420" v="18144" actId="1076"/>
          <ac:spMkLst>
            <pc:docMk/>
            <pc:sldMk cId="3358692101" sldId="276"/>
            <ac:spMk id="8" creationId="{5DBC5D69-EFBC-07ED-2CB1-A05F0D362B45}"/>
          </ac:spMkLst>
        </pc:spChg>
        <pc:spChg chg="add del mod">
          <ac:chgData name="Schwitzner, Ted" userId="5a7e4d77-0646-4288-9b3a-6d00e909e8af" providerId="ADAL" clId="{05003EB0-1D70-49D7-AC04-9328D13E64DA}" dt="2026-01-27T15:50:04.913" v="18145" actId="478"/>
          <ac:spMkLst>
            <pc:docMk/>
            <pc:sldMk cId="3358692101" sldId="276"/>
            <ac:spMk id="9" creationId="{C92C148B-7BF3-459A-E879-9F2D5081BB64}"/>
          </ac:spMkLst>
        </pc:spChg>
        <pc:picChg chg="mod">
          <ac:chgData name="Schwitzner, Ted" userId="5a7e4d77-0646-4288-9b3a-6d00e909e8af" providerId="ADAL" clId="{05003EB0-1D70-49D7-AC04-9328D13E64DA}" dt="2026-01-27T15:21:12.194" v="17682" actId="1076"/>
          <ac:picMkLst>
            <pc:docMk/>
            <pc:sldMk cId="3358692101" sldId="276"/>
            <ac:picMk id="7" creationId="{EEC23DE5-19A3-93A6-62AC-0A0266029E03}"/>
          </ac:picMkLst>
        </pc:picChg>
      </pc:sldChg>
      <pc:sldChg chg="addSp delSp modSp add mod modClrScheme chgLayout">
        <pc:chgData name="Schwitzner, Ted" userId="5a7e4d77-0646-4288-9b3a-6d00e909e8af" providerId="ADAL" clId="{05003EB0-1D70-49D7-AC04-9328D13E64DA}" dt="2026-01-28T17:48:06.886" v="19249"/>
        <pc:sldMkLst>
          <pc:docMk/>
          <pc:sldMk cId="2040723661" sldId="277"/>
        </pc:sldMkLst>
        <pc:spChg chg="mod ord">
          <ac:chgData name="Schwitzner, Ted" userId="5a7e4d77-0646-4288-9b3a-6d00e909e8af" providerId="ADAL" clId="{05003EB0-1D70-49D7-AC04-9328D13E64DA}" dt="2026-01-27T15:23:02.920" v="17690" actId="20577"/>
          <ac:spMkLst>
            <pc:docMk/>
            <pc:sldMk cId="2040723661" sldId="277"/>
            <ac:spMk id="2" creationId="{C8B48939-132F-C4EB-0995-3942AC3B6C20}"/>
          </ac:spMkLst>
        </pc:spChg>
        <pc:spChg chg="mod ord">
          <ac:chgData name="Schwitzner, Ted" userId="5a7e4d77-0646-4288-9b3a-6d00e909e8af" providerId="ADAL" clId="{05003EB0-1D70-49D7-AC04-9328D13E64DA}" dt="2026-01-27T15:23:14.632" v="17692" actId="14100"/>
          <ac:spMkLst>
            <pc:docMk/>
            <pc:sldMk cId="2040723661" sldId="277"/>
            <ac:spMk id="3" creationId="{F5AEF2C2-4E56-6FCC-D6AC-7D514762731C}"/>
          </ac:spMkLst>
        </pc:spChg>
        <pc:spChg chg="add del mod ord">
          <ac:chgData name="Schwitzner, Ted" userId="5a7e4d77-0646-4288-9b3a-6d00e909e8af" providerId="ADAL" clId="{05003EB0-1D70-49D7-AC04-9328D13E64DA}" dt="2026-01-27T15:23:09.505" v="17691" actId="478"/>
          <ac:spMkLst>
            <pc:docMk/>
            <pc:sldMk cId="2040723661" sldId="277"/>
            <ac:spMk id="4" creationId="{A2848950-5E0C-9D59-9B71-0A849D52AABC}"/>
          </ac:spMkLst>
        </pc:spChg>
        <pc:spChg chg="add del mod ord">
          <ac:chgData name="Schwitzner, Ted" userId="5a7e4d77-0646-4288-9b3a-6d00e909e8af" providerId="ADAL" clId="{05003EB0-1D70-49D7-AC04-9328D13E64DA}" dt="2026-01-27T15:23:17.959" v="17693" actId="478"/>
          <ac:spMkLst>
            <pc:docMk/>
            <pc:sldMk cId="2040723661" sldId="277"/>
            <ac:spMk id="5" creationId="{A59C01C9-CE0A-7815-AB7B-586848622373}"/>
          </ac:spMkLst>
        </pc:spChg>
        <pc:spChg chg="add mod">
          <ac:chgData name="Schwitzner, Ted" userId="5a7e4d77-0646-4288-9b3a-6d00e909e8af" providerId="ADAL" clId="{05003EB0-1D70-49D7-AC04-9328D13E64DA}" dt="2026-01-27T15:46:30.527" v="18122" actId="1076"/>
          <ac:spMkLst>
            <pc:docMk/>
            <pc:sldMk cId="2040723661" sldId="277"/>
            <ac:spMk id="6" creationId="{DDE8380E-757B-9249-A5B5-EBFA2F2FAACD}"/>
          </ac:spMkLst>
        </pc:spChg>
        <pc:spChg chg="add mod">
          <ac:chgData name="Schwitzner, Ted" userId="5a7e4d77-0646-4288-9b3a-6d00e909e8af" providerId="ADAL" clId="{05003EB0-1D70-49D7-AC04-9328D13E64DA}" dt="2026-01-27T15:45:47.112" v="18117"/>
          <ac:spMkLst>
            <pc:docMk/>
            <pc:sldMk cId="2040723661" sldId="277"/>
            <ac:spMk id="7" creationId="{634302AC-2559-1383-B7FA-DC629A2F96C2}"/>
          </ac:spMkLst>
        </pc:spChg>
        <pc:spChg chg="add mod">
          <ac:chgData name="Schwitzner, Ted" userId="5a7e4d77-0646-4288-9b3a-6d00e909e8af" providerId="ADAL" clId="{05003EB0-1D70-49D7-AC04-9328D13E64DA}" dt="2026-01-27T15:45:53.937" v="18118"/>
          <ac:spMkLst>
            <pc:docMk/>
            <pc:sldMk cId="2040723661" sldId="277"/>
            <ac:spMk id="8" creationId="{F1325129-C2A9-A44A-964B-F1513FB03744}"/>
          </ac:spMkLst>
        </pc:spChg>
        <pc:spChg chg="add mod">
          <ac:chgData name="Schwitzner, Ted" userId="5a7e4d77-0646-4288-9b3a-6d00e909e8af" providerId="ADAL" clId="{05003EB0-1D70-49D7-AC04-9328D13E64DA}" dt="2026-01-27T15:45:59.958" v="18119"/>
          <ac:spMkLst>
            <pc:docMk/>
            <pc:sldMk cId="2040723661" sldId="277"/>
            <ac:spMk id="9" creationId="{9E21A13F-F250-8666-F6A8-CBA633AA7532}"/>
          </ac:spMkLst>
        </pc:spChg>
        <pc:spChg chg="add mod ord">
          <ac:chgData name="Schwitzner, Ted" userId="5a7e4d77-0646-4288-9b3a-6d00e909e8af" providerId="ADAL" clId="{05003EB0-1D70-49D7-AC04-9328D13E64DA}" dt="2026-01-28T17:48:06.886" v="19249"/>
          <ac:spMkLst>
            <pc:docMk/>
            <pc:sldMk cId="2040723661" sldId="277"/>
            <ac:spMk id="11" creationId="{18712AB1-1576-F2BA-F2B5-69CADCFB8CB6}"/>
          </ac:spMkLst>
        </pc:spChg>
        <pc:picChg chg="add del mod">
          <ac:chgData name="Schwitzner, Ted" userId="5a7e4d77-0646-4288-9b3a-6d00e909e8af" providerId="ADAL" clId="{05003EB0-1D70-49D7-AC04-9328D13E64DA}" dt="2026-01-27T15:47:10.036" v="18123" actId="478"/>
          <ac:picMkLst>
            <pc:docMk/>
            <pc:sldMk cId="2040723661" sldId="277"/>
            <ac:picMk id="10" creationId="{940B8D94-1A94-851E-D6A9-8A042BC9D6EE}"/>
          </ac:picMkLst>
        </pc:picChg>
      </pc:sldChg>
      <pc:sldChg chg="addSp delSp modSp add mod modClrScheme chgLayout">
        <pc:chgData name="Schwitzner, Ted" userId="5a7e4d77-0646-4288-9b3a-6d00e909e8af" providerId="ADAL" clId="{05003EB0-1D70-49D7-AC04-9328D13E64DA}" dt="2026-01-27T15:49:47.730" v="18141" actId="478"/>
        <pc:sldMkLst>
          <pc:docMk/>
          <pc:sldMk cId="1603449911" sldId="278"/>
        </pc:sldMkLst>
        <pc:spChg chg="mod ord">
          <ac:chgData name="Schwitzner, Ted" userId="5a7e4d77-0646-4288-9b3a-6d00e909e8af" providerId="ADAL" clId="{05003EB0-1D70-49D7-AC04-9328D13E64DA}" dt="2026-01-27T15:23:31.198" v="17699" actId="6549"/>
          <ac:spMkLst>
            <pc:docMk/>
            <pc:sldMk cId="1603449911" sldId="278"/>
            <ac:spMk id="2" creationId="{63D4786E-4217-3081-9B96-18C4AD8DED29}"/>
          </ac:spMkLst>
        </pc:spChg>
        <pc:spChg chg="mod ord">
          <ac:chgData name="Schwitzner, Ted" userId="5a7e4d77-0646-4288-9b3a-6d00e909e8af" providerId="ADAL" clId="{05003EB0-1D70-49D7-AC04-9328D13E64DA}" dt="2026-01-27T15:24:01.077" v="17702" actId="14100"/>
          <ac:spMkLst>
            <pc:docMk/>
            <pc:sldMk cId="1603449911" sldId="278"/>
            <ac:spMk id="3" creationId="{763E8FBE-3CFD-7507-E91F-F6C96CF328E8}"/>
          </ac:spMkLst>
        </pc:spChg>
        <pc:spChg chg="add del mod ord">
          <ac:chgData name="Schwitzner, Ted" userId="5a7e4d77-0646-4288-9b3a-6d00e909e8af" providerId="ADAL" clId="{05003EB0-1D70-49D7-AC04-9328D13E64DA}" dt="2026-01-27T15:23:44.466" v="17700" actId="478"/>
          <ac:spMkLst>
            <pc:docMk/>
            <pc:sldMk cId="1603449911" sldId="278"/>
            <ac:spMk id="4" creationId="{49B08198-1694-F7A9-739D-73713756E1D5}"/>
          </ac:spMkLst>
        </pc:spChg>
        <pc:spChg chg="add del mod ord">
          <ac:chgData name="Schwitzner, Ted" userId="5a7e4d77-0646-4288-9b3a-6d00e909e8af" providerId="ADAL" clId="{05003EB0-1D70-49D7-AC04-9328D13E64DA}" dt="2026-01-27T15:24:16.324" v="17705" actId="478"/>
          <ac:spMkLst>
            <pc:docMk/>
            <pc:sldMk cId="1603449911" sldId="278"/>
            <ac:spMk id="5" creationId="{6AAB1ED2-DFAB-247F-36CE-D22611FA9CA8}"/>
          </ac:spMkLst>
        </pc:spChg>
        <pc:spChg chg="mod ord">
          <ac:chgData name="Schwitzner, Ted" userId="5a7e4d77-0646-4288-9b3a-6d00e909e8af" providerId="ADAL" clId="{05003EB0-1D70-49D7-AC04-9328D13E64DA}" dt="2026-01-27T15:25:34.813" v="17707"/>
          <ac:spMkLst>
            <pc:docMk/>
            <pc:sldMk cId="1603449911" sldId="278"/>
            <ac:spMk id="6" creationId="{1E2D451B-A58E-897A-28BE-5029555C2D87}"/>
          </ac:spMkLst>
        </pc:spChg>
        <pc:spChg chg="add mod">
          <ac:chgData name="Schwitzner, Ted" userId="5a7e4d77-0646-4288-9b3a-6d00e909e8af" providerId="ADAL" clId="{05003EB0-1D70-49D7-AC04-9328D13E64DA}" dt="2026-01-27T15:49:43.393" v="18139" actId="1076"/>
          <ac:spMkLst>
            <pc:docMk/>
            <pc:sldMk cId="1603449911" sldId="278"/>
            <ac:spMk id="7" creationId="{F71D21A8-2425-2BA2-D77D-B8DE20FFFAAF}"/>
          </ac:spMkLst>
        </pc:spChg>
        <pc:spChg chg="add del mod">
          <ac:chgData name="Schwitzner, Ted" userId="5a7e4d77-0646-4288-9b3a-6d00e909e8af" providerId="ADAL" clId="{05003EB0-1D70-49D7-AC04-9328D13E64DA}" dt="2026-01-27T15:49:47.730" v="18141" actId="478"/>
          <ac:spMkLst>
            <pc:docMk/>
            <pc:sldMk cId="1603449911" sldId="278"/>
            <ac:spMk id="8" creationId="{12000858-336A-AD99-4F4D-DF61273764AF}"/>
          </ac:spMkLst>
        </pc:spChg>
        <pc:spChg chg="mod ord">
          <ac:chgData name="Schwitzner, Ted" userId="5a7e4d77-0646-4288-9b3a-6d00e909e8af" providerId="ADAL" clId="{05003EB0-1D70-49D7-AC04-9328D13E64DA}" dt="2026-01-27T15:25:40.008" v="17708"/>
          <ac:spMkLst>
            <pc:docMk/>
            <pc:sldMk cId="1603449911" sldId="278"/>
            <ac:spMk id="11" creationId="{D6F7479E-EB55-B349-68F8-16F257317632}"/>
          </ac:spMkLst>
        </pc:spChg>
        <pc:picChg chg="mod">
          <ac:chgData name="Schwitzner, Ted" userId="5a7e4d77-0646-4288-9b3a-6d00e909e8af" providerId="ADAL" clId="{05003EB0-1D70-49D7-AC04-9328D13E64DA}" dt="2026-01-27T15:24:06.682" v="17703" actId="1076"/>
          <ac:picMkLst>
            <pc:docMk/>
            <pc:sldMk cId="1603449911" sldId="278"/>
            <ac:picMk id="10" creationId="{88494BAD-D764-EA2B-48D1-1702C0056CD9}"/>
          </ac:picMkLst>
        </pc:picChg>
      </pc:sldChg>
      <pc:sldChg chg="addSp delSp modSp add mod modClrScheme chgLayout modNotesTx">
        <pc:chgData name="Schwitzner, Ted" userId="5a7e4d77-0646-4288-9b3a-6d00e909e8af" providerId="ADAL" clId="{05003EB0-1D70-49D7-AC04-9328D13E64DA}" dt="2026-01-28T18:01:07.932" v="19806" actId="20577"/>
        <pc:sldMkLst>
          <pc:docMk/>
          <pc:sldMk cId="3194979504" sldId="279"/>
        </pc:sldMkLst>
        <pc:spChg chg="mod ord">
          <ac:chgData name="Schwitzner, Ted" userId="5a7e4d77-0646-4288-9b3a-6d00e909e8af" providerId="ADAL" clId="{05003EB0-1D70-49D7-AC04-9328D13E64DA}" dt="2026-01-27T15:26:37.452" v="17717" actId="6549"/>
          <ac:spMkLst>
            <pc:docMk/>
            <pc:sldMk cId="3194979504" sldId="279"/>
            <ac:spMk id="2" creationId="{A9BDEA7D-A0FF-99AE-218E-24C22CDE3492}"/>
          </ac:spMkLst>
        </pc:spChg>
        <pc:spChg chg="mod ord">
          <ac:chgData name="Schwitzner, Ted" userId="5a7e4d77-0646-4288-9b3a-6d00e909e8af" providerId="ADAL" clId="{05003EB0-1D70-49D7-AC04-9328D13E64DA}" dt="2026-01-27T15:26:30.941" v="17711" actId="14100"/>
          <ac:spMkLst>
            <pc:docMk/>
            <pc:sldMk cId="3194979504" sldId="279"/>
            <ac:spMk id="3" creationId="{5D0D4994-3731-B311-479F-D5F61A57AA13}"/>
          </ac:spMkLst>
        </pc:spChg>
        <pc:spChg chg="add del mod ord">
          <ac:chgData name="Schwitzner, Ted" userId="5a7e4d77-0646-4288-9b3a-6d00e909e8af" providerId="ADAL" clId="{05003EB0-1D70-49D7-AC04-9328D13E64DA}" dt="2026-01-27T15:26:19.946" v="17709" actId="478"/>
          <ac:spMkLst>
            <pc:docMk/>
            <pc:sldMk cId="3194979504" sldId="279"/>
            <ac:spMk id="4" creationId="{46EE75BA-8581-41D4-8C18-1886688D346D}"/>
          </ac:spMkLst>
        </pc:spChg>
        <pc:spChg chg="add del mod ord">
          <ac:chgData name="Schwitzner, Ted" userId="5a7e4d77-0646-4288-9b3a-6d00e909e8af" providerId="ADAL" clId="{05003EB0-1D70-49D7-AC04-9328D13E64DA}" dt="2026-01-27T15:26:21.601" v="17710" actId="478"/>
          <ac:spMkLst>
            <pc:docMk/>
            <pc:sldMk cId="3194979504" sldId="279"/>
            <ac:spMk id="5" creationId="{3C0F369C-88C7-C4B2-313E-D33C497A6405}"/>
          </ac:spMkLst>
        </pc:spChg>
        <pc:spChg chg="add mod">
          <ac:chgData name="Schwitzner, Ted" userId="5a7e4d77-0646-4288-9b3a-6d00e909e8af" providerId="ADAL" clId="{05003EB0-1D70-49D7-AC04-9328D13E64DA}" dt="2026-01-27T15:44:58.881" v="18110"/>
          <ac:spMkLst>
            <pc:docMk/>
            <pc:sldMk cId="3194979504" sldId="279"/>
            <ac:spMk id="6" creationId="{BF36266C-F5B8-EFA0-C8B1-D24FA09365B4}"/>
          </ac:spMkLst>
        </pc:spChg>
        <pc:spChg chg="add mod">
          <ac:chgData name="Schwitzner, Ted" userId="5a7e4d77-0646-4288-9b3a-6d00e909e8af" providerId="ADAL" clId="{05003EB0-1D70-49D7-AC04-9328D13E64DA}" dt="2026-01-27T15:45:05.827" v="18111"/>
          <ac:spMkLst>
            <pc:docMk/>
            <pc:sldMk cId="3194979504" sldId="279"/>
            <ac:spMk id="7" creationId="{984BFD57-433A-BA9B-7560-DD0AE89B1128}"/>
          </ac:spMkLst>
        </pc:spChg>
        <pc:spChg chg="add mod">
          <ac:chgData name="Schwitzner, Ted" userId="5a7e4d77-0646-4288-9b3a-6d00e909e8af" providerId="ADAL" clId="{05003EB0-1D70-49D7-AC04-9328D13E64DA}" dt="2026-01-27T15:49:21.461" v="18135" actId="1076"/>
          <ac:spMkLst>
            <pc:docMk/>
            <pc:sldMk cId="3194979504" sldId="279"/>
            <ac:spMk id="8" creationId="{3822C175-E782-789E-B408-AFCC24F061D9}"/>
          </ac:spMkLst>
        </pc:spChg>
        <pc:spChg chg="add del mod">
          <ac:chgData name="Schwitzner, Ted" userId="5a7e4d77-0646-4288-9b3a-6d00e909e8af" providerId="ADAL" clId="{05003EB0-1D70-49D7-AC04-9328D13E64DA}" dt="2026-01-27T15:49:24.003" v="18136" actId="478"/>
          <ac:spMkLst>
            <pc:docMk/>
            <pc:sldMk cId="3194979504" sldId="279"/>
            <ac:spMk id="9" creationId="{57C3C8EF-7CFB-7C6B-A188-2D3DEF2BEB1E}"/>
          </ac:spMkLst>
        </pc:spChg>
      </pc:sldChg>
      <pc:sldChg chg="addSp delSp modSp add mod ord modClrScheme chgLayout modNotesTx">
        <pc:chgData name="Schwitzner, Ted" userId="5a7e4d77-0646-4288-9b3a-6d00e909e8af" providerId="ADAL" clId="{05003EB0-1D70-49D7-AC04-9328D13E64DA}" dt="2026-01-28T18:02:10.759" v="19931" actId="20577"/>
        <pc:sldMkLst>
          <pc:docMk/>
          <pc:sldMk cId="3558368431" sldId="280"/>
        </pc:sldMkLst>
        <pc:spChg chg="mod ord">
          <ac:chgData name="Schwitzner, Ted" userId="5a7e4d77-0646-4288-9b3a-6d00e909e8af" providerId="ADAL" clId="{05003EB0-1D70-49D7-AC04-9328D13E64DA}" dt="2026-01-27T14:40:47.354" v="17074" actId="700"/>
          <ac:spMkLst>
            <pc:docMk/>
            <pc:sldMk cId="3558368431" sldId="280"/>
            <ac:spMk id="2" creationId="{215F1BDF-B163-F69E-AA63-74F803E2E6AD}"/>
          </ac:spMkLst>
        </pc:spChg>
        <pc:spChg chg="mod ord">
          <ac:chgData name="Schwitzner, Ted" userId="5a7e4d77-0646-4288-9b3a-6d00e909e8af" providerId="ADAL" clId="{05003EB0-1D70-49D7-AC04-9328D13E64DA}" dt="2026-01-27T15:27:08.155" v="17721" actId="27636"/>
          <ac:spMkLst>
            <pc:docMk/>
            <pc:sldMk cId="3558368431" sldId="280"/>
            <ac:spMk id="3" creationId="{28A28CE7-4314-1431-B76F-5D7D1814AE94}"/>
          </ac:spMkLst>
        </pc:spChg>
        <pc:spChg chg="add del mod ord">
          <ac:chgData name="Schwitzner, Ted" userId="5a7e4d77-0646-4288-9b3a-6d00e909e8af" providerId="ADAL" clId="{05003EB0-1D70-49D7-AC04-9328D13E64DA}" dt="2026-01-27T15:26:56.325" v="17718" actId="478"/>
          <ac:spMkLst>
            <pc:docMk/>
            <pc:sldMk cId="3558368431" sldId="280"/>
            <ac:spMk id="4" creationId="{9351AB3D-3DEC-07CE-92BA-68F50C2DFCD4}"/>
          </ac:spMkLst>
        </pc:spChg>
        <pc:spChg chg="add del mod ord">
          <ac:chgData name="Schwitzner, Ted" userId="5a7e4d77-0646-4288-9b3a-6d00e909e8af" providerId="ADAL" clId="{05003EB0-1D70-49D7-AC04-9328D13E64DA}" dt="2026-01-27T15:26:59.722" v="17719" actId="478"/>
          <ac:spMkLst>
            <pc:docMk/>
            <pc:sldMk cId="3558368431" sldId="280"/>
            <ac:spMk id="5" creationId="{0686A71D-8600-8AD2-D2E4-7E2BEC2AB8A4}"/>
          </ac:spMkLst>
        </pc:spChg>
        <pc:spChg chg="add mod">
          <ac:chgData name="Schwitzner, Ted" userId="5a7e4d77-0646-4288-9b3a-6d00e909e8af" providerId="ADAL" clId="{05003EB0-1D70-49D7-AC04-9328D13E64DA}" dt="2026-01-27T15:48:34.538" v="18129" actId="1076"/>
          <ac:spMkLst>
            <pc:docMk/>
            <pc:sldMk cId="3558368431" sldId="280"/>
            <ac:spMk id="6" creationId="{278DA0E5-9010-CB0E-6E8A-95593063EA1E}"/>
          </ac:spMkLst>
        </pc:spChg>
        <pc:spChg chg="add mod">
          <ac:chgData name="Schwitzner, Ted" userId="5a7e4d77-0646-4288-9b3a-6d00e909e8af" providerId="ADAL" clId="{05003EB0-1D70-49D7-AC04-9328D13E64DA}" dt="2026-01-27T15:44:42.621" v="18109" actId="1076"/>
          <ac:spMkLst>
            <pc:docMk/>
            <pc:sldMk cId="3558368431" sldId="280"/>
            <ac:spMk id="7" creationId="{B3D45E51-273C-3A2C-1F7F-3BFB221B9CDA}"/>
          </ac:spMkLst>
        </pc:spChg>
        <pc:spChg chg="add del mod">
          <ac:chgData name="Schwitzner, Ted" userId="5a7e4d77-0646-4288-9b3a-6d00e909e8af" providerId="ADAL" clId="{05003EB0-1D70-49D7-AC04-9328D13E64DA}" dt="2026-01-27T15:48:38.235" v="18130" actId="478"/>
          <ac:spMkLst>
            <pc:docMk/>
            <pc:sldMk cId="3558368431" sldId="280"/>
            <ac:spMk id="8" creationId="{58733A2B-80F6-2286-A965-08CC0D579E20}"/>
          </ac:spMkLst>
        </pc:spChg>
        <pc:spChg chg="add mod">
          <ac:chgData name="Schwitzner, Ted" userId="5a7e4d77-0646-4288-9b3a-6d00e909e8af" providerId="ADAL" clId="{05003EB0-1D70-49D7-AC04-9328D13E64DA}" dt="2026-01-27T15:49:00.930" v="18132" actId="1076"/>
          <ac:spMkLst>
            <pc:docMk/>
            <pc:sldMk cId="3558368431" sldId="280"/>
            <ac:spMk id="9" creationId="{C0A3610C-3909-BD34-2EC0-15C40829696B}"/>
          </ac:spMkLst>
        </pc:spChg>
      </pc:sldChg>
      <pc:sldChg chg="addSp delSp modSp add mod modClrScheme chgLayout">
        <pc:chgData name="Schwitzner, Ted" userId="5a7e4d77-0646-4288-9b3a-6d00e909e8af" providerId="ADAL" clId="{05003EB0-1D70-49D7-AC04-9328D13E64DA}" dt="2026-01-27T15:27:48.790" v="17723" actId="478"/>
        <pc:sldMkLst>
          <pc:docMk/>
          <pc:sldMk cId="2943531889" sldId="281"/>
        </pc:sldMkLst>
        <pc:spChg chg="mod ord">
          <ac:chgData name="Schwitzner, Ted" userId="5a7e4d77-0646-4288-9b3a-6d00e909e8af" providerId="ADAL" clId="{05003EB0-1D70-49D7-AC04-9328D13E64DA}" dt="2026-01-27T14:40:58.187" v="17076" actId="700"/>
          <ac:spMkLst>
            <pc:docMk/>
            <pc:sldMk cId="2943531889" sldId="281"/>
            <ac:spMk id="2" creationId="{84E5796F-A597-76BE-6E7C-A386EEF1A75E}"/>
          </ac:spMkLst>
        </pc:spChg>
        <pc:spChg chg="mod ord">
          <ac:chgData name="Schwitzner, Ted" userId="5a7e4d77-0646-4288-9b3a-6d00e909e8af" providerId="ADAL" clId="{05003EB0-1D70-49D7-AC04-9328D13E64DA}" dt="2026-01-27T14:40:58.187" v="17076" actId="700"/>
          <ac:spMkLst>
            <pc:docMk/>
            <pc:sldMk cId="2943531889" sldId="281"/>
            <ac:spMk id="3" creationId="{ED98FCE1-9E77-E5A0-9472-02EB30479EBA}"/>
          </ac:spMkLst>
        </pc:spChg>
        <pc:spChg chg="add del mod ord">
          <ac:chgData name="Schwitzner, Ted" userId="5a7e4d77-0646-4288-9b3a-6d00e909e8af" providerId="ADAL" clId="{05003EB0-1D70-49D7-AC04-9328D13E64DA}" dt="2026-01-27T15:27:39.173" v="17722" actId="478"/>
          <ac:spMkLst>
            <pc:docMk/>
            <pc:sldMk cId="2943531889" sldId="281"/>
            <ac:spMk id="4" creationId="{988A0E8B-3E34-2AF5-7D9C-949F44BED4D2}"/>
          </ac:spMkLst>
        </pc:spChg>
        <pc:spChg chg="add del mod ord">
          <ac:chgData name="Schwitzner, Ted" userId="5a7e4d77-0646-4288-9b3a-6d00e909e8af" providerId="ADAL" clId="{05003EB0-1D70-49D7-AC04-9328D13E64DA}" dt="2026-01-27T15:27:48.790" v="17723" actId="478"/>
          <ac:spMkLst>
            <pc:docMk/>
            <pc:sldMk cId="2943531889" sldId="281"/>
            <ac:spMk id="8" creationId="{38CAEDF7-D12C-2F11-B2F3-90C58D46DCC0}"/>
          </ac:spMkLst>
        </pc:spChg>
      </pc:sldChg>
      <pc:sldChg chg="addSp delSp modSp add mod modClrScheme chgLayout">
        <pc:chgData name="Schwitzner, Ted" userId="5a7e4d77-0646-4288-9b3a-6d00e909e8af" providerId="ADAL" clId="{05003EB0-1D70-49D7-AC04-9328D13E64DA}" dt="2026-01-27T15:28:19.262" v="17727" actId="478"/>
        <pc:sldMkLst>
          <pc:docMk/>
          <pc:sldMk cId="2688330288" sldId="282"/>
        </pc:sldMkLst>
        <pc:spChg chg="mod ord">
          <ac:chgData name="Schwitzner, Ted" userId="5a7e4d77-0646-4288-9b3a-6d00e909e8af" providerId="ADAL" clId="{05003EB0-1D70-49D7-AC04-9328D13E64DA}" dt="2026-01-27T14:41:02.554" v="17077" actId="700"/>
          <ac:spMkLst>
            <pc:docMk/>
            <pc:sldMk cId="2688330288" sldId="282"/>
            <ac:spMk id="2" creationId="{EAA9C59D-3EC3-4213-3648-F72CCBBDB829}"/>
          </ac:spMkLst>
        </pc:spChg>
        <pc:spChg chg="mod ord">
          <ac:chgData name="Schwitzner, Ted" userId="5a7e4d77-0646-4288-9b3a-6d00e909e8af" providerId="ADAL" clId="{05003EB0-1D70-49D7-AC04-9328D13E64DA}" dt="2026-01-27T14:41:02.554" v="17077" actId="700"/>
          <ac:spMkLst>
            <pc:docMk/>
            <pc:sldMk cId="2688330288" sldId="282"/>
            <ac:spMk id="3" creationId="{92964051-EB22-E9C0-0F91-5505600C4AD2}"/>
          </ac:spMkLst>
        </pc:spChg>
        <pc:spChg chg="add del mod ord">
          <ac:chgData name="Schwitzner, Ted" userId="5a7e4d77-0646-4288-9b3a-6d00e909e8af" providerId="ADAL" clId="{05003EB0-1D70-49D7-AC04-9328D13E64DA}" dt="2026-01-27T15:28:03.116" v="17724" actId="478"/>
          <ac:spMkLst>
            <pc:docMk/>
            <pc:sldMk cId="2688330288" sldId="282"/>
            <ac:spMk id="4" creationId="{C018BF29-CE96-A0BB-3C17-8DD5E4C89E06}"/>
          </ac:spMkLst>
        </pc:spChg>
        <pc:spChg chg="mod">
          <ac:chgData name="Schwitzner, Ted" userId="5a7e4d77-0646-4288-9b3a-6d00e909e8af" providerId="ADAL" clId="{05003EB0-1D70-49D7-AC04-9328D13E64DA}" dt="2026-01-27T15:28:16.790" v="17726" actId="1076"/>
          <ac:spMkLst>
            <pc:docMk/>
            <pc:sldMk cId="2688330288" sldId="282"/>
            <ac:spMk id="6" creationId="{37C7495D-0628-4431-62B9-44CF770A7C30}"/>
          </ac:spMkLst>
        </pc:spChg>
        <pc:spChg chg="add del mod ord">
          <ac:chgData name="Schwitzner, Ted" userId="5a7e4d77-0646-4288-9b3a-6d00e909e8af" providerId="ADAL" clId="{05003EB0-1D70-49D7-AC04-9328D13E64DA}" dt="2026-01-27T15:28:19.262" v="17727" actId="478"/>
          <ac:spMkLst>
            <pc:docMk/>
            <pc:sldMk cId="2688330288" sldId="282"/>
            <ac:spMk id="8" creationId="{40B5A5A8-3477-C070-D74F-DBC122F78D3A}"/>
          </ac:spMkLst>
        </pc:spChg>
        <pc:picChg chg="mod">
          <ac:chgData name="Schwitzner, Ted" userId="5a7e4d77-0646-4288-9b3a-6d00e909e8af" providerId="ADAL" clId="{05003EB0-1D70-49D7-AC04-9328D13E64DA}" dt="2026-01-27T15:28:10.582" v="17725" actId="1076"/>
          <ac:picMkLst>
            <pc:docMk/>
            <pc:sldMk cId="2688330288" sldId="282"/>
            <ac:picMk id="5" creationId="{D78BA093-39D7-E9CF-AA42-C50DA0F2C701}"/>
          </ac:picMkLst>
        </pc:picChg>
      </pc:sldChg>
      <pc:sldChg chg="addSp delSp modSp add mod modClrScheme chgLayout">
        <pc:chgData name="Schwitzner, Ted" userId="5a7e4d77-0646-4288-9b3a-6d00e909e8af" providerId="ADAL" clId="{05003EB0-1D70-49D7-AC04-9328D13E64DA}" dt="2026-01-27T15:29:52.081" v="17731" actId="478"/>
        <pc:sldMkLst>
          <pc:docMk/>
          <pc:sldMk cId="2235668248" sldId="283"/>
        </pc:sldMkLst>
        <pc:spChg chg="mod ord">
          <ac:chgData name="Schwitzner, Ted" userId="5a7e4d77-0646-4288-9b3a-6d00e909e8af" providerId="ADAL" clId="{05003EB0-1D70-49D7-AC04-9328D13E64DA}" dt="2026-01-27T14:41:09.743" v="17078" actId="700"/>
          <ac:spMkLst>
            <pc:docMk/>
            <pc:sldMk cId="2235668248" sldId="283"/>
            <ac:spMk id="2" creationId="{35748BBD-23CF-2526-C0F4-489169C776C2}"/>
          </ac:spMkLst>
        </pc:spChg>
        <pc:spChg chg="mod ord">
          <ac:chgData name="Schwitzner, Ted" userId="5a7e4d77-0646-4288-9b3a-6d00e909e8af" providerId="ADAL" clId="{05003EB0-1D70-49D7-AC04-9328D13E64DA}" dt="2026-01-27T15:29:47.924" v="17730" actId="27636"/>
          <ac:spMkLst>
            <pc:docMk/>
            <pc:sldMk cId="2235668248" sldId="283"/>
            <ac:spMk id="3" creationId="{C7E1924D-702C-B656-615C-A66F844E9025}"/>
          </ac:spMkLst>
        </pc:spChg>
        <pc:spChg chg="add del mod ord">
          <ac:chgData name="Schwitzner, Ted" userId="5a7e4d77-0646-4288-9b3a-6d00e909e8af" providerId="ADAL" clId="{05003EB0-1D70-49D7-AC04-9328D13E64DA}" dt="2026-01-27T15:29:42.038" v="17728" actId="478"/>
          <ac:spMkLst>
            <pc:docMk/>
            <pc:sldMk cId="2235668248" sldId="283"/>
            <ac:spMk id="4" creationId="{3B1B8BE9-3A8B-D98D-0F41-89EC08AD4662}"/>
          </ac:spMkLst>
        </pc:spChg>
        <pc:spChg chg="add del mod ord">
          <ac:chgData name="Schwitzner, Ted" userId="5a7e4d77-0646-4288-9b3a-6d00e909e8af" providerId="ADAL" clId="{05003EB0-1D70-49D7-AC04-9328D13E64DA}" dt="2026-01-27T15:29:52.081" v="17731" actId="478"/>
          <ac:spMkLst>
            <pc:docMk/>
            <pc:sldMk cId="2235668248" sldId="283"/>
            <ac:spMk id="5" creationId="{3B288277-F8DA-536C-E361-513FBA3EEA2C}"/>
          </ac:spMkLst>
        </pc:spChg>
      </pc:sldChg>
      <pc:sldChg chg="add del">
        <pc:chgData name="Schwitzner, Ted" userId="5a7e4d77-0646-4288-9b3a-6d00e909e8af" providerId="ADAL" clId="{05003EB0-1D70-49D7-AC04-9328D13E64DA}" dt="2026-01-27T00:09:47.660" v="17026" actId="47"/>
        <pc:sldMkLst>
          <pc:docMk/>
          <pc:sldMk cId="1425470444" sldId="284"/>
        </pc:sldMkLst>
      </pc:sldChg>
      <pc:sldChg chg="addSp modSp add mod modClrScheme chgLayout">
        <pc:chgData name="Schwitzner, Ted" userId="5a7e4d77-0646-4288-9b3a-6d00e909e8af" providerId="ADAL" clId="{05003EB0-1D70-49D7-AC04-9328D13E64DA}" dt="2026-01-28T17:41:25.204" v="19130"/>
        <pc:sldMkLst>
          <pc:docMk/>
          <pc:sldMk cId="3207442730" sldId="285"/>
        </pc:sldMkLst>
        <pc:spChg chg="mod ord">
          <ac:chgData name="Schwitzner, Ted" userId="5a7e4d77-0646-4288-9b3a-6d00e909e8af" providerId="ADAL" clId="{05003EB0-1D70-49D7-AC04-9328D13E64DA}" dt="2026-01-27T14:38:49.355" v="17046" actId="700"/>
          <ac:spMkLst>
            <pc:docMk/>
            <pc:sldMk cId="3207442730" sldId="285"/>
            <ac:spMk id="2" creationId="{22998E0D-79AF-15CC-E213-907ED1A2CCF2}"/>
          </ac:spMkLst>
        </pc:spChg>
        <pc:spChg chg="mod ord">
          <ac:chgData name="Schwitzner, Ted" userId="5a7e4d77-0646-4288-9b3a-6d00e909e8af" providerId="ADAL" clId="{05003EB0-1D70-49D7-AC04-9328D13E64DA}" dt="2026-01-27T15:36:09.315" v="18069" actId="14100"/>
          <ac:spMkLst>
            <pc:docMk/>
            <pc:sldMk cId="3207442730" sldId="285"/>
            <ac:spMk id="3" creationId="{46289763-C98F-4A80-0209-46E1826937EF}"/>
          </ac:spMkLst>
        </pc:spChg>
        <pc:spChg chg="add mod">
          <ac:chgData name="Schwitzner, Ted" userId="5a7e4d77-0646-4288-9b3a-6d00e909e8af" providerId="ADAL" clId="{05003EB0-1D70-49D7-AC04-9328D13E64DA}" dt="2026-01-27T15:37:15.435" v="18073" actId="1076"/>
          <ac:spMkLst>
            <pc:docMk/>
            <pc:sldMk cId="3207442730" sldId="285"/>
            <ac:spMk id="4" creationId="{C81DD1D4-C286-B93F-8A28-3A020E601B8A}"/>
          </ac:spMkLst>
        </pc:spChg>
        <pc:spChg chg="add mod ord">
          <ac:chgData name="Schwitzner, Ted" userId="5a7e4d77-0646-4288-9b3a-6d00e909e8af" providerId="ADAL" clId="{05003EB0-1D70-49D7-AC04-9328D13E64DA}" dt="2026-01-28T17:41:25.204" v="19130"/>
          <ac:spMkLst>
            <pc:docMk/>
            <pc:sldMk cId="3207442730" sldId="285"/>
            <ac:spMk id="5" creationId="{99F3CD02-F78B-510F-71D4-DBD809088293}"/>
          </ac:spMkLst>
        </pc:spChg>
        <pc:spChg chg="mod ord">
          <ac:chgData name="Schwitzner, Ted" userId="5a7e4d77-0646-4288-9b3a-6d00e909e8af" providerId="ADAL" clId="{05003EB0-1D70-49D7-AC04-9328D13E64DA}" dt="2026-01-27T15:06:45.563" v="17200"/>
          <ac:spMkLst>
            <pc:docMk/>
            <pc:sldMk cId="3207442730" sldId="285"/>
            <ac:spMk id="9" creationId="{008DC2BD-6133-18B3-9D14-5B90897C7801}"/>
          </ac:spMkLst>
        </pc:spChg>
        <pc:picChg chg="mod ord modCrop">
          <ac:chgData name="Schwitzner, Ted" userId="5a7e4d77-0646-4288-9b3a-6d00e909e8af" providerId="ADAL" clId="{05003EB0-1D70-49D7-AC04-9328D13E64DA}" dt="2026-01-27T15:01:50.320" v="17191" actId="1076"/>
          <ac:picMkLst>
            <pc:docMk/>
            <pc:sldMk cId="3207442730" sldId="285"/>
            <ac:picMk id="8" creationId="{3AC907AB-1920-C743-F18F-25E4A0FC46D3}"/>
          </ac:picMkLst>
        </pc:picChg>
      </pc:sldChg>
      <pc:sldChg chg="addSp delSp modSp add mod modClrScheme chgLayout">
        <pc:chgData name="Schwitzner, Ted" userId="5a7e4d77-0646-4288-9b3a-6d00e909e8af" providerId="ADAL" clId="{05003EB0-1D70-49D7-AC04-9328D13E64DA}" dt="2026-01-27T15:40:22.195" v="18074"/>
        <pc:sldMkLst>
          <pc:docMk/>
          <pc:sldMk cId="1138551920" sldId="286"/>
        </pc:sldMkLst>
        <pc:spChg chg="mod ord">
          <ac:chgData name="Schwitzner, Ted" userId="5a7e4d77-0646-4288-9b3a-6d00e909e8af" providerId="ADAL" clId="{05003EB0-1D70-49D7-AC04-9328D13E64DA}" dt="2026-01-27T14:38:56.372" v="17047" actId="700"/>
          <ac:spMkLst>
            <pc:docMk/>
            <pc:sldMk cId="1138551920" sldId="286"/>
            <ac:spMk id="2" creationId="{589C533B-F36F-ADF6-7E52-2AB926781C29}"/>
          </ac:spMkLst>
        </pc:spChg>
        <pc:spChg chg="mod ord">
          <ac:chgData name="Schwitzner, Ted" userId="5a7e4d77-0646-4288-9b3a-6d00e909e8af" providerId="ADAL" clId="{05003EB0-1D70-49D7-AC04-9328D13E64DA}" dt="2026-01-27T15:07:08.613" v="17203" actId="27636"/>
          <ac:spMkLst>
            <pc:docMk/>
            <pc:sldMk cId="1138551920" sldId="286"/>
            <ac:spMk id="3" creationId="{57EA39CA-0258-23D5-DCD7-0071D6598C26}"/>
          </ac:spMkLst>
        </pc:spChg>
        <pc:spChg chg="add del mod ord">
          <ac:chgData name="Schwitzner, Ted" userId="5a7e4d77-0646-4288-9b3a-6d00e909e8af" providerId="ADAL" clId="{05003EB0-1D70-49D7-AC04-9328D13E64DA}" dt="2026-01-27T15:07:01.540" v="17201" actId="478"/>
          <ac:spMkLst>
            <pc:docMk/>
            <pc:sldMk cId="1138551920" sldId="286"/>
            <ac:spMk id="4" creationId="{B967892F-9921-79EE-5977-9032F294EEF9}"/>
          </ac:spMkLst>
        </pc:spChg>
        <pc:spChg chg="add del mod ord">
          <ac:chgData name="Schwitzner, Ted" userId="5a7e4d77-0646-4288-9b3a-6d00e909e8af" providerId="ADAL" clId="{05003EB0-1D70-49D7-AC04-9328D13E64DA}" dt="2026-01-27T15:11:15.582" v="17235" actId="478"/>
          <ac:spMkLst>
            <pc:docMk/>
            <pc:sldMk cId="1138551920" sldId="286"/>
            <ac:spMk id="5" creationId="{56F95D23-71DF-AB51-098F-61B7AA17C23A}"/>
          </ac:spMkLst>
        </pc:spChg>
        <pc:spChg chg="add mod">
          <ac:chgData name="Schwitzner, Ted" userId="5a7e4d77-0646-4288-9b3a-6d00e909e8af" providerId="ADAL" clId="{05003EB0-1D70-49D7-AC04-9328D13E64DA}" dt="2026-01-27T15:40:22.195" v="18074"/>
          <ac:spMkLst>
            <pc:docMk/>
            <pc:sldMk cId="1138551920" sldId="286"/>
            <ac:spMk id="6" creationId="{B7DEAAB8-72F2-91D0-9CFD-31CAF01C4E2A}"/>
          </ac:spMkLst>
        </pc:spChg>
      </pc:sldChg>
      <pc:sldChg chg="addSp delSp modSp add mod modClrScheme chgLayout">
        <pc:chgData name="Schwitzner, Ted" userId="5a7e4d77-0646-4288-9b3a-6d00e909e8af" providerId="ADAL" clId="{05003EB0-1D70-49D7-AC04-9328D13E64DA}" dt="2026-01-27T15:40:26.924" v="18075"/>
        <pc:sldMkLst>
          <pc:docMk/>
          <pc:sldMk cId="2288699534" sldId="287"/>
        </pc:sldMkLst>
        <pc:spChg chg="mod ord">
          <ac:chgData name="Schwitzner, Ted" userId="5a7e4d77-0646-4288-9b3a-6d00e909e8af" providerId="ADAL" clId="{05003EB0-1D70-49D7-AC04-9328D13E64DA}" dt="2026-01-27T14:39:05.506" v="17048" actId="700"/>
          <ac:spMkLst>
            <pc:docMk/>
            <pc:sldMk cId="2288699534" sldId="287"/>
            <ac:spMk id="2" creationId="{D07D299A-6E07-1BD9-2114-E2B7FFF74C3C}"/>
          </ac:spMkLst>
        </pc:spChg>
        <pc:spChg chg="mod ord">
          <ac:chgData name="Schwitzner, Ted" userId="5a7e4d77-0646-4288-9b3a-6d00e909e8af" providerId="ADAL" clId="{05003EB0-1D70-49D7-AC04-9328D13E64DA}" dt="2026-01-27T15:07:25.812" v="17205" actId="14100"/>
          <ac:spMkLst>
            <pc:docMk/>
            <pc:sldMk cId="2288699534" sldId="287"/>
            <ac:spMk id="3" creationId="{C76BE7CC-77CE-814C-7AEE-BA00560BF9E9}"/>
          </ac:spMkLst>
        </pc:spChg>
        <pc:spChg chg="add del mod ord">
          <ac:chgData name="Schwitzner, Ted" userId="5a7e4d77-0646-4288-9b3a-6d00e909e8af" providerId="ADAL" clId="{05003EB0-1D70-49D7-AC04-9328D13E64DA}" dt="2026-01-27T15:11:11.236" v="17234" actId="478"/>
          <ac:spMkLst>
            <pc:docMk/>
            <pc:sldMk cId="2288699534" sldId="287"/>
            <ac:spMk id="4" creationId="{8690780E-D527-E53E-9A13-2EDEB85645DF}"/>
          </ac:spMkLst>
        </pc:spChg>
        <pc:spChg chg="add mod">
          <ac:chgData name="Schwitzner, Ted" userId="5a7e4d77-0646-4288-9b3a-6d00e909e8af" providerId="ADAL" clId="{05003EB0-1D70-49D7-AC04-9328D13E64DA}" dt="2026-01-27T15:40:26.924" v="18075"/>
          <ac:spMkLst>
            <pc:docMk/>
            <pc:sldMk cId="2288699534" sldId="287"/>
            <ac:spMk id="5" creationId="{C8B6DC0E-4E86-C8D6-BD4E-3BA3D259633C}"/>
          </ac:spMkLst>
        </pc:spChg>
        <pc:spChg chg="mod ord">
          <ac:chgData name="Schwitzner, Ted" userId="5a7e4d77-0646-4288-9b3a-6d00e909e8af" providerId="ADAL" clId="{05003EB0-1D70-49D7-AC04-9328D13E64DA}" dt="2026-01-27T15:08:13.157" v="17214"/>
          <ac:spMkLst>
            <pc:docMk/>
            <pc:sldMk cId="2288699534" sldId="287"/>
            <ac:spMk id="7" creationId="{C43F6A79-DE63-B333-0D09-BEF5413211C9}"/>
          </ac:spMkLst>
        </pc:spChg>
        <pc:picChg chg="mod ord">
          <ac:chgData name="Schwitzner, Ted" userId="5a7e4d77-0646-4288-9b3a-6d00e909e8af" providerId="ADAL" clId="{05003EB0-1D70-49D7-AC04-9328D13E64DA}" dt="2026-01-27T15:07:48.730" v="17210" actId="1076"/>
          <ac:picMkLst>
            <pc:docMk/>
            <pc:sldMk cId="2288699534" sldId="287"/>
            <ac:picMk id="6" creationId="{551DDBFE-4047-0123-0B21-A41CB243BEF7}"/>
          </ac:picMkLst>
        </pc:picChg>
      </pc:sldChg>
      <pc:sldChg chg="addSp delSp modSp add mod modClrScheme chgLayout">
        <pc:chgData name="Schwitzner, Ted" userId="5a7e4d77-0646-4288-9b3a-6d00e909e8af" providerId="ADAL" clId="{05003EB0-1D70-49D7-AC04-9328D13E64DA}" dt="2026-01-27T15:40:30.987" v="18076"/>
        <pc:sldMkLst>
          <pc:docMk/>
          <pc:sldMk cId="2930056525" sldId="288"/>
        </pc:sldMkLst>
        <pc:spChg chg="mod ord">
          <ac:chgData name="Schwitzner, Ted" userId="5a7e4d77-0646-4288-9b3a-6d00e909e8af" providerId="ADAL" clId="{05003EB0-1D70-49D7-AC04-9328D13E64DA}" dt="2026-01-27T15:05:45.403" v="17198"/>
          <ac:spMkLst>
            <pc:docMk/>
            <pc:sldMk cId="2930056525" sldId="288"/>
            <ac:spMk id="2" creationId="{F7DC63DA-3032-484C-FA66-A6BFE73D342D}"/>
          </ac:spMkLst>
        </pc:spChg>
        <pc:spChg chg="mod ord">
          <ac:chgData name="Schwitzner, Ted" userId="5a7e4d77-0646-4288-9b3a-6d00e909e8af" providerId="ADAL" clId="{05003EB0-1D70-49D7-AC04-9328D13E64DA}" dt="2026-01-27T14:39:09.876" v="17050" actId="27636"/>
          <ac:spMkLst>
            <pc:docMk/>
            <pc:sldMk cId="2930056525" sldId="288"/>
            <ac:spMk id="3" creationId="{3C9BE370-124D-65C9-5255-AA825D79200C}"/>
          </ac:spMkLst>
        </pc:spChg>
        <pc:spChg chg="add del mod ord">
          <ac:chgData name="Schwitzner, Ted" userId="5a7e4d77-0646-4288-9b3a-6d00e909e8af" providerId="ADAL" clId="{05003EB0-1D70-49D7-AC04-9328D13E64DA}" dt="2026-01-27T15:11:05.805" v="17233" actId="478"/>
          <ac:spMkLst>
            <pc:docMk/>
            <pc:sldMk cId="2930056525" sldId="288"/>
            <ac:spMk id="4" creationId="{2F535AF6-EFB3-4DC7-4731-843861E4431E}"/>
          </ac:spMkLst>
        </pc:spChg>
        <pc:spChg chg="add mod">
          <ac:chgData name="Schwitzner, Ted" userId="5a7e4d77-0646-4288-9b3a-6d00e909e8af" providerId="ADAL" clId="{05003EB0-1D70-49D7-AC04-9328D13E64DA}" dt="2026-01-27T15:40:30.987" v="18076"/>
          <ac:spMkLst>
            <pc:docMk/>
            <pc:sldMk cId="2930056525" sldId="288"/>
            <ac:spMk id="5" creationId="{F853D2FA-1E1E-0197-88F5-FBE7444F6303}"/>
          </ac:spMkLst>
        </pc:spChg>
        <pc:spChg chg="mod ord">
          <ac:chgData name="Schwitzner, Ted" userId="5a7e4d77-0646-4288-9b3a-6d00e909e8af" providerId="ADAL" clId="{05003EB0-1D70-49D7-AC04-9328D13E64DA}" dt="2026-01-27T15:05:53.465" v="17199"/>
          <ac:spMkLst>
            <pc:docMk/>
            <pc:sldMk cId="2930056525" sldId="288"/>
            <ac:spMk id="7" creationId="{7A0EE541-0293-9DE0-0FE1-1F8C1CC2811A}"/>
          </ac:spMkLst>
        </pc:spChg>
        <pc:picChg chg="mod ord">
          <ac:chgData name="Schwitzner, Ted" userId="5a7e4d77-0646-4288-9b3a-6d00e909e8af" providerId="ADAL" clId="{05003EB0-1D70-49D7-AC04-9328D13E64DA}" dt="2026-01-27T15:05:32.348" v="17196" actId="962"/>
          <ac:picMkLst>
            <pc:docMk/>
            <pc:sldMk cId="2930056525" sldId="288"/>
            <ac:picMk id="6" creationId="{B65BDDBC-3C96-B0E2-7139-62E21FAD156A}"/>
          </ac:picMkLst>
        </pc:picChg>
      </pc:sldChg>
      <pc:sldChg chg="addSp delSp modSp add mod modClrScheme chgLayout modNotesTx">
        <pc:chgData name="Schwitzner, Ted" userId="5a7e4d77-0646-4288-9b3a-6d00e909e8af" providerId="ADAL" clId="{05003EB0-1D70-49D7-AC04-9328D13E64DA}" dt="2026-01-28T17:58:32.414" v="19405" actId="20577"/>
        <pc:sldMkLst>
          <pc:docMk/>
          <pc:sldMk cId="4294801877" sldId="289"/>
        </pc:sldMkLst>
        <pc:spChg chg="mod ord">
          <ac:chgData name="Schwitzner, Ted" userId="5a7e4d77-0646-4288-9b3a-6d00e909e8af" providerId="ADAL" clId="{05003EB0-1D70-49D7-AC04-9328D13E64DA}" dt="2026-01-27T14:39:25.459" v="17053" actId="700"/>
          <ac:spMkLst>
            <pc:docMk/>
            <pc:sldMk cId="4294801877" sldId="289"/>
            <ac:spMk id="2" creationId="{324AB8BC-6FBC-0651-01F1-6AC730B2BDC6}"/>
          </ac:spMkLst>
        </pc:spChg>
        <pc:spChg chg="mod ord">
          <ac:chgData name="Schwitzner, Ted" userId="5a7e4d77-0646-4288-9b3a-6d00e909e8af" providerId="ADAL" clId="{05003EB0-1D70-49D7-AC04-9328D13E64DA}" dt="2026-01-27T15:00:40.133" v="17185" actId="27636"/>
          <ac:spMkLst>
            <pc:docMk/>
            <pc:sldMk cId="4294801877" sldId="289"/>
            <ac:spMk id="3" creationId="{41000DA4-EC6D-2EA6-4F4D-EA692F71566C}"/>
          </ac:spMkLst>
        </pc:spChg>
        <pc:spChg chg="add del mod ord">
          <ac:chgData name="Schwitzner, Ted" userId="5a7e4d77-0646-4288-9b3a-6d00e909e8af" providerId="ADAL" clId="{05003EB0-1D70-49D7-AC04-9328D13E64DA}" dt="2026-01-27T15:00:34.975" v="17183" actId="478"/>
          <ac:spMkLst>
            <pc:docMk/>
            <pc:sldMk cId="4294801877" sldId="289"/>
            <ac:spMk id="4" creationId="{9FC12FE4-C6CE-43A8-DECF-C5F3983BDE09}"/>
          </ac:spMkLst>
        </pc:spChg>
        <pc:spChg chg="add del mod ord">
          <ac:chgData name="Schwitzner, Ted" userId="5a7e4d77-0646-4288-9b3a-6d00e909e8af" providerId="ADAL" clId="{05003EB0-1D70-49D7-AC04-9328D13E64DA}" dt="2026-01-27T15:10:54.923" v="17231" actId="478"/>
          <ac:spMkLst>
            <pc:docMk/>
            <pc:sldMk cId="4294801877" sldId="289"/>
            <ac:spMk id="5" creationId="{3DDAD85F-B363-2E38-2160-161A86DD2CB0}"/>
          </ac:spMkLst>
        </pc:spChg>
        <pc:spChg chg="add mod">
          <ac:chgData name="Schwitzner, Ted" userId="5a7e4d77-0646-4288-9b3a-6d00e909e8af" providerId="ADAL" clId="{05003EB0-1D70-49D7-AC04-9328D13E64DA}" dt="2026-01-27T15:40:35.307" v="18078"/>
          <ac:spMkLst>
            <pc:docMk/>
            <pc:sldMk cId="4294801877" sldId="289"/>
            <ac:spMk id="6" creationId="{EDBE4FA8-7433-31B7-0D6B-A3015479C251}"/>
          </ac:spMkLst>
        </pc:spChg>
      </pc:sldChg>
      <pc:sldChg chg="addSp modSp add mod modNotesTx">
        <pc:chgData name="Schwitzner, Ted" userId="5a7e4d77-0646-4288-9b3a-6d00e909e8af" providerId="ADAL" clId="{05003EB0-1D70-49D7-AC04-9328D13E64DA}" dt="2026-01-28T18:00:14.100" v="19650" actId="20577"/>
        <pc:sldMkLst>
          <pc:docMk/>
          <pc:sldMk cId="1923119133" sldId="290"/>
        </pc:sldMkLst>
        <pc:spChg chg="add mod">
          <ac:chgData name="Schwitzner, Ted" userId="5a7e4d77-0646-4288-9b3a-6d00e909e8af" providerId="ADAL" clId="{05003EB0-1D70-49D7-AC04-9328D13E64DA}" dt="2026-01-27T21:08:37.202" v="18183"/>
          <ac:spMkLst>
            <pc:docMk/>
            <pc:sldMk cId="1923119133" sldId="290"/>
            <ac:spMk id="2" creationId="{CE4388D2-338D-1B7F-0C37-F25AC4ADA62D}"/>
          </ac:spMkLst>
        </pc:spChg>
        <pc:spChg chg="mod">
          <ac:chgData name="Schwitzner, Ted" userId="5a7e4d77-0646-4288-9b3a-6d00e909e8af" providerId="ADAL" clId="{05003EB0-1D70-49D7-AC04-9328D13E64DA}" dt="2026-01-27T21:14:56.205" v="18417" actId="20577"/>
          <ac:spMkLst>
            <pc:docMk/>
            <pc:sldMk cId="1923119133" sldId="290"/>
            <ac:spMk id="5" creationId="{FF70F20E-7FF8-4704-E05C-40EAC87B0047}"/>
          </ac:spMkLst>
        </pc:spChg>
        <pc:spChg chg="add mod">
          <ac:chgData name="Schwitzner, Ted" userId="5a7e4d77-0646-4288-9b3a-6d00e909e8af" providerId="ADAL" clId="{05003EB0-1D70-49D7-AC04-9328D13E64DA}" dt="2026-01-27T21:09:31.124" v="18186" actId="1076"/>
          <ac:spMkLst>
            <pc:docMk/>
            <pc:sldMk cId="1923119133" sldId="290"/>
            <ac:spMk id="8" creationId="{8805B15F-6E43-90F0-CED2-3CFB0B99E6DF}"/>
          </ac:spMkLst>
        </pc:spChg>
      </pc:sldChg>
      <pc:sldChg chg="addSp delSp modSp add mod modClrScheme chgLayout">
        <pc:chgData name="Schwitzner, Ted" userId="5a7e4d77-0646-4288-9b3a-6d00e909e8af" providerId="ADAL" clId="{05003EB0-1D70-49D7-AC04-9328D13E64DA}" dt="2026-01-28T17:35:21.489" v="19090" actId="1076"/>
        <pc:sldMkLst>
          <pc:docMk/>
          <pc:sldMk cId="84965104" sldId="318"/>
        </pc:sldMkLst>
        <pc:spChg chg="mod ord">
          <ac:chgData name="Schwitzner, Ted" userId="5a7e4d77-0646-4288-9b3a-6d00e909e8af" providerId="ADAL" clId="{05003EB0-1D70-49D7-AC04-9328D13E64DA}" dt="2026-01-28T17:34:22.273" v="19073" actId="700"/>
          <ac:spMkLst>
            <pc:docMk/>
            <pc:sldMk cId="84965104" sldId="318"/>
            <ac:spMk id="2" creationId="{3D96052A-3588-499F-6011-D0E85980F683}"/>
          </ac:spMkLst>
        </pc:spChg>
        <pc:spChg chg="mod">
          <ac:chgData name="Schwitzner, Ted" userId="5a7e4d77-0646-4288-9b3a-6d00e909e8af" providerId="ADAL" clId="{05003EB0-1D70-49D7-AC04-9328D13E64DA}" dt="2026-01-28T17:35:09.347" v="19087" actId="1076"/>
          <ac:spMkLst>
            <pc:docMk/>
            <pc:sldMk cId="84965104" sldId="318"/>
            <ac:spMk id="3" creationId="{70A30146-A848-0DD8-712C-15820A56AE43}"/>
          </ac:spMkLst>
        </pc:spChg>
        <pc:spChg chg="add del mod">
          <ac:chgData name="Schwitzner, Ted" userId="5a7e4d77-0646-4288-9b3a-6d00e909e8af" providerId="ADAL" clId="{05003EB0-1D70-49D7-AC04-9328D13E64DA}" dt="2026-01-28T17:34:09.680" v="19071" actId="478"/>
          <ac:spMkLst>
            <pc:docMk/>
            <pc:sldMk cId="84965104" sldId="318"/>
            <ac:spMk id="4" creationId="{45811102-81CC-205F-14B1-6E932C38BC22}"/>
          </ac:spMkLst>
        </pc:spChg>
        <pc:spChg chg="add del mod">
          <ac:chgData name="Schwitzner, Ted" userId="5a7e4d77-0646-4288-9b3a-6d00e909e8af" providerId="ADAL" clId="{05003EB0-1D70-49D7-AC04-9328D13E64DA}" dt="2026-01-28T17:34:11.789" v="19072" actId="478"/>
          <ac:spMkLst>
            <pc:docMk/>
            <pc:sldMk cId="84965104" sldId="318"/>
            <ac:spMk id="6" creationId="{24285AA5-A67D-8FE4-38CF-7503594C3D11}"/>
          </ac:spMkLst>
        </pc:spChg>
        <pc:spChg chg="add mod">
          <ac:chgData name="Schwitzner, Ted" userId="5a7e4d77-0646-4288-9b3a-6d00e909e8af" providerId="ADAL" clId="{05003EB0-1D70-49D7-AC04-9328D13E64DA}" dt="2026-01-28T17:01:24.773" v="18892"/>
          <ac:spMkLst>
            <pc:docMk/>
            <pc:sldMk cId="84965104" sldId="318"/>
            <ac:spMk id="7" creationId="{DF4CD2AF-5365-35B1-C6B7-CB35008C6CFB}"/>
          </ac:spMkLst>
        </pc:spChg>
        <pc:spChg chg="add del mod ord">
          <ac:chgData name="Schwitzner, Ted" userId="5a7e4d77-0646-4288-9b3a-6d00e909e8af" providerId="ADAL" clId="{05003EB0-1D70-49D7-AC04-9328D13E64DA}" dt="2026-01-28T17:34:43.834" v="19080"/>
          <ac:spMkLst>
            <pc:docMk/>
            <pc:sldMk cId="84965104" sldId="318"/>
            <ac:spMk id="8" creationId="{0FD59397-77C3-BECA-DD36-45C98EB87D59}"/>
          </ac:spMkLst>
        </pc:spChg>
        <pc:spChg chg="add del mod ord">
          <ac:chgData name="Schwitzner, Ted" userId="5a7e4d77-0646-4288-9b3a-6d00e909e8af" providerId="ADAL" clId="{05003EB0-1D70-49D7-AC04-9328D13E64DA}" dt="2026-01-28T17:34:48.223" v="19082" actId="478"/>
          <ac:spMkLst>
            <pc:docMk/>
            <pc:sldMk cId="84965104" sldId="318"/>
            <ac:spMk id="9" creationId="{75CB14D4-A261-F984-196C-B5777C624D0C}"/>
          </ac:spMkLst>
        </pc:spChg>
        <pc:spChg chg="add del mod ord">
          <ac:chgData name="Schwitzner, Ted" userId="5a7e4d77-0646-4288-9b3a-6d00e909e8af" providerId="ADAL" clId="{05003EB0-1D70-49D7-AC04-9328D13E64DA}" dt="2026-01-28T17:34:46.797" v="19081" actId="478"/>
          <ac:spMkLst>
            <pc:docMk/>
            <pc:sldMk cId="84965104" sldId="318"/>
            <ac:spMk id="10" creationId="{66703097-1363-43A7-C442-A6E4EE82B145}"/>
          </ac:spMkLst>
        </pc:spChg>
        <pc:picChg chg="add del">
          <ac:chgData name="Schwitzner, Ted" userId="5a7e4d77-0646-4288-9b3a-6d00e909e8af" providerId="ADAL" clId="{05003EB0-1D70-49D7-AC04-9328D13E64DA}" dt="2026-01-28T17:34:41.805" v="19078" actId="21"/>
          <ac:picMkLst>
            <pc:docMk/>
            <pc:sldMk cId="84965104" sldId="318"/>
            <ac:picMk id="5" creationId="{F37AADB6-A3D1-E3DD-56DD-FA32FB3930F7}"/>
          </ac:picMkLst>
        </pc:picChg>
        <pc:picChg chg="add mod">
          <ac:chgData name="Schwitzner, Ted" userId="5a7e4d77-0646-4288-9b3a-6d00e909e8af" providerId="ADAL" clId="{05003EB0-1D70-49D7-AC04-9328D13E64DA}" dt="2026-01-28T17:34:29.776" v="19076"/>
          <ac:picMkLst>
            <pc:docMk/>
            <pc:sldMk cId="84965104" sldId="318"/>
            <ac:picMk id="11" creationId="{F37AADB6-A3D1-E3DD-56DD-FA32FB3930F7}"/>
          </ac:picMkLst>
        </pc:picChg>
        <pc:picChg chg="add mod">
          <ac:chgData name="Schwitzner, Ted" userId="5a7e4d77-0646-4288-9b3a-6d00e909e8af" providerId="ADAL" clId="{05003EB0-1D70-49D7-AC04-9328D13E64DA}" dt="2026-01-28T17:35:21.489" v="19090" actId="1076"/>
          <ac:picMkLst>
            <pc:docMk/>
            <pc:sldMk cId="84965104" sldId="318"/>
            <ac:picMk id="12" creationId="{F37AADB6-A3D1-E3DD-56DD-FA32FB3930F7}"/>
          </ac:picMkLst>
        </pc:picChg>
      </pc:sldChg>
      <pc:sldChg chg="addSp delSp modSp add mod modClrScheme chgLayout modNotesTx">
        <pc:chgData name="Schwitzner, Ted" userId="5a7e4d77-0646-4288-9b3a-6d00e909e8af" providerId="ADAL" clId="{05003EB0-1D70-49D7-AC04-9328D13E64DA}" dt="2026-01-28T17:59:21.184" v="19509" actId="20577"/>
        <pc:sldMkLst>
          <pc:docMk/>
          <pc:sldMk cId="679911032" sldId="319"/>
        </pc:sldMkLst>
        <pc:spChg chg="mod ord">
          <ac:chgData name="Schwitzner, Ted" userId="5a7e4d77-0646-4288-9b3a-6d00e909e8af" providerId="ADAL" clId="{05003EB0-1D70-49D7-AC04-9328D13E64DA}" dt="2026-01-28T17:38:05.483" v="19115" actId="6549"/>
          <ac:spMkLst>
            <pc:docMk/>
            <pc:sldMk cId="679911032" sldId="319"/>
            <ac:spMk id="2" creationId="{39F70155-86A7-65C5-5BC0-2966DC5CB3F4}"/>
          </ac:spMkLst>
        </pc:spChg>
        <pc:spChg chg="add mod ord">
          <ac:chgData name="Schwitzner, Ted" userId="5a7e4d77-0646-4288-9b3a-6d00e909e8af" providerId="ADAL" clId="{05003EB0-1D70-49D7-AC04-9328D13E64DA}" dt="2026-01-28T17:43:38.562" v="19165"/>
          <ac:spMkLst>
            <pc:docMk/>
            <pc:sldMk cId="679911032" sldId="319"/>
            <ac:spMk id="3" creationId="{946AB584-6120-9012-F2EE-83D151634AAE}"/>
          </ac:spMkLst>
        </pc:spChg>
        <pc:spChg chg="add del mod">
          <ac:chgData name="Schwitzner, Ted" userId="5a7e4d77-0646-4288-9b3a-6d00e909e8af" providerId="ADAL" clId="{05003EB0-1D70-49D7-AC04-9328D13E64DA}" dt="2026-01-28T17:36:38.190" v="19098" actId="478"/>
          <ac:spMkLst>
            <pc:docMk/>
            <pc:sldMk cId="679911032" sldId="319"/>
            <ac:spMk id="4" creationId="{5D004B80-B450-354B-67AF-215FC08FBA9F}"/>
          </ac:spMkLst>
        </pc:spChg>
        <pc:spChg chg="mod ord">
          <ac:chgData name="Schwitzner, Ted" userId="5a7e4d77-0646-4288-9b3a-6d00e909e8af" providerId="ADAL" clId="{05003EB0-1D70-49D7-AC04-9328D13E64DA}" dt="2026-01-28T17:43:35.877" v="19163"/>
          <ac:spMkLst>
            <pc:docMk/>
            <pc:sldMk cId="679911032" sldId="319"/>
            <ac:spMk id="6" creationId="{938CE7FF-7871-54DF-8048-D703781DFF7B}"/>
          </ac:spMkLst>
        </pc:spChg>
        <pc:spChg chg="add mod">
          <ac:chgData name="Schwitzner, Ted" userId="5a7e4d77-0646-4288-9b3a-6d00e909e8af" providerId="ADAL" clId="{05003EB0-1D70-49D7-AC04-9328D13E64DA}" dt="2026-01-28T17:01:33.075" v="18896"/>
          <ac:spMkLst>
            <pc:docMk/>
            <pc:sldMk cId="679911032" sldId="319"/>
            <ac:spMk id="7" creationId="{E4051082-230E-A005-9351-EBC7524FCBA8}"/>
          </ac:spMkLst>
        </pc:spChg>
        <pc:spChg chg="add del mod ord">
          <ac:chgData name="Schwitzner, Ted" userId="5a7e4d77-0646-4288-9b3a-6d00e909e8af" providerId="ADAL" clId="{05003EB0-1D70-49D7-AC04-9328D13E64DA}" dt="2026-01-28T17:37:12.917" v="19104"/>
          <ac:spMkLst>
            <pc:docMk/>
            <pc:sldMk cId="679911032" sldId="319"/>
            <ac:spMk id="8" creationId="{E79274D7-1445-E627-1244-0893DABC13D7}"/>
          </ac:spMkLst>
        </pc:spChg>
        <pc:spChg chg="add del mod ord">
          <ac:chgData name="Schwitzner, Ted" userId="5a7e4d77-0646-4288-9b3a-6d00e909e8af" providerId="ADAL" clId="{05003EB0-1D70-49D7-AC04-9328D13E64DA}" dt="2026-01-28T17:37:15.793" v="19105" actId="478"/>
          <ac:spMkLst>
            <pc:docMk/>
            <pc:sldMk cId="679911032" sldId="319"/>
            <ac:spMk id="9" creationId="{836F2504-A113-82B4-0420-87BF54322525}"/>
          </ac:spMkLst>
        </pc:spChg>
        <pc:spChg chg="add del mod ord">
          <ac:chgData name="Schwitzner, Ted" userId="5a7e4d77-0646-4288-9b3a-6d00e909e8af" providerId="ADAL" clId="{05003EB0-1D70-49D7-AC04-9328D13E64DA}" dt="2026-01-28T17:37:22.825" v="19106" actId="478"/>
          <ac:spMkLst>
            <pc:docMk/>
            <pc:sldMk cId="679911032" sldId="319"/>
            <ac:spMk id="10" creationId="{1CAFA823-CDEA-6B35-A473-09EE65DB6057}"/>
          </ac:spMkLst>
        </pc:spChg>
        <pc:picChg chg="del mod">
          <ac:chgData name="Schwitzner, Ted" userId="5a7e4d77-0646-4288-9b3a-6d00e909e8af" providerId="ADAL" clId="{05003EB0-1D70-49D7-AC04-9328D13E64DA}" dt="2026-01-28T17:37:11.133" v="19103" actId="21"/>
          <ac:picMkLst>
            <pc:docMk/>
            <pc:sldMk cId="679911032" sldId="319"/>
            <ac:picMk id="5" creationId="{99061064-00A3-8CE4-7F9D-C093EA2A2DA1}"/>
          </ac:picMkLst>
        </pc:picChg>
        <pc:picChg chg="add mod ord">
          <ac:chgData name="Schwitzner, Ted" userId="5a7e4d77-0646-4288-9b3a-6d00e909e8af" providerId="ADAL" clId="{05003EB0-1D70-49D7-AC04-9328D13E64DA}" dt="2026-01-28T17:43:46.145" v="19168"/>
          <ac:picMkLst>
            <pc:docMk/>
            <pc:sldMk cId="679911032" sldId="319"/>
            <ac:picMk id="11" creationId="{99061064-00A3-8CE4-7F9D-C093EA2A2DA1}"/>
          </ac:picMkLst>
        </pc:picChg>
      </pc:sldChg>
      <pc:sldChg chg="addSp delSp modSp add mod modClrScheme chgLayout">
        <pc:chgData name="Schwitzner, Ted" userId="5a7e4d77-0646-4288-9b3a-6d00e909e8af" providerId="ADAL" clId="{05003EB0-1D70-49D7-AC04-9328D13E64DA}" dt="2026-01-28T17:29:07.642" v="19052" actId="1076"/>
        <pc:sldMkLst>
          <pc:docMk/>
          <pc:sldMk cId="685407658" sldId="320"/>
        </pc:sldMkLst>
        <pc:spChg chg="mod ord">
          <ac:chgData name="Schwitzner, Ted" userId="5a7e4d77-0646-4288-9b3a-6d00e909e8af" providerId="ADAL" clId="{05003EB0-1D70-49D7-AC04-9328D13E64DA}" dt="2026-01-28T17:25:23.090" v="19030" actId="700"/>
          <ac:spMkLst>
            <pc:docMk/>
            <pc:sldMk cId="685407658" sldId="320"/>
            <ac:spMk id="2" creationId="{E4DF5E25-F487-D647-D2DC-1293B5FAD5EC}"/>
          </ac:spMkLst>
        </pc:spChg>
        <pc:spChg chg="add del mod">
          <ac:chgData name="Schwitzner, Ted" userId="5a7e4d77-0646-4288-9b3a-6d00e909e8af" providerId="ADAL" clId="{05003EB0-1D70-49D7-AC04-9328D13E64DA}" dt="2026-01-28T17:25:35.234" v="19033" actId="478"/>
          <ac:spMkLst>
            <pc:docMk/>
            <pc:sldMk cId="685407658" sldId="320"/>
            <ac:spMk id="3" creationId="{A121596F-63ED-EB61-37C3-450FB1EB632D}"/>
          </ac:spMkLst>
        </pc:spChg>
        <pc:spChg chg="add del mod">
          <ac:chgData name="Schwitzner, Ted" userId="5a7e4d77-0646-4288-9b3a-6d00e909e8af" providerId="ADAL" clId="{05003EB0-1D70-49D7-AC04-9328D13E64DA}" dt="2026-01-28T17:25:32.911" v="19032" actId="478"/>
          <ac:spMkLst>
            <pc:docMk/>
            <pc:sldMk cId="685407658" sldId="320"/>
            <ac:spMk id="4" creationId="{95E68430-A98C-5FFF-CBE6-78D088259394}"/>
          </ac:spMkLst>
        </pc:spChg>
        <pc:spChg chg="del">
          <ac:chgData name="Schwitzner, Ted" userId="5a7e4d77-0646-4288-9b3a-6d00e909e8af" providerId="ADAL" clId="{05003EB0-1D70-49D7-AC04-9328D13E64DA}" dt="2026-01-28T17:26:57.874" v="19036" actId="478"/>
          <ac:spMkLst>
            <pc:docMk/>
            <pc:sldMk cId="685407658" sldId="320"/>
            <ac:spMk id="6" creationId="{C3D3E46C-53BD-E911-BFF3-08969D10B7C0}"/>
          </ac:spMkLst>
        </pc:spChg>
        <pc:spChg chg="del">
          <ac:chgData name="Schwitzner, Ted" userId="5a7e4d77-0646-4288-9b3a-6d00e909e8af" providerId="ADAL" clId="{05003EB0-1D70-49D7-AC04-9328D13E64DA}" dt="2026-01-28T17:26:59.909" v="19037" actId="478"/>
          <ac:spMkLst>
            <pc:docMk/>
            <pc:sldMk cId="685407658" sldId="320"/>
            <ac:spMk id="7" creationId="{32D69202-3620-07B6-9846-3D670E618330}"/>
          </ac:spMkLst>
        </pc:spChg>
        <pc:spChg chg="mod">
          <ac:chgData name="Schwitzner, Ted" userId="5a7e4d77-0646-4288-9b3a-6d00e909e8af" providerId="ADAL" clId="{05003EB0-1D70-49D7-AC04-9328D13E64DA}" dt="2026-01-28T17:27:21.524" v="19041" actId="1076"/>
          <ac:spMkLst>
            <pc:docMk/>
            <pc:sldMk cId="685407658" sldId="320"/>
            <ac:spMk id="10" creationId="{BA7E91B8-789D-FAA5-F655-3752C6F3294D}"/>
          </ac:spMkLst>
        </pc:spChg>
        <pc:spChg chg="add mod">
          <ac:chgData name="Schwitzner, Ted" userId="5a7e4d77-0646-4288-9b3a-6d00e909e8af" providerId="ADAL" clId="{05003EB0-1D70-49D7-AC04-9328D13E64DA}" dt="2026-01-28T17:01:28.769" v="18894"/>
          <ac:spMkLst>
            <pc:docMk/>
            <pc:sldMk cId="685407658" sldId="320"/>
            <ac:spMk id="11" creationId="{FC76AF8A-A660-DBC6-5565-6DCB864A6DC4}"/>
          </ac:spMkLst>
        </pc:spChg>
        <pc:spChg chg="add del mod ord">
          <ac:chgData name="Schwitzner, Ted" userId="5a7e4d77-0646-4288-9b3a-6d00e909e8af" providerId="ADAL" clId="{05003EB0-1D70-49D7-AC04-9328D13E64DA}" dt="2026-01-28T17:26:52.771" v="19034" actId="22"/>
          <ac:spMkLst>
            <pc:docMk/>
            <pc:sldMk cId="685407658" sldId="320"/>
            <ac:spMk id="12" creationId="{C1128396-C8B9-3A12-6409-E830C1C21DB2}"/>
          </ac:spMkLst>
        </pc:spChg>
        <pc:spChg chg="add del mod ord">
          <ac:chgData name="Schwitzner, Ted" userId="5a7e4d77-0646-4288-9b3a-6d00e909e8af" providerId="ADAL" clId="{05003EB0-1D70-49D7-AC04-9328D13E64DA}" dt="2026-01-28T17:27:01.052" v="19038" actId="478"/>
          <ac:spMkLst>
            <pc:docMk/>
            <pc:sldMk cId="685407658" sldId="320"/>
            <ac:spMk id="13" creationId="{BAE83576-B84F-85FB-99A9-7E61CB53008C}"/>
          </ac:spMkLst>
        </pc:spChg>
        <pc:spChg chg="add del mod ord">
          <ac:chgData name="Schwitzner, Ted" userId="5a7e4d77-0646-4288-9b3a-6d00e909e8af" providerId="ADAL" clId="{05003EB0-1D70-49D7-AC04-9328D13E64DA}" dt="2026-01-28T17:25:30.620" v="19031" actId="478"/>
          <ac:spMkLst>
            <pc:docMk/>
            <pc:sldMk cId="685407658" sldId="320"/>
            <ac:spMk id="14" creationId="{9BE819BB-3112-C3ED-31B0-B94D3430F86C}"/>
          </ac:spMkLst>
        </pc:spChg>
        <pc:spChg chg="add del">
          <ac:chgData name="Schwitzner, Ted" userId="5a7e4d77-0646-4288-9b3a-6d00e909e8af" providerId="ADAL" clId="{05003EB0-1D70-49D7-AC04-9328D13E64DA}" dt="2026-01-28T17:27:33.882" v="19044" actId="22"/>
          <ac:spMkLst>
            <pc:docMk/>
            <pc:sldMk cId="685407658" sldId="320"/>
            <ac:spMk id="18" creationId="{A471A69E-AFB2-B10C-52DF-142D584B9EB3}"/>
          </ac:spMkLst>
        </pc:spChg>
        <pc:spChg chg="add mod">
          <ac:chgData name="Schwitzner, Ted" userId="5a7e4d77-0646-4288-9b3a-6d00e909e8af" providerId="ADAL" clId="{05003EB0-1D70-49D7-AC04-9328D13E64DA}" dt="2026-01-28T17:29:07.642" v="19052" actId="1076"/>
          <ac:spMkLst>
            <pc:docMk/>
            <pc:sldMk cId="685407658" sldId="320"/>
            <ac:spMk id="19" creationId="{04AC8731-CB0C-4BCD-BC2B-8F897319BDF4}"/>
          </ac:spMkLst>
        </pc:spChg>
        <pc:grpChg chg="del mod">
          <ac:chgData name="Schwitzner, Ted" userId="5a7e4d77-0646-4288-9b3a-6d00e909e8af" providerId="ADAL" clId="{05003EB0-1D70-49D7-AC04-9328D13E64DA}" dt="2026-01-28T17:26:56.691" v="19035" actId="478"/>
          <ac:grpSpMkLst>
            <pc:docMk/>
            <pc:sldMk cId="685407658" sldId="320"/>
            <ac:grpSpMk id="9" creationId="{1B264D7E-1E41-F817-C203-069696BE5D6C}"/>
          </ac:grpSpMkLst>
        </pc:grpChg>
        <pc:picChg chg="add mod ord">
          <ac:chgData name="Schwitzner, Ted" userId="5a7e4d77-0646-4288-9b3a-6d00e909e8af" providerId="ADAL" clId="{05003EB0-1D70-49D7-AC04-9328D13E64DA}" dt="2026-01-28T17:27:36.189" v="19046" actId="962"/>
          <ac:picMkLst>
            <pc:docMk/>
            <pc:sldMk cId="685407658" sldId="320"/>
            <ac:picMk id="16" creationId="{3F67D8E5-7198-CECA-DF46-5C568B08B0FF}"/>
          </ac:picMkLst>
        </pc:picChg>
      </pc:sldChg>
      <pc:sldChg chg="addSp delSp modSp add mod modClrScheme chgLayout">
        <pc:chgData name="Schwitzner, Ted" userId="5a7e4d77-0646-4288-9b3a-6d00e909e8af" providerId="ADAL" clId="{05003EB0-1D70-49D7-AC04-9328D13E64DA}" dt="2026-01-28T17:47:21.774" v="19225" actId="20577"/>
        <pc:sldMkLst>
          <pc:docMk/>
          <pc:sldMk cId="802679934" sldId="321"/>
        </pc:sldMkLst>
        <pc:spChg chg="mod ord">
          <ac:chgData name="Schwitzner, Ted" userId="5a7e4d77-0646-4288-9b3a-6d00e909e8af" providerId="ADAL" clId="{05003EB0-1D70-49D7-AC04-9328D13E64DA}" dt="2026-01-28T17:47:21.774" v="19225" actId="20577"/>
          <ac:spMkLst>
            <pc:docMk/>
            <pc:sldMk cId="802679934" sldId="321"/>
            <ac:spMk id="2" creationId="{21A1652F-162D-25D6-8ED0-05A4D814EF96}"/>
          </ac:spMkLst>
        </pc:spChg>
        <pc:spChg chg="mod ord">
          <ac:chgData name="Schwitzner, Ted" userId="5a7e4d77-0646-4288-9b3a-6d00e909e8af" providerId="ADAL" clId="{05003EB0-1D70-49D7-AC04-9328D13E64DA}" dt="2026-01-28T17:19:08.294" v="18962"/>
          <ac:spMkLst>
            <pc:docMk/>
            <pc:sldMk cId="802679934" sldId="321"/>
            <ac:spMk id="3" creationId="{FED133F0-9D0D-F3DD-E05C-3FB1EEA01EA7}"/>
          </ac:spMkLst>
        </pc:spChg>
        <pc:spChg chg="add mod ord">
          <ac:chgData name="Schwitzner, Ted" userId="5a7e4d77-0646-4288-9b3a-6d00e909e8af" providerId="ADAL" clId="{05003EB0-1D70-49D7-AC04-9328D13E64DA}" dt="2026-01-28T17:19:11.975" v="18966"/>
          <ac:spMkLst>
            <pc:docMk/>
            <pc:sldMk cId="802679934" sldId="321"/>
            <ac:spMk id="4" creationId="{28DCC821-D4DE-C432-C370-56F6452DC9A5}"/>
          </ac:spMkLst>
        </pc:spChg>
        <pc:spChg chg="del mod">
          <ac:chgData name="Schwitzner, Ted" userId="5a7e4d77-0646-4288-9b3a-6d00e909e8af" providerId="ADAL" clId="{05003EB0-1D70-49D7-AC04-9328D13E64DA}" dt="2026-01-28T17:17:54.219" v="18948" actId="478"/>
          <ac:spMkLst>
            <pc:docMk/>
            <pc:sldMk cId="802679934" sldId="321"/>
            <ac:spMk id="6" creationId="{E9882016-745F-CFC0-13B9-8E3962DA93E2}"/>
          </ac:spMkLst>
        </pc:spChg>
        <pc:spChg chg="add del mod">
          <ac:chgData name="Schwitzner, Ted" userId="5a7e4d77-0646-4288-9b3a-6d00e909e8af" providerId="ADAL" clId="{05003EB0-1D70-49D7-AC04-9328D13E64DA}" dt="2026-01-28T17:18:31.498" v="18957" actId="478"/>
          <ac:spMkLst>
            <pc:docMk/>
            <pc:sldMk cId="802679934" sldId="321"/>
            <ac:spMk id="7" creationId="{0CF4D44D-BA29-A5F8-DDA7-20FF0AB55DC4}"/>
          </ac:spMkLst>
        </pc:spChg>
        <pc:spChg chg="add mod ord">
          <ac:chgData name="Schwitzner, Ted" userId="5a7e4d77-0646-4288-9b3a-6d00e909e8af" providerId="ADAL" clId="{05003EB0-1D70-49D7-AC04-9328D13E64DA}" dt="2026-01-28T17:19:15.217" v="18968"/>
          <ac:spMkLst>
            <pc:docMk/>
            <pc:sldMk cId="802679934" sldId="321"/>
            <ac:spMk id="8" creationId="{E291E42D-3B9F-9D5E-38C7-F11042F65110}"/>
          </ac:spMkLst>
        </pc:spChg>
        <pc:spChg chg="add del mod ord">
          <ac:chgData name="Schwitzner, Ted" userId="5a7e4d77-0646-4288-9b3a-6d00e909e8af" providerId="ADAL" clId="{05003EB0-1D70-49D7-AC04-9328D13E64DA}" dt="2026-01-28T17:06:41.067" v="18929" actId="478"/>
          <ac:spMkLst>
            <pc:docMk/>
            <pc:sldMk cId="802679934" sldId="321"/>
            <ac:spMk id="9" creationId="{AB07E2FC-F690-7523-3B51-1AA72125448A}"/>
          </ac:spMkLst>
        </pc:spChg>
        <pc:spChg chg="add del mod ord">
          <ac:chgData name="Schwitzner, Ted" userId="5a7e4d77-0646-4288-9b3a-6d00e909e8af" providerId="ADAL" clId="{05003EB0-1D70-49D7-AC04-9328D13E64DA}" dt="2026-01-28T17:07:06.766" v="18933" actId="478"/>
          <ac:spMkLst>
            <pc:docMk/>
            <pc:sldMk cId="802679934" sldId="321"/>
            <ac:spMk id="10" creationId="{ACF490A1-B1CD-4D18-356F-64AA6D6D299D}"/>
          </ac:spMkLst>
        </pc:spChg>
        <pc:spChg chg="add del mod">
          <ac:chgData name="Schwitzner, Ted" userId="5a7e4d77-0646-4288-9b3a-6d00e909e8af" providerId="ADAL" clId="{05003EB0-1D70-49D7-AC04-9328D13E64DA}" dt="2026-01-28T17:17:50.212" v="18946" actId="22"/>
          <ac:spMkLst>
            <pc:docMk/>
            <pc:sldMk cId="802679934" sldId="321"/>
            <ac:spMk id="14" creationId="{83FAF6D3-143B-A5C4-D954-6A733250D436}"/>
          </ac:spMkLst>
        </pc:spChg>
        <pc:spChg chg="add del">
          <ac:chgData name="Schwitzner, Ted" userId="5a7e4d77-0646-4288-9b3a-6d00e909e8af" providerId="ADAL" clId="{05003EB0-1D70-49D7-AC04-9328D13E64DA}" dt="2026-01-28T17:18:11.129" v="18952" actId="22"/>
          <ac:spMkLst>
            <pc:docMk/>
            <pc:sldMk cId="802679934" sldId="321"/>
            <ac:spMk id="18" creationId="{96371845-2E6E-85CD-4E61-BA75A1331A2E}"/>
          </ac:spMkLst>
        </pc:spChg>
        <pc:spChg chg="add mod">
          <ac:chgData name="Schwitzner, Ted" userId="5a7e4d77-0646-4288-9b3a-6d00e909e8af" providerId="ADAL" clId="{05003EB0-1D70-49D7-AC04-9328D13E64DA}" dt="2026-01-28T17:18:43.457" v="18959"/>
          <ac:spMkLst>
            <pc:docMk/>
            <pc:sldMk cId="802679934" sldId="321"/>
            <ac:spMk id="19" creationId="{6FF5AD15-055F-0189-A661-CC37F2605C62}"/>
          </ac:spMkLst>
        </pc:spChg>
        <pc:picChg chg="del mod ord">
          <ac:chgData name="Schwitzner, Ted" userId="5a7e4d77-0646-4288-9b3a-6d00e909e8af" providerId="ADAL" clId="{05003EB0-1D70-49D7-AC04-9328D13E64DA}" dt="2026-01-28T17:17:41.164" v="18943" actId="478"/>
          <ac:picMkLst>
            <pc:docMk/>
            <pc:sldMk cId="802679934" sldId="321"/>
            <ac:picMk id="5" creationId="{CD61B482-858E-5F76-4F9C-AEB38AA53FFE}"/>
          </ac:picMkLst>
        </pc:picChg>
        <pc:picChg chg="add del">
          <ac:chgData name="Schwitzner, Ted" userId="5a7e4d77-0646-4288-9b3a-6d00e909e8af" providerId="ADAL" clId="{05003EB0-1D70-49D7-AC04-9328D13E64DA}" dt="2026-01-28T17:17:52.933" v="18947" actId="478"/>
          <ac:picMkLst>
            <pc:docMk/>
            <pc:sldMk cId="802679934" sldId="321"/>
            <ac:picMk id="12" creationId="{1353A6AD-BF47-081F-6ED2-5258322C21F3}"/>
          </ac:picMkLst>
        </pc:picChg>
        <pc:picChg chg="add mod ord">
          <ac:chgData name="Schwitzner, Ted" userId="5a7e4d77-0646-4288-9b3a-6d00e909e8af" providerId="ADAL" clId="{05003EB0-1D70-49D7-AC04-9328D13E64DA}" dt="2026-01-28T17:19:17.497" v="18969"/>
          <ac:picMkLst>
            <pc:docMk/>
            <pc:sldMk cId="802679934" sldId="321"/>
            <ac:picMk id="16" creationId="{D8E5B3D5-6E80-23AA-48BD-131CDC96C44B}"/>
          </ac:picMkLst>
        </pc:picChg>
      </pc:sldChg>
      <pc:sldChg chg="addSp delSp modSp add mod modClrScheme chgLayout">
        <pc:chgData name="Schwitzner, Ted" userId="5a7e4d77-0646-4288-9b3a-6d00e909e8af" providerId="ADAL" clId="{05003EB0-1D70-49D7-AC04-9328D13E64DA}" dt="2026-01-28T17:05:14.910" v="18915"/>
        <pc:sldMkLst>
          <pc:docMk/>
          <pc:sldMk cId="4033755484" sldId="322"/>
        </pc:sldMkLst>
        <pc:spChg chg="mod ord">
          <ac:chgData name="Schwitzner, Ted" userId="5a7e4d77-0646-4288-9b3a-6d00e909e8af" providerId="ADAL" clId="{05003EB0-1D70-49D7-AC04-9328D13E64DA}" dt="2026-01-28T17:03:13.292" v="18898" actId="700"/>
          <ac:spMkLst>
            <pc:docMk/>
            <pc:sldMk cId="4033755484" sldId="322"/>
            <ac:spMk id="2" creationId="{8EC29930-2736-9604-DBD9-30573ADE58EE}"/>
          </ac:spMkLst>
        </pc:spChg>
        <pc:spChg chg="mod">
          <ac:chgData name="Schwitzner, Ted" userId="5a7e4d77-0646-4288-9b3a-6d00e909e8af" providerId="ADAL" clId="{05003EB0-1D70-49D7-AC04-9328D13E64DA}" dt="2026-01-28T17:04:38.714" v="18912" actId="1076"/>
          <ac:spMkLst>
            <pc:docMk/>
            <pc:sldMk cId="4033755484" sldId="322"/>
            <ac:spMk id="3" creationId="{C7BF251F-6A9A-9ABE-B84D-DB787B08F773}"/>
          </ac:spMkLst>
        </pc:spChg>
        <pc:spChg chg="add mod ord">
          <ac:chgData name="Schwitzner, Ted" userId="5a7e4d77-0646-4288-9b3a-6d00e909e8af" providerId="ADAL" clId="{05003EB0-1D70-49D7-AC04-9328D13E64DA}" dt="2026-01-28T17:05:14.910" v="18915"/>
          <ac:spMkLst>
            <pc:docMk/>
            <pc:sldMk cId="4033755484" sldId="322"/>
            <ac:spMk id="4" creationId="{87043AB4-FDA5-98CD-0621-D1800003F168}"/>
          </ac:spMkLst>
        </pc:spChg>
        <pc:spChg chg="add del mod">
          <ac:chgData name="Schwitzner, Ted" userId="5a7e4d77-0646-4288-9b3a-6d00e909e8af" providerId="ADAL" clId="{05003EB0-1D70-49D7-AC04-9328D13E64DA}" dt="2026-01-28T17:03:24.948" v="18899" actId="478"/>
          <ac:spMkLst>
            <pc:docMk/>
            <pc:sldMk cId="4033755484" sldId="322"/>
            <ac:spMk id="6" creationId="{16A660F8-3E7E-C465-8EE8-501D58113B88}"/>
          </ac:spMkLst>
        </pc:spChg>
        <pc:spChg chg="add mod">
          <ac:chgData name="Schwitzner, Ted" userId="5a7e4d77-0646-4288-9b3a-6d00e909e8af" providerId="ADAL" clId="{05003EB0-1D70-49D7-AC04-9328D13E64DA}" dt="2026-01-28T17:04:06.329" v="18905" actId="1076"/>
          <ac:spMkLst>
            <pc:docMk/>
            <pc:sldMk cId="4033755484" sldId="322"/>
            <ac:spMk id="7" creationId="{902DC31D-364C-0CD6-12C4-23B810EC71FE}"/>
          </ac:spMkLst>
        </pc:spChg>
        <pc:spChg chg="add del mod ord">
          <ac:chgData name="Schwitzner, Ted" userId="5a7e4d77-0646-4288-9b3a-6d00e909e8af" providerId="ADAL" clId="{05003EB0-1D70-49D7-AC04-9328D13E64DA}" dt="2026-01-28T17:04:16.775" v="18907" actId="478"/>
          <ac:spMkLst>
            <pc:docMk/>
            <pc:sldMk cId="4033755484" sldId="322"/>
            <ac:spMk id="8" creationId="{71AE3C70-1A4D-692B-E96C-DE54C27501D5}"/>
          </ac:spMkLst>
        </pc:spChg>
        <pc:spChg chg="add del mod ord">
          <ac:chgData name="Schwitzner, Ted" userId="5a7e4d77-0646-4288-9b3a-6d00e909e8af" providerId="ADAL" clId="{05003EB0-1D70-49D7-AC04-9328D13E64DA}" dt="2026-01-28T17:04:19.180" v="18908" actId="478"/>
          <ac:spMkLst>
            <pc:docMk/>
            <pc:sldMk cId="4033755484" sldId="322"/>
            <ac:spMk id="9" creationId="{11C9CF51-8593-8E0E-6085-2B0AC7932413}"/>
          </ac:spMkLst>
        </pc:spChg>
        <pc:spChg chg="add del mod ord">
          <ac:chgData name="Schwitzner, Ted" userId="5a7e4d77-0646-4288-9b3a-6d00e909e8af" providerId="ADAL" clId="{05003EB0-1D70-49D7-AC04-9328D13E64DA}" dt="2026-01-28T17:04:31.876" v="18911" actId="478"/>
          <ac:spMkLst>
            <pc:docMk/>
            <pc:sldMk cId="4033755484" sldId="322"/>
            <ac:spMk id="10" creationId="{5D7E2C95-22FC-55E7-A852-EFCE3CA563C0}"/>
          </ac:spMkLst>
        </pc:spChg>
        <pc:spChg chg="add mod ord">
          <ac:chgData name="Schwitzner, Ted" userId="5a7e4d77-0646-4288-9b3a-6d00e909e8af" providerId="ADAL" clId="{05003EB0-1D70-49D7-AC04-9328D13E64DA}" dt="2026-01-28T17:05:12.584" v="18914"/>
          <ac:spMkLst>
            <pc:docMk/>
            <pc:sldMk cId="4033755484" sldId="322"/>
            <ac:spMk id="11" creationId="{1DC3CA72-CCFE-1D15-861E-E0825EAC7622}"/>
          </ac:spMkLst>
        </pc:spChg>
        <pc:picChg chg="mod">
          <ac:chgData name="Schwitzner, Ted" userId="5a7e4d77-0646-4288-9b3a-6d00e909e8af" providerId="ADAL" clId="{05003EB0-1D70-49D7-AC04-9328D13E64DA}" dt="2026-01-28T17:04:29.319" v="18910" actId="1076"/>
          <ac:picMkLst>
            <pc:docMk/>
            <pc:sldMk cId="4033755484" sldId="322"/>
            <ac:picMk id="5" creationId="{9F4F92C6-17D5-FEEB-EF06-EBC86EB5BF96}"/>
          </ac:picMkLst>
        </pc:picChg>
      </pc:sldChg>
      <pc:sldChg chg="addSp delSp modSp add mod modClrScheme chgLayout">
        <pc:chgData name="Schwitzner, Ted" userId="5a7e4d77-0646-4288-9b3a-6d00e909e8af" providerId="ADAL" clId="{05003EB0-1D70-49D7-AC04-9328D13E64DA}" dt="2026-01-28T17:43:26.751" v="19162"/>
        <pc:sldMkLst>
          <pc:docMk/>
          <pc:sldMk cId="3886199690" sldId="323"/>
        </pc:sldMkLst>
        <pc:spChg chg="mod ord">
          <ac:chgData name="Schwitzner, Ted" userId="5a7e4d77-0646-4288-9b3a-6d00e909e8af" providerId="ADAL" clId="{05003EB0-1D70-49D7-AC04-9328D13E64DA}" dt="2026-01-28T17:36:10.018" v="19092" actId="700"/>
          <ac:spMkLst>
            <pc:docMk/>
            <pc:sldMk cId="3886199690" sldId="323"/>
            <ac:spMk id="2" creationId="{83D32D36-364B-FF45-594E-B20CA9B81221}"/>
          </ac:spMkLst>
        </pc:spChg>
        <pc:spChg chg="mod ord">
          <ac:chgData name="Schwitzner, Ted" userId="5a7e4d77-0646-4288-9b3a-6d00e909e8af" providerId="ADAL" clId="{05003EB0-1D70-49D7-AC04-9328D13E64DA}" dt="2026-01-28T17:36:21.665" v="19097" actId="27636"/>
          <ac:spMkLst>
            <pc:docMk/>
            <pc:sldMk cId="3886199690" sldId="323"/>
            <ac:spMk id="3" creationId="{D5C3B8EC-99A1-CD22-A17F-EBF6466F108B}"/>
          </ac:spMkLst>
        </pc:spChg>
        <pc:spChg chg="add mod ord">
          <ac:chgData name="Schwitzner, Ted" userId="5a7e4d77-0646-4288-9b3a-6d00e909e8af" providerId="ADAL" clId="{05003EB0-1D70-49D7-AC04-9328D13E64DA}" dt="2026-01-28T17:43:26.751" v="19162"/>
          <ac:spMkLst>
            <pc:docMk/>
            <pc:sldMk cId="3886199690" sldId="323"/>
            <ac:spMk id="4" creationId="{F359C929-16FE-90DA-B408-067EC4517A2A}"/>
          </ac:spMkLst>
        </pc:spChg>
        <pc:spChg chg="add del mod">
          <ac:chgData name="Schwitzner, Ted" userId="5a7e4d77-0646-4288-9b3a-6d00e909e8af" providerId="ADAL" clId="{05003EB0-1D70-49D7-AC04-9328D13E64DA}" dt="2026-01-28T17:35:57.366" v="19091" actId="478"/>
          <ac:spMkLst>
            <pc:docMk/>
            <pc:sldMk cId="3886199690" sldId="323"/>
            <ac:spMk id="5" creationId="{10EF3B6F-78B0-E660-B2BC-475E7C144BE6}"/>
          </ac:spMkLst>
        </pc:spChg>
        <pc:spChg chg="add mod">
          <ac:chgData name="Schwitzner, Ted" userId="5a7e4d77-0646-4288-9b3a-6d00e909e8af" providerId="ADAL" clId="{05003EB0-1D70-49D7-AC04-9328D13E64DA}" dt="2026-01-28T17:01:30.761" v="18895"/>
          <ac:spMkLst>
            <pc:docMk/>
            <pc:sldMk cId="3886199690" sldId="323"/>
            <ac:spMk id="6" creationId="{F3B5F2A2-D02B-6A1C-FF11-3CF96365DD3C}"/>
          </ac:spMkLst>
        </pc:spChg>
        <pc:spChg chg="add del mod ord">
          <ac:chgData name="Schwitzner, Ted" userId="5a7e4d77-0646-4288-9b3a-6d00e909e8af" providerId="ADAL" clId="{05003EB0-1D70-49D7-AC04-9328D13E64DA}" dt="2026-01-28T17:36:14.476" v="19094" actId="478"/>
          <ac:spMkLst>
            <pc:docMk/>
            <pc:sldMk cId="3886199690" sldId="323"/>
            <ac:spMk id="7" creationId="{6F34E287-F584-BF49-BBDE-9598BB028CD9}"/>
          </ac:spMkLst>
        </pc:spChg>
        <pc:spChg chg="add del mod ord">
          <ac:chgData name="Schwitzner, Ted" userId="5a7e4d77-0646-4288-9b3a-6d00e909e8af" providerId="ADAL" clId="{05003EB0-1D70-49D7-AC04-9328D13E64DA}" dt="2026-01-28T17:36:16.386" v="19095" actId="478"/>
          <ac:spMkLst>
            <pc:docMk/>
            <pc:sldMk cId="3886199690" sldId="323"/>
            <ac:spMk id="8" creationId="{50DB61F3-12EF-F724-3A48-4409691DDD60}"/>
          </ac:spMkLst>
        </pc:spChg>
      </pc:sldChg>
      <pc:sldChg chg="addSp delSp modSp add mod modClrScheme chgLayout">
        <pc:chgData name="Schwitzner, Ted" userId="5a7e4d77-0646-4288-9b3a-6d00e909e8af" providerId="ADAL" clId="{05003EB0-1D70-49D7-AC04-9328D13E64DA}" dt="2026-01-28T17:46:55.819" v="19217" actId="20577"/>
        <pc:sldMkLst>
          <pc:docMk/>
          <pc:sldMk cId="128168742" sldId="324"/>
        </pc:sldMkLst>
        <pc:spChg chg="mod ord">
          <ac:chgData name="Schwitzner, Ted" userId="5a7e4d77-0646-4288-9b3a-6d00e909e8af" providerId="ADAL" clId="{05003EB0-1D70-49D7-AC04-9328D13E64DA}" dt="2026-01-28T17:46:55.819" v="19217" actId="20577"/>
          <ac:spMkLst>
            <pc:docMk/>
            <pc:sldMk cId="128168742" sldId="324"/>
            <ac:spMk id="2" creationId="{DC2B44D5-9AE9-1D22-E995-FD220250A84A}"/>
          </ac:spMkLst>
        </pc:spChg>
        <pc:spChg chg="add mod">
          <ac:chgData name="Schwitzner, Ted" userId="5a7e4d77-0646-4288-9b3a-6d00e909e8af" providerId="ADAL" clId="{05003EB0-1D70-49D7-AC04-9328D13E64DA}" dt="2026-01-28T17:06:23.258" v="18927" actId="1076"/>
          <ac:spMkLst>
            <pc:docMk/>
            <pc:sldMk cId="128168742" sldId="324"/>
            <ac:spMk id="5" creationId="{29E06254-A243-C4B9-5C99-161213F3BC79}"/>
          </ac:spMkLst>
        </pc:spChg>
        <pc:spChg chg="add del mod">
          <ac:chgData name="Schwitzner, Ted" userId="5a7e4d77-0646-4288-9b3a-6d00e909e8af" providerId="ADAL" clId="{05003EB0-1D70-49D7-AC04-9328D13E64DA}" dt="2026-01-28T17:05:55.865" v="18922" actId="478"/>
          <ac:spMkLst>
            <pc:docMk/>
            <pc:sldMk cId="128168742" sldId="324"/>
            <ac:spMk id="6" creationId="{EDC6B73E-99DE-E36E-F2EE-617929DB7722}"/>
          </ac:spMkLst>
        </pc:spChg>
        <pc:spChg chg="add mod ord">
          <ac:chgData name="Schwitzner, Ted" userId="5a7e4d77-0646-4288-9b3a-6d00e909e8af" providerId="ADAL" clId="{05003EB0-1D70-49D7-AC04-9328D13E64DA}" dt="2026-01-28T17:06:20.319" v="18926" actId="1076"/>
          <ac:spMkLst>
            <pc:docMk/>
            <pc:sldMk cId="128168742" sldId="324"/>
            <ac:spMk id="7" creationId="{DAD7F72B-F9EA-8F18-254B-EC3F42C3DD2B}"/>
          </ac:spMkLst>
        </pc:spChg>
        <pc:spChg chg="add del mod ord">
          <ac:chgData name="Schwitzner, Ted" userId="5a7e4d77-0646-4288-9b3a-6d00e909e8af" providerId="ADAL" clId="{05003EB0-1D70-49D7-AC04-9328D13E64DA}" dt="2026-01-28T17:05:34.027" v="18917" actId="478"/>
          <ac:spMkLst>
            <pc:docMk/>
            <pc:sldMk cId="128168742" sldId="324"/>
            <ac:spMk id="8" creationId="{C358DC3B-F14C-8ADB-3344-98A930B65D98}"/>
          </ac:spMkLst>
        </pc:spChg>
        <pc:spChg chg="add del mod ord">
          <ac:chgData name="Schwitzner, Ted" userId="5a7e4d77-0646-4288-9b3a-6d00e909e8af" providerId="ADAL" clId="{05003EB0-1D70-49D7-AC04-9328D13E64DA}" dt="2026-01-28T17:05:35.428" v="18918" actId="478"/>
          <ac:spMkLst>
            <pc:docMk/>
            <pc:sldMk cId="128168742" sldId="324"/>
            <ac:spMk id="9" creationId="{F9C77A69-DA3F-FFBC-B091-BDE28E644253}"/>
          </ac:spMkLst>
        </pc:spChg>
        <pc:spChg chg="add del mod ord">
          <ac:chgData name="Schwitzner, Ted" userId="5a7e4d77-0646-4288-9b3a-6d00e909e8af" providerId="ADAL" clId="{05003EB0-1D70-49D7-AC04-9328D13E64DA}" dt="2026-01-28T17:05:38.534" v="18919" actId="478"/>
          <ac:spMkLst>
            <pc:docMk/>
            <pc:sldMk cId="128168742" sldId="324"/>
            <ac:spMk id="10" creationId="{4B5F9193-C925-FE31-5A43-884D42F7EF4D}"/>
          </ac:spMkLst>
        </pc:spChg>
        <pc:spChg chg="add mod ord">
          <ac:chgData name="Schwitzner, Ted" userId="5a7e4d77-0646-4288-9b3a-6d00e909e8af" providerId="ADAL" clId="{05003EB0-1D70-49D7-AC04-9328D13E64DA}" dt="2026-01-28T17:41:55.818" v="19132"/>
          <ac:spMkLst>
            <pc:docMk/>
            <pc:sldMk cId="128168742" sldId="324"/>
            <ac:spMk id="11" creationId="{57C074D5-8AED-01E4-1B3C-ADFBF3C08618}"/>
          </ac:spMkLst>
        </pc:spChg>
      </pc:sldChg>
      <pc:sldChg chg="addSp delSp modSp add mod modClrScheme chgLayout">
        <pc:chgData name="Schwitzner, Ted" userId="5a7e4d77-0646-4288-9b3a-6d00e909e8af" providerId="ADAL" clId="{05003EB0-1D70-49D7-AC04-9328D13E64DA}" dt="2026-01-28T17:47:30.162" v="19233" actId="20577"/>
        <pc:sldMkLst>
          <pc:docMk/>
          <pc:sldMk cId="466011720" sldId="325"/>
        </pc:sldMkLst>
        <pc:spChg chg="mod ord">
          <ac:chgData name="Schwitzner, Ted" userId="5a7e4d77-0646-4288-9b3a-6d00e909e8af" providerId="ADAL" clId="{05003EB0-1D70-49D7-AC04-9328D13E64DA}" dt="2026-01-28T17:47:30.162" v="19233" actId="20577"/>
          <ac:spMkLst>
            <pc:docMk/>
            <pc:sldMk cId="466011720" sldId="325"/>
            <ac:spMk id="2" creationId="{E1768F13-534D-5DC0-3AD8-426016624F46}"/>
          </ac:spMkLst>
        </pc:spChg>
        <pc:spChg chg="mod">
          <ac:chgData name="Schwitzner, Ted" userId="5a7e4d77-0646-4288-9b3a-6d00e909e8af" providerId="ADAL" clId="{05003EB0-1D70-49D7-AC04-9328D13E64DA}" dt="2026-01-28T17:23:51.048" v="19021" actId="1076"/>
          <ac:spMkLst>
            <pc:docMk/>
            <pc:sldMk cId="466011720" sldId="325"/>
            <ac:spMk id="4" creationId="{0575F609-E363-50E4-87B8-D7601261B974}"/>
          </ac:spMkLst>
        </pc:spChg>
        <pc:spChg chg="add mod ord">
          <ac:chgData name="Schwitzner, Ted" userId="5a7e4d77-0646-4288-9b3a-6d00e909e8af" providerId="ADAL" clId="{05003EB0-1D70-49D7-AC04-9328D13E64DA}" dt="2026-01-28T17:23:46.976" v="19011" actId="1076"/>
          <ac:spMkLst>
            <pc:docMk/>
            <pc:sldMk cId="466011720" sldId="325"/>
            <ac:spMk id="5" creationId="{439D0FF0-EBAC-56D6-4250-2EBBC344F0DD}"/>
          </ac:spMkLst>
        </pc:spChg>
        <pc:spChg chg="add del mod">
          <ac:chgData name="Schwitzner, Ted" userId="5a7e4d77-0646-4288-9b3a-6d00e909e8af" providerId="ADAL" clId="{05003EB0-1D70-49D7-AC04-9328D13E64DA}" dt="2026-01-28T17:20:24.125" v="18972" actId="478"/>
          <ac:spMkLst>
            <pc:docMk/>
            <pc:sldMk cId="466011720" sldId="325"/>
            <ac:spMk id="6" creationId="{7018CCAA-523C-8970-9C49-2D482C06BCA3}"/>
          </ac:spMkLst>
        </pc:spChg>
        <pc:spChg chg="mod topLvl">
          <ac:chgData name="Schwitzner, Ted" userId="5a7e4d77-0646-4288-9b3a-6d00e909e8af" providerId="ADAL" clId="{05003EB0-1D70-49D7-AC04-9328D13E64DA}" dt="2026-01-28T17:21:51.328" v="18981" actId="21"/>
          <ac:spMkLst>
            <pc:docMk/>
            <pc:sldMk cId="466011720" sldId="325"/>
            <ac:spMk id="8" creationId="{C79B5352-9A7B-BB2D-2222-8701CE5EACA7}"/>
          </ac:spMkLst>
        </pc:spChg>
        <pc:spChg chg="add mod ord">
          <ac:chgData name="Schwitzner, Ted" userId="5a7e4d77-0646-4288-9b3a-6d00e909e8af" providerId="ADAL" clId="{05003EB0-1D70-49D7-AC04-9328D13E64DA}" dt="2026-01-28T17:42:10.237" v="19133"/>
          <ac:spMkLst>
            <pc:docMk/>
            <pc:sldMk cId="466011720" sldId="325"/>
            <ac:spMk id="9" creationId="{A452A7BA-FAFD-3870-580F-7988700C2442}"/>
          </ac:spMkLst>
        </pc:spChg>
        <pc:spChg chg="mod">
          <ac:chgData name="Schwitzner, Ted" userId="5a7e4d77-0646-4288-9b3a-6d00e909e8af" providerId="ADAL" clId="{05003EB0-1D70-49D7-AC04-9328D13E64DA}" dt="2026-01-28T17:20:40.203" v="18974"/>
          <ac:spMkLst>
            <pc:docMk/>
            <pc:sldMk cId="466011720" sldId="325"/>
            <ac:spMk id="12" creationId="{C79B5352-9A7B-BB2D-2222-8701CE5EACA7}"/>
          </ac:spMkLst>
        </pc:spChg>
        <pc:spChg chg="add mod ord">
          <ac:chgData name="Schwitzner, Ted" userId="5a7e4d77-0646-4288-9b3a-6d00e909e8af" providerId="ADAL" clId="{05003EB0-1D70-49D7-AC04-9328D13E64DA}" dt="2026-01-28T17:42:33.988" v="19161" actId="962"/>
          <ac:spMkLst>
            <pc:docMk/>
            <pc:sldMk cId="466011720" sldId="325"/>
            <ac:spMk id="13" creationId="{94F0F9D9-A6E3-B39F-8967-0FCF5E9A85F5}"/>
          </ac:spMkLst>
        </pc:spChg>
        <pc:spChg chg="add del mod ord">
          <ac:chgData name="Schwitzner, Ted" userId="5a7e4d77-0646-4288-9b3a-6d00e909e8af" providerId="ADAL" clId="{05003EB0-1D70-49D7-AC04-9328D13E64DA}" dt="2026-01-28T17:23:48.534" v="19015" actId="22"/>
          <ac:spMkLst>
            <pc:docMk/>
            <pc:sldMk cId="466011720" sldId="325"/>
            <ac:spMk id="14" creationId="{3B7E62D2-1DEC-DC33-317C-CFA18D3950D1}"/>
          </ac:spMkLst>
        </pc:spChg>
        <pc:spChg chg="add del mod ord">
          <ac:chgData name="Schwitzner, Ted" userId="5a7e4d77-0646-4288-9b3a-6d00e909e8af" providerId="ADAL" clId="{05003EB0-1D70-49D7-AC04-9328D13E64DA}" dt="2026-01-28T17:23:48.949" v="19016" actId="478"/>
          <ac:spMkLst>
            <pc:docMk/>
            <pc:sldMk cId="466011720" sldId="325"/>
            <ac:spMk id="15" creationId="{295E7340-EAF3-FAE8-1A39-54B89AE3FFB9}"/>
          </ac:spMkLst>
        </pc:spChg>
        <pc:spChg chg="add del mod ord">
          <ac:chgData name="Schwitzner, Ted" userId="5a7e4d77-0646-4288-9b3a-6d00e909e8af" providerId="ADAL" clId="{05003EB0-1D70-49D7-AC04-9328D13E64DA}" dt="2026-01-28T17:23:49.364" v="19017" actId="478"/>
          <ac:spMkLst>
            <pc:docMk/>
            <pc:sldMk cId="466011720" sldId="325"/>
            <ac:spMk id="16" creationId="{29F9DA7A-5E83-3E3C-2E31-4A193291E22E}"/>
          </ac:spMkLst>
        </pc:spChg>
        <pc:grpChg chg="add del">
          <ac:chgData name="Schwitzner, Ted" userId="5a7e4d77-0646-4288-9b3a-6d00e909e8af" providerId="ADAL" clId="{05003EB0-1D70-49D7-AC04-9328D13E64DA}" dt="2026-01-28T17:23:48.114" v="19014" actId="478"/>
          <ac:grpSpMkLst>
            <pc:docMk/>
            <pc:sldMk cId="466011720" sldId="325"/>
            <ac:grpSpMk id="3" creationId="{5DAD0877-BF1F-996A-63A4-01BD59F154D0}"/>
          </ac:grpSpMkLst>
        </pc:grpChg>
        <pc:grpChg chg="add mod">
          <ac:chgData name="Schwitzner, Ted" userId="5a7e4d77-0646-4288-9b3a-6d00e909e8af" providerId="ADAL" clId="{05003EB0-1D70-49D7-AC04-9328D13E64DA}" dt="2026-01-28T17:20:40.203" v="18974"/>
          <ac:grpSpMkLst>
            <pc:docMk/>
            <pc:sldMk cId="466011720" sldId="325"/>
            <ac:grpSpMk id="10" creationId="{5DAD0877-BF1F-996A-63A4-01BD59F154D0}"/>
          </ac:grpSpMkLst>
        </pc:grpChg>
        <pc:picChg chg="add del mod topLvl">
          <ac:chgData name="Schwitzner, Ted" userId="5a7e4d77-0646-4288-9b3a-6d00e909e8af" providerId="ADAL" clId="{05003EB0-1D70-49D7-AC04-9328D13E64DA}" dt="2026-01-28T17:21:51.328" v="18981" actId="21"/>
          <ac:picMkLst>
            <pc:docMk/>
            <pc:sldMk cId="466011720" sldId="325"/>
            <ac:picMk id="7" creationId="{ECC47D3E-FE12-A01B-A585-CB73BB29420A}"/>
          </ac:picMkLst>
        </pc:picChg>
        <pc:picChg chg="mod">
          <ac:chgData name="Schwitzner, Ted" userId="5a7e4d77-0646-4288-9b3a-6d00e909e8af" providerId="ADAL" clId="{05003EB0-1D70-49D7-AC04-9328D13E64DA}" dt="2026-01-28T17:20:40.203" v="18974"/>
          <ac:picMkLst>
            <pc:docMk/>
            <pc:sldMk cId="466011720" sldId="325"/>
            <ac:picMk id="11" creationId="{ECC47D3E-FE12-A01B-A585-CB73BB29420A}"/>
          </ac:picMkLst>
        </pc:picChg>
        <pc:picChg chg="add del mod ord">
          <ac:chgData name="Schwitzner, Ted" userId="5a7e4d77-0646-4288-9b3a-6d00e909e8af" providerId="ADAL" clId="{05003EB0-1D70-49D7-AC04-9328D13E64DA}" dt="2026-01-28T17:24:38.128" v="19028" actId="962"/>
          <ac:picMkLst>
            <pc:docMk/>
            <pc:sldMk cId="466011720" sldId="325"/>
            <ac:picMk id="18" creationId="{BF66D964-A7D3-40DE-7739-61BB1A4E57EA}"/>
          </ac:picMkLst>
        </pc:picChg>
      </pc:sldChg>
      <pc:sldChg chg="addSp delSp modSp add mod modClrScheme chgLayout">
        <pc:chgData name="Schwitzner, Ted" userId="5a7e4d77-0646-4288-9b3a-6d00e909e8af" providerId="ADAL" clId="{05003EB0-1D70-49D7-AC04-9328D13E64DA}" dt="2026-01-28T17:47:51.146" v="19248" actId="20577"/>
        <pc:sldMkLst>
          <pc:docMk/>
          <pc:sldMk cId="3001199354" sldId="326"/>
        </pc:sldMkLst>
        <pc:spChg chg="mod ord">
          <ac:chgData name="Schwitzner, Ted" userId="5a7e4d77-0646-4288-9b3a-6d00e909e8af" providerId="ADAL" clId="{05003EB0-1D70-49D7-AC04-9328D13E64DA}" dt="2026-01-28T17:47:51.146" v="19248" actId="20577"/>
          <ac:spMkLst>
            <pc:docMk/>
            <pc:sldMk cId="3001199354" sldId="326"/>
            <ac:spMk id="2" creationId="{6CABA7D6-F611-481B-598B-17867EFC711D}"/>
          </ac:spMkLst>
        </pc:spChg>
        <pc:spChg chg="mod">
          <ac:chgData name="Schwitzner, Ted" userId="5a7e4d77-0646-4288-9b3a-6d00e909e8af" providerId="ADAL" clId="{05003EB0-1D70-49D7-AC04-9328D13E64DA}" dt="2026-01-28T17:32:21.195" v="19068" actId="1076"/>
          <ac:spMkLst>
            <pc:docMk/>
            <pc:sldMk cId="3001199354" sldId="326"/>
            <ac:spMk id="3" creationId="{9A534F71-2CBF-CFD8-8F3C-F07762CBEC91}"/>
          </ac:spMkLst>
        </pc:spChg>
        <pc:spChg chg="add del mod">
          <ac:chgData name="Schwitzner, Ted" userId="5a7e4d77-0646-4288-9b3a-6d00e909e8af" providerId="ADAL" clId="{05003EB0-1D70-49D7-AC04-9328D13E64DA}" dt="2026-01-28T17:30:31.216" v="19055" actId="478"/>
          <ac:spMkLst>
            <pc:docMk/>
            <pc:sldMk cId="3001199354" sldId="326"/>
            <ac:spMk id="4" creationId="{0BEB90BF-F2F5-BF45-3B71-88A7196709CF}"/>
          </ac:spMkLst>
        </pc:spChg>
        <pc:spChg chg="add del mod">
          <ac:chgData name="Schwitzner, Ted" userId="5a7e4d77-0646-4288-9b3a-6d00e909e8af" providerId="ADAL" clId="{05003EB0-1D70-49D7-AC04-9328D13E64DA}" dt="2026-01-28T17:30:28.246" v="19053" actId="478"/>
          <ac:spMkLst>
            <pc:docMk/>
            <pc:sldMk cId="3001199354" sldId="326"/>
            <ac:spMk id="8" creationId="{B865BB77-F124-B868-763D-DCF72C4C8082}"/>
          </ac:spMkLst>
        </pc:spChg>
        <pc:spChg chg="add mod">
          <ac:chgData name="Schwitzner, Ted" userId="5a7e4d77-0646-4288-9b3a-6d00e909e8af" providerId="ADAL" clId="{05003EB0-1D70-49D7-AC04-9328D13E64DA}" dt="2026-01-28T17:01:26.597" v="18893"/>
          <ac:spMkLst>
            <pc:docMk/>
            <pc:sldMk cId="3001199354" sldId="326"/>
            <ac:spMk id="9" creationId="{6A393FF2-DD71-EA11-90C2-F68C1E0D11D5}"/>
          </ac:spMkLst>
        </pc:spChg>
        <pc:spChg chg="add mod">
          <ac:chgData name="Schwitzner, Ted" userId="5a7e4d77-0646-4288-9b3a-6d00e909e8af" providerId="ADAL" clId="{05003EB0-1D70-49D7-AC04-9328D13E64DA}" dt="2026-01-28T17:30:43.180" v="19058" actId="1076"/>
          <ac:spMkLst>
            <pc:docMk/>
            <pc:sldMk cId="3001199354" sldId="326"/>
            <ac:spMk id="10" creationId="{54E05344-2341-C41A-4D69-B287CE02C304}"/>
          </ac:spMkLst>
        </pc:spChg>
        <pc:spChg chg="add del mod ord">
          <ac:chgData name="Schwitzner, Ted" userId="5a7e4d77-0646-4288-9b3a-6d00e909e8af" providerId="ADAL" clId="{05003EB0-1D70-49D7-AC04-9328D13E64DA}" dt="2026-01-28T17:31:54.070" v="19063" actId="22"/>
          <ac:spMkLst>
            <pc:docMk/>
            <pc:sldMk cId="3001199354" sldId="326"/>
            <ac:spMk id="11" creationId="{04C43CB4-2364-612D-9B46-92FF75223A4B}"/>
          </ac:spMkLst>
        </pc:spChg>
        <pc:spChg chg="add del mod ord">
          <ac:chgData name="Schwitzner, Ted" userId="5a7e4d77-0646-4288-9b3a-6d00e909e8af" providerId="ADAL" clId="{05003EB0-1D70-49D7-AC04-9328D13E64DA}" dt="2026-01-28T17:31:58.555" v="19064" actId="478"/>
          <ac:spMkLst>
            <pc:docMk/>
            <pc:sldMk cId="3001199354" sldId="326"/>
            <ac:spMk id="12" creationId="{8D77082D-201E-00F2-37E2-9CBCA340E811}"/>
          </ac:spMkLst>
        </pc:spChg>
        <pc:spChg chg="add del mod ord">
          <ac:chgData name="Schwitzner, Ted" userId="5a7e4d77-0646-4288-9b3a-6d00e909e8af" providerId="ADAL" clId="{05003EB0-1D70-49D7-AC04-9328D13E64DA}" dt="2026-01-28T17:32:11.149" v="19067" actId="478"/>
          <ac:spMkLst>
            <pc:docMk/>
            <pc:sldMk cId="3001199354" sldId="326"/>
            <ac:spMk id="13" creationId="{CC600EEC-3D35-CEFB-70D2-841D3E13BD41}"/>
          </ac:spMkLst>
        </pc:spChg>
        <pc:grpChg chg="del mod">
          <ac:chgData name="Schwitzner, Ted" userId="5a7e4d77-0646-4288-9b3a-6d00e909e8af" providerId="ADAL" clId="{05003EB0-1D70-49D7-AC04-9328D13E64DA}" dt="2026-01-28T17:31:44.688" v="19062" actId="478"/>
          <ac:grpSpMkLst>
            <pc:docMk/>
            <pc:sldMk cId="3001199354" sldId="326"/>
            <ac:grpSpMk id="7" creationId="{0C02BAB1-A0E9-B953-813C-0030E8F278A7}"/>
          </ac:grpSpMkLst>
        </pc:grpChg>
        <pc:picChg chg="mod">
          <ac:chgData name="Schwitzner, Ted" userId="5a7e4d77-0646-4288-9b3a-6d00e909e8af" providerId="ADAL" clId="{05003EB0-1D70-49D7-AC04-9328D13E64DA}" dt="2026-01-28T17:31:32.585" v="19061" actId="1076"/>
          <ac:picMkLst>
            <pc:docMk/>
            <pc:sldMk cId="3001199354" sldId="326"/>
            <ac:picMk id="5" creationId="{CE6746D1-867D-E437-3574-197D3989559B}"/>
          </ac:picMkLst>
        </pc:picChg>
        <pc:picChg chg="add mod ord">
          <ac:chgData name="Schwitzner, Ted" userId="5a7e4d77-0646-4288-9b3a-6d00e909e8af" providerId="ADAL" clId="{05003EB0-1D70-49D7-AC04-9328D13E64DA}" dt="2026-01-28T17:32:37.180" v="19070" actId="962"/>
          <ac:picMkLst>
            <pc:docMk/>
            <pc:sldMk cId="3001199354" sldId="326"/>
            <ac:picMk id="15" creationId="{18807B4B-B433-EE97-AEDD-AE7C8913D8F3}"/>
          </ac:picMkLst>
        </pc:picChg>
      </pc:sldChg>
      <pc:sldChg chg="new del">
        <pc:chgData name="Schwitzner, Ted" userId="5a7e4d77-0646-4288-9b3a-6d00e909e8af" providerId="ADAL" clId="{05003EB0-1D70-49D7-AC04-9328D13E64DA}" dt="2026-01-28T17:38:44.057" v="19117" actId="680"/>
        <pc:sldMkLst>
          <pc:docMk/>
          <pc:sldMk cId="1510921042" sldId="327"/>
        </pc:sldMkLst>
      </pc:sldChg>
      <pc:sldChg chg="addSp delSp modSp add mod modClrScheme chgLayout modNotesTx">
        <pc:chgData name="Schwitzner, Ted" userId="5a7e4d77-0646-4288-9b3a-6d00e909e8af" providerId="ADAL" clId="{05003EB0-1D70-49D7-AC04-9328D13E64DA}" dt="2026-01-28T18:01:28.884" v="19870" actId="20577"/>
        <pc:sldMkLst>
          <pc:docMk/>
          <pc:sldMk cId="2566539714" sldId="327"/>
        </pc:sldMkLst>
        <pc:spChg chg="add del mod ord">
          <ac:chgData name="Schwitzner, Ted" userId="5a7e4d77-0646-4288-9b3a-6d00e909e8af" providerId="ADAL" clId="{05003EB0-1D70-49D7-AC04-9328D13E64DA}" dt="2026-01-28T17:39:17.829" v="19123" actId="478"/>
          <ac:spMkLst>
            <pc:docMk/>
            <pc:sldMk cId="2566539714" sldId="327"/>
            <ac:spMk id="2" creationId="{9D33B2B8-B602-7567-C59A-9F403C9CB0CE}"/>
          </ac:spMkLst>
        </pc:spChg>
        <pc:spChg chg="add del mod ord">
          <ac:chgData name="Schwitzner, Ted" userId="5a7e4d77-0646-4288-9b3a-6d00e909e8af" providerId="ADAL" clId="{05003EB0-1D70-49D7-AC04-9328D13E64DA}" dt="2026-01-28T17:39:19.918" v="19124" actId="478"/>
          <ac:spMkLst>
            <pc:docMk/>
            <pc:sldMk cId="2566539714" sldId="327"/>
            <ac:spMk id="3" creationId="{37E4C40C-B277-AFBF-BDD6-AE2DED24455A}"/>
          </ac:spMkLst>
        </pc:spChg>
        <pc:spChg chg="mod ord">
          <ac:chgData name="Schwitzner, Ted" userId="5a7e4d77-0646-4288-9b3a-6d00e909e8af" providerId="ADAL" clId="{05003EB0-1D70-49D7-AC04-9328D13E64DA}" dt="2026-01-28T17:39:15.296" v="19120" actId="700"/>
          <ac:spMkLst>
            <pc:docMk/>
            <pc:sldMk cId="2566539714" sldId="327"/>
            <ac:spMk id="4" creationId="{F7364687-A187-8DE2-D794-55034554A1C1}"/>
          </ac:spMkLst>
        </pc:spChg>
        <pc:spChg chg="mod ord">
          <ac:chgData name="Schwitzner, Ted" userId="5a7e4d77-0646-4288-9b3a-6d00e909e8af" providerId="ADAL" clId="{05003EB0-1D70-49D7-AC04-9328D13E64DA}" dt="2026-01-28T17:39:27.866" v="19126" actId="27636"/>
          <ac:spMkLst>
            <pc:docMk/>
            <pc:sldMk cId="2566539714" sldId="327"/>
            <ac:spMk id="5" creationId="{FF70F20E-7FF8-4704-E05C-40EAC87B0047}"/>
          </ac:spMkLst>
        </pc:spChg>
        <pc:spChg chg="add mod">
          <ac:chgData name="Schwitzner, Ted" userId="5a7e4d77-0646-4288-9b3a-6d00e909e8af" providerId="ADAL" clId="{05003EB0-1D70-49D7-AC04-9328D13E64DA}" dt="2026-01-28T17:40:01.791" v="19127"/>
          <ac:spMkLst>
            <pc:docMk/>
            <pc:sldMk cId="2566539714" sldId="327"/>
            <ac:spMk id="6" creationId="{02608C55-03AE-6F82-9118-EBDB45A44B06}"/>
          </ac:spMkLst>
        </pc:spChg>
        <pc:spChg chg="add mod">
          <ac:chgData name="Schwitzner, Ted" userId="5a7e4d77-0646-4288-9b3a-6d00e909e8af" providerId="ADAL" clId="{05003EB0-1D70-49D7-AC04-9328D13E64DA}" dt="2026-01-28T17:40:17.050" v="19129" actId="1076"/>
          <ac:spMkLst>
            <pc:docMk/>
            <pc:sldMk cId="2566539714" sldId="327"/>
            <ac:spMk id="7" creationId="{3CEAC451-7BF8-AEA3-38C2-514B87315B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7C64F-BA4B-4F9E-9F13-A513C0EE643F}"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10FA5-61A0-4A4F-AF80-7A6821C01AE6}" type="slidenum">
              <a:rPr lang="en-US" smtClean="0"/>
              <a:t>‹#›</a:t>
            </a:fld>
            <a:endParaRPr lang="en-US"/>
          </a:p>
        </p:txBody>
      </p:sp>
    </p:spTree>
    <p:extLst>
      <p:ext uri="{BB962C8B-B14F-4D97-AF65-F5344CB8AC3E}">
        <p14:creationId xmlns:p14="http://schemas.microsoft.com/office/powerpoint/2010/main" val="313492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02C10FA5-61A0-4A4F-AF80-7A6821C01AE6}" type="slidenum">
              <a:rPr lang="en-US" smtClean="0"/>
              <a:t>1</a:t>
            </a:fld>
            <a:endParaRPr lang="en-US"/>
          </a:p>
        </p:txBody>
      </p:sp>
    </p:spTree>
    <p:extLst>
      <p:ext uri="{BB962C8B-B14F-4D97-AF65-F5344CB8AC3E}">
        <p14:creationId xmlns:p14="http://schemas.microsoft.com/office/powerpoint/2010/main" val="292173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a:t>
            </a:r>
          </a:p>
          <a:p>
            <a:endParaRPr lang="en-US" dirty="0"/>
          </a:p>
          <a:p>
            <a:r>
              <a:rPr lang="en-US" dirty="0"/>
              <a:t>Next, Debbie Campbell will have some circulation and fulfillment updates.</a:t>
            </a:r>
          </a:p>
        </p:txBody>
      </p:sp>
      <p:sp>
        <p:nvSpPr>
          <p:cNvPr id="4" name="Slide Number Placeholder 3"/>
          <p:cNvSpPr>
            <a:spLocks noGrp="1"/>
          </p:cNvSpPr>
          <p:nvPr>
            <p:ph type="sldNum" sz="quarter" idx="5"/>
          </p:nvPr>
        </p:nvSpPr>
        <p:spPr/>
        <p:txBody>
          <a:bodyPr/>
          <a:lstStyle/>
          <a:p>
            <a:fld id="{90BF90AB-AA1D-4DB9-A7A0-8EC54D4AE0C2}" type="slidenum">
              <a:rPr lang="en-US" smtClean="0"/>
              <a:t>10</a:t>
            </a:fld>
            <a:endParaRPr lang="en-US"/>
          </a:p>
        </p:txBody>
      </p:sp>
    </p:spTree>
    <p:extLst>
      <p:ext uri="{BB962C8B-B14F-4D97-AF65-F5344CB8AC3E}">
        <p14:creationId xmlns:p14="http://schemas.microsoft.com/office/powerpoint/2010/main" val="102267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F2272-C49B-7FBF-076C-1FF2F1422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4AD3E-2676-D1F1-B27C-87BD97BC5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9F2AA-ABFF-39D2-989D-214E210AE2AE}"/>
              </a:ext>
            </a:extLst>
          </p:cNvPr>
          <p:cNvSpPr>
            <a:spLocks noGrp="1"/>
          </p:cNvSpPr>
          <p:nvPr>
            <p:ph type="body" idx="1"/>
          </p:nvPr>
        </p:nvSpPr>
        <p:spPr/>
        <p:txBody>
          <a:bodyPr/>
          <a:lstStyle/>
          <a:p>
            <a:r>
              <a:rPr lang="en-US" dirty="0"/>
              <a:t>Debbie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Circulation; </a:t>
            </a:r>
            <a:r>
              <a:rPr lang="en-US" sz="1200" dirty="0">
                <a:effectLst/>
              </a:rPr>
              <a:t>Interlibrary Loan/Resource Sharing; Acquisitions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While staff have been able to decide to do an override to permit a loan to a patron, there previously was not a way to do an override to place a local request through Alma on behalf of a patron, when the request was not permitted by the settings in the corresponding fulfillment unit request rules. Currently, if you try to place a local “patron physical item request” for an item set as not requestable in Alma, you receive two buttons on the pop-up alert to acknowledge with “Ok” and return to the request screen, or “cancel” and return to the item record.</a:t>
            </a:r>
          </a:p>
        </p:txBody>
      </p:sp>
      <p:sp>
        <p:nvSpPr>
          <p:cNvPr id="4" name="Slide Number Placeholder 3">
            <a:extLst>
              <a:ext uri="{FF2B5EF4-FFF2-40B4-BE49-F238E27FC236}">
                <a16:creationId xmlns:a16="http://schemas.microsoft.com/office/drawing/2014/main" id="{9FFFEEEA-B424-542E-BD09-4EAA541DB598}"/>
              </a:ext>
            </a:extLst>
          </p:cNvPr>
          <p:cNvSpPr>
            <a:spLocks noGrp="1"/>
          </p:cNvSpPr>
          <p:nvPr>
            <p:ph type="sldNum" sz="quarter" idx="5"/>
          </p:nvPr>
        </p:nvSpPr>
        <p:spPr/>
        <p:txBody>
          <a:bodyPr/>
          <a:lstStyle/>
          <a:p>
            <a:fld id="{A58473E4-DEFA-4081-9A15-DF7352AEBC3E}" type="slidenum">
              <a:rPr lang="en-US" smtClean="0"/>
              <a:t>11</a:t>
            </a:fld>
            <a:endParaRPr lang="en-US"/>
          </a:p>
        </p:txBody>
      </p:sp>
    </p:spTree>
    <p:extLst>
      <p:ext uri="{BB962C8B-B14F-4D97-AF65-F5344CB8AC3E}">
        <p14:creationId xmlns:p14="http://schemas.microsoft.com/office/powerpoint/2010/main" val="196500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529BE-4BC9-EA96-A6AE-E896763A6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D1252-9663-B174-241E-358E6888D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AFE4A-B35B-982A-B04B-4D0C0FD6A931}"/>
              </a:ext>
            </a:extLst>
          </p:cNvPr>
          <p:cNvSpPr>
            <a:spLocks noGrp="1"/>
          </p:cNvSpPr>
          <p:nvPr>
            <p:ph type="body" idx="1"/>
          </p:nvPr>
        </p:nvSpPr>
        <p:spPr/>
        <p:txBody>
          <a:bodyPr/>
          <a:lstStyle/>
          <a:p>
            <a:r>
              <a:rPr lang="en-US" dirty="0"/>
              <a:t>Debbie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Circulation; </a:t>
            </a:r>
            <a:r>
              <a:rPr lang="en-US" sz="1200" dirty="0">
                <a:effectLst/>
              </a:rPr>
              <a:t>Interlibrary Loan/Resource Sharing; Acquisitions</a:t>
            </a:r>
          </a:p>
          <a:p>
            <a:endParaRPr lang="en-US" dirty="0"/>
          </a:p>
          <a:p>
            <a:endParaRPr lang="en-US" dirty="0"/>
          </a:p>
          <a:p>
            <a:r>
              <a:rPr lang="en-US" dirty="0"/>
              <a:t>With the February update, CARLI will be contacting Ex Libris to enable the override setting for all I-Share libraries to permit staff to do an override to place a local request for a patron through Alma. Ex Libris will enable the privilege for the Circulation Desk Manager and Fulfillment Services Manager roles, so staff with those roles assigned will be able to place the request by override.</a:t>
            </a:r>
          </a:p>
        </p:txBody>
      </p:sp>
      <p:sp>
        <p:nvSpPr>
          <p:cNvPr id="4" name="Slide Number Placeholder 3">
            <a:extLst>
              <a:ext uri="{FF2B5EF4-FFF2-40B4-BE49-F238E27FC236}">
                <a16:creationId xmlns:a16="http://schemas.microsoft.com/office/drawing/2014/main" id="{2272E15D-DE02-FA98-5643-F01449046EEE}"/>
              </a:ext>
            </a:extLst>
          </p:cNvPr>
          <p:cNvSpPr>
            <a:spLocks noGrp="1"/>
          </p:cNvSpPr>
          <p:nvPr>
            <p:ph type="sldNum" sz="quarter" idx="5"/>
          </p:nvPr>
        </p:nvSpPr>
        <p:spPr/>
        <p:txBody>
          <a:bodyPr/>
          <a:lstStyle/>
          <a:p>
            <a:fld id="{A58473E4-DEFA-4081-9A15-DF7352AEBC3E}" type="slidenum">
              <a:rPr lang="en-US" smtClean="0"/>
              <a:t>12</a:t>
            </a:fld>
            <a:endParaRPr lang="en-US"/>
          </a:p>
        </p:txBody>
      </p:sp>
    </p:spTree>
    <p:extLst>
      <p:ext uri="{BB962C8B-B14F-4D97-AF65-F5344CB8AC3E}">
        <p14:creationId xmlns:p14="http://schemas.microsoft.com/office/powerpoint/2010/main" val="321920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801B4-01E0-EDD1-6E49-98086B301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0146B-8918-237E-9C38-9EDE765D4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CE6F7-564A-9DFA-7A13-B3B26A0DBDBF}"/>
              </a:ext>
            </a:extLst>
          </p:cNvPr>
          <p:cNvSpPr>
            <a:spLocks noGrp="1"/>
          </p:cNvSpPr>
          <p:nvPr>
            <p:ph type="body" idx="1"/>
          </p:nvPr>
        </p:nvSpPr>
        <p:spPr/>
        <p:txBody>
          <a:bodyPr/>
          <a:lstStyle/>
          <a:p>
            <a:r>
              <a:rPr lang="en-US" dirty="0"/>
              <a:t>Debbie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Circulation; </a:t>
            </a:r>
            <a:r>
              <a:rPr lang="en-US" sz="1200" dirty="0">
                <a:effectLst/>
              </a:rPr>
              <a:t>Interlibrary Loan/Resource Sharing; Acquisitions</a:t>
            </a:r>
          </a:p>
          <a:p>
            <a:endParaRPr lang="en-US" dirty="0"/>
          </a:p>
          <a:p>
            <a:endParaRPr lang="en-US" dirty="0"/>
          </a:p>
          <a:p>
            <a:r>
              <a:rPr lang="en-US" dirty="0"/>
              <a:t>Also new with the February release is the ability to place a local hold request for a patron on an item in the acquisitions workflows, using the new “Request Title”, or “Request Item” option in the row action ellipsis. Shown here on screen is the new option highlighted for a book that is on order. Selecting that “request” option should take you to this next screenshot…</a:t>
            </a:r>
          </a:p>
        </p:txBody>
      </p:sp>
      <p:sp>
        <p:nvSpPr>
          <p:cNvPr id="4" name="Slide Number Placeholder 3">
            <a:extLst>
              <a:ext uri="{FF2B5EF4-FFF2-40B4-BE49-F238E27FC236}">
                <a16:creationId xmlns:a16="http://schemas.microsoft.com/office/drawing/2014/main" id="{DFF8B27E-C66E-D4D4-10E7-3BF9E21728DB}"/>
              </a:ext>
            </a:extLst>
          </p:cNvPr>
          <p:cNvSpPr>
            <a:spLocks noGrp="1"/>
          </p:cNvSpPr>
          <p:nvPr>
            <p:ph type="sldNum" sz="quarter" idx="5"/>
          </p:nvPr>
        </p:nvSpPr>
        <p:spPr/>
        <p:txBody>
          <a:bodyPr/>
          <a:lstStyle/>
          <a:p>
            <a:fld id="{A58473E4-DEFA-4081-9A15-DF7352AEBC3E}" type="slidenum">
              <a:rPr lang="en-US" smtClean="0"/>
              <a:t>13</a:t>
            </a:fld>
            <a:endParaRPr lang="en-US"/>
          </a:p>
        </p:txBody>
      </p:sp>
    </p:spTree>
    <p:extLst>
      <p:ext uri="{BB962C8B-B14F-4D97-AF65-F5344CB8AC3E}">
        <p14:creationId xmlns:p14="http://schemas.microsoft.com/office/powerpoint/2010/main" val="393081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FEA21-E187-5D9D-668E-A109267FD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827CD-2A97-E886-5EF7-74214B745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01864-EF5C-C7BF-9B67-B6F7A2F6DDC0}"/>
              </a:ext>
            </a:extLst>
          </p:cNvPr>
          <p:cNvSpPr>
            <a:spLocks noGrp="1"/>
          </p:cNvSpPr>
          <p:nvPr>
            <p:ph type="body" idx="1"/>
          </p:nvPr>
        </p:nvSpPr>
        <p:spPr/>
        <p:txBody>
          <a:bodyPr/>
          <a:lstStyle/>
          <a:p>
            <a:r>
              <a:rPr lang="en-US" dirty="0"/>
              <a:t>Debbie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Circulation; </a:t>
            </a:r>
            <a:r>
              <a:rPr lang="en-US" sz="1200" dirty="0">
                <a:effectLst/>
              </a:rPr>
              <a:t>Interlibrary Loan/Resource Sharing; Acquisitions</a:t>
            </a:r>
          </a:p>
          <a:p>
            <a:endParaRPr lang="en-US" dirty="0"/>
          </a:p>
          <a:p>
            <a:endParaRPr lang="en-US" dirty="0"/>
          </a:p>
          <a:p>
            <a:r>
              <a:rPr lang="en-US" dirty="0"/>
              <a:t>Where you will choose the “Patron physical item request” option, and then complete the local hold request for the patron for whom the item should be put on hold for as soon as the item arrives and is scanned in as available at your library. With some quick testing, the hold will linger for the patron until the item is scanned in at the circulation desk, and then the hold will function as a normal local hold in Alma.</a:t>
            </a:r>
          </a:p>
          <a:p>
            <a:endParaRPr lang="en-US" dirty="0"/>
          </a:p>
          <a:p>
            <a:r>
              <a:rPr lang="en-US" dirty="0"/>
              <a:t>Now, your library might have Alma configuration set so that patrons cannot place their own requests on items with certain process statuses, including the Acquisitions workflow process. This new setting to allow staff to place local hold requests for local items through the PO Line, is probably why that override button was developed (a few slides ago). If you have any questions about the settings at your library, please email CARLI Support and we’d be happy to do a review of them with you.</a:t>
            </a:r>
          </a:p>
        </p:txBody>
      </p:sp>
      <p:sp>
        <p:nvSpPr>
          <p:cNvPr id="4" name="Slide Number Placeholder 3">
            <a:extLst>
              <a:ext uri="{FF2B5EF4-FFF2-40B4-BE49-F238E27FC236}">
                <a16:creationId xmlns:a16="http://schemas.microsoft.com/office/drawing/2014/main" id="{666D6A7E-6A3F-F640-609E-8528A62DF017}"/>
              </a:ext>
            </a:extLst>
          </p:cNvPr>
          <p:cNvSpPr>
            <a:spLocks noGrp="1"/>
          </p:cNvSpPr>
          <p:nvPr>
            <p:ph type="sldNum" sz="quarter" idx="5"/>
          </p:nvPr>
        </p:nvSpPr>
        <p:spPr/>
        <p:txBody>
          <a:bodyPr/>
          <a:lstStyle/>
          <a:p>
            <a:fld id="{A58473E4-DEFA-4081-9A15-DF7352AEBC3E}" type="slidenum">
              <a:rPr lang="en-US" smtClean="0"/>
              <a:t>14</a:t>
            </a:fld>
            <a:endParaRPr lang="en-US"/>
          </a:p>
        </p:txBody>
      </p:sp>
    </p:spTree>
    <p:extLst>
      <p:ext uri="{BB962C8B-B14F-4D97-AF65-F5344CB8AC3E}">
        <p14:creationId xmlns:p14="http://schemas.microsoft.com/office/powerpoint/2010/main" val="96718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793B3-9673-3715-168A-059A802BB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784C4-804C-0B16-FE91-E2DB14955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35D4E-4123-04BC-EFBB-BB59BAC718AD}"/>
              </a:ext>
            </a:extLst>
          </p:cNvPr>
          <p:cNvSpPr>
            <a:spLocks noGrp="1"/>
          </p:cNvSpPr>
          <p:nvPr>
            <p:ph type="body" idx="1"/>
          </p:nvPr>
        </p:nvSpPr>
        <p:spPr/>
        <p:txBody>
          <a:bodyPr/>
          <a:lstStyle/>
          <a:p>
            <a:r>
              <a:rPr lang="en-US" dirty="0"/>
              <a:t>Debbie</a:t>
            </a:r>
          </a:p>
          <a:p>
            <a:r>
              <a:rPr lang="en-US" dirty="0"/>
              <a:t>Circulation</a:t>
            </a:r>
          </a:p>
          <a:p>
            <a:endParaRPr lang="en-US" dirty="0"/>
          </a:p>
          <a:p>
            <a:r>
              <a:rPr lang="en-US" dirty="0"/>
              <a:t>While we are still discussing placing items on the hold shelf, there is a third enhancement coming with the February release that is at least a little related to items on the hold shelf.  Ex Libris has added a new pop-up alert that institutions can optionally enable for their circulation desks (this is an all or nothing setting for the institution; you cannot decide by library).</a:t>
            </a:r>
          </a:p>
          <a:p>
            <a:endParaRPr lang="en-US" dirty="0"/>
          </a:p>
          <a:p>
            <a:r>
              <a:rPr lang="en-US" dirty="0"/>
              <a:t>While in the Release Notes it is called “Pop-Up Notifications for Hold Shelf Items” the setting would be more accurately called “Pop-Up System Notes,” as the pop-up message contains the full contents of the System Notes box (which, is also visible in the left bar of the manage fulfillment screen, with the patron’s other information). </a:t>
            </a:r>
          </a:p>
        </p:txBody>
      </p:sp>
      <p:sp>
        <p:nvSpPr>
          <p:cNvPr id="4" name="Slide Number Placeholder 3">
            <a:extLst>
              <a:ext uri="{FF2B5EF4-FFF2-40B4-BE49-F238E27FC236}">
                <a16:creationId xmlns:a16="http://schemas.microsoft.com/office/drawing/2014/main" id="{37B7CA0D-511D-83AF-08F9-8037C85D8795}"/>
              </a:ext>
            </a:extLst>
          </p:cNvPr>
          <p:cNvSpPr>
            <a:spLocks noGrp="1"/>
          </p:cNvSpPr>
          <p:nvPr>
            <p:ph type="sldNum" sz="quarter" idx="5"/>
          </p:nvPr>
        </p:nvSpPr>
        <p:spPr/>
        <p:txBody>
          <a:bodyPr/>
          <a:lstStyle/>
          <a:p>
            <a:fld id="{A58473E4-DEFA-4081-9A15-DF7352AEBC3E}" type="slidenum">
              <a:rPr lang="en-US" smtClean="0"/>
              <a:t>15</a:t>
            </a:fld>
            <a:endParaRPr lang="en-US"/>
          </a:p>
        </p:txBody>
      </p:sp>
    </p:spTree>
    <p:extLst>
      <p:ext uri="{BB962C8B-B14F-4D97-AF65-F5344CB8AC3E}">
        <p14:creationId xmlns:p14="http://schemas.microsoft.com/office/powerpoint/2010/main" val="3837525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3FA74-A26B-B231-E35E-AC1B73799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86122-F1F9-DD49-FBB0-F74B4AE9B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D314A-2FBA-754B-DC52-4837BD92283A}"/>
              </a:ext>
            </a:extLst>
          </p:cNvPr>
          <p:cNvSpPr>
            <a:spLocks noGrp="1"/>
          </p:cNvSpPr>
          <p:nvPr>
            <p:ph type="body" idx="1"/>
          </p:nvPr>
        </p:nvSpPr>
        <p:spPr/>
        <p:txBody>
          <a:bodyPr/>
          <a:lstStyle/>
          <a:p>
            <a:r>
              <a:rPr lang="en-US" dirty="0"/>
              <a:t>Debbie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Circulation; Configuration</a:t>
            </a:r>
            <a:endParaRPr lang="en-US" sz="1200" dirty="0">
              <a:effectLst/>
            </a:endParaRPr>
          </a:p>
          <a:p>
            <a:endParaRPr lang="en-US" dirty="0"/>
          </a:p>
          <a:p>
            <a:endParaRPr lang="en-US" dirty="0"/>
          </a:p>
          <a:p>
            <a:r>
              <a:rPr lang="en-US" dirty="0"/>
              <a:t>Each I-Share library can decide if they would like to have this pop-up enabled. If yes, this is a decision that can be made by the library, and configuration can be changed to enable the feature. Please feel free to email CARLI Support if you would like us to make the change. Also, your institution’s Alma </a:t>
            </a:r>
            <a:r>
              <a:rPr lang="en-US" dirty="0" err="1"/>
              <a:t>SysAdmin</a:t>
            </a:r>
            <a:r>
              <a:rPr lang="en-US" dirty="0"/>
              <a:t> can do it as well. The setting is at the institutional level of configuration&gt; Fulfillment&gt; General&gt; Other Settings, the Midwestern junk drawer of configuration.</a:t>
            </a:r>
          </a:p>
          <a:p>
            <a:endParaRPr lang="en-US" dirty="0"/>
          </a:p>
          <a:p>
            <a:r>
              <a:rPr lang="en-US" dirty="0"/>
              <a:t>It is the </a:t>
            </a:r>
            <a:r>
              <a:rPr lang="en-US" dirty="0" err="1"/>
              <a:t>popup_message_system_notes</a:t>
            </a:r>
            <a:r>
              <a:rPr lang="en-US" dirty="0"/>
              <a:t> parameter. The value can be changed from “false” to “true” to enable the setting.</a:t>
            </a:r>
          </a:p>
          <a:p>
            <a:endParaRPr lang="en-US" dirty="0"/>
          </a:p>
          <a:p>
            <a:r>
              <a:rPr lang="en-US" dirty="0"/>
              <a:t>The parameter number in your </a:t>
            </a:r>
            <a:r>
              <a:rPr lang="en-US" dirty="0" err="1"/>
              <a:t>Alma;s</a:t>
            </a:r>
            <a:r>
              <a:rPr lang="en-US" dirty="0"/>
              <a:t> list may or may not be number 82; that depends on the sort, so double-check the full parameter key name, which may fully display the name when hovering (if you have that feature enabled on your computer), or it may be fully readable depending on your screen’s display zoom percentage.</a:t>
            </a:r>
          </a:p>
          <a:p>
            <a:endParaRPr lang="en-US" dirty="0"/>
          </a:p>
          <a:p>
            <a:r>
              <a:rPr lang="en-US" dirty="0"/>
              <a:t>PLEASE MAKE SURE TO NOT EDIT ANY OTHER PARAMETERS; MANY HAVE CONSORTIAL IMPLICATIONS.</a:t>
            </a:r>
          </a:p>
        </p:txBody>
      </p:sp>
      <p:sp>
        <p:nvSpPr>
          <p:cNvPr id="4" name="Slide Number Placeholder 3">
            <a:extLst>
              <a:ext uri="{FF2B5EF4-FFF2-40B4-BE49-F238E27FC236}">
                <a16:creationId xmlns:a16="http://schemas.microsoft.com/office/drawing/2014/main" id="{F1517C3B-0D08-51BF-8A83-15ED968C17C7}"/>
              </a:ext>
            </a:extLst>
          </p:cNvPr>
          <p:cNvSpPr>
            <a:spLocks noGrp="1"/>
          </p:cNvSpPr>
          <p:nvPr>
            <p:ph type="sldNum" sz="quarter" idx="5"/>
          </p:nvPr>
        </p:nvSpPr>
        <p:spPr/>
        <p:txBody>
          <a:bodyPr/>
          <a:lstStyle/>
          <a:p>
            <a:fld id="{A58473E4-DEFA-4081-9A15-DF7352AEBC3E}" type="slidenum">
              <a:rPr lang="en-US" smtClean="0"/>
              <a:t>16</a:t>
            </a:fld>
            <a:endParaRPr lang="en-US"/>
          </a:p>
        </p:txBody>
      </p:sp>
    </p:spTree>
    <p:extLst>
      <p:ext uri="{BB962C8B-B14F-4D97-AF65-F5344CB8AC3E}">
        <p14:creationId xmlns:p14="http://schemas.microsoft.com/office/powerpoint/2010/main" val="20409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D1D42-EF8D-92EF-DB4B-A35EC7C30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28184-C4D1-C44D-989B-99A069A1F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36B84-993F-424D-3F3B-F09B0C2ED7C4}"/>
              </a:ext>
            </a:extLst>
          </p:cNvPr>
          <p:cNvSpPr>
            <a:spLocks noGrp="1"/>
          </p:cNvSpPr>
          <p:nvPr>
            <p:ph type="body" idx="1"/>
          </p:nvPr>
        </p:nvSpPr>
        <p:spPr/>
        <p:txBody>
          <a:bodyPr/>
          <a:lstStyle/>
          <a:p>
            <a:r>
              <a:rPr lang="en-US" dirty="0"/>
              <a:t>Debbie</a:t>
            </a:r>
          </a:p>
          <a:p>
            <a:r>
              <a:rPr lang="en-US" dirty="0"/>
              <a:t>Circulation; Configuration</a:t>
            </a:r>
          </a:p>
          <a:p>
            <a:endParaRPr lang="en-US" dirty="0"/>
          </a:p>
          <a:p>
            <a:r>
              <a:rPr lang="en-US" dirty="0"/>
              <a:t>This setting won’t affect too many of our libraries, as overdue fines are only charged for a very limited subset of collection materials- such as equipment and reserves. Also, many I-Share institutions have decided that, when the “item is currently on loan by another patron” condition is met, that staff should do a manual review of the loan (aka, why is the item in the hand of this second patron when it is still on loan to the first), rather than having Alma automatically handle the transaction. </a:t>
            </a:r>
          </a:p>
          <a:p>
            <a:endParaRPr lang="en-US" dirty="0"/>
          </a:p>
          <a:p>
            <a:r>
              <a:rPr lang="en-US" dirty="0"/>
              <a:t>But! If your library does charge overdue fines, AND you want Alma to automatically return the item from the first patron, and loan it to the second patron, you can now decide how the overdue fines are handled.</a:t>
            </a:r>
          </a:p>
          <a:p>
            <a:endParaRPr lang="en-US" dirty="0"/>
          </a:p>
          <a:p>
            <a:r>
              <a:rPr lang="en-US" dirty="0"/>
              <a:t>The setting is in configuration at the institutional level&gt; Fulfillment &gt; Physical Fulfillment &gt; Block Preferences, then “Item is currently on loan by another patron”. The new options are available for the “handle automatically” choice.</a:t>
            </a:r>
          </a:p>
        </p:txBody>
      </p:sp>
      <p:sp>
        <p:nvSpPr>
          <p:cNvPr id="4" name="Slide Number Placeholder 3">
            <a:extLst>
              <a:ext uri="{FF2B5EF4-FFF2-40B4-BE49-F238E27FC236}">
                <a16:creationId xmlns:a16="http://schemas.microsoft.com/office/drawing/2014/main" id="{332EBB3E-DA2C-D008-B555-3063A8CB6420}"/>
              </a:ext>
            </a:extLst>
          </p:cNvPr>
          <p:cNvSpPr>
            <a:spLocks noGrp="1"/>
          </p:cNvSpPr>
          <p:nvPr>
            <p:ph type="sldNum" sz="quarter" idx="5"/>
          </p:nvPr>
        </p:nvSpPr>
        <p:spPr/>
        <p:txBody>
          <a:bodyPr/>
          <a:lstStyle/>
          <a:p>
            <a:fld id="{A58473E4-DEFA-4081-9A15-DF7352AEBC3E}" type="slidenum">
              <a:rPr lang="en-US" smtClean="0"/>
              <a:t>17</a:t>
            </a:fld>
            <a:endParaRPr lang="en-US"/>
          </a:p>
        </p:txBody>
      </p:sp>
    </p:spTree>
    <p:extLst>
      <p:ext uri="{BB962C8B-B14F-4D97-AF65-F5344CB8AC3E}">
        <p14:creationId xmlns:p14="http://schemas.microsoft.com/office/powerpoint/2010/main" val="2073961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6D746-AE18-7760-FABA-A1B363E60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8E641-D4AF-D060-9306-C934C9962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08905-8080-F597-8F84-B0C52BA5E7B6}"/>
              </a:ext>
            </a:extLst>
          </p:cNvPr>
          <p:cNvSpPr>
            <a:spLocks noGrp="1"/>
          </p:cNvSpPr>
          <p:nvPr>
            <p:ph type="body" idx="1"/>
          </p:nvPr>
        </p:nvSpPr>
        <p:spPr/>
        <p:txBody>
          <a:bodyPr/>
          <a:lstStyle/>
          <a:p>
            <a:r>
              <a:rPr lang="en-US" dirty="0"/>
              <a:t>Debbie</a:t>
            </a:r>
          </a:p>
          <a:p>
            <a:r>
              <a:rPr lang="en-US" dirty="0"/>
              <a:t>Circulation; </a:t>
            </a:r>
            <a:r>
              <a:rPr lang="en-US" sz="1200" dirty="0">
                <a:effectLst/>
              </a:rPr>
              <a:t>Interlibrary Loan/Resource Sharing</a:t>
            </a:r>
          </a:p>
          <a:p>
            <a:endParaRPr lang="en-US" sz="1200" dirty="0">
              <a:effectLst/>
            </a:endParaRPr>
          </a:p>
          <a:p>
            <a:r>
              <a:rPr lang="en-US" sz="1200" kern="1200" dirty="0">
                <a:solidFill>
                  <a:schemeClr val="tx1"/>
                </a:solidFill>
                <a:latin typeface="+mn-lt"/>
                <a:ea typeface="+mn-ea"/>
                <a:cs typeface="+mn-cs"/>
              </a:rPr>
              <a:t>Ex Libris has added functionality to use the “transit time rules” to have Alma determine which copy of an item is the best to fulfill a patron’s request.</a:t>
            </a:r>
          </a:p>
          <a:p>
            <a:r>
              <a:rPr lang="en-US" sz="1200" kern="1200" dirty="0">
                <a:solidFill>
                  <a:schemeClr val="tx1"/>
                </a:solidFill>
                <a:latin typeface="+mn-lt"/>
                <a:ea typeface="+mn-ea"/>
                <a:cs typeface="+mn-cs"/>
              </a:rPr>
              <a:t>We have not yet tested or used this functionality in Alma; we’ve been using a default transit setting since migration to Alma in 2020.</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Testing opportunity:</a:t>
            </a:r>
          </a:p>
          <a:p>
            <a:r>
              <a:rPr lang="en-US" sz="1200" kern="1200" dirty="0">
                <a:solidFill>
                  <a:schemeClr val="tx1"/>
                </a:solidFill>
                <a:latin typeface="+mn-lt"/>
                <a:ea typeface="+mn-ea"/>
                <a:cs typeface="+mn-cs"/>
              </a:rPr>
              <a:t>If your library has multiple branch libraries, and you’d like to test whether we can get Alma to prioritize sending the initial request to one branch over another branch, or,</a:t>
            </a:r>
          </a:p>
          <a:p>
            <a:r>
              <a:rPr lang="en-US" sz="1200" kern="1200" dirty="0">
                <a:solidFill>
                  <a:schemeClr val="tx1"/>
                </a:solidFill>
                <a:latin typeface="+mn-lt"/>
                <a:ea typeface="+mn-ea"/>
                <a:cs typeface="+mn-cs"/>
              </a:rPr>
              <a:t>If your library tends to have multiple copies of some titles, and you’d like to test whether we an get Alma to prioritize sending the initial request for one location’s item over another location’s copy.</a:t>
            </a:r>
          </a:p>
          <a:p>
            <a:r>
              <a:rPr lang="en-US" sz="1200" kern="1200" dirty="0">
                <a:solidFill>
                  <a:schemeClr val="tx1"/>
                </a:solidFill>
                <a:latin typeface="+mn-lt"/>
                <a:ea typeface="+mn-ea"/>
                <a:cs typeface="+mn-cs"/>
              </a:rPr>
              <a:t>Please email CARLI Support so that we can work with you on this testing.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We want to make sure nothing breaks if libraries begin customizing this functionality.</a:t>
            </a:r>
          </a:p>
          <a:p>
            <a:endParaRPr lang="en-US" dirty="0"/>
          </a:p>
        </p:txBody>
      </p:sp>
      <p:sp>
        <p:nvSpPr>
          <p:cNvPr id="4" name="Slide Number Placeholder 3">
            <a:extLst>
              <a:ext uri="{FF2B5EF4-FFF2-40B4-BE49-F238E27FC236}">
                <a16:creationId xmlns:a16="http://schemas.microsoft.com/office/drawing/2014/main" id="{39197895-29E5-AD46-0DE4-1C21A397A4BB}"/>
              </a:ext>
            </a:extLst>
          </p:cNvPr>
          <p:cNvSpPr>
            <a:spLocks noGrp="1"/>
          </p:cNvSpPr>
          <p:nvPr>
            <p:ph type="sldNum" sz="quarter" idx="5"/>
          </p:nvPr>
        </p:nvSpPr>
        <p:spPr/>
        <p:txBody>
          <a:bodyPr/>
          <a:lstStyle/>
          <a:p>
            <a:fld id="{A58473E4-DEFA-4081-9A15-DF7352AEBC3E}" type="slidenum">
              <a:rPr lang="en-US" smtClean="0"/>
              <a:t>18</a:t>
            </a:fld>
            <a:endParaRPr lang="en-US"/>
          </a:p>
        </p:txBody>
      </p:sp>
    </p:spTree>
    <p:extLst>
      <p:ext uri="{BB962C8B-B14F-4D97-AF65-F5344CB8AC3E}">
        <p14:creationId xmlns:p14="http://schemas.microsoft.com/office/powerpoint/2010/main" val="129119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19FE-D948-D954-2DAE-352EE26A9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3EC18-BF15-2EF9-266E-F4209753D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58898-7AC4-FDAA-ED27-084B7D5F88BB}"/>
              </a:ext>
            </a:extLst>
          </p:cNvPr>
          <p:cNvSpPr>
            <a:spLocks noGrp="1"/>
          </p:cNvSpPr>
          <p:nvPr>
            <p:ph type="body" idx="1"/>
          </p:nvPr>
        </p:nvSpPr>
        <p:spPr/>
        <p:txBody>
          <a:bodyPr/>
          <a:lstStyle/>
          <a:p>
            <a:r>
              <a:rPr lang="en-US" dirty="0"/>
              <a:t>Debbie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Circulation; </a:t>
            </a:r>
            <a:r>
              <a:rPr lang="en-US" sz="1200" dirty="0">
                <a:effectLst/>
              </a:rPr>
              <a:t>Interlibrary Loan/Resource Sharing</a:t>
            </a:r>
          </a:p>
          <a:p>
            <a:endParaRPr lang="en-US" dirty="0"/>
          </a:p>
          <a:p>
            <a:r>
              <a:rPr lang="en-US" dirty="0"/>
              <a:t>If you use document-delivery digitization in Alma, and you have multiple libraries or digitization departments, there is a new setting in this February release that you will want to be aware of, and that I’d like to hear back from you how it will seem like it is going, as the available information from Ex Libris about it is limited at this time. Here is what the release notes say; with saying “intelligently selects the most suitable” that’s what we’ll want you to watch.</a:t>
            </a:r>
          </a:p>
          <a:p>
            <a:endParaRPr lang="en-US" dirty="0"/>
          </a:p>
          <a:p>
            <a:r>
              <a:rPr lang="en-US" dirty="0"/>
              <a:t>Next up with some technical services enhancements, here’s Ted Schwitzner.</a:t>
            </a:r>
          </a:p>
          <a:p>
            <a:endParaRPr lang="en-US" dirty="0"/>
          </a:p>
          <a:p>
            <a:r>
              <a:rPr lang="en-US" b="1" dirty="0"/>
              <a:t>Automatic Selection of Library Digitization Department</a:t>
            </a:r>
          </a:p>
          <a:p>
            <a:r>
              <a:rPr lang="en-US" dirty="0"/>
              <a:t>February 2026 Fulfillment and Resource Sharing </a:t>
            </a:r>
          </a:p>
          <a:p>
            <a:r>
              <a:rPr lang="en-US" dirty="0"/>
              <a:t>Alma now intelligently selects the most suitable library-level digitization department for newly created Patron Digitization Requests and Ship Digitally requests. This enhancement applies in scenarios where the system automatically assigns a digitization department, including:</a:t>
            </a:r>
          </a:p>
          <a:p>
            <a:r>
              <a:rPr lang="en-US" dirty="0"/>
              <a:t>Requests submitted via Primo</a:t>
            </a:r>
          </a:p>
          <a:p>
            <a:r>
              <a:rPr lang="en-US" dirty="0"/>
              <a:t>Requests automatically generated from incoming resource sharing transactions</a:t>
            </a:r>
          </a:p>
          <a:p>
            <a:r>
              <a:rPr lang="en-US" dirty="0"/>
              <a:t>In both cases, Alma prioritizes digitization departments that are also configured as circulation desks and are responsible for reshelving the requested items.</a:t>
            </a:r>
          </a:p>
          <a:p>
            <a:endParaRPr lang="en-US" dirty="0"/>
          </a:p>
        </p:txBody>
      </p:sp>
      <p:sp>
        <p:nvSpPr>
          <p:cNvPr id="4" name="Slide Number Placeholder 3">
            <a:extLst>
              <a:ext uri="{FF2B5EF4-FFF2-40B4-BE49-F238E27FC236}">
                <a16:creationId xmlns:a16="http://schemas.microsoft.com/office/drawing/2014/main" id="{A1561E44-45C9-BB41-1AA8-406F12BF1B85}"/>
              </a:ext>
            </a:extLst>
          </p:cNvPr>
          <p:cNvSpPr>
            <a:spLocks noGrp="1"/>
          </p:cNvSpPr>
          <p:nvPr>
            <p:ph type="sldNum" sz="quarter" idx="5"/>
          </p:nvPr>
        </p:nvSpPr>
        <p:spPr/>
        <p:txBody>
          <a:bodyPr/>
          <a:lstStyle/>
          <a:p>
            <a:fld id="{A58473E4-DEFA-4081-9A15-DF7352AEBC3E}" type="slidenum">
              <a:rPr lang="en-US" smtClean="0"/>
              <a:t>19</a:t>
            </a:fld>
            <a:endParaRPr lang="en-US"/>
          </a:p>
        </p:txBody>
      </p:sp>
    </p:spTree>
    <p:extLst>
      <p:ext uri="{BB962C8B-B14F-4D97-AF65-F5344CB8AC3E}">
        <p14:creationId xmlns:p14="http://schemas.microsoft.com/office/powerpoint/2010/main" val="968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(Debbie)</a:t>
            </a:r>
          </a:p>
          <a:p>
            <a:endParaRPr lang="en-US" dirty="0"/>
          </a:p>
        </p:txBody>
      </p:sp>
      <p:sp>
        <p:nvSpPr>
          <p:cNvPr id="4" name="Slide Number Placeholder 3"/>
          <p:cNvSpPr>
            <a:spLocks noGrp="1"/>
          </p:cNvSpPr>
          <p:nvPr>
            <p:ph type="sldNum" sz="quarter" idx="5"/>
          </p:nvPr>
        </p:nvSpPr>
        <p:spPr/>
        <p:txBody>
          <a:bodyPr/>
          <a:lstStyle/>
          <a:p>
            <a:fld id="{02C10FA5-61A0-4A4F-AF80-7A6821C01AE6}" type="slidenum">
              <a:rPr lang="en-US" smtClean="0"/>
              <a:t>2</a:t>
            </a:fld>
            <a:endParaRPr lang="en-US"/>
          </a:p>
        </p:txBody>
      </p:sp>
    </p:spTree>
    <p:extLst>
      <p:ext uri="{BB962C8B-B14F-4D97-AF65-F5344CB8AC3E}">
        <p14:creationId xmlns:p14="http://schemas.microsoft.com/office/powerpoint/2010/main" val="3067368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a:t>
            </a:r>
          </a:p>
          <a:p>
            <a:r>
              <a:rPr lang="en-US" dirty="0"/>
              <a:t>(Ted)</a:t>
            </a:r>
          </a:p>
          <a:p>
            <a:r>
              <a:rPr lang="en-US" dirty="0"/>
              <a:t>BIBFRAME and Linked Open Data present new options for libraries to describe their collections. Ex Libris has slowly added linked open data functionality over the last several releases. This release marks a milestone with the addition of a linked open data editor for BIBFRAME records within Alma, so that libraries that want to experiment with cataloging this format don’t need an external editor. </a:t>
            </a:r>
          </a:p>
          <a:p>
            <a:r>
              <a:rPr lang="en-US" dirty="0"/>
              <a:t>CARLI is enabling linked open data support in our premium sandboxes, and libraries may choose to enable this locally in configuration. There is no obligation to catalog using these tools, but we hope that their availability will help catalogers looking to expand their practice and expertise.</a:t>
            </a:r>
          </a:p>
          <a:p>
            <a:endParaRPr lang="en-US" dirty="0"/>
          </a:p>
        </p:txBody>
      </p:sp>
      <p:sp>
        <p:nvSpPr>
          <p:cNvPr id="4" name="Slide Number Placeholder 3"/>
          <p:cNvSpPr>
            <a:spLocks noGrp="1"/>
          </p:cNvSpPr>
          <p:nvPr>
            <p:ph type="sldNum" sz="quarter" idx="5"/>
          </p:nvPr>
        </p:nvSpPr>
        <p:spPr/>
        <p:txBody>
          <a:bodyPr/>
          <a:lstStyle/>
          <a:p>
            <a:fld id="{02C10FA5-61A0-4A4F-AF80-7A6821C01AE6}" type="slidenum">
              <a:rPr lang="en-US" smtClean="0"/>
              <a:t>20</a:t>
            </a:fld>
            <a:endParaRPr lang="en-US"/>
          </a:p>
        </p:txBody>
      </p:sp>
    </p:spTree>
    <p:extLst>
      <p:ext uri="{BB962C8B-B14F-4D97-AF65-F5344CB8AC3E}">
        <p14:creationId xmlns:p14="http://schemas.microsoft.com/office/powerpoint/2010/main" val="87676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a:t>
            </a:r>
          </a:p>
          <a:p>
            <a:r>
              <a:rPr lang="en-US" dirty="0"/>
              <a:t>(Ted)</a:t>
            </a:r>
          </a:p>
          <a:p>
            <a:r>
              <a:rPr lang="en-US" dirty="0"/>
              <a:t>Here is a sample screen that appears when creating a BIBFRAME record from a template. The sections for descriptive elements appear in the main area of the screen, and a navigation pane appears on the left to move between sections. Catalogers will enter some data manually, and for some fields, data may be selected from lists or existing values.</a:t>
            </a:r>
          </a:p>
        </p:txBody>
      </p:sp>
      <p:sp>
        <p:nvSpPr>
          <p:cNvPr id="4" name="Slide Number Placeholder 3"/>
          <p:cNvSpPr>
            <a:spLocks noGrp="1"/>
          </p:cNvSpPr>
          <p:nvPr>
            <p:ph type="sldNum" sz="quarter" idx="5"/>
          </p:nvPr>
        </p:nvSpPr>
        <p:spPr/>
        <p:txBody>
          <a:bodyPr/>
          <a:lstStyle/>
          <a:p>
            <a:fld id="{02C10FA5-61A0-4A4F-AF80-7A6821C01AE6}" type="slidenum">
              <a:rPr lang="en-US" smtClean="0"/>
              <a:t>21</a:t>
            </a:fld>
            <a:endParaRPr lang="en-US"/>
          </a:p>
        </p:txBody>
      </p:sp>
    </p:spTree>
    <p:extLst>
      <p:ext uri="{BB962C8B-B14F-4D97-AF65-F5344CB8AC3E}">
        <p14:creationId xmlns:p14="http://schemas.microsoft.com/office/powerpoint/2010/main" val="3394612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a:t>
            </a:r>
          </a:p>
          <a:p>
            <a:r>
              <a:rPr lang="en-US" dirty="0"/>
              <a:t>(Ted)</a:t>
            </a:r>
          </a:p>
          <a:p>
            <a:r>
              <a:rPr lang="en-US" dirty="0"/>
              <a:t>Alma has included support for BIBFRAME records for several releases, and we’re listing some of the highlights of that support here. BIBFRAME records may be used in the same way as any MARC format records, used for PO lines, and physical, electronic, or digital inventory. BIBFRAME records will also appear in titles searches, may be added to sets, reported on in Analytics, and discoverable in Primo VE.</a:t>
            </a:r>
          </a:p>
        </p:txBody>
      </p:sp>
      <p:sp>
        <p:nvSpPr>
          <p:cNvPr id="4" name="Slide Number Placeholder 3"/>
          <p:cNvSpPr>
            <a:spLocks noGrp="1"/>
          </p:cNvSpPr>
          <p:nvPr>
            <p:ph type="sldNum" sz="quarter" idx="5"/>
          </p:nvPr>
        </p:nvSpPr>
        <p:spPr/>
        <p:txBody>
          <a:bodyPr/>
          <a:lstStyle/>
          <a:p>
            <a:fld id="{02C10FA5-61A0-4A4F-AF80-7A6821C01AE6}" type="slidenum">
              <a:rPr lang="en-US" smtClean="0"/>
              <a:t>22</a:t>
            </a:fld>
            <a:endParaRPr lang="en-US"/>
          </a:p>
        </p:txBody>
      </p:sp>
    </p:spTree>
    <p:extLst>
      <p:ext uri="{BB962C8B-B14F-4D97-AF65-F5344CB8AC3E}">
        <p14:creationId xmlns:p14="http://schemas.microsoft.com/office/powerpoint/2010/main" val="239007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a:t>
            </a:r>
          </a:p>
          <a:p>
            <a:r>
              <a:rPr lang="en-US" dirty="0"/>
              <a:t>(Ted)</a:t>
            </a:r>
          </a:p>
          <a:p>
            <a:r>
              <a:rPr lang="en-US" dirty="0"/>
              <a:t>Alma already has a robust list of search indexes on MARC records and other record formats, but a number of MARC record fields have been either omitted or grouped into indexes with other fields. Beginning in February, CARLI and institutions will have the ability to create custom search indexes on MARC fields from 010 to 899. These custom indexes include the full content of a field as a string, including subfield codes. </a:t>
            </a:r>
          </a:p>
          <a:p>
            <a:endParaRPr lang="en-US" dirty="0"/>
          </a:p>
          <a:p>
            <a:r>
              <a:rPr lang="en-US" dirty="0"/>
              <a:t>Along with this improvement to indexing, the ability to create custom local parameters for analytics is improved as well. In addition to using the full content of a field, it will be possible to create local parameters for bibliographic or holding tags to consider specific indicator and subfield values. For example, we have an analytics field for the whole MARC 300 tag. One could choose to create a field to focus on 300 subfield a or 300 subfield c.</a:t>
            </a:r>
          </a:p>
          <a:p>
            <a:endParaRPr lang="en-US" dirty="0"/>
          </a:p>
          <a:p>
            <a:r>
              <a:rPr lang="en-US" dirty="0"/>
              <a:t>Another indexing improvement that catalogers will see is a unified language codes list that covers codes used in the MARC 008 field and the MARC 041 field. This improvement should improve the options for languages found in search indexes and in the facets pane of search results.</a:t>
            </a:r>
          </a:p>
        </p:txBody>
      </p:sp>
      <p:sp>
        <p:nvSpPr>
          <p:cNvPr id="4" name="Slide Number Placeholder 3"/>
          <p:cNvSpPr>
            <a:spLocks noGrp="1"/>
          </p:cNvSpPr>
          <p:nvPr>
            <p:ph type="sldNum" sz="quarter" idx="5"/>
          </p:nvPr>
        </p:nvSpPr>
        <p:spPr/>
        <p:txBody>
          <a:bodyPr/>
          <a:lstStyle/>
          <a:p>
            <a:fld id="{02C10FA5-61A0-4A4F-AF80-7A6821C01AE6}" type="slidenum">
              <a:rPr lang="en-US" smtClean="0"/>
              <a:t>23</a:t>
            </a:fld>
            <a:endParaRPr lang="en-US"/>
          </a:p>
        </p:txBody>
      </p:sp>
    </p:spTree>
    <p:extLst>
      <p:ext uri="{BB962C8B-B14F-4D97-AF65-F5344CB8AC3E}">
        <p14:creationId xmlns:p14="http://schemas.microsoft.com/office/powerpoint/2010/main" val="1185530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[Acquisitions][Cataloging][Collections]</a:t>
            </a:r>
          </a:p>
          <a:p>
            <a:r>
              <a:rPr lang="en-US" dirty="0"/>
              <a:t>(Ted)</a:t>
            </a:r>
          </a:p>
          <a:p>
            <a:r>
              <a:rPr lang="en-US" dirty="0"/>
              <a:t>Alma’s Collection Development workflows, which stem from the functionality introduced through Rialto, include data and analyses to support shared collection management. One such mode is resource retention, where an institution may indicate that it has committed to retain a resource, for example as a last copy or as part of a cooperative collection project. Marking a record as committed to retain blocks the record from being deleted from Alma. </a:t>
            </a:r>
          </a:p>
          <a:p>
            <a:endParaRPr lang="en-US" dirty="0"/>
          </a:p>
          <a:p>
            <a:r>
              <a:rPr lang="en-US" dirty="0"/>
              <a:t>Retention may be marked in the bibliographic, holding, and item records, and the holding record is the new functionality coming in this release, an option that will work best with existing </a:t>
            </a:r>
            <a:r>
              <a:rPr lang="en-US" dirty="0" err="1"/>
              <a:t>consortial</a:t>
            </a:r>
            <a:r>
              <a:rPr lang="en-US" dirty="0"/>
              <a:t> practices. CARLI or institutions may specify a MARC tag that will contain details on record retention decisions. This field will then be copied into fields in analytics that flag retention for collection reports. The presence of this field and text will also block the record from deletion.</a:t>
            </a:r>
          </a:p>
          <a:p>
            <a:endParaRPr lang="en-US" dirty="0"/>
          </a:p>
        </p:txBody>
      </p:sp>
      <p:sp>
        <p:nvSpPr>
          <p:cNvPr id="4" name="Slide Number Placeholder 3"/>
          <p:cNvSpPr>
            <a:spLocks noGrp="1"/>
          </p:cNvSpPr>
          <p:nvPr>
            <p:ph type="sldNum" sz="quarter" idx="5"/>
          </p:nvPr>
        </p:nvSpPr>
        <p:spPr/>
        <p:txBody>
          <a:bodyPr/>
          <a:lstStyle/>
          <a:p>
            <a:fld id="{02C10FA5-61A0-4A4F-AF80-7A6821C01AE6}" type="slidenum">
              <a:rPr lang="en-US" smtClean="0"/>
              <a:t>24</a:t>
            </a:fld>
            <a:endParaRPr lang="en-US"/>
          </a:p>
        </p:txBody>
      </p:sp>
    </p:spTree>
    <p:extLst>
      <p:ext uri="{BB962C8B-B14F-4D97-AF65-F5344CB8AC3E}">
        <p14:creationId xmlns:p14="http://schemas.microsoft.com/office/powerpoint/2010/main" val="2682959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[Acquisitions] [Collections]</a:t>
            </a:r>
          </a:p>
          <a:p>
            <a:r>
              <a:rPr lang="en-US" dirty="0"/>
              <a: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new role, Collection Development Manager, is being added to handle the retention and deselection workflows, one that separates out the privileges from existing administrator roles. Staff at existing Rialto institutions should check that their roles are updated accurately.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 user has the Collection Development Manager roles, they will have access to workflows for organizing retention and deselection projects in Alma. These projects help identify resources that analyze physical inventory across institution zones. The projects may generate reports that contain detailed recommendations from the project and data for matching titles.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to these reports requires that an institution agree to the Data Sharing Profile for Collection Analysis and Development, so that their data may be visible to other institutions via these workflows. Shared data are limited to bibliographic and inventory data and loan counts. No personal or acquisitions data are shared.</a:t>
            </a:r>
          </a:p>
          <a:p>
            <a:endParaRPr lang="en-US" dirty="0"/>
          </a:p>
        </p:txBody>
      </p:sp>
      <p:sp>
        <p:nvSpPr>
          <p:cNvPr id="4" name="Slide Number Placeholder 3"/>
          <p:cNvSpPr>
            <a:spLocks noGrp="1"/>
          </p:cNvSpPr>
          <p:nvPr>
            <p:ph type="sldNum" sz="quarter" idx="5"/>
          </p:nvPr>
        </p:nvSpPr>
        <p:spPr/>
        <p:txBody>
          <a:bodyPr/>
          <a:lstStyle/>
          <a:p>
            <a:fld id="{02C10FA5-61A0-4A4F-AF80-7A6821C01AE6}" type="slidenum">
              <a:rPr lang="en-US" smtClean="0"/>
              <a:t>25</a:t>
            </a:fld>
            <a:endParaRPr lang="en-US"/>
          </a:p>
        </p:txBody>
      </p:sp>
    </p:spTree>
    <p:extLst>
      <p:ext uri="{BB962C8B-B14F-4D97-AF65-F5344CB8AC3E}">
        <p14:creationId xmlns:p14="http://schemas.microsoft.com/office/powerpoint/2010/main" val="3338890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[Acquisitions][Configuration]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Alma is being infused with artificial intelligence tools, and the latest addition is an AI Assistant for funds and ledgers. Staff users with the fund/ledger manager role can ask the assistant questions about funds and receive immediate responses as well as charts and summaries. This feature is available in beta during this preview period, and Ex Libris is interested in receiving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Now, Marisa Tolbert will describe some improvements for electronic resources management.</a:t>
            </a:r>
          </a:p>
        </p:txBody>
      </p:sp>
      <p:sp>
        <p:nvSpPr>
          <p:cNvPr id="4" name="Slide Number Placeholder 3"/>
          <p:cNvSpPr>
            <a:spLocks noGrp="1"/>
          </p:cNvSpPr>
          <p:nvPr>
            <p:ph type="sldNum" sz="quarter" idx="5"/>
          </p:nvPr>
        </p:nvSpPr>
        <p:spPr/>
        <p:txBody>
          <a:bodyPr/>
          <a:lstStyle/>
          <a:p>
            <a:fld id="{E2907A5B-076B-401F-B7D3-F1A7E629BACF}" type="slidenum">
              <a:rPr lang="en-US" smtClean="0"/>
              <a:t>26</a:t>
            </a:fld>
            <a:endParaRPr lang="en-US"/>
          </a:p>
        </p:txBody>
      </p:sp>
    </p:spTree>
    <p:extLst>
      <p:ext uri="{BB962C8B-B14F-4D97-AF65-F5344CB8AC3E}">
        <p14:creationId xmlns:p14="http://schemas.microsoft.com/office/powerpoint/2010/main" val="1011021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(Marisa) Electronic Resource Management, Primo/Discovery – Primo Searching</a:t>
            </a:r>
          </a:p>
          <a:p>
            <a:endParaRPr lang="en-US" dirty="0"/>
          </a:p>
          <a:p>
            <a:r>
              <a:rPr lang="en-US" dirty="0"/>
              <a:t>Hello! This is Marisa Tolbert from CARLI’s E-Resources unit here to share the electronic resource management feature release updates. </a:t>
            </a:r>
          </a:p>
          <a:p>
            <a:endParaRPr lang="en-US" dirty="0"/>
          </a:p>
          <a:p>
            <a:r>
              <a:rPr lang="en-US" dirty="0"/>
              <a:t>This first one changes the way the Alma Link Resolver handles searches for video records in Primo VE. Previously, video records would be falsely identified as books and results for book records would be mixed in with video record results. </a:t>
            </a:r>
          </a:p>
          <a:p>
            <a:endParaRPr lang="en-US" dirty="0"/>
          </a:p>
          <a:p>
            <a:r>
              <a:rPr lang="en-US" dirty="0"/>
              <a:t>Now, when patrons do video searches, only video records will display! In the slide image it shows a keyword search for “hippopotamus” where the search result is a video called, “Hippos: Africa’s River Giants.” This was after the Resource type facet for video was applied.</a:t>
            </a:r>
          </a:p>
        </p:txBody>
      </p:sp>
      <p:sp>
        <p:nvSpPr>
          <p:cNvPr id="4" name="Slide Number Placeholder 3"/>
          <p:cNvSpPr>
            <a:spLocks noGrp="1"/>
          </p:cNvSpPr>
          <p:nvPr>
            <p:ph type="sldNum" sz="quarter" idx="5"/>
          </p:nvPr>
        </p:nvSpPr>
        <p:spPr/>
        <p:txBody>
          <a:bodyPr/>
          <a:lstStyle/>
          <a:p>
            <a:fld id="{FC11CE79-5880-43CB-BFE1-2C51101A43ED}" type="slidenum">
              <a:rPr lang="en-US" smtClean="0"/>
              <a:t>27</a:t>
            </a:fld>
            <a:endParaRPr lang="en-US"/>
          </a:p>
        </p:txBody>
      </p:sp>
    </p:spTree>
    <p:extLst>
      <p:ext uri="{BB962C8B-B14F-4D97-AF65-F5344CB8AC3E}">
        <p14:creationId xmlns:p14="http://schemas.microsoft.com/office/powerpoint/2010/main" val="396437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7EEF8-1917-E871-F3A7-59A3B27EE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50BDA-B3E9-3E01-1CB1-3FB1A4938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C92FE-3596-E1F9-C306-15FB654B75DD}"/>
              </a:ext>
            </a:extLst>
          </p:cNvPr>
          <p:cNvSpPr>
            <a:spLocks noGrp="1"/>
          </p:cNvSpPr>
          <p:nvPr>
            <p:ph type="body" idx="1"/>
          </p:nvPr>
        </p:nvSpPr>
        <p:spPr/>
        <p:txBody>
          <a:bodyPr/>
          <a:lstStyle/>
          <a:p>
            <a:r>
              <a:rPr lang="en-US" dirty="0"/>
              <a:t>(Marisa) Electronic Resource Management</a:t>
            </a:r>
          </a:p>
          <a:p>
            <a:endParaRPr lang="en-US" dirty="0"/>
          </a:p>
          <a:p>
            <a:r>
              <a:rPr lang="en-US" dirty="0"/>
              <a:t>This change is one of my personal favorites…as all changes made to electronic collections, their services, and/or their portfolios are now all included in the history tab. Changes made to General notes, as well as Community Zone Updates Task List aka CZUTL are now included! The link in the chat will take you to the video tutorial demonstrating this updated feature.</a:t>
            </a:r>
          </a:p>
        </p:txBody>
      </p:sp>
      <p:sp>
        <p:nvSpPr>
          <p:cNvPr id="4" name="Slide Number Placeholder 3">
            <a:extLst>
              <a:ext uri="{FF2B5EF4-FFF2-40B4-BE49-F238E27FC236}">
                <a16:creationId xmlns:a16="http://schemas.microsoft.com/office/drawing/2014/main" id="{53BD5E49-623D-A3F1-E9CD-142E77C3AF9B}"/>
              </a:ext>
            </a:extLst>
          </p:cNvPr>
          <p:cNvSpPr>
            <a:spLocks noGrp="1"/>
          </p:cNvSpPr>
          <p:nvPr>
            <p:ph type="sldNum" sz="quarter" idx="5"/>
          </p:nvPr>
        </p:nvSpPr>
        <p:spPr/>
        <p:txBody>
          <a:bodyPr/>
          <a:lstStyle/>
          <a:p>
            <a:fld id="{FC11CE79-5880-43CB-BFE1-2C51101A43ED}" type="slidenum">
              <a:rPr lang="en-US" smtClean="0"/>
              <a:t>28</a:t>
            </a:fld>
            <a:endParaRPr lang="en-US"/>
          </a:p>
        </p:txBody>
      </p:sp>
    </p:spTree>
    <p:extLst>
      <p:ext uri="{BB962C8B-B14F-4D97-AF65-F5344CB8AC3E}">
        <p14:creationId xmlns:p14="http://schemas.microsoft.com/office/powerpoint/2010/main" val="2469419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EBEDD-03FE-E16F-B5D7-26583DF05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F39B7-7F40-CB87-B29D-0F0FB047F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63B3F-1A58-3BE9-3B57-0A4E8989D1F8}"/>
              </a:ext>
            </a:extLst>
          </p:cNvPr>
          <p:cNvSpPr>
            <a:spLocks noGrp="1"/>
          </p:cNvSpPr>
          <p:nvPr>
            <p:ph type="body" idx="1"/>
          </p:nvPr>
        </p:nvSpPr>
        <p:spPr/>
        <p:txBody>
          <a:bodyPr/>
          <a:lstStyle/>
          <a:p>
            <a:r>
              <a:rPr lang="en-US" dirty="0"/>
              <a:t>(Marisa) Electronic Resource Management</a:t>
            </a:r>
          </a:p>
          <a:p>
            <a:endParaRPr lang="en-US" dirty="0"/>
          </a:p>
          <a:p>
            <a:r>
              <a:rPr lang="en-US" dirty="0"/>
              <a:t>OUP – Oxford University Press monographs and serial holdings can now be managed by automation. For those of you who are already using </a:t>
            </a:r>
            <a:r>
              <a:rPr lang="en-US" dirty="0" err="1"/>
              <a:t>autoholdings</a:t>
            </a:r>
            <a:r>
              <a:rPr lang="en-US" dirty="0"/>
              <a:t> aka automatic upload of electronic holdings, you know that this will help simplify your workflow. For more information about how to set up </a:t>
            </a:r>
            <a:r>
              <a:rPr lang="en-US" dirty="0" err="1"/>
              <a:t>autoholdings</a:t>
            </a:r>
            <a:r>
              <a:rPr lang="en-US" dirty="0"/>
              <a:t> for OUP, visit the link in the chat.</a:t>
            </a:r>
          </a:p>
          <a:p>
            <a:endParaRPr lang="en-US" dirty="0"/>
          </a:p>
          <a:p>
            <a:r>
              <a:rPr lang="en-US" dirty="0"/>
              <a:t>This change is one of my personal favorites…as all changes made to electronic collections, their services, and/or their portfolios are now all included in the history tab. Changes made to General notes, as well as Community Zone Updates Task List aka CZUTL are now included! </a:t>
            </a:r>
          </a:p>
        </p:txBody>
      </p:sp>
      <p:sp>
        <p:nvSpPr>
          <p:cNvPr id="4" name="Slide Number Placeholder 3">
            <a:extLst>
              <a:ext uri="{FF2B5EF4-FFF2-40B4-BE49-F238E27FC236}">
                <a16:creationId xmlns:a16="http://schemas.microsoft.com/office/drawing/2014/main" id="{2E510804-BE05-9C43-B9DC-2ED15BD90C7F}"/>
              </a:ext>
            </a:extLst>
          </p:cNvPr>
          <p:cNvSpPr>
            <a:spLocks noGrp="1"/>
          </p:cNvSpPr>
          <p:nvPr>
            <p:ph type="sldNum" sz="quarter" idx="5"/>
          </p:nvPr>
        </p:nvSpPr>
        <p:spPr/>
        <p:txBody>
          <a:bodyPr/>
          <a:lstStyle/>
          <a:p>
            <a:fld id="{FC11CE79-5880-43CB-BFE1-2C51101A43ED}" type="slidenum">
              <a:rPr lang="en-US" smtClean="0"/>
              <a:t>29</a:t>
            </a:fld>
            <a:endParaRPr lang="en-US"/>
          </a:p>
        </p:txBody>
      </p:sp>
    </p:spTree>
    <p:extLst>
      <p:ext uri="{BB962C8B-B14F-4D97-AF65-F5344CB8AC3E}">
        <p14:creationId xmlns:p14="http://schemas.microsoft.com/office/powerpoint/2010/main" val="371948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(Debbie)</a:t>
            </a:r>
          </a:p>
          <a:p>
            <a:endParaRPr lang="en-US" dirty="0"/>
          </a:p>
        </p:txBody>
      </p:sp>
      <p:sp>
        <p:nvSpPr>
          <p:cNvPr id="4" name="Slide Number Placeholder 3"/>
          <p:cNvSpPr>
            <a:spLocks noGrp="1"/>
          </p:cNvSpPr>
          <p:nvPr>
            <p:ph type="sldNum" sz="quarter" idx="5"/>
          </p:nvPr>
        </p:nvSpPr>
        <p:spPr/>
        <p:txBody>
          <a:bodyPr/>
          <a:lstStyle/>
          <a:p>
            <a:fld id="{02C10FA5-61A0-4A4F-AF80-7A6821C01AE6}" type="slidenum">
              <a:rPr lang="en-US" smtClean="0"/>
              <a:t>3</a:t>
            </a:fld>
            <a:endParaRPr lang="en-US"/>
          </a:p>
        </p:txBody>
      </p:sp>
    </p:spTree>
    <p:extLst>
      <p:ext uri="{BB962C8B-B14F-4D97-AF65-F5344CB8AC3E}">
        <p14:creationId xmlns:p14="http://schemas.microsoft.com/office/powerpoint/2010/main" val="1279860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90DE6-65B1-978F-CBF9-953309F51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36782-4CFB-137E-AD37-2DFCD633C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C251B-6781-C34F-FF69-E770FB21B354}"/>
              </a:ext>
            </a:extLst>
          </p:cNvPr>
          <p:cNvSpPr>
            <a:spLocks noGrp="1"/>
          </p:cNvSpPr>
          <p:nvPr>
            <p:ph type="body" idx="1"/>
          </p:nvPr>
        </p:nvSpPr>
        <p:spPr/>
        <p:txBody>
          <a:bodyPr/>
          <a:lstStyle/>
          <a:p>
            <a:r>
              <a:rPr lang="en-US" dirty="0"/>
              <a:t>(Marisa) Electronic Resource Management, Primo/Discovery</a:t>
            </a:r>
          </a:p>
          <a:p>
            <a:endParaRPr lang="en-US" dirty="0"/>
          </a:p>
          <a:p>
            <a:r>
              <a:rPr lang="en-US" dirty="0"/>
              <a:t>With the online services order configuration, you can now search the IZ and NZ for collections and interfaces. An example of where the online services order comes in handy is when a library has a subscription to Academic Search Ultimate from EBSCO, but also has access to Academic Search Complete provided by CARLI. In this instance, this library may want their subscription prioritized in the Primo VE delivery services display over the collection provided by CARLI. This is one way this new feature comes in handy.</a:t>
            </a:r>
          </a:p>
          <a:p>
            <a:endParaRPr lang="en-US" dirty="0"/>
          </a:p>
          <a:p>
            <a:r>
              <a:rPr lang="en-US" dirty="0"/>
              <a:t>I do want to note that when I was testing this in one of the sandboxes that it appears you are only searching with the IZ search scope. If you try to change the search scope you will find that access is prevented. It is also the same if you click on Advanced. It displays radio buttons for the IZ, NZ, and CZ that are grayed out. The good news is that despite this design, it is a combined result search, meaning that it searches the IZ and the NZ. Any search results for the NZ will display the text “From Network” beneath the electronic collection name in the list of search results. This is what the screenshot in the slide is showing.</a:t>
            </a:r>
          </a:p>
        </p:txBody>
      </p:sp>
      <p:sp>
        <p:nvSpPr>
          <p:cNvPr id="4" name="Slide Number Placeholder 3">
            <a:extLst>
              <a:ext uri="{FF2B5EF4-FFF2-40B4-BE49-F238E27FC236}">
                <a16:creationId xmlns:a16="http://schemas.microsoft.com/office/drawing/2014/main" id="{4E142C39-E984-5A19-1E7F-E11C3CD0B9F6}"/>
              </a:ext>
            </a:extLst>
          </p:cNvPr>
          <p:cNvSpPr>
            <a:spLocks noGrp="1"/>
          </p:cNvSpPr>
          <p:nvPr>
            <p:ph type="sldNum" sz="quarter" idx="5"/>
          </p:nvPr>
        </p:nvSpPr>
        <p:spPr/>
        <p:txBody>
          <a:bodyPr/>
          <a:lstStyle/>
          <a:p>
            <a:fld id="{FC11CE79-5880-43CB-BFE1-2C51101A43ED}" type="slidenum">
              <a:rPr lang="en-US" smtClean="0"/>
              <a:t>30</a:t>
            </a:fld>
            <a:endParaRPr lang="en-US"/>
          </a:p>
        </p:txBody>
      </p:sp>
    </p:spTree>
    <p:extLst>
      <p:ext uri="{BB962C8B-B14F-4D97-AF65-F5344CB8AC3E}">
        <p14:creationId xmlns:p14="http://schemas.microsoft.com/office/powerpoint/2010/main" val="3692948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3104C-9E52-982A-792E-FF3DFD421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4FF5B-EF73-84B4-386E-C0BFD002F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B6C79-2DE8-D0C5-540A-26121E1B8712}"/>
              </a:ext>
            </a:extLst>
          </p:cNvPr>
          <p:cNvSpPr>
            <a:spLocks noGrp="1"/>
          </p:cNvSpPr>
          <p:nvPr>
            <p:ph type="body" idx="1"/>
          </p:nvPr>
        </p:nvSpPr>
        <p:spPr/>
        <p:txBody>
          <a:bodyPr/>
          <a:lstStyle/>
          <a:p>
            <a:r>
              <a:rPr lang="en-US" dirty="0"/>
              <a:t>(Marisa) Electronic Resource Management, Primo/Discovery – Primo Searching</a:t>
            </a:r>
          </a:p>
          <a:p>
            <a:endParaRPr lang="en-US" dirty="0"/>
          </a:p>
          <a:p>
            <a:r>
              <a:rPr lang="en-US" dirty="0" err="1"/>
              <a:t>Unpaywall</a:t>
            </a:r>
            <a:r>
              <a:rPr lang="en-US" dirty="0"/>
              <a:t> linking has been improved. The “Get PDF” service will now link directly to </a:t>
            </a:r>
            <a:r>
              <a:rPr lang="en-US" dirty="0" err="1"/>
              <a:t>Unpaywall</a:t>
            </a:r>
            <a:r>
              <a:rPr lang="en-US" dirty="0"/>
              <a:t> PDFs as the links are now coming from the CDI, instead of the Ex Libris/ProQuest API.</a:t>
            </a:r>
          </a:p>
          <a:p>
            <a:endParaRPr lang="en-US" dirty="0"/>
          </a:p>
          <a:p>
            <a:r>
              <a:rPr lang="en-US" dirty="0"/>
              <a:t>Here’s Yanira Cruz with one additional enhancement involving electronic resources and acquisitions.</a:t>
            </a:r>
          </a:p>
        </p:txBody>
      </p:sp>
      <p:sp>
        <p:nvSpPr>
          <p:cNvPr id="4" name="Slide Number Placeholder 3">
            <a:extLst>
              <a:ext uri="{FF2B5EF4-FFF2-40B4-BE49-F238E27FC236}">
                <a16:creationId xmlns:a16="http://schemas.microsoft.com/office/drawing/2014/main" id="{72890116-3978-01C8-823B-4B5CDCA23661}"/>
              </a:ext>
            </a:extLst>
          </p:cNvPr>
          <p:cNvSpPr>
            <a:spLocks noGrp="1"/>
          </p:cNvSpPr>
          <p:nvPr>
            <p:ph type="sldNum" sz="quarter" idx="5"/>
          </p:nvPr>
        </p:nvSpPr>
        <p:spPr/>
        <p:txBody>
          <a:bodyPr/>
          <a:lstStyle/>
          <a:p>
            <a:fld id="{FC11CE79-5880-43CB-BFE1-2C51101A43ED}" type="slidenum">
              <a:rPr lang="en-US" smtClean="0"/>
              <a:t>31</a:t>
            </a:fld>
            <a:endParaRPr lang="en-US"/>
          </a:p>
        </p:txBody>
      </p:sp>
    </p:spTree>
    <p:extLst>
      <p:ext uri="{BB962C8B-B14F-4D97-AF65-F5344CB8AC3E}">
        <p14:creationId xmlns:p14="http://schemas.microsoft.com/office/powerpoint/2010/main" val="500775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PO Line Cancellation: Enable Deletion of Related Inventory Even if Linked to CZ (Yanira)</a:t>
            </a:r>
          </a:p>
          <a:p>
            <a:br>
              <a:rPr lang="en-US" dirty="0"/>
            </a:br>
            <a:endParaRPr lang="en-US" sz="1200" dirty="0">
              <a:effectLst/>
            </a:endParaRPr>
          </a:p>
          <a:p>
            <a:r>
              <a:rPr lang="en-US" dirty="0"/>
              <a:t>Next, Martin Kong has an update on analytics behavior.</a:t>
            </a:r>
          </a:p>
        </p:txBody>
      </p:sp>
      <p:sp>
        <p:nvSpPr>
          <p:cNvPr id="4" name="Slide Number Placeholder 3"/>
          <p:cNvSpPr>
            <a:spLocks noGrp="1"/>
          </p:cNvSpPr>
          <p:nvPr>
            <p:ph type="sldNum" sz="quarter" idx="5"/>
          </p:nvPr>
        </p:nvSpPr>
        <p:spPr/>
        <p:txBody>
          <a:bodyPr/>
          <a:lstStyle/>
          <a:p>
            <a:fld id="{E2907A5B-076B-401F-B7D3-F1A7E629BACF}" type="slidenum">
              <a:rPr lang="en-US" smtClean="0"/>
              <a:t>32</a:t>
            </a:fld>
            <a:endParaRPr lang="en-US"/>
          </a:p>
        </p:txBody>
      </p:sp>
    </p:spTree>
    <p:extLst>
      <p:ext uri="{BB962C8B-B14F-4D97-AF65-F5344CB8AC3E}">
        <p14:creationId xmlns:p14="http://schemas.microsoft.com/office/powerpoint/2010/main" val="3374791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Analytics/Statistics</a:t>
            </a:r>
          </a:p>
          <a:p>
            <a:r>
              <a:rPr lang="en-US" dirty="0"/>
              <a:t>Martin</a:t>
            </a:r>
          </a:p>
          <a:p>
            <a:endParaRPr lang="en-US" dirty="0"/>
          </a:p>
          <a:p>
            <a:r>
              <a:rPr lang="en-US" dirty="0"/>
              <a:t>Moving on to Primo VE improvements, here’s Jessica Gibson.</a:t>
            </a:r>
          </a:p>
        </p:txBody>
      </p:sp>
      <p:sp>
        <p:nvSpPr>
          <p:cNvPr id="4" name="Slide Number Placeholder 3"/>
          <p:cNvSpPr>
            <a:spLocks noGrp="1"/>
          </p:cNvSpPr>
          <p:nvPr>
            <p:ph type="sldNum" sz="quarter" idx="5"/>
          </p:nvPr>
        </p:nvSpPr>
        <p:spPr/>
        <p:txBody>
          <a:bodyPr/>
          <a:lstStyle/>
          <a:p>
            <a:fld id="{CBA1508E-74C3-4DFC-847F-EA8C5BAA852A}" type="slidenum">
              <a:rPr lang="en-US" smtClean="0"/>
              <a:t>33</a:t>
            </a:fld>
            <a:endParaRPr lang="en-US"/>
          </a:p>
        </p:txBody>
      </p:sp>
    </p:spTree>
    <p:extLst>
      <p:ext uri="{BB962C8B-B14F-4D97-AF65-F5344CB8AC3E}">
        <p14:creationId xmlns:p14="http://schemas.microsoft.com/office/powerpoint/2010/main" val="1396926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 VE/Discovery</a:t>
            </a:r>
          </a:p>
          <a:p>
            <a:endParaRPr lang="en-US" dirty="0"/>
          </a:p>
          <a:p>
            <a:r>
              <a:rPr lang="en-US" dirty="0"/>
              <a:t>One final reminder that if your library has Collections in Alma, as of the January update, Collections without a defined thumbnail will appear without an image. You can define thumbnails explicitly for Collections and Subcollections, using the Manage Collections tool in Alma, see Ex </a:t>
            </a:r>
            <a:r>
              <a:rPr lang="en-US" dirty="0" err="1"/>
              <a:t>Libris’s</a:t>
            </a:r>
            <a:r>
              <a:rPr lang="en-US" dirty="0"/>
              <a:t> documentation.</a:t>
            </a:r>
          </a:p>
        </p:txBody>
      </p:sp>
      <p:sp>
        <p:nvSpPr>
          <p:cNvPr id="4" name="Slide Number Placeholder 3"/>
          <p:cNvSpPr>
            <a:spLocks noGrp="1"/>
          </p:cNvSpPr>
          <p:nvPr>
            <p:ph type="sldNum" sz="quarter" idx="5"/>
          </p:nvPr>
        </p:nvSpPr>
        <p:spPr/>
        <p:txBody>
          <a:bodyPr/>
          <a:lstStyle/>
          <a:p>
            <a:fld id="{E4624CCB-1200-7B41-8C5E-0CF6ADC8FD58}" type="slidenum">
              <a:rPr lang="en-US" smtClean="0"/>
              <a:t>34</a:t>
            </a:fld>
            <a:endParaRPr lang="en-US"/>
          </a:p>
        </p:txBody>
      </p:sp>
    </p:spTree>
    <p:extLst>
      <p:ext uri="{BB962C8B-B14F-4D97-AF65-F5344CB8AC3E}">
        <p14:creationId xmlns:p14="http://schemas.microsoft.com/office/powerpoint/2010/main" val="2126485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 VE/Discovery</a:t>
            </a:r>
          </a:p>
          <a:p>
            <a:endParaRPr lang="en-US" dirty="0"/>
          </a:p>
          <a:p>
            <a:r>
              <a:rPr lang="en-US" dirty="0"/>
              <a:t>Starting in January 2026, Ex Libris has moved to a monthly update schedule for Citation Style Languages or CSLs to reduce the gap in time between new editions being available and customers being able to use them in Primo VE.  They will publish this information in the monthly release notes.</a:t>
            </a:r>
          </a:p>
          <a:p>
            <a:endParaRPr lang="en-US" dirty="0"/>
          </a:p>
          <a:p>
            <a:r>
              <a:rPr lang="en-US" dirty="0"/>
              <a:t>In case you didn’t know, the Citations feature in Primo VE uses the open-source GitHub CSL Style Repository for its formatting. Some citations are available out of the box, and library can add or update the citations. For more information, see Ex </a:t>
            </a:r>
            <a:r>
              <a:rPr lang="en-US" dirty="0" err="1"/>
              <a:t>Libris’s</a:t>
            </a:r>
            <a:r>
              <a:rPr lang="en-US" dirty="0"/>
              <a:t> documentation ”Managing Citation Styles for Primo VE.”</a:t>
            </a:r>
          </a:p>
        </p:txBody>
      </p:sp>
      <p:sp>
        <p:nvSpPr>
          <p:cNvPr id="4" name="Slide Number Placeholder 3"/>
          <p:cNvSpPr>
            <a:spLocks noGrp="1"/>
          </p:cNvSpPr>
          <p:nvPr>
            <p:ph type="sldNum" sz="quarter" idx="5"/>
          </p:nvPr>
        </p:nvSpPr>
        <p:spPr/>
        <p:txBody>
          <a:bodyPr/>
          <a:lstStyle/>
          <a:p>
            <a:fld id="{E4624CCB-1200-7B41-8C5E-0CF6ADC8FD58}" type="slidenum">
              <a:rPr lang="en-US" smtClean="0"/>
              <a:t>35</a:t>
            </a:fld>
            <a:endParaRPr lang="en-US"/>
          </a:p>
        </p:txBody>
      </p:sp>
    </p:spTree>
    <p:extLst>
      <p:ext uri="{BB962C8B-B14F-4D97-AF65-F5344CB8AC3E}">
        <p14:creationId xmlns:p14="http://schemas.microsoft.com/office/powerpoint/2010/main" val="2136528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 VE/Discovery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Throughout 2025, Ex Libris was making monthly releases to the NDE UI only but is scaling that back to quarterly releases in 2026. You can see their 2026 plans on their “Available Features, Functionality and Release Plan for NDE UI”  webpage.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reminder that the NDE UI is available to all customers for testing and planning and CARLI staff and the CARLI Discovery Primo VE Committee have begun testing.</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I-Share libraries should not go live with NDE until CARLI has announced that our testing is complete and that we have confirms all necessary functionality for I-Share is present.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 that caveat, I-Share libraries can make tentative plans to go live with NDE after July 1, 2026.   However, given the current state of the NDE UI, which is still missing some basic functionality that Primo VE has, CARLI staff feel that summer 2027 may be a better target date for I-Share libraries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I-Share libraries should make plans to migrate to NDE UI no later than January 2028.</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Watch for more guidance, documentation, and support for I-Share libraries emerging over the next few months on CARLI’s Primo VE NDE UI for I-Share webpage and via email announcement to I-Share Liaisons and </a:t>
            </a:r>
            <a:r>
              <a:rPr lang="en-US" sz="1200" kern="1200">
                <a:solidFill>
                  <a:schemeClr val="tx1"/>
                </a:solidFill>
                <a:effectLst/>
                <a:latin typeface="+mn-lt"/>
                <a:ea typeface="+mn-ea"/>
                <a:cs typeface="+mn-cs"/>
              </a:rPr>
              <a:t>the CARLI pve-ig</a:t>
            </a:r>
            <a:r>
              <a:rPr lang="en-US" sz="1200" kern="1200" dirty="0">
                <a:solidFill>
                  <a:schemeClr val="tx1"/>
                </a:solidFill>
                <a:effectLst/>
                <a:latin typeface="+mn-lt"/>
                <a:ea typeface="+mn-ea"/>
                <a:cs typeface="+mn-cs"/>
              </a:rPr>
              <a:t> email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624CCB-1200-7B41-8C5E-0CF6ADC8FD58}" type="slidenum">
              <a:rPr lang="en-US" smtClean="0"/>
              <a:t>36</a:t>
            </a:fld>
            <a:endParaRPr lang="en-US"/>
          </a:p>
        </p:txBody>
      </p:sp>
    </p:spTree>
    <p:extLst>
      <p:ext uri="{BB962C8B-B14F-4D97-AF65-F5344CB8AC3E}">
        <p14:creationId xmlns:p14="http://schemas.microsoft.com/office/powerpoint/2010/main" val="190176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(Debbie)</a:t>
            </a:r>
          </a:p>
          <a:p>
            <a:endParaRPr lang="en-US" dirty="0"/>
          </a:p>
          <a:p>
            <a:r>
              <a:rPr lang="en-US" dirty="0"/>
              <a:t>In today’s presentation, we are highlighting those updates in Alma and Primo VE that are the most important to the I-Share environment. In the interest of time, we’re not covering everything, so we encourage you to review the release notes yourself. You may find something that is practical to your local uses, though you will also encounter some updates that don’t apply in I-Share at all. If you have any questions about updates, please contact us at support@carli.illinois.edu.</a:t>
            </a:r>
          </a:p>
          <a:p>
            <a:endParaRPr lang="en-US" dirty="0"/>
          </a:p>
          <a:p>
            <a:r>
              <a:rPr lang="en-US" dirty="0"/>
              <a:t>Our slides are available for sharing with your colleagues from the event page where you registered. Slides have been marked with audience tags to help you get information to the right people at your institution.</a:t>
            </a:r>
          </a:p>
          <a:p>
            <a:endParaRPr lang="en-US" dirty="0"/>
          </a:p>
          <a:p>
            <a:r>
              <a:rPr lang="en-US" dirty="0"/>
              <a:t>With that, let’s get into our first set of Alma updates, and leading us of is Adrienne Radzvickas.</a:t>
            </a:r>
          </a:p>
        </p:txBody>
      </p:sp>
      <p:sp>
        <p:nvSpPr>
          <p:cNvPr id="4" name="Slide Number Placeholder 3"/>
          <p:cNvSpPr>
            <a:spLocks noGrp="1"/>
          </p:cNvSpPr>
          <p:nvPr>
            <p:ph type="sldNum" sz="quarter" idx="5"/>
          </p:nvPr>
        </p:nvSpPr>
        <p:spPr/>
        <p:txBody>
          <a:bodyPr/>
          <a:lstStyle/>
          <a:p>
            <a:fld id="{02C10FA5-61A0-4A4F-AF80-7A6821C01AE6}" type="slidenum">
              <a:rPr lang="en-US" smtClean="0"/>
              <a:t>4</a:t>
            </a:fld>
            <a:endParaRPr lang="en-US"/>
          </a:p>
        </p:txBody>
      </p:sp>
    </p:spTree>
    <p:extLst>
      <p:ext uri="{BB962C8B-B14F-4D97-AF65-F5344CB8AC3E}">
        <p14:creationId xmlns:p14="http://schemas.microsoft.com/office/powerpoint/2010/main" val="16125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Fulfillment (Adrienne)</a:t>
            </a:r>
          </a:p>
        </p:txBody>
      </p:sp>
      <p:sp>
        <p:nvSpPr>
          <p:cNvPr id="4" name="Slide Number Placeholder 3"/>
          <p:cNvSpPr>
            <a:spLocks noGrp="1"/>
          </p:cNvSpPr>
          <p:nvPr>
            <p:ph type="sldNum" sz="quarter" idx="5"/>
          </p:nvPr>
        </p:nvSpPr>
        <p:spPr/>
        <p:txBody>
          <a:bodyPr/>
          <a:lstStyle/>
          <a:p>
            <a:fld id="{90BF90AB-AA1D-4DB9-A7A0-8EC54D4AE0C2}" type="slidenum">
              <a:rPr lang="en-US" smtClean="0"/>
              <a:t>5</a:t>
            </a:fld>
            <a:endParaRPr lang="en-US"/>
          </a:p>
        </p:txBody>
      </p:sp>
    </p:spTree>
    <p:extLst>
      <p:ext uri="{BB962C8B-B14F-4D97-AF65-F5344CB8AC3E}">
        <p14:creationId xmlns:p14="http://schemas.microsoft.com/office/powerpoint/2010/main" val="52770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a:t>
            </a:r>
          </a:p>
        </p:txBody>
      </p:sp>
      <p:sp>
        <p:nvSpPr>
          <p:cNvPr id="4" name="Slide Number Placeholder 3"/>
          <p:cNvSpPr>
            <a:spLocks noGrp="1"/>
          </p:cNvSpPr>
          <p:nvPr>
            <p:ph type="sldNum" sz="quarter" idx="5"/>
          </p:nvPr>
        </p:nvSpPr>
        <p:spPr/>
        <p:txBody>
          <a:bodyPr/>
          <a:lstStyle/>
          <a:p>
            <a:fld id="{90BF90AB-AA1D-4DB9-A7A0-8EC54D4AE0C2}" type="slidenum">
              <a:rPr lang="en-US" smtClean="0"/>
              <a:t>6</a:t>
            </a:fld>
            <a:endParaRPr lang="en-US"/>
          </a:p>
        </p:txBody>
      </p:sp>
    </p:spTree>
    <p:extLst>
      <p:ext uri="{BB962C8B-B14F-4D97-AF65-F5344CB8AC3E}">
        <p14:creationId xmlns:p14="http://schemas.microsoft.com/office/powerpoint/2010/main" val="18052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Everyone (Adrienne) For example, to search for users with a circulation desk operator role in the scope of the Main Library. This new option enhances search options and enables the creation of user sets based on their roles and scopes.</a:t>
            </a:r>
          </a:p>
          <a:p>
            <a:endParaRPr lang="en-US" dirty="0"/>
          </a:p>
        </p:txBody>
      </p:sp>
      <p:sp>
        <p:nvSpPr>
          <p:cNvPr id="4" name="Slide Number Placeholder 3"/>
          <p:cNvSpPr>
            <a:spLocks noGrp="1"/>
          </p:cNvSpPr>
          <p:nvPr>
            <p:ph type="sldNum" sz="quarter" idx="5"/>
          </p:nvPr>
        </p:nvSpPr>
        <p:spPr/>
        <p:txBody>
          <a:bodyPr/>
          <a:lstStyle/>
          <a:p>
            <a:fld id="{90BF90AB-AA1D-4DB9-A7A0-8EC54D4AE0C2}" type="slidenum">
              <a:rPr lang="en-US" smtClean="0"/>
              <a:t>7</a:t>
            </a:fld>
            <a:endParaRPr lang="en-US"/>
          </a:p>
        </p:txBody>
      </p:sp>
    </p:spTree>
    <p:extLst>
      <p:ext uri="{BB962C8B-B14F-4D97-AF65-F5344CB8AC3E}">
        <p14:creationId xmlns:p14="http://schemas.microsoft.com/office/powerpoint/2010/main" val="287494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Everyone (Adrienne) allowing for easy location of specific set members. This is especially useful for users who want to quickly or temporarily refine their search query, without having to update an advanced search with additional search criteria.</a:t>
            </a:r>
          </a:p>
          <a:p>
            <a:endParaRPr lang="en-US" dirty="0"/>
          </a:p>
        </p:txBody>
      </p:sp>
      <p:sp>
        <p:nvSpPr>
          <p:cNvPr id="4" name="Slide Number Placeholder 3"/>
          <p:cNvSpPr>
            <a:spLocks noGrp="1"/>
          </p:cNvSpPr>
          <p:nvPr>
            <p:ph type="sldNum" sz="quarter" idx="5"/>
          </p:nvPr>
        </p:nvSpPr>
        <p:spPr/>
        <p:txBody>
          <a:bodyPr/>
          <a:lstStyle/>
          <a:p>
            <a:fld id="{90BF90AB-AA1D-4DB9-A7A0-8EC54D4AE0C2}" type="slidenum">
              <a:rPr lang="en-US" smtClean="0"/>
              <a:t>8</a:t>
            </a:fld>
            <a:endParaRPr lang="en-US"/>
          </a:p>
        </p:txBody>
      </p:sp>
    </p:spTree>
    <p:extLst>
      <p:ext uri="{BB962C8B-B14F-4D97-AF65-F5344CB8AC3E}">
        <p14:creationId xmlns:p14="http://schemas.microsoft.com/office/powerpoint/2010/main" val="329228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a:t>
            </a:r>
          </a:p>
        </p:txBody>
      </p:sp>
      <p:sp>
        <p:nvSpPr>
          <p:cNvPr id="4" name="Slide Number Placeholder 3"/>
          <p:cNvSpPr>
            <a:spLocks noGrp="1"/>
          </p:cNvSpPr>
          <p:nvPr>
            <p:ph type="sldNum" sz="quarter" idx="5"/>
          </p:nvPr>
        </p:nvSpPr>
        <p:spPr/>
        <p:txBody>
          <a:bodyPr/>
          <a:lstStyle/>
          <a:p>
            <a:fld id="{90BF90AB-AA1D-4DB9-A7A0-8EC54D4AE0C2}" type="slidenum">
              <a:rPr lang="en-US" smtClean="0"/>
              <a:t>9</a:t>
            </a:fld>
            <a:endParaRPr lang="en-US"/>
          </a:p>
        </p:txBody>
      </p:sp>
    </p:spTree>
    <p:extLst>
      <p:ext uri="{BB962C8B-B14F-4D97-AF65-F5344CB8AC3E}">
        <p14:creationId xmlns:p14="http://schemas.microsoft.com/office/powerpoint/2010/main" val="1778390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8085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567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361237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21365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137553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749862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892263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362287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307220" y="-94785"/>
            <a:ext cx="109728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p:nvPicPr>
        <p:blipFill>
          <a:blip r:embed="rId2"/>
          <a:stretch>
            <a:fillRect/>
          </a:stretch>
        </p:blipFill>
        <p:spPr>
          <a:xfrm>
            <a:off x="0" y="6159500"/>
            <a:ext cx="2353733" cy="698500"/>
          </a:xfrm>
          <a:prstGeom prst="rect">
            <a:avLst/>
          </a:prstGeom>
        </p:spPr>
      </p:pic>
    </p:spTree>
    <p:extLst>
      <p:ext uri="{BB962C8B-B14F-4D97-AF65-F5344CB8AC3E}">
        <p14:creationId xmlns:p14="http://schemas.microsoft.com/office/powerpoint/2010/main" val="113807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49488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16019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43797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8399784" y="1028736"/>
            <a:ext cx="3792216"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2">
            <a:extLst>
              <a:ext uri="{FF2B5EF4-FFF2-40B4-BE49-F238E27FC236}">
                <a16:creationId xmlns:a16="http://schemas.microsoft.com/office/drawing/2014/main" id="{A054B965-4D7C-4CBD-8A94-7852BE4E4573}"/>
              </a:ext>
            </a:extLst>
          </p:cNvPr>
          <p:cNvSpPr/>
          <p:nvPr/>
        </p:nvSpPr>
        <p:spPr>
          <a:xfrm rot="16200000">
            <a:off x="8737581" y="2478111"/>
            <a:ext cx="4602537" cy="2306305"/>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CC9C715B-D967-4E36-BF64-BCDC51CCC933}"/>
              </a:ext>
            </a:extLst>
          </p:cNvPr>
          <p:cNvSpPr/>
          <p:nvPr/>
        </p:nvSpPr>
        <p:spPr>
          <a:xfrm>
            <a:off x="8574475" y="4401520"/>
            <a:ext cx="3720556"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399" y="2491161"/>
            <a:ext cx="3120396" cy="2389459"/>
          </a:xfrm>
          <a:prstGeom prst="rect">
            <a:avLst/>
          </a:prstGeom>
        </p:spPr>
      </p:pic>
      <p:sp>
        <p:nvSpPr>
          <p:cNvPr id="3" name="Slide Number Placeholder 2"/>
          <p:cNvSpPr>
            <a:spLocks noGrp="1"/>
          </p:cNvSpPr>
          <p:nvPr>
            <p:ph type="sldNum" sz="quarter" idx="10"/>
          </p:nvPr>
        </p:nvSpPr>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527382" y="1028736"/>
            <a:ext cx="7749455"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11117620" y="1325628"/>
            <a:ext cx="629973"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8666256" y="5157194"/>
            <a:ext cx="1116411"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39BA4C5E-9346-449D-87A7-BDEC4A2014DF}"/>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90523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54986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1594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81371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64361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47152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84599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4877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19766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1038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9664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03278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130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82218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84699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19681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48778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4A43DC70-FB84-44F2-971D-888CDB2BEC46}"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66486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0BE-5B6C-91CF-4AB4-081FE96DC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8F920-014B-11F0-74D1-C3856E40E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9B27B-160F-28C3-A96E-3E0ABC0A98C6}"/>
              </a:ext>
            </a:extLst>
          </p:cNvPr>
          <p:cNvSpPr>
            <a:spLocks noGrp="1"/>
          </p:cNvSpPr>
          <p:nvPr>
            <p:ph type="dt" sz="half" idx="10"/>
          </p:nvPr>
        </p:nvSpPr>
        <p:spPr/>
        <p:txBody>
          <a:bodyPr/>
          <a:lstStyle/>
          <a:p>
            <a:fld id="{136CB16D-1747-4284-92E6-8ADF947D74D4}" type="datetimeFigureOut">
              <a:rPr lang="en-US" smtClean="0"/>
              <a:t>1/29/2026</a:t>
            </a:fld>
            <a:endParaRPr lang="en-US"/>
          </a:p>
        </p:txBody>
      </p:sp>
      <p:sp>
        <p:nvSpPr>
          <p:cNvPr id="5" name="Footer Placeholder 4">
            <a:extLst>
              <a:ext uri="{FF2B5EF4-FFF2-40B4-BE49-F238E27FC236}">
                <a16:creationId xmlns:a16="http://schemas.microsoft.com/office/drawing/2014/main" id="{E776D981-2858-D491-EEBD-85CCEE586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BE17C-526B-4103-F3C8-77B8C3423A37}"/>
              </a:ext>
            </a:extLst>
          </p:cNvPr>
          <p:cNvSpPr>
            <a:spLocks noGrp="1"/>
          </p:cNvSpPr>
          <p:nvPr>
            <p:ph type="sldNum" sz="quarter" idx="12"/>
          </p:nvPr>
        </p:nvSpPr>
        <p:spPr/>
        <p:txBody>
          <a:bodyPr/>
          <a:lstStyle/>
          <a:p>
            <a:fld id="{4A43DC70-FB84-44F2-971D-888CDB2BEC46}" type="slidenum">
              <a:rPr lang="en-US" smtClean="0"/>
              <a:t>‹#›</a:t>
            </a:fld>
            <a:endParaRPr lang="en-US"/>
          </a:p>
        </p:txBody>
      </p:sp>
    </p:spTree>
    <p:extLst>
      <p:ext uri="{BB962C8B-B14F-4D97-AF65-F5344CB8AC3E}">
        <p14:creationId xmlns:p14="http://schemas.microsoft.com/office/powerpoint/2010/main" val="297481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4DFE-970B-670D-95D8-E42237B1A7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3AE659-438D-6998-32DE-5ECE90221F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F4946C-30B5-3B43-9B69-F39FD6B62A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A47A1-DB0C-FD4C-07D4-5B1167BE3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26EB84-B63F-46D7-2B47-B2DC8F2975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7E7C64-6DD9-95B5-F877-8020D30B4E45}"/>
              </a:ext>
            </a:extLst>
          </p:cNvPr>
          <p:cNvSpPr>
            <a:spLocks noGrp="1"/>
          </p:cNvSpPr>
          <p:nvPr>
            <p:ph type="dt" sz="half" idx="10"/>
          </p:nvPr>
        </p:nvSpPr>
        <p:spPr/>
        <p:txBody>
          <a:bodyPr/>
          <a:lstStyle/>
          <a:p>
            <a:fld id="{136CB16D-1747-4284-92E6-8ADF947D74D4}" type="datetimeFigureOut">
              <a:rPr lang="en-US" smtClean="0"/>
              <a:t>1/29/2026</a:t>
            </a:fld>
            <a:endParaRPr lang="en-US"/>
          </a:p>
        </p:txBody>
      </p:sp>
      <p:sp>
        <p:nvSpPr>
          <p:cNvPr id="8" name="Footer Placeholder 7">
            <a:extLst>
              <a:ext uri="{FF2B5EF4-FFF2-40B4-BE49-F238E27FC236}">
                <a16:creationId xmlns:a16="http://schemas.microsoft.com/office/drawing/2014/main" id="{BBB6DECD-903B-1F57-017C-AD33B9A72D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9C6C6-4ECF-35C3-35EF-C4795CA3C34A}"/>
              </a:ext>
            </a:extLst>
          </p:cNvPr>
          <p:cNvSpPr>
            <a:spLocks noGrp="1"/>
          </p:cNvSpPr>
          <p:nvPr>
            <p:ph type="sldNum" sz="quarter" idx="12"/>
          </p:nvPr>
        </p:nvSpPr>
        <p:spPr/>
        <p:txBody>
          <a:bodyPr/>
          <a:lstStyle/>
          <a:p>
            <a:fld id="{4A43DC70-FB84-44F2-971D-888CDB2BEC46}" type="slidenum">
              <a:rPr lang="en-US" smtClean="0"/>
              <a:t>‹#›</a:t>
            </a:fld>
            <a:endParaRPr lang="en-US"/>
          </a:p>
        </p:txBody>
      </p:sp>
    </p:spTree>
    <p:extLst>
      <p:ext uri="{BB962C8B-B14F-4D97-AF65-F5344CB8AC3E}">
        <p14:creationId xmlns:p14="http://schemas.microsoft.com/office/powerpoint/2010/main" val="987741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2CCA-7E71-E5F9-7843-E36D19EE9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83FC7A-62C1-3719-DD98-4BCFA52DC2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DEFBD3-7F0A-3241-2D9A-63BC410C77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3B80C8-A4BB-BA73-15E2-2B28EFCD81C0}"/>
              </a:ext>
            </a:extLst>
          </p:cNvPr>
          <p:cNvSpPr>
            <a:spLocks noGrp="1"/>
          </p:cNvSpPr>
          <p:nvPr>
            <p:ph type="dt" sz="half" idx="10"/>
          </p:nvPr>
        </p:nvSpPr>
        <p:spPr/>
        <p:txBody>
          <a:bodyPr/>
          <a:lstStyle/>
          <a:p>
            <a:fld id="{136CB16D-1747-4284-92E6-8ADF947D74D4}" type="datetimeFigureOut">
              <a:rPr lang="en-US" smtClean="0"/>
              <a:t>1/29/2026</a:t>
            </a:fld>
            <a:endParaRPr lang="en-US"/>
          </a:p>
        </p:txBody>
      </p:sp>
      <p:sp>
        <p:nvSpPr>
          <p:cNvPr id="6" name="Footer Placeholder 5">
            <a:extLst>
              <a:ext uri="{FF2B5EF4-FFF2-40B4-BE49-F238E27FC236}">
                <a16:creationId xmlns:a16="http://schemas.microsoft.com/office/drawing/2014/main" id="{C3A91C6A-60D5-EBE2-4DF5-C8C581BC9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55053-45B4-7AE0-B54C-90E9FB47252B}"/>
              </a:ext>
            </a:extLst>
          </p:cNvPr>
          <p:cNvSpPr>
            <a:spLocks noGrp="1"/>
          </p:cNvSpPr>
          <p:nvPr>
            <p:ph type="sldNum" sz="quarter" idx="12"/>
          </p:nvPr>
        </p:nvSpPr>
        <p:spPr/>
        <p:txBody>
          <a:bodyPr/>
          <a:lstStyle/>
          <a:p>
            <a:fld id="{4A43DC70-FB84-44F2-971D-888CDB2BEC46}" type="slidenum">
              <a:rPr lang="en-US" smtClean="0"/>
              <a:t>‹#›</a:t>
            </a:fld>
            <a:endParaRPr lang="en-US"/>
          </a:p>
        </p:txBody>
      </p:sp>
    </p:spTree>
    <p:extLst>
      <p:ext uri="{BB962C8B-B14F-4D97-AF65-F5344CB8AC3E}">
        <p14:creationId xmlns:p14="http://schemas.microsoft.com/office/powerpoint/2010/main" val="270683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36362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8" y="1358903"/>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3"/>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73300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7" y="977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6"/>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20587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 y="12276"/>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2"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40764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8"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5" y="2882903"/>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8825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6"/>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89794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5"/>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99164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29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6" name="Title 1"/>
          <p:cNvSpPr>
            <a:spLocks noGrp="1"/>
          </p:cNvSpPr>
          <p:nvPr>
            <p:ph type="title"/>
          </p:nvPr>
        </p:nvSpPr>
        <p:spPr>
          <a:xfrm>
            <a:off x="7798571" y="273053"/>
            <a:ext cx="4011084"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366957" y="273053"/>
            <a:ext cx="6517793"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1" y="1054107"/>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629354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2"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4" name="Title 1"/>
          <p:cNvSpPr>
            <a:spLocks noGrp="1"/>
          </p:cNvSpPr>
          <p:nvPr>
            <p:ph type="title"/>
          </p:nvPr>
        </p:nvSpPr>
        <p:spPr>
          <a:xfrm>
            <a:off x="609600" y="274641"/>
            <a:ext cx="8657552"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2"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9"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9"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9"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826933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5" y="5323457"/>
            <a:ext cx="9698181"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0257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2353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3496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115327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274098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68211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6933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8"/>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8"/>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68069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3582980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5369703"/>
            <a:ext cx="11329500"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8"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93009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3"/>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2000"/>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745454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609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0064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65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421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5104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theme" Target="../theme/theme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2840322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8"/>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grpSp>
    </p:spTree>
    <p:extLst>
      <p:ext uri="{BB962C8B-B14F-4D97-AF65-F5344CB8AC3E}">
        <p14:creationId xmlns:p14="http://schemas.microsoft.com/office/powerpoint/2010/main" val="31876371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txStyles>
    <p:titleStyle>
      <a:lvl1pPr algn="l" defTabSz="342900" rtl="0" eaLnBrk="1" fontAlgn="base" hangingPunct="1">
        <a:spcBef>
          <a:spcPct val="0"/>
        </a:spcBef>
        <a:spcAft>
          <a:spcPct val="0"/>
        </a:spcAft>
        <a:defRPr sz="2700" kern="1200">
          <a:solidFill>
            <a:schemeClr val="tx1"/>
          </a:solidFill>
          <a:latin typeface="+mj-lt"/>
          <a:ea typeface="ＭＳ Ｐゴシック" charset="0"/>
          <a:cs typeface="ＭＳ Ｐゴシック" charset="0"/>
        </a:defRPr>
      </a:lvl1pPr>
      <a:lvl2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2pPr>
      <a:lvl3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3pPr>
      <a:lvl4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4pPr>
      <a:lvl5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5pPr>
      <a:lvl6pPr marL="3429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9pPr>
    </p:titleStyle>
    <p:bodyStyle>
      <a:lvl1pPr algn="l" defTabSz="342900" rtl="0" eaLnBrk="1" fontAlgn="base" hangingPunct="1">
        <a:spcBef>
          <a:spcPct val="20000"/>
        </a:spcBef>
        <a:spcAft>
          <a:spcPct val="0"/>
        </a:spcAft>
        <a:defRPr sz="1875"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65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425"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05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005Introduction_to_Metadata_Management/BIBFRAME_Support?mt-draft=tru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videos.clarivate.com/watch/WqyDtnmD6hwT71AkXUp4GN" TargetMode="External"/><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PV_MIwPwb-s&amp;hd=1"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90Integrations_with_External_Systems/030Resource_Management/Upload_Electronic_Holdings_from_Oxford_University_Pres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carli.illinois.edu/carli-news-january-29-2026" TargetMode="External"/><Relationship Id="rId3" Type="http://schemas.openxmlformats.org/officeDocument/2006/relationships/hyperlink" Target="https://www.carli.illinois.edu/ermc-presents-understanding-counter-stats-including-transition-51" TargetMode="External"/><Relationship Id="rId7"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carli.illinois.edu/technical-services-qa-dei-options-alma-and-primo-ve" TargetMode="External"/><Relationship Id="rId5" Type="http://schemas.openxmlformats.org/officeDocument/2006/relationships/hyperlink" Target="https://www.carli.illinois.edu/ermc-presents-using-analytics-pull-your-data/working-vendors/sushi-without-analytics" TargetMode="External"/><Relationship Id="rId4" Type="http://schemas.openxmlformats.org/officeDocument/2006/relationships/hyperlink" Target="https://www.carli.illinois.edu/ermc-presents-interpreting-counter-stats-storytelli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Alma_Analytics_Subject_Areas/Fulfillment#user_id_encryption"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50Inventory/050Managing_Collections#Managing_Images_for_the_Collections_Lobby"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120Other_Configurations/Managing_Citation_Styles_for_Primo_VE"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Go_NDE/Available_Features%2C_Functionality_and_Release_Plan_for_NDE_UI#Monthly_Release_Plan"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https://lists.carli.illinois.edu/cgi-bin/mailman/listinfo/pve-ig" TargetMode="External"/><Relationship Id="rId4" Type="http://schemas.openxmlformats.org/officeDocument/2006/relationships/hyperlink" Target="https://www.carli.illinois.edu/products-services/i-share/discovery-interface/primo_nde_ui"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lma/Release_Notes/2026/Alma_2026_Release_Notes?mon=Al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knowledge.exlibrisgroup.com/Primo/Release_Notes/002Primo_VE/2026/010Primo_VE_2026_Release_Notes?mon=202602BA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3B79-37C3-6DCF-A85E-566B0275EF32}"/>
              </a:ext>
            </a:extLst>
          </p:cNvPr>
          <p:cNvSpPr>
            <a:spLocks noGrp="1"/>
          </p:cNvSpPr>
          <p:nvPr>
            <p:ph type="ctrTitle"/>
          </p:nvPr>
        </p:nvSpPr>
        <p:spPr/>
        <p:txBody>
          <a:bodyPr/>
          <a:lstStyle/>
          <a:p>
            <a:pPr algn="ctr"/>
            <a:r>
              <a:rPr lang="en-US" dirty="0"/>
              <a:t>February 2026 Alma Primo Update</a:t>
            </a:r>
          </a:p>
        </p:txBody>
      </p:sp>
      <p:sp>
        <p:nvSpPr>
          <p:cNvPr id="3" name="Subtitle 2">
            <a:extLst>
              <a:ext uri="{FF2B5EF4-FFF2-40B4-BE49-F238E27FC236}">
                <a16:creationId xmlns:a16="http://schemas.microsoft.com/office/drawing/2014/main" id="{91013174-8B68-6C6E-8D44-13F425C64D59}"/>
              </a:ext>
            </a:extLst>
          </p:cNvPr>
          <p:cNvSpPr>
            <a:spLocks noGrp="1"/>
          </p:cNvSpPr>
          <p:nvPr>
            <p:ph type="subTitle" idx="1"/>
          </p:nvPr>
        </p:nvSpPr>
        <p:spPr/>
        <p:txBody>
          <a:bodyPr/>
          <a:lstStyle/>
          <a:p>
            <a:r>
              <a:rPr lang="en-US" dirty="0"/>
              <a:t>January 29, 2026</a:t>
            </a:r>
          </a:p>
        </p:txBody>
      </p:sp>
    </p:spTree>
    <p:extLst>
      <p:ext uri="{BB962C8B-B14F-4D97-AF65-F5344CB8AC3E}">
        <p14:creationId xmlns:p14="http://schemas.microsoft.com/office/powerpoint/2010/main" val="1526591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B8BC-6FBC-0651-01F1-6AC730B2BDC6}"/>
              </a:ext>
            </a:extLst>
          </p:cNvPr>
          <p:cNvSpPr>
            <a:spLocks noGrp="1"/>
          </p:cNvSpPr>
          <p:nvPr>
            <p:ph type="title"/>
          </p:nvPr>
        </p:nvSpPr>
        <p:spPr/>
        <p:txBody>
          <a:bodyPr/>
          <a:lstStyle/>
          <a:p>
            <a:r>
              <a:rPr lang="en-US" dirty="0"/>
              <a:t>Manage Sets Interface Continued</a:t>
            </a:r>
          </a:p>
        </p:txBody>
      </p:sp>
      <p:sp>
        <p:nvSpPr>
          <p:cNvPr id="3" name="Content Placeholder 2">
            <a:extLst>
              <a:ext uri="{FF2B5EF4-FFF2-40B4-BE49-F238E27FC236}">
                <a16:creationId xmlns:a16="http://schemas.microsoft.com/office/drawing/2014/main" id="{41000DA4-EC6D-2EA6-4F4D-EA692F71566C}"/>
              </a:ext>
            </a:extLst>
          </p:cNvPr>
          <p:cNvSpPr>
            <a:spLocks noGrp="1"/>
          </p:cNvSpPr>
          <p:nvPr>
            <p:ph sz="quarter" idx="10"/>
          </p:nvPr>
        </p:nvSpPr>
        <p:spPr>
          <a:xfrm>
            <a:off x="306917" y="634996"/>
            <a:ext cx="11499849" cy="4860925"/>
          </a:xfrm>
        </p:spPr>
        <p:txBody>
          <a:bodyPr>
            <a:normAutofit/>
          </a:bodyPr>
          <a:lstStyle/>
          <a:p>
            <a:r>
              <a:rPr lang="en-US" dirty="0"/>
              <a:t>The Related Sets section in the Manage Sets page was enhanced to be more informative and improve clarity and consistency: </a:t>
            </a:r>
          </a:p>
          <a:p>
            <a:pPr lvl="1"/>
            <a:r>
              <a:rPr lang="en-US" dirty="0"/>
              <a:t>Set IDs are now displayed at the end of each set name.</a:t>
            </a:r>
          </a:p>
          <a:p>
            <a:pPr lvl="1"/>
            <a:r>
              <a:rPr lang="en-US" dirty="0"/>
              <a:t>The related sets display logic has been updated to better handle scenarios where sets are deleted or updated, ensuring an accurate representation of relationships. Filtered sets whose "parent" was deleted are now indicated as such.</a:t>
            </a:r>
          </a:p>
          <a:p>
            <a:pPr lvl="1"/>
            <a:r>
              <a:rPr lang="en-US" dirty="0"/>
              <a:t>Additional relations are now included, showing related set details for actions like Create Titles Set and Itemize.</a:t>
            </a:r>
          </a:p>
          <a:p>
            <a:pPr lvl="1"/>
            <a:r>
              <a:rPr lang="en-US" dirty="0"/>
              <a:t>Additionally, the Manage Sets list now includes the Set ID information displayed in the first column of set information in the list, in addition to its current display in the right panel.</a:t>
            </a:r>
          </a:p>
          <a:p>
            <a:endParaRPr lang="en-US" dirty="0"/>
          </a:p>
        </p:txBody>
      </p:sp>
      <p:sp>
        <p:nvSpPr>
          <p:cNvPr id="6" name="Tag">
            <a:extLst>
              <a:ext uri="{FF2B5EF4-FFF2-40B4-BE49-F238E27FC236}">
                <a16:creationId xmlns:a16="http://schemas.microsoft.com/office/drawing/2014/main" id="{EDBE4FA8-7433-31B7-0D6B-A3015479C251}"/>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429480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A2761-4883-8597-7254-CF6E45CF0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29930-2736-9604-DBD9-30573ADE58EE}"/>
              </a:ext>
            </a:extLst>
          </p:cNvPr>
          <p:cNvSpPr>
            <a:spLocks noGrp="1"/>
          </p:cNvSpPr>
          <p:nvPr>
            <p:ph type="title"/>
          </p:nvPr>
        </p:nvSpPr>
        <p:spPr/>
        <p:txBody>
          <a:bodyPr/>
          <a:lstStyle/>
          <a:p>
            <a:r>
              <a:rPr lang="en-US" dirty="0"/>
              <a:t>Override Hold Policies</a:t>
            </a:r>
          </a:p>
        </p:txBody>
      </p:sp>
      <p:pic>
        <p:nvPicPr>
          <p:cNvPr id="5" name="Picture 4" descr="This screenshot shows the &quot;Item not requestable&quot; pop-up message, with the reason &quot;No items available for the request due to policy.&quot; This is the current configuration, where the only two options for staff are &quot;OK&quot; or &quot;Cancel.&quot;">
            <a:extLst>
              <a:ext uri="{FF2B5EF4-FFF2-40B4-BE49-F238E27FC236}">
                <a16:creationId xmlns:a16="http://schemas.microsoft.com/office/drawing/2014/main" id="{9F4F92C6-17D5-FEEB-EF06-EBC86EB5BF96}"/>
              </a:ext>
            </a:extLst>
          </p:cNvPr>
          <p:cNvPicPr>
            <a:picLocks noChangeAspect="1"/>
          </p:cNvPicPr>
          <p:nvPr/>
        </p:nvPicPr>
        <p:blipFill>
          <a:blip r:embed="rId3"/>
          <a:stretch>
            <a:fillRect/>
          </a:stretch>
        </p:blipFill>
        <p:spPr>
          <a:xfrm>
            <a:off x="2283259" y="722145"/>
            <a:ext cx="7625482" cy="4375073"/>
          </a:xfrm>
          <a:prstGeom prst="rect">
            <a:avLst/>
          </a:prstGeom>
          <a:ln>
            <a:solidFill>
              <a:schemeClr val="accent1"/>
            </a:solidFill>
          </a:ln>
        </p:spPr>
      </p:pic>
      <p:sp>
        <p:nvSpPr>
          <p:cNvPr id="3" name="TextBox 2">
            <a:extLst>
              <a:ext uri="{FF2B5EF4-FFF2-40B4-BE49-F238E27FC236}">
                <a16:creationId xmlns:a16="http://schemas.microsoft.com/office/drawing/2014/main" id="{C7BF251F-6A9A-9ABE-B84D-DB787B08F773}"/>
              </a:ext>
            </a:extLst>
          </p:cNvPr>
          <p:cNvSpPr txBox="1"/>
          <p:nvPr/>
        </p:nvSpPr>
        <p:spPr>
          <a:xfrm>
            <a:off x="1602306" y="5311352"/>
            <a:ext cx="8987387" cy="830997"/>
          </a:xfrm>
          <a:prstGeom prst="rect">
            <a:avLst/>
          </a:prstGeom>
          <a:noFill/>
        </p:spPr>
        <p:txBody>
          <a:bodyPr wrap="square" rtlCol="0">
            <a:spAutoFit/>
          </a:bodyPr>
          <a:lstStyle/>
          <a:p>
            <a:r>
              <a:rPr lang="en-US" sz="1600" dirty="0"/>
              <a:t>This screenshot shows the "Item not requestable" pop-up message, with the reason "No items available for the request due to policy." This is the current configuration, where the only two options for staff are "OK" or "Cancel."</a:t>
            </a:r>
          </a:p>
        </p:txBody>
      </p:sp>
      <p:sp>
        <p:nvSpPr>
          <p:cNvPr id="11" name="Tag">
            <a:extLst>
              <a:ext uri="{FF2B5EF4-FFF2-40B4-BE49-F238E27FC236}">
                <a16:creationId xmlns:a16="http://schemas.microsoft.com/office/drawing/2014/main" id="{1DC3CA72-CCFE-1D15-861E-E0825EAC7622}"/>
              </a:ext>
            </a:extLst>
          </p:cNvPr>
          <p:cNvSpPr/>
          <p:nvPr/>
        </p:nvSpPr>
        <p:spPr>
          <a:xfrm>
            <a:off x="59291" y="6478136"/>
            <a:ext cx="1375120" cy="332215"/>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
        <p:nvSpPr>
          <p:cNvPr id="7" name="Tag">
            <a:extLst>
              <a:ext uri="{FF2B5EF4-FFF2-40B4-BE49-F238E27FC236}">
                <a16:creationId xmlns:a16="http://schemas.microsoft.com/office/drawing/2014/main" id="{902DC31D-364C-0CD6-12C4-23B810EC71FE}"/>
              </a:ext>
            </a:extLst>
          </p:cNvPr>
          <p:cNvSpPr/>
          <p:nvPr/>
        </p:nvSpPr>
        <p:spPr>
          <a:xfrm>
            <a:off x="1425015" y="6496724"/>
            <a:ext cx="1268293" cy="329780"/>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4" name="Tag">
            <a:extLst>
              <a:ext uri="{FF2B5EF4-FFF2-40B4-BE49-F238E27FC236}">
                <a16:creationId xmlns:a16="http://schemas.microsoft.com/office/drawing/2014/main" id="{87043AB4-FDA5-98CD-0621-D1800003F168}"/>
              </a:ext>
            </a:extLst>
          </p:cNvPr>
          <p:cNvSpPr/>
          <p:nvPr/>
        </p:nvSpPr>
        <p:spPr>
          <a:xfrm>
            <a:off x="2711446" y="6483693"/>
            <a:ext cx="2551773" cy="32110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Tree>
    <p:extLst>
      <p:ext uri="{BB962C8B-B14F-4D97-AF65-F5344CB8AC3E}">
        <p14:creationId xmlns:p14="http://schemas.microsoft.com/office/powerpoint/2010/main" val="403375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61B9-3BDD-C33A-7075-AFA81ACDE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B44D5-9AE9-1D22-E995-FD220250A84A}"/>
              </a:ext>
            </a:extLst>
          </p:cNvPr>
          <p:cNvSpPr>
            <a:spLocks noGrp="1"/>
          </p:cNvSpPr>
          <p:nvPr>
            <p:ph type="title"/>
          </p:nvPr>
        </p:nvSpPr>
        <p:spPr/>
        <p:txBody>
          <a:bodyPr/>
          <a:lstStyle/>
          <a:p>
            <a:r>
              <a:rPr lang="en-US" dirty="0"/>
              <a:t>Override Hold Policies, continued</a:t>
            </a:r>
          </a:p>
        </p:txBody>
      </p:sp>
      <p:pic>
        <p:nvPicPr>
          <p:cNvPr id="4" name="Picture 3" descr="This screenshot shows the &quot;Item not requestable&quot; pop-up message, with the reason &quot;No items available for the request due to policy.&quot; This is the February configuration, where there are three options for staff with appropriate roles, &quot;OK,&quot; &quot;Cancel,&quot; and &quot;Override.&quot;">
            <a:extLst>
              <a:ext uri="{FF2B5EF4-FFF2-40B4-BE49-F238E27FC236}">
                <a16:creationId xmlns:a16="http://schemas.microsoft.com/office/drawing/2014/main" id="{3FF1113B-DF78-099F-ACE8-1AB40DA1BABC}"/>
              </a:ext>
            </a:extLst>
          </p:cNvPr>
          <p:cNvPicPr>
            <a:picLocks noChangeAspect="1"/>
          </p:cNvPicPr>
          <p:nvPr/>
        </p:nvPicPr>
        <p:blipFill>
          <a:blip r:embed="rId3">
            <a:extLst>
              <a:ext uri="{28A0092B-C50C-407E-A947-70E740481C1C}">
                <a14:useLocalDpi xmlns:a14="http://schemas.microsoft.com/office/drawing/2010/main" val="0"/>
              </a:ext>
            </a:extLst>
          </a:blip>
          <a:srcRect l="14160" t="-1" r="8522" b="3117"/>
          <a:stretch>
            <a:fillRect/>
          </a:stretch>
        </p:blipFill>
        <p:spPr>
          <a:xfrm>
            <a:off x="206762" y="1805982"/>
            <a:ext cx="11778475" cy="2664417"/>
          </a:xfrm>
          <a:prstGeom prst="rect">
            <a:avLst/>
          </a:prstGeom>
          <a:ln>
            <a:solidFill>
              <a:schemeClr val="accent1"/>
            </a:solidFill>
          </a:ln>
        </p:spPr>
      </p:pic>
      <p:sp>
        <p:nvSpPr>
          <p:cNvPr id="3" name="TextBox 2">
            <a:extLst>
              <a:ext uri="{FF2B5EF4-FFF2-40B4-BE49-F238E27FC236}">
                <a16:creationId xmlns:a16="http://schemas.microsoft.com/office/drawing/2014/main" id="{8B9364B9-A374-99CF-AEFE-EB2B8168C258}"/>
              </a:ext>
            </a:extLst>
          </p:cNvPr>
          <p:cNvSpPr txBox="1"/>
          <p:nvPr/>
        </p:nvSpPr>
        <p:spPr>
          <a:xfrm>
            <a:off x="912420" y="4671716"/>
            <a:ext cx="10367158" cy="830997"/>
          </a:xfrm>
          <a:prstGeom prst="rect">
            <a:avLst/>
          </a:prstGeom>
          <a:noFill/>
        </p:spPr>
        <p:txBody>
          <a:bodyPr wrap="square" rtlCol="0">
            <a:spAutoFit/>
          </a:bodyPr>
          <a:lstStyle/>
          <a:p>
            <a:r>
              <a:rPr lang="en-US" sz="1600" dirty="0"/>
              <a:t>This screenshot shows the "Item not requestable" pop-up message, with the reason "No items available for the request due to policy." This is the February configuration, where there are three options for staff with appropriate roles, "OK," "Cancel," and "Override."</a:t>
            </a:r>
          </a:p>
        </p:txBody>
      </p:sp>
      <p:sp>
        <p:nvSpPr>
          <p:cNvPr id="11" name="Tag">
            <a:extLst>
              <a:ext uri="{FF2B5EF4-FFF2-40B4-BE49-F238E27FC236}">
                <a16:creationId xmlns:a16="http://schemas.microsoft.com/office/drawing/2014/main" id="{57C074D5-8AED-01E4-1B3C-ADFBF3C08618}"/>
              </a:ext>
            </a:extLst>
          </p:cNvPr>
          <p:cNvSpPr/>
          <p:nvPr/>
        </p:nvSpPr>
        <p:spPr>
          <a:xfrm>
            <a:off x="124313" y="6480829"/>
            <a:ext cx="1375120" cy="332215"/>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
        <p:nvSpPr>
          <p:cNvPr id="7" name="Tag">
            <a:extLst>
              <a:ext uri="{FF2B5EF4-FFF2-40B4-BE49-F238E27FC236}">
                <a16:creationId xmlns:a16="http://schemas.microsoft.com/office/drawing/2014/main" id="{DAD7F72B-F9EA-8F18-254B-EC3F42C3DD2B}"/>
              </a:ext>
            </a:extLst>
          </p:cNvPr>
          <p:cNvSpPr/>
          <p:nvPr/>
        </p:nvSpPr>
        <p:spPr>
          <a:xfrm>
            <a:off x="1499433" y="6483264"/>
            <a:ext cx="1268293" cy="329780"/>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5" name="Tag">
            <a:extLst>
              <a:ext uri="{FF2B5EF4-FFF2-40B4-BE49-F238E27FC236}">
                <a16:creationId xmlns:a16="http://schemas.microsoft.com/office/drawing/2014/main" id="{29E06254-A243-C4B9-5C99-161213F3BC79}"/>
              </a:ext>
            </a:extLst>
          </p:cNvPr>
          <p:cNvSpPr/>
          <p:nvPr/>
        </p:nvSpPr>
        <p:spPr>
          <a:xfrm>
            <a:off x="2767726" y="6491944"/>
            <a:ext cx="2551773" cy="32110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Tree>
    <p:extLst>
      <p:ext uri="{BB962C8B-B14F-4D97-AF65-F5344CB8AC3E}">
        <p14:creationId xmlns:p14="http://schemas.microsoft.com/office/powerpoint/2010/main" val="12816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AC2CB-65E4-5867-86BA-663E97C9B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1652F-162D-25D6-8ED0-05A4D814EF96}"/>
              </a:ext>
            </a:extLst>
          </p:cNvPr>
          <p:cNvSpPr>
            <a:spLocks noGrp="1"/>
          </p:cNvSpPr>
          <p:nvPr>
            <p:ph type="title"/>
          </p:nvPr>
        </p:nvSpPr>
        <p:spPr/>
        <p:txBody>
          <a:bodyPr>
            <a:normAutofit/>
          </a:bodyPr>
          <a:lstStyle/>
          <a:p>
            <a:r>
              <a:rPr lang="en-US" dirty="0"/>
              <a:t>Option to Place Patron Requests from PO Line, part 1</a:t>
            </a:r>
          </a:p>
        </p:txBody>
      </p:sp>
      <p:pic>
        <p:nvPicPr>
          <p:cNvPr id="16" name="Content Placeholder 15" descr="This Alma screenshot shows a sample purchase order line for the print book title &quot;Raccoons.&quot; The row action ellipsis has been expanded to show all of the available options, and the new for February 2026 option of &quot;Request Title&quot; is highlighted.">
            <a:extLst>
              <a:ext uri="{FF2B5EF4-FFF2-40B4-BE49-F238E27FC236}">
                <a16:creationId xmlns:a16="http://schemas.microsoft.com/office/drawing/2014/main" id="{D8E5B3D5-6E80-23AA-48BD-131CDC96C44B}"/>
              </a:ext>
            </a:extLst>
          </p:cNvPr>
          <p:cNvPicPr>
            <a:picLocks noGrp="1" noChangeAspect="1"/>
          </p:cNvPicPr>
          <p:nvPr>
            <p:ph sz="quarter" idx="10"/>
          </p:nvPr>
        </p:nvPicPr>
        <p:blipFill>
          <a:blip r:embed="rId3"/>
          <a:stretch>
            <a:fillRect/>
          </a:stretch>
        </p:blipFill>
        <p:spPr bwMode="auto">
          <a:xfrm>
            <a:off x="1212111" y="884381"/>
            <a:ext cx="9767778" cy="3299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3" name="TextBox 2">
            <a:extLst>
              <a:ext uri="{FF2B5EF4-FFF2-40B4-BE49-F238E27FC236}">
                <a16:creationId xmlns:a16="http://schemas.microsoft.com/office/drawing/2014/main" id="{FED133F0-9D0D-F3DD-E05C-3FB1EEA01EA7}"/>
              </a:ext>
            </a:extLst>
          </p:cNvPr>
          <p:cNvSpPr txBox="1"/>
          <p:nvPr/>
        </p:nvSpPr>
        <p:spPr>
          <a:xfrm>
            <a:off x="993085" y="4560676"/>
            <a:ext cx="10844414" cy="584775"/>
          </a:xfrm>
          <a:prstGeom prst="rect">
            <a:avLst/>
          </a:prstGeom>
          <a:noFill/>
        </p:spPr>
        <p:txBody>
          <a:bodyPr wrap="square" rtlCol="0">
            <a:spAutoFit/>
          </a:bodyPr>
          <a:lstStyle/>
          <a:p>
            <a:r>
              <a:rPr lang="en-US" sz="1600" dirty="0"/>
              <a:t>This Alma screenshot shows a sample purchase order line for the print book title "Raccoons." The row action ellipsis has been expanded to show all of the available options, and the new for February 2026 option of "Request Title" is highlighted.</a:t>
            </a:r>
          </a:p>
        </p:txBody>
      </p:sp>
      <p:sp>
        <p:nvSpPr>
          <p:cNvPr id="19" name="Tag">
            <a:extLst>
              <a:ext uri="{FF2B5EF4-FFF2-40B4-BE49-F238E27FC236}">
                <a16:creationId xmlns:a16="http://schemas.microsoft.com/office/drawing/2014/main" id="{6FF5AD15-055F-0189-A661-CC37F2605C62}"/>
              </a:ext>
            </a:extLst>
          </p:cNvPr>
          <p:cNvSpPr/>
          <p:nvPr/>
        </p:nvSpPr>
        <p:spPr>
          <a:xfrm>
            <a:off x="124313" y="6480829"/>
            <a:ext cx="1375120" cy="332215"/>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
        <p:nvSpPr>
          <p:cNvPr id="8" name="Tag">
            <a:extLst>
              <a:ext uri="{FF2B5EF4-FFF2-40B4-BE49-F238E27FC236}">
                <a16:creationId xmlns:a16="http://schemas.microsoft.com/office/drawing/2014/main" id="{E291E42D-3B9F-9D5E-38C7-F11042F65110}"/>
              </a:ext>
            </a:extLst>
          </p:cNvPr>
          <p:cNvSpPr/>
          <p:nvPr/>
        </p:nvSpPr>
        <p:spPr>
          <a:xfrm>
            <a:off x="1499433" y="6495120"/>
            <a:ext cx="1268293" cy="329780"/>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4" name="Tag">
            <a:extLst>
              <a:ext uri="{FF2B5EF4-FFF2-40B4-BE49-F238E27FC236}">
                <a16:creationId xmlns:a16="http://schemas.microsoft.com/office/drawing/2014/main" id="{28DCC821-D4DE-C432-C370-56F6452DC9A5}"/>
              </a:ext>
            </a:extLst>
          </p:cNvPr>
          <p:cNvSpPr/>
          <p:nvPr/>
        </p:nvSpPr>
        <p:spPr>
          <a:xfrm>
            <a:off x="2826205" y="6503800"/>
            <a:ext cx="2551773" cy="32110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Tree>
    <p:extLst>
      <p:ext uri="{BB962C8B-B14F-4D97-AF65-F5344CB8AC3E}">
        <p14:creationId xmlns:p14="http://schemas.microsoft.com/office/powerpoint/2010/main" val="80267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4286A-6A12-0A74-66B5-081FFBCA2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68F13-534D-5DC0-3AD8-426016624F46}"/>
              </a:ext>
            </a:extLst>
          </p:cNvPr>
          <p:cNvSpPr>
            <a:spLocks noGrp="1"/>
          </p:cNvSpPr>
          <p:nvPr>
            <p:ph type="title"/>
          </p:nvPr>
        </p:nvSpPr>
        <p:spPr/>
        <p:txBody>
          <a:bodyPr>
            <a:normAutofit/>
          </a:bodyPr>
          <a:lstStyle/>
          <a:p>
            <a:r>
              <a:rPr lang="en-US" dirty="0"/>
              <a:t>Option to Place Patron Requests from PO Line, part 2</a:t>
            </a:r>
          </a:p>
        </p:txBody>
      </p:sp>
      <p:pic>
        <p:nvPicPr>
          <p:cNvPr id="18" name="Content Placeholder 17" descr="This screenshot shows the &quot;Create Request&quot; drop-down menu screen, with the &quot;Patron physical item request&quot; option highlighted. This is the option staff should select when placing a request from the PO.">
            <a:extLst>
              <a:ext uri="{FF2B5EF4-FFF2-40B4-BE49-F238E27FC236}">
                <a16:creationId xmlns:a16="http://schemas.microsoft.com/office/drawing/2014/main" id="{BF66D964-A7D3-40DE-7739-61BB1A4E57EA}"/>
              </a:ext>
            </a:extLst>
          </p:cNvPr>
          <p:cNvPicPr>
            <a:picLocks noGrp="1" noChangeAspect="1"/>
          </p:cNvPicPr>
          <p:nvPr>
            <p:ph sz="quarter" idx="10"/>
          </p:nvPr>
        </p:nvPicPr>
        <p:blipFill>
          <a:blip r:embed="rId3"/>
          <a:stretch>
            <a:fillRect/>
          </a:stretch>
        </p:blipFill>
        <p:spPr bwMode="auto">
          <a:xfrm>
            <a:off x="2257683" y="762845"/>
            <a:ext cx="7071874" cy="3984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4" name="TextBox 3">
            <a:extLst>
              <a:ext uri="{FF2B5EF4-FFF2-40B4-BE49-F238E27FC236}">
                <a16:creationId xmlns:a16="http://schemas.microsoft.com/office/drawing/2014/main" id="{0575F609-E363-50E4-87B8-D7601261B974}"/>
              </a:ext>
            </a:extLst>
          </p:cNvPr>
          <p:cNvSpPr txBox="1"/>
          <p:nvPr/>
        </p:nvSpPr>
        <p:spPr>
          <a:xfrm>
            <a:off x="1540139" y="5001727"/>
            <a:ext cx="8506962" cy="923330"/>
          </a:xfrm>
          <a:prstGeom prst="rect">
            <a:avLst/>
          </a:prstGeom>
          <a:noFill/>
        </p:spPr>
        <p:txBody>
          <a:bodyPr wrap="square" rtlCol="0">
            <a:spAutoFit/>
          </a:bodyPr>
          <a:lstStyle/>
          <a:p>
            <a:r>
              <a:rPr lang="en-US" dirty="0"/>
              <a:t>This screenshot shows the "Create Request" drop-down menu screen, with the "Patron physical item request" option highlighted. This is the option staff should select when placing a request from the PO.</a:t>
            </a:r>
          </a:p>
        </p:txBody>
      </p:sp>
      <p:sp>
        <p:nvSpPr>
          <p:cNvPr id="13" name="Tag" descr="Acquisitions">
            <a:extLst>
              <a:ext uri="{FF2B5EF4-FFF2-40B4-BE49-F238E27FC236}">
                <a16:creationId xmlns:a16="http://schemas.microsoft.com/office/drawing/2014/main" id="{94F0F9D9-A6E3-B39F-8967-0FCF5E9A85F5}"/>
              </a:ext>
            </a:extLst>
          </p:cNvPr>
          <p:cNvSpPr/>
          <p:nvPr/>
        </p:nvSpPr>
        <p:spPr>
          <a:xfrm>
            <a:off x="124313" y="6480829"/>
            <a:ext cx="1375120" cy="332215"/>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
        <p:nvSpPr>
          <p:cNvPr id="9" name="Tag">
            <a:extLst>
              <a:ext uri="{FF2B5EF4-FFF2-40B4-BE49-F238E27FC236}">
                <a16:creationId xmlns:a16="http://schemas.microsoft.com/office/drawing/2014/main" id="{A452A7BA-FAFD-3870-580F-7988700C2442}"/>
              </a:ext>
            </a:extLst>
          </p:cNvPr>
          <p:cNvSpPr/>
          <p:nvPr/>
        </p:nvSpPr>
        <p:spPr>
          <a:xfrm>
            <a:off x="1499433" y="6498935"/>
            <a:ext cx="1268293" cy="329780"/>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5" name="Tag">
            <a:extLst>
              <a:ext uri="{FF2B5EF4-FFF2-40B4-BE49-F238E27FC236}">
                <a16:creationId xmlns:a16="http://schemas.microsoft.com/office/drawing/2014/main" id="{439D0FF0-EBAC-56D6-4250-2EBBC344F0DD}"/>
              </a:ext>
            </a:extLst>
          </p:cNvPr>
          <p:cNvSpPr/>
          <p:nvPr/>
        </p:nvSpPr>
        <p:spPr>
          <a:xfrm>
            <a:off x="2795979" y="6491944"/>
            <a:ext cx="2551773" cy="32110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Tree>
    <p:extLst>
      <p:ext uri="{BB962C8B-B14F-4D97-AF65-F5344CB8AC3E}">
        <p14:creationId xmlns:p14="http://schemas.microsoft.com/office/powerpoint/2010/main" val="46601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BDF1F-BCFB-A9D9-93CE-A3B6BB86BD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96052A-3588-499F-6011-D0E85980F683}"/>
              </a:ext>
            </a:extLst>
          </p:cNvPr>
          <p:cNvSpPr>
            <a:spLocks noGrp="1"/>
          </p:cNvSpPr>
          <p:nvPr>
            <p:ph type="title"/>
          </p:nvPr>
        </p:nvSpPr>
        <p:spPr/>
        <p:txBody>
          <a:bodyPr>
            <a:normAutofit/>
          </a:bodyPr>
          <a:lstStyle/>
          <a:p>
            <a:r>
              <a:rPr lang="en-US" dirty="0"/>
              <a:t>Pop-Up Notification for Hold Shelf Items</a:t>
            </a:r>
          </a:p>
        </p:txBody>
      </p:sp>
      <p:sp>
        <p:nvSpPr>
          <p:cNvPr id="3" name="TextBox 2">
            <a:extLst>
              <a:ext uri="{FF2B5EF4-FFF2-40B4-BE49-F238E27FC236}">
                <a16:creationId xmlns:a16="http://schemas.microsoft.com/office/drawing/2014/main" id="{70A30146-A848-0DD8-712C-15820A56AE43}"/>
              </a:ext>
            </a:extLst>
          </p:cNvPr>
          <p:cNvSpPr txBox="1"/>
          <p:nvPr/>
        </p:nvSpPr>
        <p:spPr>
          <a:xfrm>
            <a:off x="1066945" y="5530351"/>
            <a:ext cx="10625666" cy="338554"/>
          </a:xfrm>
          <a:prstGeom prst="rect">
            <a:avLst/>
          </a:prstGeom>
          <a:noFill/>
        </p:spPr>
        <p:txBody>
          <a:bodyPr wrap="none" rtlCol="0">
            <a:spAutoFit/>
          </a:bodyPr>
          <a:lstStyle/>
          <a:p>
            <a:r>
              <a:rPr lang="en-US" sz="1600" dirty="0"/>
              <a:t>This screenshot of the Alma Manage Patron Services screen shows the "You have system notification" pop-up enabled. </a:t>
            </a:r>
          </a:p>
        </p:txBody>
      </p:sp>
      <p:pic>
        <p:nvPicPr>
          <p:cNvPr id="12" name="Content Placeholder 11" descr="This screenshot of the Alma Manage Patron Services screen shows the &quot;You have system notification&quot; pop-up enabled. ">
            <a:extLst>
              <a:ext uri="{FF2B5EF4-FFF2-40B4-BE49-F238E27FC236}">
                <a16:creationId xmlns:a16="http://schemas.microsoft.com/office/drawing/2014/main" id="{F37AADB6-A3D1-E3DD-56DD-FA32FB3930F7}"/>
              </a:ext>
            </a:extLst>
          </p:cNvPr>
          <p:cNvPicPr>
            <a:picLocks noGrp="1" noChangeAspect="1"/>
          </p:cNvPicPr>
          <p:nvPr>
            <p:ph sz="quarter" idx="10"/>
          </p:nvPr>
        </p:nvPicPr>
        <p:blipFill>
          <a:blip r:embed="rId3"/>
          <a:stretch>
            <a:fillRect/>
          </a:stretch>
        </p:blipFill>
        <p:spPr>
          <a:xfrm>
            <a:off x="2235263" y="508011"/>
            <a:ext cx="7721474" cy="4867724"/>
          </a:xfrm>
          <a:prstGeom prst="rect">
            <a:avLst/>
          </a:prstGeom>
          <a:ln>
            <a:solidFill>
              <a:schemeClr val="tx1"/>
            </a:solidFill>
          </a:ln>
        </p:spPr>
      </p:pic>
      <p:sp>
        <p:nvSpPr>
          <p:cNvPr id="7" name="Tag">
            <a:extLst>
              <a:ext uri="{FF2B5EF4-FFF2-40B4-BE49-F238E27FC236}">
                <a16:creationId xmlns:a16="http://schemas.microsoft.com/office/drawing/2014/main" id="{DF4CD2AF-5365-35B1-C6B7-CB35008C6CFB}"/>
              </a:ext>
            </a:extLst>
          </p:cNvPr>
          <p:cNvSpPr/>
          <p:nvPr/>
        </p:nvSpPr>
        <p:spPr>
          <a:xfrm>
            <a:off x="67022" y="6479354"/>
            <a:ext cx="1268293" cy="329780"/>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Tree>
    <p:extLst>
      <p:ext uri="{BB962C8B-B14F-4D97-AF65-F5344CB8AC3E}">
        <p14:creationId xmlns:p14="http://schemas.microsoft.com/office/powerpoint/2010/main" val="8496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093C3-356F-D4B3-DB96-5659748EA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BA7D6-F611-481B-598B-17867EFC711D}"/>
              </a:ext>
            </a:extLst>
          </p:cNvPr>
          <p:cNvSpPr>
            <a:spLocks noGrp="1"/>
          </p:cNvSpPr>
          <p:nvPr>
            <p:ph type="title"/>
          </p:nvPr>
        </p:nvSpPr>
        <p:spPr/>
        <p:txBody>
          <a:bodyPr>
            <a:normAutofit/>
          </a:bodyPr>
          <a:lstStyle/>
          <a:p>
            <a:r>
              <a:rPr lang="en-US" dirty="0"/>
              <a:t>Pop-Up Notification for Hold Shelf Items, Configuration</a:t>
            </a:r>
          </a:p>
        </p:txBody>
      </p:sp>
      <p:pic>
        <p:nvPicPr>
          <p:cNvPr id="15" name="Content Placeholder 14" descr="This screenshot is of the Configuration at the institutional level&gt; Fulfillment&gt; General&gt; Other Settings with the popup_message_system_notes parameter highlighted.">
            <a:extLst>
              <a:ext uri="{FF2B5EF4-FFF2-40B4-BE49-F238E27FC236}">
                <a16:creationId xmlns:a16="http://schemas.microsoft.com/office/drawing/2014/main" id="{18807B4B-B433-EE97-AEDD-AE7C8913D8F3}"/>
              </a:ext>
            </a:extLst>
          </p:cNvPr>
          <p:cNvPicPr>
            <a:picLocks noGrp="1" noChangeAspect="1"/>
          </p:cNvPicPr>
          <p:nvPr>
            <p:ph sz="quarter" idx="10"/>
          </p:nvPr>
        </p:nvPicPr>
        <p:blipFill>
          <a:blip r:embed="rId3"/>
          <a:stretch>
            <a:fillRect/>
          </a:stretch>
        </p:blipFill>
        <p:spPr bwMode="auto">
          <a:xfrm>
            <a:off x="1528752" y="619780"/>
            <a:ext cx="9134495" cy="3638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3" name="TextBox 2">
            <a:extLst>
              <a:ext uri="{FF2B5EF4-FFF2-40B4-BE49-F238E27FC236}">
                <a16:creationId xmlns:a16="http://schemas.microsoft.com/office/drawing/2014/main" id="{9A534F71-2CBF-CFD8-8F3C-F07762CBEC91}"/>
              </a:ext>
            </a:extLst>
          </p:cNvPr>
          <p:cNvSpPr txBox="1"/>
          <p:nvPr/>
        </p:nvSpPr>
        <p:spPr>
          <a:xfrm>
            <a:off x="1618672" y="4590177"/>
            <a:ext cx="8954654" cy="523220"/>
          </a:xfrm>
          <a:prstGeom prst="rect">
            <a:avLst/>
          </a:prstGeom>
          <a:noFill/>
        </p:spPr>
        <p:txBody>
          <a:bodyPr wrap="square" rtlCol="0">
            <a:spAutoFit/>
          </a:bodyPr>
          <a:lstStyle/>
          <a:p>
            <a:r>
              <a:rPr lang="en-US" sz="1400" dirty="0"/>
              <a:t>This screenshot is of the Configuration at the institutional level&gt; Fulfillment&gt; General&gt; Other Settings with the </a:t>
            </a:r>
            <a:r>
              <a:rPr lang="en-US" sz="1400" dirty="0" err="1"/>
              <a:t>popup_message_system_notes</a:t>
            </a:r>
            <a:r>
              <a:rPr lang="en-US" sz="1400" dirty="0"/>
              <a:t> parameter highlighted; this setting can be set to “true” to enable the pop-up alerts.</a:t>
            </a:r>
          </a:p>
        </p:txBody>
      </p:sp>
      <p:sp>
        <p:nvSpPr>
          <p:cNvPr id="9" name="Tag">
            <a:extLst>
              <a:ext uri="{FF2B5EF4-FFF2-40B4-BE49-F238E27FC236}">
                <a16:creationId xmlns:a16="http://schemas.microsoft.com/office/drawing/2014/main" id="{6A393FF2-DD71-EA11-90C2-F68C1E0D11D5}"/>
              </a:ext>
            </a:extLst>
          </p:cNvPr>
          <p:cNvSpPr/>
          <p:nvPr/>
        </p:nvSpPr>
        <p:spPr>
          <a:xfrm>
            <a:off x="67022" y="6479354"/>
            <a:ext cx="1268293" cy="329780"/>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10" name="Tag">
            <a:extLst>
              <a:ext uri="{FF2B5EF4-FFF2-40B4-BE49-F238E27FC236}">
                <a16:creationId xmlns:a16="http://schemas.microsoft.com/office/drawing/2014/main" id="{54E05344-2341-C41A-4D69-B287CE02C304}"/>
              </a:ext>
            </a:extLst>
          </p:cNvPr>
          <p:cNvSpPr/>
          <p:nvPr/>
        </p:nvSpPr>
        <p:spPr>
          <a:xfrm>
            <a:off x="1335315" y="6491918"/>
            <a:ext cx="1503959" cy="304651"/>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Tree>
    <p:extLst>
      <p:ext uri="{BB962C8B-B14F-4D97-AF65-F5344CB8AC3E}">
        <p14:creationId xmlns:p14="http://schemas.microsoft.com/office/powerpoint/2010/main" val="300119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A8016-02FF-CFE6-0577-61D1B9A6A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F5E25-F487-D647-D2DC-1293B5FAD5EC}"/>
              </a:ext>
            </a:extLst>
          </p:cNvPr>
          <p:cNvSpPr>
            <a:spLocks noGrp="1"/>
          </p:cNvSpPr>
          <p:nvPr>
            <p:ph type="title"/>
          </p:nvPr>
        </p:nvSpPr>
        <p:spPr/>
        <p:txBody>
          <a:bodyPr>
            <a:normAutofit/>
          </a:bodyPr>
          <a:lstStyle/>
          <a:p>
            <a:r>
              <a:rPr lang="en-US" dirty="0"/>
              <a:t>Automatic Waiver of Overdue Fines for Re-loaned Items</a:t>
            </a:r>
          </a:p>
        </p:txBody>
      </p:sp>
      <p:pic>
        <p:nvPicPr>
          <p:cNvPr id="16" name="Content Placeholder 15" descr="Screenshot shows Configuration at the institutional level&gt; Fulfillment &gt; Physical Fulfillment &gt; Block Preferences, with the &quot;Item is currently on loan by another patron&quot; preference highlighted, and the three available configuration choices.">
            <a:extLst>
              <a:ext uri="{FF2B5EF4-FFF2-40B4-BE49-F238E27FC236}">
                <a16:creationId xmlns:a16="http://schemas.microsoft.com/office/drawing/2014/main" id="{3F67D8E5-7198-CECA-DF46-5C568B08B0FF}"/>
              </a:ext>
            </a:extLst>
          </p:cNvPr>
          <p:cNvPicPr>
            <a:picLocks noGrp="1" noChangeAspect="1"/>
          </p:cNvPicPr>
          <p:nvPr>
            <p:ph sz="quarter" idx="10"/>
          </p:nvPr>
        </p:nvPicPr>
        <p:blipFill>
          <a:blip r:embed="rId3"/>
          <a:stretch>
            <a:fillRect/>
          </a:stretch>
        </p:blipFill>
        <p:spPr bwMode="auto">
          <a:xfrm>
            <a:off x="893965" y="736935"/>
            <a:ext cx="10083088" cy="3369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10" name="TextBox 9">
            <a:extLst>
              <a:ext uri="{FF2B5EF4-FFF2-40B4-BE49-F238E27FC236}">
                <a16:creationId xmlns:a16="http://schemas.microsoft.com/office/drawing/2014/main" id="{BA7E91B8-789D-FAA5-F655-3752C6F3294D}"/>
              </a:ext>
            </a:extLst>
          </p:cNvPr>
          <p:cNvSpPr txBox="1"/>
          <p:nvPr/>
        </p:nvSpPr>
        <p:spPr>
          <a:xfrm>
            <a:off x="893965" y="4335711"/>
            <a:ext cx="10404069" cy="923330"/>
          </a:xfrm>
          <a:prstGeom prst="rect">
            <a:avLst/>
          </a:prstGeom>
          <a:noFill/>
        </p:spPr>
        <p:txBody>
          <a:bodyPr wrap="square" rtlCol="0">
            <a:spAutoFit/>
          </a:bodyPr>
          <a:lstStyle/>
          <a:p>
            <a:r>
              <a:rPr lang="en-US" dirty="0"/>
              <a:t>Screenshot shows Configuration at the institutional level&gt; Fulfillment &gt; Physical Fulfillment &gt; Block Preferences, with the "Item is currently on loan by another patron" preference highlighted, and the three available configuration choices.</a:t>
            </a:r>
          </a:p>
        </p:txBody>
      </p:sp>
      <p:sp>
        <p:nvSpPr>
          <p:cNvPr id="11" name="Tag">
            <a:extLst>
              <a:ext uri="{FF2B5EF4-FFF2-40B4-BE49-F238E27FC236}">
                <a16:creationId xmlns:a16="http://schemas.microsoft.com/office/drawing/2014/main" id="{FC76AF8A-A660-DBC6-5565-6DCB864A6DC4}"/>
              </a:ext>
            </a:extLst>
          </p:cNvPr>
          <p:cNvSpPr/>
          <p:nvPr/>
        </p:nvSpPr>
        <p:spPr>
          <a:xfrm>
            <a:off x="67022" y="6479354"/>
            <a:ext cx="1268293" cy="329780"/>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19" name="Tag">
            <a:extLst>
              <a:ext uri="{FF2B5EF4-FFF2-40B4-BE49-F238E27FC236}">
                <a16:creationId xmlns:a16="http://schemas.microsoft.com/office/drawing/2014/main" id="{04AC8731-CB0C-4BCD-BC2B-8F897319BDF4}"/>
              </a:ext>
            </a:extLst>
          </p:cNvPr>
          <p:cNvSpPr/>
          <p:nvPr/>
        </p:nvSpPr>
        <p:spPr>
          <a:xfrm>
            <a:off x="1335315" y="6479354"/>
            <a:ext cx="1503959" cy="304651"/>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Tree>
    <p:extLst>
      <p:ext uri="{BB962C8B-B14F-4D97-AF65-F5344CB8AC3E}">
        <p14:creationId xmlns:p14="http://schemas.microsoft.com/office/powerpoint/2010/main" val="68540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14956-C3A3-8336-C112-269665010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32D36-364B-FF45-594E-B20CA9B81221}"/>
              </a:ext>
            </a:extLst>
          </p:cNvPr>
          <p:cNvSpPr>
            <a:spLocks noGrp="1"/>
          </p:cNvSpPr>
          <p:nvPr>
            <p:ph type="title"/>
          </p:nvPr>
        </p:nvSpPr>
        <p:spPr/>
        <p:txBody>
          <a:bodyPr>
            <a:normAutofit/>
          </a:bodyPr>
          <a:lstStyle/>
          <a:p>
            <a:r>
              <a:rPr lang="en-US" dirty="0"/>
              <a:t>Location Level Best Copy for Fulfilling a Request</a:t>
            </a:r>
          </a:p>
        </p:txBody>
      </p:sp>
      <p:sp>
        <p:nvSpPr>
          <p:cNvPr id="3" name="Content Placeholder 2">
            <a:extLst>
              <a:ext uri="{FF2B5EF4-FFF2-40B4-BE49-F238E27FC236}">
                <a16:creationId xmlns:a16="http://schemas.microsoft.com/office/drawing/2014/main" id="{D5C3B8EC-99A1-CD22-A17F-EBF6466F108B}"/>
              </a:ext>
            </a:extLst>
          </p:cNvPr>
          <p:cNvSpPr>
            <a:spLocks noGrp="1"/>
          </p:cNvSpPr>
          <p:nvPr>
            <p:ph sz="quarter" idx="10"/>
          </p:nvPr>
        </p:nvSpPr>
        <p:spPr>
          <a:xfrm>
            <a:off x="306917" y="634996"/>
            <a:ext cx="11611814" cy="5576618"/>
          </a:xfrm>
        </p:spPr>
        <p:txBody>
          <a:bodyPr>
            <a:normAutofit lnSpcReduction="10000"/>
          </a:bodyPr>
          <a:lstStyle/>
          <a:p>
            <a:r>
              <a:rPr lang="en-US" sz="2400" dirty="0">
                <a:latin typeface="+mj-lt"/>
              </a:rPr>
              <a:t>Ex Libris has added functionality to use the “transit time rules” to have Alma determine which copy of an item is the best to fulfill a patron’s request.</a:t>
            </a:r>
          </a:p>
          <a:p>
            <a:r>
              <a:rPr lang="en-US" sz="2400" dirty="0">
                <a:latin typeface="+mj-lt"/>
              </a:rPr>
              <a:t>We have not yet tested or used this functionality in Alma; we’ve been using a default transit setting since migration to Alma in 2020.</a:t>
            </a:r>
            <a:br>
              <a:rPr lang="en-US" sz="2400" dirty="0">
                <a:latin typeface="+mj-lt"/>
              </a:rPr>
            </a:br>
            <a:endParaRPr lang="en-US" sz="2400" dirty="0">
              <a:latin typeface="+mj-lt"/>
            </a:endParaRPr>
          </a:p>
          <a:p>
            <a:pPr marL="0" indent="0">
              <a:buNone/>
            </a:pPr>
            <a:r>
              <a:rPr lang="en-US" sz="2400" dirty="0">
                <a:latin typeface="+mj-lt"/>
              </a:rPr>
              <a:t>Testing opportunity:</a:t>
            </a:r>
          </a:p>
          <a:p>
            <a:r>
              <a:rPr lang="en-US" sz="2400" dirty="0">
                <a:latin typeface="+mj-lt"/>
              </a:rPr>
              <a:t>If your library has multiple branch libraries, and you’d like to test whether we can get Alma to prioritize sending the initial request to one branch over another branch, or,</a:t>
            </a:r>
          </a:p>
          <a:p>
            <a:r>
              <a:rPr lang="en-US" sz="2400" dirty="0">
                <a:latin typeface="+mj-lt"/>
              </a:rPr>
              <a:t>If your library tends to have multiple copies of some titles, and you’d like to test whether we an get Alma to prioritize sending the initial request for one location’s copy over another location’s copy.</a:t>
            </a:r>
          </a:p>
          <a:p>
            <a:r>
              <a:rPr lang="en-US" sz="2400" dirty="0">
                <a:latin typeface="+mj-lt"/>
              </a:rPr>
              <a:t>Please email CARLI Support so that we can schedule to work with you on this testing. </a:t>
            </a:r>
            <a:br>
              <a:rPr lang="en-US" sz="2400" dirty="0">
                <a:latin typeface="+mj-lt"/>
              </a:rPr>
            </a:br>
            <a:r>
              <a:rPr lang="en-US" sz="2400" dirty="0">
                <a:latin typeface="+mj-lt"/>
              </a:rPr>
              <a:t>We want to make sure nothing breaks in I-Share/AFN if institutions/libraries begin customizing this functionality.</a:t>
            </a:r>
          </a:p>
        </p:txBody>
      </p:sp>
      <p:sp>
        <p:nvSpPr>
          <p:cNvPr id="6" name="Tag">
            <a:extLst>
              <a:ext uri="{FF2B5EF4-FFF2-40B4-BE49-F238E27FC236}">
                <a16:creationId xmlns:a16="http://schemas.microsoft.com/office/drawing/2014/main" id="{F3B5F2A2-D02B-6A1C-FF11-3CF96365DD3C}"/>
              </a:ext>
            </a:extLst>
          </p:cNvPr>
          <p:cNvSpPr/>
          <p:nvPr/>
        </p:nvSpPr>
        <p:spPr>
          <a:xfrm>
            <a:off x="67022" y="6479354"/>
            <a:ext cx="1268293" cy="329780"/>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4" name="Tag">
            <a:extLst>
              <a:ext uri="{FF2B5EF4-FFF2-40B4-BE49-F238E27FC236}">
                <a16:creationId xmlns:a16="http://schemas.microsoft.com/office/drawing/2014/main" id="{F359C929-16FE-90DA-B408-067EC4517A2A}"/>
              </a:ext>
            </a:extLst>
          </p:cNvPr>
          <p:cNvSpPr/>
          <p:nvPr/>
        </p:nvSpPr>
        <p:spPr>
          <a:xfrm>
            <a:off x="1383161" y="6488034"/>
            <a:ext cx="2551773" cy="32110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Tree>
    <p:extLst>
      <p:ext uri="{BB962C8B-B14F-4D97-AF65-F5344CB8AC3E}">
        <p14:creationId xmlns:p14="http://schemas.microsoft.com/office/powerpoint/2010/main" val="388619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DAAE2-541A-59B4-A279-D54D264FD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70155-86A7-65C5-5BC0-2966DC5CB3F4}"/>
              </a:ext>
            </a:extLst>
          </p:cNvPr>
          <p:cNvSpPr>
            <a:spLocks noGrp="1"/>
          </p:cNvSpPr>
          <p:nvPr>
            <p:ph type="title"/>
          </p:nvPr>
        </p:nvSpPr>
        <p:spPr/>
        <p:txBody>
          <a:bodyPr>
            <a:normAutofit/>
          </a:bodyPr>
          <a:lstStyle/>
          <a:p>
            <a:r>
              <a:rPr lang="en-US" dirty="0"/>
              <a:t>Library Digitization Department / Prioritizing Locations for Fulfilling Digitization Requests</a:t>
            </a:r>
          </a:p>
        </p:txBody>
      </p:sp>
      <p:pic>
        <p:nvPicPr>
          <p:cNvPr id="11" name="Content Placeholder 10" descr="This is a screenshot from the Ex Libris February Release Notes about the &quot;Automatic Selection of Library Digitization Department.&quot; The text of it says:&#10;Automatic Selection of Library Digitization Department&#10;February 2026 Fulfillment and Resource Sharing &#10;Alma now intelligently selects the most suitable library-level digitization department for newly created Patron Digitization Requests and Ship Digitally requests. This enhancement applies in scenarios where the system automatically assigns a digitization department, including:&#10;Requests submitted via Primo&#10;Requests automatically generated from incoming resource sharing transactions&#10;In both cases, Alma prioritizes digitization departments that are also configured as circulation desks and are responsible for reshelving the requested items.">
            <a:extLst>
              <a:ext uri="{FF2B5EF4-FFF2-40B4-BE49-F238E27FC236}">
                <a16:creationId xmlns:a16="http://schemas.microsoft.com/office/drawing/2014/main" id="{99061064-00A3-8CE4-7F9D-C093EA2A2DA1}"/>
              </a:ext>
            </a:extLst>
          </p:cNvPr>
          <p:cNvPicPr>
            <a:picLocks noGrp="1" noChangeAspect="1"/>
          </p:cNvPicPr>
          <p:nvPr>
            <p:ph sz="quarter" idx="10"/>
          </p:nvPr>
        </p:nvPicPr>
        <p:blipFill>
          <a:blip r:embed="rId3"/>
          <a:stretch>
            <a:fillRect/>
          </a:stretch>
        </p:blipFill>
        <p:spPr>
          <a:xfrm>
            <a:off x="1572374" y="654911"/>
            <a:ext cx="9047251" cy="4672869"/>
          </a:xfrm>
          <a:prstGeom prst="rect">
            <a:avLst/>
          </a:prstGeom>
          <a:ln>
            <a:solidFill>
              <a:schemeClr val="accent1"/>
            </a:solidFill>
          </a:ln>
        </p:spPr>
      </p:pic>
      <p:sp>
        <p:nvSpPr>
          <p:cNvPr id="6" name="TextBox 5" descr="This is a screenshot from the Ex Libris February Release Notes about the &quot;Automatic Selection of Library Digitization Department.&quot; The text of it says:&#10;Automatic Selection of Library Digitization Department&#10;February 2026 Fulfillment and Resource Sharing &#10;Alma now intelligently selects the most suitable library-level digitization department for newly created Patron Digitization Requests and Ship Digitally requests. This enhancement applies in scenarios where the system automatically assigns a digitization department, including:&#10;Requests submitted via Primo&#10;Requests automatically generated from incoming resource sharing transactions&#10;In both cases, Alma prioritizes digitization departments that are also configured as circulation desks and are responsible for reshelving the requested items.">
            <a:extLst>
              <a:ext uri="{FF2B5EF4-FFF2-40B4-BE49-F238E27FC236}">
                <a16:creationId xmlns:a16="http://schemas.microsoft.com/office/drawing/2014/main" id="{938CE7FF-7871-54DF-8048-D703781DFF7B}"/>
              </a:ext>
            </a:extLst>
          </p:cNvPr>
          <p:cNvSpPr txBox="1"/>
          <p:nvPr/>
        </p:nvSpPr>
        <p:spPr>
          <a:xfrm>
            <a:off x="2885837" y="5474680"/>
            <a:ext cx="5815566" cy="369332"/>
          </a:xfrm>
          <a:prstGeom prst="rect">
            <a:avLst/>
          </a:prstGeom>
          <a:noFill/>
        </p:spPr>
        <p:txBody>
          <a:bodyPr wrap="none" rtlCol="0">
            <a:spAutoFit/>
          </a:bodyPr>
          <a:lstStyle/>
          <a:p>
            <a:r>
              <a:rPr lang="en-US"/>
              <a:t>Screenshot is from the Ex Libris February Release Notes.</a:t>
            </a:r>
            <a:endParaRPr lang="en-US" dirty="0"/>
          </a:p>
        </p:txBody>
      </p:sp>
      <p:sp>
        <p:nvSpPr>
          <p:cNvPr id="7" name="Tag">
            <a:extLst>
              <a:ext uri="{FF2B5EF4-FFF2-40B4-BE49-F238E27FC236}">
                <a16:creationId xmlns:a16="http://schemas.microsoft.com/office/drawing/2014/main" id="{E4051082-230E-A005-9351-EBC7524FCBA8}"/>
              </a:ext>
            </a:extLst>
          </p:cNvPr>
          <p:cNvSpPr/>
          <p:nvPr/>
        </p:nvSpPr>
        <p:spPr>
          <a:xfrm>
            <a:off x="67022" y="6479354"/>
            <a:ext cx="1268293" cy="329780"/>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3" name="Tag">
            <a:extLst>
              <a:ext uri="{FF2B5EF4-FFF2-40B4-BE49-F238E27FC236}">
                <a16:creationId xmlns:a16="http://schemas.microsoft.com/office/drawing/2014/main" id="{946AB584-6120-9012-F2EE-83D151634AAE}"/>
              </a:ext>
            </a:extLst>
          </p:cNvPr>
          <p:cNvSpPr/>
          <p:nvPr/>
        </p:nvSpPr>
        <p:spPr>
          <a:xfrm>
            <a:off x="1335315" y="6488034"/>
            <a:ext cx="2551773" cy="32110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Tree>
    <p:extLst>
      <p:ext uri="{BB962C8B-B14F-4D97-AF65-F5344CB8AC3E}">
        <p14:creationId xmlns:p14="http://schemas.microsoft.com/office/powerpoint/2010/main" val="67991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DAC1-5829-9A01-F1A6-0063A0F07175}"/>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AFF63995-F9A4-C79B-9009-E428CB2A5B30}"/>
              </a:ext>
            </a:extLst>
          </p:cNvPr>
          <p:cNvSpPr>
            <a:spLocks noGrp="1"/>
          </p:cNvSpPr>
          <p:nvPr>
            <p:ph sz="quarter" idx="10"/>
          </p:nvPr>
        </p:nvSpPr>
        <p:spPr/>
        <p:txBody>
          <a:bodyPr/>
          <a:lstStyle/>
          <a:p>
            <a:r>
              <a:rPr lang="en-US" dirty="0"/>
              <a:t>Announcements, Events, and Reminders</a:t>
            </a:r>
          </a:p>
          <a:p>
            <a:r>
              <a:rPr lang="en-US" dirty="0"/>
              <a:t>February 2026 Quarterly Release Features</a:t>
            </a:r>
          </a:p>
          <a:p>
            <a:pPr lvl="1"/>
            <a:r>
              <a:rPr lang="en-US" dirty="0"/>
              <a:t>Alma features</a:t>
            </a:r>
          </a:p>
          <a:p>
            <a:pPr lvl="1"/>
            <a:r>
              <a:rPr lang="en-US" dirty="0"/>
              <a:t>Primo VE features</a:t>
            </a:r>
          </a:p>
          <a:p>
            <a:r>
              <a:rPr lang="en-US" dirty="0"/>
              <a:t>Q&amp;A</a:t>
            </a:r>
          </a:p>
          <a:p>
            <a:pPr marL="0" indent="0">
              <a:buNone/>
            </a:pPr>
            <a:endParaRPr lang="en-US" dirty="0"/>
          </a:p>
          <a:p>
            <a:pPr marL="0" indent="0">
              <a:buNone/>
            </a:pPr>
            <a:r>
              <a:rPr lang="en-US" dirty="0"/>
              <a:t>Today’s session is being recorded and will be posted to the CARLI website. </a:t>
            </a:r>
          </a:p>
        </p:txBody>
      </p:sp>
      <p:pic>
        <p:nvPicPr>
          <p:cNvPr id="8" name="Content Placeholder 7" descr="The Alma login screen with the CARLI I-Share logo on a background of a large green leaf.">
            <a:extLst>
              <a:ext uri="{FF2B5EF4-FFF2-40B4-BE49-F238E27FC236}">
                <a16:creationId xmlns:a16="http://schemas.microsoft.com/office/drawing/2014/main" id="{C787E6D3-C7D6-EB43-68C6-73D51B2310E0}"/>
              </a:ext>
            </a:extLst>
          </p:cNvPr>
          <p:cNvPicPr>
            <a:picLocks noGrp="1" noChangeAspect="1"/>
          </p:cNvPicPr>
          <p:nvPr>
            <p:ph sz="quarter" idx="11"/>
          </p:nvPr>
        </p:nvPicPr>
        <p:blipFill>
          <a:blip r:embed="rId3"/>
          <a:stretch>
            <a:fillRect/>
          </a:stretch>
        </p:blipFill>
        <p:spPr bwMode="auto">
          <a:xfrm>
            <a:off x="6096000" y="1432613"/>
            <a:ext cx="5710238" cy="3265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9" name="Text Placeholder 8">
            <a:extLst>
              <a:ext uri="{FF2B5EF4-FFF2-40B4-BE49-F238E27FC236}">
                <a16:creationId xmlns:a16="http://schemas.microsoft.com/office/drawing/2014/main" id="{7458DDB5-B53E-E84F-1847-5166935A85DB}"/>
              </a:ext>
            </a:extLst>
          </p:cNvPr>
          <p:cNvSpPr>
            <a:spLocks noGrp="1"/>
          </p:cNvSpPr>
          <p:nvPr>
            <p:ph type="body" sz="quarter" idx="13"/>
          </p:nvPr>
        </p:nvSpPr>
        <p:spPr>
          <a:xfrm>
            <a:off x="6096000" y="4895835"/>
            <a:ext cx="5710767" cy="529552"/>
          </a:xfrm>
        </p:spPr>
        <p:txBody>
          <a:bodyPr/>
          <a:lstStyle/>
          <a:p>
            <a:r>
              <a:rPr lang="en-US" dirty="0"/>
              <a:t>The Alma Login screen beginning with the February 2026 release.</a:t>
            </a:r>
          </a:p>
        </p:txBody>
      </p:sp>
    </p:spTree>
    <p:extLst>
      <p:ext uri="{BB962C8B-B14F-4D97-AF65-F5344CB8AC3E}">
        <p14:creationId xmlns:p14="http://schemas.microsoft.com/office/powerpoint/2010/main" val="2258877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C760-2628-1FED-9159-13F0AA708AEA}"/>
              </a:ext>
            </a:extLst>
          </p:cNvPr>
          <p:cNvSpPr>
            <a:spLocks noGrp="1"/>
          </p:cNvSpPr>
          <p:nvPr>
            <p:ph type="title"/>
          </p:nvPr>
        </p:nvSpPr>
        <p:spPr/>
        <p:txBody>
          <a:bodyPr/>
          <a:lstStyle/>
          <a:p>
            <a:r>
              <a:rPr lang="en-US" dirty="0"/>
              <a:t>BIBFRAME and Linked Open Data Support</a:t>
            </a:r>
          </a:p>
        </p:txBody>
      </p:sp>
      <p:sp>
        <p:nvSpPr>
          <p:cNvPr id="3" name="Content Placeholder 2">
            <a:extLst>
              <a:ext uri="{FF2B5EF4-FFF2-40B4-BE49-F238E27FC236}">
                <a16:creationId xmlns:a16="http://schemas.microsoft.com/office/drawing/2014/main" id="{8B9665FD-57D0-6378-BC8A-E249BA4FC933}"/>
              </a:ext>
            </a:extLst>
          </p:cNvPr>
          <p:cNvSpPr>
            <a:spLocks noGrp="1"/>
          </p:cNvSpPr>
          <p:nvPr>
            <p:ph sz="quarter" idx="10"/>
          </p:nvPr>
        </p:nvSpPr>
        <p:spPr/>
        <p:txBody>
          <a:bodyPr/>
          <a:lstStyle/>
          <a:p>
            <a:r>
              <a:rPr lang="en-US" dirty="0"/>
              <a:t>Editor for BIBFRAME records</a:t>
            </a:r>
          </a:p>
          <a:p>
            <a:r>
              <a:rPr lang="en-US" dirty="0"/>
              <a:t>Enabled in sandboxes</a:t>
            </a:r>
          </a:p>
          <a:p>
            <a:r>
              <a:rPr lang="en-US" dirty="0"/>
              <a:t>Institutions may enable locally</a:t>
            </a:r>
          </a:p>
          <a:p>
            <a:pPr lvl="1"/>
            <a:r>
              <a:rPr lang="en-US" dirty="0"/>
              <a:t>Activate Linked Open Data Formats</a:t>
            </a:r>
          </a:p>
        </p:txBody>
      </p:sp>
      <p:pic>
        <p:nvPicPr>
          <p:cNvPr id="7" name="Picture 6" descr="Alma's Resources menu includes options to Catalog BIBFRAME Records and Manage BIBFRAME Templates after a library has enabled BIBFRAME in configuration.">
            <a:extLst>
              <a:ext uri="{FF2B5EF4-FFF2-40B4-BE49-F238E27FC236}">
                <a16:creationId xmlns:a16="http://schemas.microsoft.com/office/drawing/2014/main" id="{8BD48682-E67E-F586-C7AC-39D45B09B890}"/>
              </a:ext>
            </a:extLst>
          </p:cNvPr>
          <p:cNvPicPr>
            <a:picLocks noChangeAspect="1"/>
          </p:cNvPicPr>
          <p:nvPr/>
        </p:nvPicPr>
        <p:blipFill>
          <a:blip r:embed="rId3"/>
          <a:stretch>
            <a:fillRect/>
          </a:stretch>
        </p:blipFill>
        <p:spPr>
          <a:xfrm>
            <a:off x="6591048" y="815925"/>
            <a:ext cx="4924319" cy="3156278"/>
          </a:xfrm>
          <a:prstGeom prst="rect">
            <a:avLst/>
          </a:prstGeom>
          <a:ln>
            <a:solidFill>
              <a:srgbClr val="7030A0"/>
            </a:solidFill>
          </a:ln>
        </p:spPr>
      </p:pic>
      <p:sp>
        <p:nvSpPr>
          <p:cNvPr id="8" name="TextBox 7">
            <a:extLst>
              <a:ext uri="{FF2B5EF4-FFF2-40B4-BE49-F238E27FC236}">
                <a16:creationId xmlns:a16="http://schemas.microsoft.com/office/drawing/2014/main" id="{013D3C37-6BD5-A375-61DE-935A57BA1BC4}"/>
              </a:ext>
            </a:extLst>
          </p:cNvPr>
          <p:cNvSpPr txBox="1"/>
          <p:nvPr/>
        </p:nvSpPr>
        <p:spPr>
          <a:xfrm>
            <a:off x="6591048" y="4323993"/>
            <a:ext cx="4924319" cy="923330"/>
          </a:xfrm>
          <a:prstGeom prst="rect">
            <a:avLst/>
          </a:prstGeom>
          <a:noFill/>
        </p:spPr>
        <p:txBody>
          <a:bodyPr wrap="square" rtlCol="0">
            <a:spAutoFit/>
          </a:bodyPr>
          <a:lstStyle/>
          <a:p>
            <a:r>
              <a:rPr lang="en-US" dirty="0"/>
              <a:t>Once enabled in configuration, the Resources menu includes new functions to work with BIBFRAME records.</a:t>
            </a:r>
          </a:p>
        </p:txBody>
      </p:sp>
      <p:sp>
        <p:nvSpPr>
          <p:cNvPr id="9" name="Tag">
            <a:extLst>
              <a:ext uri="{FF2B5EF4-FFF2-40B4-BE49-F238E27FC236}">
                <a16:creationId xmlns:a16="http://schemas.microsoft.com/office/drawing/2014/main" id="{051C070A-E235-B9D7-2B88-EC06811780BF}"/>
              </a:ext>
            </a:extLst>
          </p:cNvPr>
          <p:cNvSpPr/>
          <p:nvPr/>
        </p:nvSpPr>
        <p:spPr>
          <a:xfrm>
            <a:off x="130281" y="6488370"/>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
        <p:nvSpPr>
          <p:cNvPr id="4" name="Tag">
            <a:extLst>
              <a:ext uri="{FF2B5EF4-FFF2-40B4-BE49-F238E27FC236}">
                <a16:creationId xmlns:a16="http://schemas.microsoft.com/office/drawing/2014/main" id="{22A7FF58-C092-DDA0-916F-45131327FFAA}"/>
              </a:ext>
            </a:extLst>
          </p:cNvPr>
          <p:cNvSpPr/>
          <p:nvPr/>
        </p:nvSpPr>
        <p:spPr>
          <a:xfrm>
            <a:off x="1461340" y="6496595"/>
            <a:ext cx="1503959" cy="304651"/>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Tree>
    <p:extLst>
      <p:ext uri="{BB962C8B-B14F-4D97-AF65-F5344CB8AC3E}">
        <p14:creationId xmlns:p14="http://schemas.microsoft.com/office/powerpoint/2010/main" val="843693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9408B-F60E-8033-46E3-71F90D30C704}"/>
              </a:ext>
            </a:extLst>
          </p:cNvPr>
          <p:cNvSpPr>
            <a:spLocks noGrp="1"/>
          </p:cNvSpPr>
          <p:nvPr>
            <p:ph type="title"/>
          </p:nvPr>
        </p:nvSpPr>
        <p:spPr/>
        <p:txBody>
          <a:bodyPr/>
          <a:lstStyle/>
          <a:p>
            <a:r>
              <a:rPr lang="en-US" dirty="0"/>
              <a:t>Sample BIBFRAME Editor Screen</a:t>
            </a:r>
          </a:p>
        </p:txBody>
      </p:sp>
      <p:pic>
        <p:nvPicPr>
          <p:cNvPr id="5" name="Content Placeholder 4" descr="The top portion of Alma's BIBFRAME editor screen for a newly created record. The displayed fields include a main title and publisher details, while a navigation list for other sections appears on the left.">
            <a:extLst>
              <a:ext uri="{FF2B5EF4-FFF2-40B4-BE49-F238E27FC236}">
                <a16:creationId xmlns:a16="http://schemas.microsoft.com/office/drawing/2014/main" id="{344CF711-41CE-43B5-80B2-2297229D0B3F}"/>
              </a:ext>
            </a:extLst>
          </p:cNvPr>
          <p:cNvPicPr>
            <a:picLocks noGrp="1" noChangeAspect="1"/>
          </p:cNvPicPr>
          <p:nvPr>
            <p:ph sz="quarter" idx="10"/>
          </p:nvPr>
        </p:nvPicPr>
        <p:blipFill>
          <a:blip r:embed="rId3"/>
          <a:stretch>
            <a:fillRect/>
          </a:stretch>
        </p:blipFill>
        <p:spPr>
          <a:xfrm>
            <a:off x="2618073" y="755442"/>
            <a:ext cx="6424327" cy="4245738"/>
          </a:xfrm>
          <a:prstGeom prst="rect">
            <a:avLst/>
          </a:prstGeom>
          <a:ln>
            <a:solidFill>
              <a:srgbClr val="7030A0"/>
            </a:solidFill>
          </a:ln>
        </p:spPr>
      </p:pic>
      <p:sp>
        <p:nvSpPr>
          <p:cNvPr id="6" name="TextBox 5">
            <a:extLst>
              <a:ext uri="{FF2B5EF4-FFF2-40B4-BE49-F238E27FC236}">
                <a16:creationId xmlns:a16="http://schemas.microsoft.com/office/drawing/2014/main" id="{4B63D26C-F487-5ABA-1090-488E10276F06}"/>
              </a:ext>
            </a:extLst>
          </p:cNvPr>
          <p:cNvSpPr txBox="1"/>
          <p:nvPr/>
        </p:nvSpPr>
        <p:spPr>
          <a:xfrm>
            <a:off x="2618073" y="5248611"/>
            <a:ext cx="6424327" cy="646331"/>
          </a:xfrm>
          <a:prstGeom prst="rect">
            <a:avLst/>
          </a:prstGeom>
          <a:noFill/>
        </p:spPr>
        <p:txBody>
          <a:bodyPr wrap="square" rtlCol="0">
            <a:spAutoFit/>
          </a:bodyPr>
          <a:lstStyle/>
          <a:p>
            <a:r>
              <a:rPr lang="en-US" dirty="0"/>
              <a:t>The BIBFRAME editor includes sections for different elements, and fields may be entered manually or from predefined lists.</a:t>
            </a:r>
          </a:p>
        </p:txBody>
      </p:sp>
      <p:sp>
        <p:nvSpPr>
          <p:cNvPr id="7" name="Tag">
            <a:extLst>
              <a:ext uri="{FF2B5EF4-FFF2-40B4-BE49-F238E27FC236}">
                <a16:creationId xmlns:a16="http://schemas.microsoft.com/office/drawing/2014/main" id="{9A487006-66A6-A163-08A1-5184D4515F9C}"/>
              </a:ext>
            </a:extLst>
          </p:cNvPr>
          <p:cNvSpPr/>
          <p:nvPr/>
        </p:nvSpPr>
        <p:spPr>
          <a:xfrm>
            <a:off x="124313" y="6528220"/>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Tree>
    <p:extLst>
      <p:ext uri="{BB962C8B-B14F-4D97-AF65-F5344CB8AC3E}">
        <p14:creationId xmlns:p14="http://schemas.microsoft.com/office/powerpoint/2010/main" val="175668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7E3D-6430-69EB-E0F5-BA00877AC174}"/>
              </a:ext>
            </a:extLst>
          </p:cNvPr>
          <p:cNvSpPr>
            <a:spLocks noGrp="1"/>
          </p:cNvSpPr>
          <p:nvPr>
            <p:ph type="title"/>
          </p:nvPr>
        </p:nvSpPr>
        <p:spPr/>
        <p:txBody>
          <a:bodyPr/>
          <a:lstStyle/>
          <a:p>
            <a:r>
              <a:rPr lang="en-US" dirty="0"/>
              <a:t>Additional BIBFRAME Support</a:t>
            </a:r>
          </a:p>
        </p:txBody>
      </p:sp>
      <p:sp>
        <p:nvSpPr>
          <p:cNvPr id="3" name="Content Placeholder 2">
            <a:extLst>
              <a:ext uri="{FF2B5EF4-FFF2-40B4-BE49-F238E27FC236}">
                <a16:creationId xmlns:a16="http://schemas.microsoft.com/office/drawing/2014/main" id="{08025E7E-0B61-7D15-02C6-6A37BFAA407A}"/>
              </a:ext>
            </a:extLst>
          </p:cNvPr>
          <p:cNvSpPr>
            <a:spLocks noGrp="1"/>
          </p:cNvSpPr>
          <p:nvPr>
            <p:ph sz="quarter" idx="10"/>
          </p:nvPr>
        </p:nvSpPr>
        <p:spPr>
          <a:xfrm>
            <a:off x="306917" y="634996"/>
            <a:ext cx="11499849" cy="4860925"/>
          </a:xfrm>
        </p:spPr>
        <p:txBody>
          <a:bodyPr/>
          <a:lstStyle/>
          <a:p>
            <a:r>
              <a:rPr lang="en-US" dirty="0">
                <a:hlinkClick r:id="rId3"/>
              </a:rPr>
              <a:t>BIBFRAME Support documentation</a:t>
            </a:r>
            <a:endParaRPr lang="en-US" dirty="0"/>
          </a:p>
          <a:p>
            <a:r>
              <a:rPr lang="en-US" dirty="0"/>
              <a:t>API Support for BIBFRAME records</a:t>
            </a:r>
          </a:p>
          <a:p>
            <a:pPr lvl="1"/>
            <a:r>
              <a:rPr lang="en-US" dirty="0"/>
              <a:t>BIBFRAME records may be retrieved by bibs API, edit in Sinopia.</a:t>
            </a:r>
          </a:p>
          <a:p>
            <a:pPr lvl="1"/>
            <a:r>
              <a:rPr lang="en-US" dirty="0"/>
              <a:t>BIBFRAME URIs are valid endpoints for works and instances.</a:t>
            </a:r>
          </a:p>
          <a:p>
            <a:r>
              <a:rPr lang="en-US" dirty="0"/>
              <a:t>BIBFRAME records appear in All Titles searches and sets.</a:t>
            </a:r>
          </a:p>
          <a:p>
            <a:r>
              <a:rPr lang="en-US" dirty="0"/>
              <a:t>BIBFRAME records may be used for POLs, inventory, analytics.</a:t>
            </a:r>
          </a:p>
          <a:p>
            <a:pPr lvl="1"/>
            <a:endParaRPr lang="en-US" dirty="0"/>
          </a:p>
        </p:txBody>
      </p:sp>
      <p:sp>
        <p:nvSpPr>
          <p:cNvPr id="6" name="Tag">
            <a:extLst>
              <a:ext uri="{FF2B5EF4-FFF2-40B4-BE49-F238E27FC236}">
                <a16:creationId xmlns:a16="http://schemas.microsoft.com/office/drawing/2014/main" id="{2F59936D-D519-7DAC-9F17-A409FF0E8B24}"/>
              </a:ext>
            </a:extLst>
          </p:cNvPr>
          <p:cNvSpPr/>
          <p:nvPr/>
        </p:nvSpPr>
        <p:spPr>
          <a:xfrm>
            <a:off x="124313" y="6506449"/>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Tree>
    <p:extLst>
      <p:ext uri="{BB962C8B-B14F-4D97-AF65-F5344CB8AC3E}">
        <p14:creationId xmlns:p14="http://schemas.microsoft.com/office/powerpoint/2010/main" val="188371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270D-E7F4-9C35-1B89-8F24D08611BA}"/>
              </a:ext>
            </a:extLst>
          </p:cNvPr>
          <p:cNvSpPr>
            <a:spLocks noGrp="1"/>
          </p:cNvSpPr>
          <p:nvPr>
            <p:ph type="title"/>
          </p:nvPr>
        </p:nvSpPr>
        <p:spPr/>
        <p:txBody>
          <a:bodyPr/>
          <a:lstStyle/>
          <a:p>
            <a:r>
              <a:rPr lang="en-US" dirty="0"/>
              <a:t>Bibliographic Search Indexes on MARC Fields</a:t>
            </a:r>
          </a:p>
        </p:txBody>
      </p:sp>
      <p:sp>
        <p:nvSpPr>
          <p:cNvPr id="3" name="Content Placeholder 2">
            <a:extLst>
              <a:ext uri="{FF2B5EF4-FFF2-40B4-BE49-F238E27FC236}">
                <a16:creationId xmlns:a16="http://schemas.microsoft.com/office/drawing/2014/main" id="{4CD0E025-2B79-239E-AAA4-39151D3B95E1}"/>
              </a:ext>
            </a:extLst>
          </p:cNvPr>
          <p:cNvSpPr>
            <a:spLocks noGrp="1"/>
          </p:cNvSpPr>
          <p:nvPr>
            <p:ph sz="quarter" idx="10"/>
          </p:nvPr>
        </p:nvSpPr>
        <p:spPr>
          <a:xfrm>
            <a:off x="306917" y="634996"/>
            <a:ext cx="11499849" cy="4860925"/>
          </a:xfrm>
        </p:spPr>
        <p:txBody>
          <a:bodyPr/>
          <a:lstStyle/>
          <a:p>
            <a:r>
              <a:rPr lang="en-US" dirty="0"/>
              <a:t>Define custom Alma search indexes on MARC fields 010-899.</a:t>
            </a:r>
          </a:p>
          <a:p>
            <a:pPr lvl="1"/>
            <a:r>
              <a:rPr lang="en-US" dirty="0"/>
              <a:t>Indexes full content of a tag, including subfield codes.</a:t>
            </a:r>
          </a:p>
          <a:p>
            <a:r>
              <a:rPr lang="en-US" dirty="0"/>
              <a:t>Improved Analytics local parameters for MARC fields 010-999.</a:t>
            </a:r>
          </a:p>
          <a:p>
            <a:pPr lvl="1"/>
            <a:r>
              <a:rPr lang="en-US" dirty="0"/>
              <a:t>May include indicator values and specific subfields.</a:t>
            </a:r>
          </a:p>
          <a:p>
            <a:pPr lvl="1"/>
            <a:r>
              <a:rPr lang="en-US" dirty="0"/>
              <a:t>Consortial ability to customize without a support case.</a:t>
            </a:r>
          </a:p>
          <a:p>
            <a:r>
              <a:rPr lang="en-US" dirty="0"/>
              <a:t>Improved index of languages for MARC codes.</a:t>
            </a:r>
          </a:p>
          <a:p>
            <a:pPr lvl="1"/>
            <a:r>
              <a:rPr lang="en-US" dirty="0"/>
              <a:t>Unifies the MARC21 and ISO-639-3 languages lists.</a:t>
            </a:r>
          </a:p>
          <a:p>
            <a:pPr lvl="1"/>
            <a:r>
              <a:rPr lang="en-US" dirty="0"/>
              <a:t>Should improve index and facet displays.</a:t>
            </a:r>
          </a:p>
        </p:txBody>
      </p:sp>
      <p:sp>
        <p:nvSpPr>
          <p:cNvPr id="7" name="Tag">
            <a:extLst>
              <a:ext uri="{FF2B5EF4-FFF2-40B4-BE49-F238E27FC236}">
                <a16:creationId xmlns:a16="http://schemas.microsoft.com/office/drawing/2014/main" id="{7791E685-4A34-4BD1-F202-957668F878B9}"/>
              </a:ext>
            </a:extLst>
          </p:cNvPr>
          <p:cNvSpPr/>
          <p:nvPr/>
        </p:nvSpPr>
        <p:spPr>
          <a:xfrm>
            <a:off x="132746" y="6475729"/>
            <a:ext cx="2011595" cy="332215"/>
          </a:xfrm>
          <a:prstGeom prst="roundRect">
            <a:avLst/>
          </a:prstGeom>
          <a:solidFill>
            <a:srgbClr val="9B6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Analytics/Statistics</a:t>
            </a:r>
          </a:p>
        </p:txBody>
      </p:sp>
      <p:sp>
        <p:nvSpPr>
          <p:cNvPr id="6" name="Tag">
            <a:extLst>
              <a:ext uri="{FF2B5EF4-FFF2-40B4-BE49-F238E27FC236}">
                <a16:creationId xmlns:a16="http://schemas.microsoft.com/office/drawing/2014/main" id="{5E8510AB-EC6C-CD71-D2E7-A6BAE6A73CF4}"/>
              </a:ext>
            </a:extLst>
          </p:cNvPr>
          <p:cNvSpPr/>
          <p:nvPr/>
        </p:nvSpPr>
        <p:spPr>
          <a:xfrm>
            <a:off x="2144341" y="6451886"/>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Tree>
    <p:extLst>
      <p:ext uri="{BB962C8B-B14F-4D97-AF65-F5344CB8AC3E}">
        <p14:creationId xmlns:p14="http://schemas.microsoft.com/office/powerpoint/2010/main" val="710634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808B-CB1C-600A-66BB-348BD4B62155}"/>
              </a:ext>
            </a:extLst>
          </p:cNvPr>
          <p:cNvSpPr>
            <a:spLocks noGrp="1"/>
          </p:cNvSpPr>
          <p:nvPr>
            <p:ph type="title"/>
          </p:nvPr>
        </p:nvSpPr>
        <p:spPr/>
        <p:txBody>
          <a:bodyPr/>
          <a:lstStyle/>
          <a:p>
            <a:r>
              <a:rPr lang="en-US" dirty="0"/>
              <a:t>Collection Retention in Bib, Holding, or Item</a:t>
            </a:r>
          </a:p>
        </p:txBody>
      </p:sp>
      <p:sp>
        <p:nvSpPr>
          <p:cNvPr id="3" name="Content Placeholder 2">
            <a:extLst>
              <a:ext uri="{FF2B5EF4-FFF2-40B4-BE49-F238E27FC236}">
                <a16:creationId xmlns:a16="http://schemas.microsoft.com/office/drawing/2014/main" id="{69051967-9515-0B01-7389-E7661820EE73}"/>
              </a:ext>
            </a:extLst>
          </p:cNvPr>
          <p:cNvSpPr>
            <a:spLocks noGrp="1"/>
          </p:cNvSpPr>
          <p:nvPr>
            <p:ph sz="quarter" idx="10"/>
          </p:nvPr>
        </p:nvSpPr>
        <p:spPr/>
        <p:txBody>
          <a:bodyPr>
            <a:normAutofit/>
          </a:bodyPr>
          <a:lstStyle/>
          <a:p>
            <a:r>
              <a:rPr lang="en-US" dirty="0"/>
              <a:t>Collection Development menu includes retention analysis.</a:t>
            </a:r>
          </a:p>
          <a:p>
            <a:r>
              <a:rPr lang="en-US" dirty="0"/>
              <a:t>May mark bibliographic, holding, or item records for retention.</a:t>
            </a:r>
          </a:p>
          <a:p>
            <a:pPr lvl="1"/>
            <a:r>
              <a:rPr lang="en-US" dirty="0"/>
              <a:t>Retention should be reportable across IZs.</a:t>
            </a:r>
          </a:p>
          <a:p>
            <a:pPr lvl="1"/>
            <a:r>
              <a:rPr lang="en-US" dirty="0"/>
              <a:t>Retention blocks record deletion.</a:t>
            </a:r>
          </a:p>
          <a:p>
            <a:r>
              <a:rPr lang="en-US" dirty="0"/>
              <a:t>New this release: Holding record retention.</a:t>
            </a:r>
          </a:p>
          <a:p>
            <a:pPr lvl="1"/>
            <a:r>
              <a:rPr lang="en-US" dirty="0"/>
              <a:t>Fits CARLI cataloging recommendations about local details in holdings.</a:t>
            </a:r>
          </a:p>
        </p:txBody>
      </p:sp>
      <p:pic>
        <p:nvPicPr>
          <p:cNvPr id="6" name="Picture 5" descr="A MARC holing record contains a 590 field with subfield a text, &quot;Commit to retain. The record selector bar shows an icon that the record cannot be deleted.">
            <a:extLst>
              <a:ext uri="{FF2B5EF4-FFF2-40B4-BE49-F238E27FC236}">
                <a16:creationId xmlns:a16="http://schemas.microsoft.com/office/drawing/2014/main" id="{3F4672AB-2CF5-64A3-A6C3-63C29F92DC35}"/>
              </a:ext>
            </a:extLst>
          </p:cNvPr>
          <p:cNvPicPr>
            <a:picLocks noChangeAspect="1"/>
          </p:cNvPicPr>
          <p:nvPr/>
        </p:nvPicPr>
        <p:blipFill>
          <a:blip r:embed="rId3"/>
          <a:stretch>
            <a:fillRect/>
          </a:stretch>
        </p:blipFill>
        <p:spPr>
          <a:xfrm>
            <a:off x="6835651" y="969270"/>
            <a:ext cx="4444369" cy="3206774"/>
          </a:xfrm>
          <a:prstGeom prst="rect">
            <a:avLst/>
          </a:prstGeom>
        </p:spPr>
      </p:pic>
      <p:sp>
        <p:nvSpPr>
          <p:cNvPr id="7" name="TextBox 6">
            <a:extLst>
              <a:ext uri="{FF2B5EF4-FFF2-40B4-BE49-F238E27FC236}">
                <a16:creationId xmlns:a16="http://schemas.microsoft.com/office/drawing/2014/main" id="{E6445988-48C8-9824-4A3E-EE19DBF6FCE5}"/>
              </a:ext>
            </a:extLst>
          </p:cNvPr>
          <p:cNvSpPr txBox="1"/>
          <p:nvPr/>
        </p:nvSpPr>
        <p:spPr>
          <a:xfrm>
            <a:off x="6835651" y="4421414"/>
            <a:ext cx="4444369" cy="923330"/>
          </a:xfrm>
          <a:prstGeom prst="rect">
            <a:avLst/>
          </a:prstGeom>
          <a:noFill/>
        </p:spPr>
        <p:txBody>
          <a:bodyPr wrap="square" rtlCol="0">
            <a:spAutoFit/>
          </a:bodyPr>
          <a:lstStyle/>
          <a:p>
            <a:r>
              <a:rPr lang="en-US" dirty="0"/>
              <a:t>The presence of 590 $$ Commit to retain marks the record for retention, flagged with the icon of a red slash over a trash can.</a:t>
            </a:r>
          </a:p>
        </p:txBody>
      </p:sp>
      <p:sp>
        <p:nvSpPr>
          <p:cNvPr id="8" name="Tag">
            <a:extLst>
              <a:ext uri="{FF2B5EF4-FFF2-40B4-BE49-F238E27FC236}">
                <a16:creationId xmlns:a16="http://schemas.microsoft.com/office/drawing/2014/main" id="{FBE7FDBE-4B1C-6F48-0444-DD7B5C5A2BCC}"/>
              </a:ext>
            </a:extLst>
          </p:cNvPr>
          <p:cNvSpPr/>
          <p:nvPr/>
        </p:nvSpPr>
        <p:spPr>
          <a:xfrm>
            <a:off x="124313" y="6499192"/>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
        <p:nvSpPr>
          <p:cNvPr id="4" name="Tag">
            <a:extLst>
              <a:ext uri="{FF2B5EF4-FFF2-40B4-BE49-F238E27FC236}">
                <a16:creationId xmlns:a16="http://schemas.microsoft.com/office/drawing/2014/main" id="{77E21CB6-8602-C116-1E0A-D6C1A64E3187}"/>
              </a:ext>
            </a:extLst>
          </p:cNvPr>
          <p:cNvSpPr/>
          <p:nvPr/>
        </p:nvSpPr>
        <p:spPr>
          <a:xfrm>
            <a:off x="1455372" y="6499192"/>
            <a:ext cx="1503959" cy="304651"/>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
        <p:nvSpPr>
          <p:cNvPr id="5" name="Tag">
            <a:extLst>
              <a:ext uri="{FF2B5EF4-FFF2-40B4-BE49-F238E27FC236}">
                <a16:creationId xmlns:a16="http://schemas.microsoft.com/office/drawing/2014/main" id="{CA2D5D17-6512-262C-84B5-33D064EF5F4E}"/>
              </a:ext>
            </a:extLst>
          </p:cNvPr>
          <p:cNvSpPr/>
          <p:nvPr/>
        </p:nvSpPr>
        <p:spPr>
          <a:xfrm>
            <a:off x="2963359" y="6485409"/>
            <a:ext cx="1375120" cy="332215"/>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Tree>
    <p:extLst>
      <p:ext uri="{BB962C8B-B14F-4D97-AF65-F5344CB8AC3E}">
        <p14:creationId xmlns:p14="http://schemas.microsoft.com/office/powerpoint/2010/main" val="1409816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2F04-479D-D8FA-2A5F-A6F7A29D10AB}"/>
              </a:ext>
            </a:extLst>
          </p:cNvPr>
          <p:cNvSpPr>
            <a:spLocks noGrp="1"/>
          </p:cNvSpPr>
          <p:nvPr>
            <p:ph type="title"/>
          </p:nvPr>
        </p:nvSpPr>
        <p:spPr/>
        <p:txBody>
          <a:bodyPr/>
          <a:lstStyle/>
          <a:p>
            <a:r>
              <a:rPr lang="en-US" dirty="0"/>
              <a:t>Collection Development Role and Reports</a:t>
            </a:r>
          </a:p>
        </p:txBody>
      </p:sp>
      <p:sp>
        <p:nvSpPr>
          <p:cNvPr id="3" name="Content Placeholder 2">
            <a:extLst>
              <a:ext uri="{FF2B5EF4-FFF2-40B4-BE49-F238E27FC236}">
                <a16:creationId xmlns:a16="http://schemas.microsoft.com/office/drawing/2014/main" id="{A1639AE7-80D5-64A3-0922-7F3586C1AD1A}"/>
              </a:ext>
            </a:extLst>
          </p:cNvPr>
          <p:cNvSpPr>
            <a:spLocks noGrp="1"/>
          </p:cNvSpPr>
          <p:nvPr>
            <p:ph sz="quarter" idx="10"/>
          </p:nvPr>
        </p:nvSpPr>
        <p:spPr>
          <a:xfrm>
            <a:off x="306917" y="634996"/>
            <a:ext cx="11499849" cy="4860925"/>
          </a:xfrm>
        </p:spPr>
        <p:txBody>
          <a:bodyPr/>
          <a:lstStyle/>
          <a:p>
            <a:r>
              <a:rPr lang="en-US" dirty="0"/>
              <a:t>A new role to access workflows: Collection Development Manager</a:t>
            </a:r>
          </a:p>
          <a:p>
            <a:pPr lvl="1"/>
            <a:r>
              <a:rPr lang="en-US" dirty="0"/>
              <a:t>Moves workflows and analyses from administrator roles to special role.</a:t>
            </a:r>
          </a:p>
          <a:p>
            <a:pPr lvl="1"/>
            <a:r>
              <a:rPr lang="en-US" dirty="0"/>
              <a:t>Existing Rialto libraries may need to review roles for users.</a:t>
            </a:r>
          </a:p>
          <a:p>
            <a:r>
              <a:rPr lang="en-US" dirty="0"/>
              <a:t>Workflows for retention and deselection report on collection data.</a:t>
            </a:r>
          </a:p>
          <a:p>
            <a:pPr lvl="1"/>
            <a:r>
              <a:rPr lang="en-US" dirty="0"/>
              <a:t>Local collection data compared with other institutions data.</a:t>
            </a:r>
          </a:p>
          <a:p>
            <a:r>
              <a:rPr lang="en-US" dirty="0"/>
              <a:t>Requires acceptance of Data Sharing Profile for collection analysis and development.</a:t>
            </a:r>
          </a:p>
        </p:txBody>
      </p:sp>
      <p:sp>
        <p:nvSpPr>
          <p:cNvPr id="7" name="Tag">
            <a:extLst>
              <a:ext uri="{FF2B5EF4-FFF2-40B4-BE49-F238E27FC236}">
                <a16:creationId xmlns:a16="http://schemas.microsoft.com/office/drawing/2014/main" id="{BC0EA08A-BEDB-1CD0-7656-51AC8EABADAF}"/>
              </a:ext>
            </a:extLst>
          </p:cNvPr>
          <p:cNvSpPr/>
          <p:nvPr/>
        </p:nvSpPr>
        <p:spPr>
          <a:xfrm>
            <a:off x="124313" y="6480829"/>
            <a:ext cx="1375120" cy="332215"/>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
        <p:nvSpPr>
          <p:cNvPr id="6" name="Tag">
            <a:extLst>
              <a:ext uri="{FF2B5EF4-FFF2-40B4-BE49-F238E27FC236}">
                <a16:creationId xmlns:a16="http://schemas.microsoft.com/office/drawing/2014/main" id="{04456462-BC37-6DF9-6FA9-01CD3C2832C9}"/>
              </a:ext>
            </a:extLst>
          </p:cNvPr>
          <p:cNvSpPr/>
          <p:nvPr/>
        </p:nvSpPr>
        <p:spPr>
          <a:xfrm>
            <a:off x="1499433" y="6486387"/>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Tree>
    <p:extLst>
      <p:ext uri="{BB962C8B-B14F-4D97-AF65-F5344CB8AC3E}">
        <p14:creationId xmlns:p14="http://schemas.microsoft.com/office/powerpoint/2010/main" val="850933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64687-A187-8DE2-D794-55034554A1C1}"/>
              </a:ext>
            </a:extLst>
          </p:cNvPr>
          <p:cNvSpPr>
            <a:spLocks noGrp="1"/>
          </p:cNvSpPr>
          <p:nvPr>
            <p:ph type="title"/>
          </p:nvPr>
        </p:nvSpPr>
        <p:spPr/>
        <p:txBody>
          <a:bodyPr/>
          <a:lstStyle/>
          <a:p>
            <a:r>
              <a:rPr lang="en-US" dirty="0"/>
              <a:t>Alma AI Assistant for Acquisitions Funds and Ledgers – Preview Mode (Beta)</a:t>
            </a:r>
          </a:p>
        </p:txBody>
      </p:sp>
      <p:sp>
        <p:nvSpPr>
          <p:cNvPr id="5" name="Content Placeholder 4">
            <a:extLst>
              <a:ext uri="{FF2B5EF4-FFF2-40B4-BE49-F238E27FC236}">
                <a16:creationId xmlns:a16="http://schemas.microsoft.com/office/drawing/2014/main" id="{FF70F20E-7FF8-4704-E05C-40EAC87B0047}"/>
              </a:ext>
            </a:extLst>
          </p:cNvPr>
          <p:cNvSpPr>
            <a:spLocks noGrp="1"/>
          </p:cNvSpPr>
          <p:nvPr>
            <p:ph idx="1"/>
          </p:nvPr>
        </p:nvSpPr>
        <p:spPr>
          <a:xfrm>
            <a:off x="838200" y="1825625"/>
            <a:ext cx="10604500" cy="4667250"/>
          </a:xfrm>
        </p:spPr>
        <p:txBody>
          <a:bodyPr>
            <a:normAutofit/>
          </a:bodyPr>
          <a:lstStyle/>
          <a:p>
            <a:r>
              <a:rPr lang="en-US" dirty="0"/>
              <a:t>FYI about this new AI Assistant available in this release.</a:t>
            </a:r>
          </a:p>
          <a:p>
            <a:r>
              <a:rPr lang="en-US" dirty="0"/>
              <a:t>The latest area with an AI Assistant is </a:t>
            </a:r>
            <a:r>
              <a:rPr lang="en-US" b="1" dirty="0"/>
              <a:t>Acquisitions - Funds and Ledgers</a:t>
            </a:r>
            <a:r>
              <a:rPr lang="en-US" dirty="0"/>
              <a:t>. Staff users with the Fund/Ledger Manager role can ask questions about their institution’s funds and ledgers and receive immediate, natural-language responses.</a:t>
            </a:r>
          </a:p>
          <a:p>
            <a:r>
              <a:rPr lang="en-US" dirty="0"/>
              <a:t>View a </a:t>
            </a:r>
            <a:r>
              <a:rPr lang="en-US" dirty="0">
                <a:hlinkClick r:id="rId3"/>
              </a:rPr>
              <a:t>short video </a:t>
            </a:r>
            <a:r>
              <a:rPr lang="en-US" dirty="0"/>
              <a:t>about the Assistant</a:t>
            </a:r>
          </a:p>
          <a:p>
            <a:r>
              <a:rPr lang="en-US" dirty="0"/>
              <a:t>Administrators can choose to activate the feature in Configuration &gt; Acquisitions &gt; AI Features &gt; AI Usage Profile set to Yes</a:t>
            </a:r>
          </a:p>
          <a:p>
            <a:r>
              <a:rPr lang="en-US" dirty="0"/>
              <a:t>Ex Libris encourages feedback during this “Preview Mode” if your institution is interested in experimenting.</a:t>
            </a:r>
          </a:p>
        </p:txBody>
      </p:sp>
      <p:sp>
        <p:nvSpPr>
          <p:cNvPr id="2" name="Tag">
            <a:extLst>
              <a:ext uri="{FF2B5EF4-FFF2-40B4-BE49-F238E27FC236}">
                <a16:creationId xmlns:a16="http://schemas.microsoft.com/office/drawing/2014/main" id="{CE4388D2-338D-1B7F-0C37-F25AC4ADA62D}"/>
              </a:ext>
            </a:extLst>
          </p:cNvPr>
          <p:cNvSpPr/>
          <p:nvPr/>
        </p:nvSpPr>
        <p:spPr>
          <a:xfrm>
            <a:off x="124313" y="6480829"/>
            <a:ext cx="1375120" cy="332215"/>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
        <p:nvSpPr>
          <p:cNvPr id="8" name="Tag">
            <a:extLst>
              <a:ext uri="{FF2B5EF4-FFF2-40B4-BE49-F238E27FC236}">
                <a16:creationId xmlns:a16="http://schemas.microsoft.com/office/drawing/2014/main" id="{8805B15F-6E43-90F0-CED2-3CFB0B99E6DF}"/>
              </a:ext>
            </a:extLst>
          </p:cNvPr>
          <p:cNvSpPr/>
          <p:nvPr/>
        </p:nvSpPr>
        <p:spPr>
          <a:xfrm>
            <a:off x="1461340" y="6496595"/>
            <a:ext cx="1503959" cy="304651"/>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Tree>
    <p:extLst>
      <p:ext uri="{BB962C8B-B14F-4D97-AF65-F5344CB8AC3E}">
        <p14:creationId xmlns:p14="http://schemas.microsoft.com/office/powerpoint/2010/main" val="1923119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DD4F-C2AB-02E4-E007-A58C9415B956}"/>
              </a:ext>
            </a:extLst>
          </p:cNvPr>
          <p:cNvSpPr>
            <a:spLocks noGrp="1"/>
          </p:cNvSpPr>
          <p:nvPr>
            <p:ph type="title"/>
          </p:nvPr>
        </p:nvSpPr>
        <p:spPr/>
        <p:txBody>
          <a:bodyPr>
            <a:normAutofit/>
          </a:bodyPr>
          <a:lstStyle/>
          <a:p>
            <a:pPr algn="l"/>
            <a:r>
              <a:rPr lang="en-US" dirty="0"/>
              <a:t>Link Resolver Improvement</a:t>
            </a:r>
          </a:p>
        </p:txBody>
      </p:sp>
      <p:sp>
        <p:nvSpPr>
          <p:cNvPr id="3" name="Subtitle 2">
            <a:extLst>
              <a:ext uri="{FF2B5EF4-FFF2-40B4-BE49-F238E27FC236}">
                <a16:creationId xmlns:a16="http://schemas.microsoft.com/office/drawing/2014/main" id="{E6ECD539-A5C6-CE3C-1789-F6B8A825BBC9}"/>
              </a:ext>
            </a:extLst>
          </p:cNvPr>
          <p:cNvSpPr>
            <a:spLocks noGrp="1"/>
          </p:cNvSpPr>
          <p:nvPr>
            <p:ph sz="quarter" idx="10"/>
          </p:nvPr>
        </p:nvSpPr>
        <p:spPr/>
        <p:txBody>
          <a:bodyPr/>
          <a:lstStyle/>
          <a:p>
            <a:pPr marL="342900" indent="-342900" algn="l">
              <a:buFont typeface="Arial" panose="020B0604020202020204" pitchFamily="34" charset="0"/>
              <a:buChar char="•"/>
            </a:pPr>
            <a:r>
              <a:rPr lang="en-US" dirty="0"/>
              <a:t>The Alma Link Resolver will now identify video records.</a:t>
            </a:r>
          </a:p>
          <a:p>
            <a:pPr marL="800100" lvl="1" indent="-342900" algn="l">
              <a:buFont typeface="Arial" panose="020B0604020202020204" pitchFamily="34" charset="0"/>
              <a:buChar char="•"/>
            </a:pPr>
            <a:r>
              <a:rPr lang="en-US" dirty="0"/>
              <a:t>Previously, video records were falsely identified as book records, and/or not distinguished as records for videos.</a:t>
            </a:r>
          </a:p>
          <a:p>
            <a:pPr marL="800100" lvl="1" indent="-342900" algn="l">
              <a:buFont typeface="Arial" panose="020B0604020202020204" pitchFamily="34" charset="0"/>
              <a:buChar char="•"/>
            </a:pPr>
            <a:r>
              <a:rPr lang="en-US" dirty="0"/>
              <a:t>Now, when patrons do Primo VE searches for videos, it will only return video records.</a:t>
            </a:r>
          </a:p>
          <a:p>
            <a:pPr marL="800100" lvl="1" indent="-342900" algn="l">
              <a:buFont typeface="Arial" panose="020B0604020202020204" pitchFamily="34" charset="0"/>
              <a:buChar char="•"/>
            </a:pPr>
            <a:r>
              <a:rPr lang="en-US" dirty="0"/>
              <a:t>Book links are prevented from display in these searches.</a:t>
            </a:r>
          </a:p>
        </p:txBody>
      </p:sp>
      <p:pic>
        <p:nvPicPr>
          <p:cNvPr id="5" name="Picture 4" descr="A screenshot of a Primo VE, keyword, Everything search profile slot, on the word hippopotamus with the Resource type facet for video selected, and the result displayed.">
            <a:extLst>
              <a:ext uri="{FF2B5EF4-FFF2-40B4-BE49-F238E27FC236}">
                <a16:creationId xmlns:a16="http://schemas.microsoft.com/office/drawing/2014/main" id="{062C2F37-A687-B3FA-20D1-66AB8808A161}"/>
              </a:ext>
            </a:extLst>
          </p:cNvPr>
          <p:cNvPicPr>
            <a:picLocks noChangeAspect="1"/>
          </p:cNvPicPr>
          <p:nvPr/>
        </p:nvPicPr>
        <p:blipFill>
          <a:blip r:embed="rId3">
            <a:extLst>
              <a:ext uri="{28A0092B-C50C-407E-A947-70E740481C1C}">
                <a14:useLocalDpi xmlns:a14="http://schemas.microsoft.com/office/drawing/2010/main" val="0"/>
              </a:ext>
            </a:extLst>
          </a:blip>
          <a:srcRect l="19780" t="19076" r="25001" b="38297"/>
          <a:stretch>
            <a:fillRect/>
          </a:stretch>
        </p:blipFill>
        <p:spPr>
          <a:xfrm>
            <a:off x="6282749" y="1362079"/>
            <a:ext cx="5602333" cy="2324550"/>
          </a:xfrm>
          <a:prstGeom prst="rect">
            <a:avLst/>
          </a:prstGeom>
          <a:ln>
            <a:solidFill>
              <a:schemeClr val="tx1"/>
            </a:solidFill>
          </a:ln>
        </p:spPr>
      </p:pic>
      <p:sp>
        <p:nvSpPr>
          <p:cNvPr id="6" name="TextBox 5">
            <a:extLst>
              <a:ext uri="{FF2B5EF4-FFF2-40B4-BE49-F238E27FC236}">
                <a16:creationId xmlns:a16="http://schemas.microsoft.com/office/drawing/2014/main" id="{568DEFA2-19E8-46F5-825A-87F03B38BDD4}"/>
              </a:ext>
            </a:extLst>
          </p:cNvPr>
          <p:cNvSpPr txBox="1"/>
          <p:nvPr/>
        </p:nvSpPr>
        <p:spPr>
          <a:xfrm>
            <a:off x="6282749" y="3921226"/>
            <a:ext cx="5635143" cy="287917"/>
          </a:xfrm>
          <a:prstGeom prst="rect">
            <a:avLst/>
          </a:prstGeom>
          <a:noFill/>
        </p:spPr>
        <p:txBody>
          <a:bodyPr wrap="square" rtlCol="0">
            <a:spAutoFit/>
          </a:bodyPr>
          <a:lstStyle/>
          <a:p>
            <a:r>
              <a:rPr lang="en-US" sz="1200" dirty="0"/>
              <a:t>Screenshot of a video search result in Primo VE.</a:t>
            </a:r>
          </a:p>
        </p:txBody>
      </p:sp>
      <p:sp>
        <p:nvSpPr>
          <p:cNvPr id="8" name="Tag">
            <a:extLst>
              <a:ext uri="{FF2B5EF4-FFF2-40B4-BE49-F238E27FC236}">
                <a16:creationId xmlns:a16="http://schemas.microsoft.com/office/drawing/2014/main" id="{2E53201E-5779-95FE-8C2C-4F8EE65BEAE7}"/>
              </a:ext>
            </a:extLst>
          </p:cNvPr>
          <p:cNvSpPr/>
          <p:nvPr/>
        </p:nvSpPr>
        <p:spPr>
          <a:xfrm>
            <a:off x="137621" y="6489501"/>
            <a:ext cx="346210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
        <p:nvSpPr>
          <p:cNvPr id="4" name="Tag">
            <a:extLst>
              <a:ext uri="{FF2B5EF4-FFF2-40B4-BE49-F238E27FC236}">
                <a16:creationId xmlns:a16="http://schemas.microsoft.com/office/drawing/2014/main" id="{EF7DE3DF-5E00-F2C1-D298-83930E72AEDF}"/>
              </a:ext>
            </a:extLst>
          </p:cNvPr>
          <p:cNvSpPr/>
          <p:nvPr/>
        </p:nvSpPr>
        <p:spPr>
          <a:xfrm>
            <a:off x="3654325" y="6513200"/>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2401108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BB8A5-0922-180F-2F41-A32A06C3F7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CCE29-C6C7-0EB4-16BF-FA9901F36672}"/>
              </a:ext>
            </a:extLst>
          </p:cNvPr>
          <p:cNvSpPr>
            <a:spLocks noGrp="1"/>
          </p:cNvSpPr>
          <p:nvPr>
            <p:ph type="title"/>
          </p:nvPr>
        </p:nvSpPr>
        <p:spPr/>
        <p:txBody>
          <a:bodyPr>
            <a:normAutofit fontScale="90000"/>
          </a:bodyPr>
          <a:lstStyle/>
          <a:p>
            <a:pPr algn="l"/>
            <a:br>
              <a:rPr lang="en-US" dirty="0"/>
            </a:br>
            <a:br>
              <a:rPr lang="en-US" dirty="0"/>
            </a:br>
            <a:r>
              <a:rPr lang="en-US" dirty="0"/>
              <a:t>History tab: Complete Record of All Changes</a:t>
            </a:r>
            <a:br>
              <a:rPr lang="en-US" dirty="0"/>
            </a:br>
            <a:br>
              <a:rPr lang="en-US" dirty="0"/>
            </a:br>
            <a:endParaRPr lang="en-US" dirty="0"/>
          </a:p>
        </p:txBody>
      </p:sp>
      <p:sp>
        <p:nvSpPr>
          <p:cNvPr id="3" name="Subtitle 2">
            <a:extLst>
              <a:ext uri="{FF2B5EF4-FFF2-40B4-BE49-F238E27FC236}">
                <a16:creationId xmlns:a16="http://schemas.microsoft.com/office/drawing/2014/main" id="{8DD12DCA-0997-C4EC-35E4-CCEA6F176945}"/>
              </a:ext>
            </a:extLst>
          </p:cNvPr>
          <p:cNvSpPr>
            <a:spLocks noGrp="1"/>
          </p:cNvSpPr>
          <p:nvPr>
            <p:ph sz="quarter" idx="10"/>
          </p:nvPr>
        </p:nvSpPr>
        <p:spPr>
          <a:xfrm>
            <a:off x="307220" y="596712"/>
            <a:ext cx="11499849" cy="2794004"/>
          </a:xfrm>
        </p:spPr>
        <p:txBody>
          <a:bodyPr/>
          <a:lstStyle/>
          <a:p>
            <a:pPr marL="342900" indent="-342900" algn="l">
              <a:buFont typeface="Arial" panose="020B0604020202020204" pitchFamily="34" charset="0"/>
              <a:buChar char="•"/>
            </a:pPr>
            <a:r>
              <a:rPr lang="en-US" dirty="0"/>
              <a:t>Electronic collections, electronic services, and electronic portfolios will contain a complete record of all changes made. These changes are in the Alma history tabs.</a:t>
            </a:r>
          </a:p>
          <a:p>
            <a:pPr marL="342900" indent="-342900" algn="l">
              <a:buFont typeface="Arial" panose="020B0604020202020204" pitchFamily="34" charset="0"/>
              <a:buChar char="•"/>
            </a:pPr>
            <a:r>
              <a:rPr lang="en-US" dirty="0"/>
              <a:t>You can watch a </a:t>
            </a:r>
            <a:r>
              <a:rPr lang="en-US" dirty="0">
                <a:hlinkClick r:id="rId3"/>
              </a:rPr>
              <a:t>video</a:t>
            </a:r>
            <a:r>
              <a:rPr lang="en-US" dirty="0"/>
              <a:t> that shows different types of changes that will be recorded on the history tab to learn more.</a:t>
            </a:r>
          </a:p>
          <a:p>
            <a:pPr marL="800100" lvl="1" indent="-342900" algn="l">
              <a:buFont typeface="Arial" panose="020B0604020202020204" pitchFamily="34" charset="0"/>
              <a:buChar char="•"/>
            </a:pPr>
            <a:r>
              <a:rPr lang="en-US" dirty="0"/>
              <a:t>General Notes changes are now recorded!</a:t>
            </a:r>
          </a:p>
          <a:p>
            <a:pPr marL="800100" lvl="1" indent="-342900" algn="l">
              <a:buFont typeface="Arial" panose="020B0604020202020204" pitchFamily="34" charset="0"/>
              <a:buChar char="•"/>
            </a:pPr>
            <a:r>
              <a:rPr lang="en-US" dirty="0"/>
              <a:t>As seen in the video, they add an authentication note that is later recorded in the history tab.</a:t>
            </a:r>
          </a:p>
          <a:p>
            <a:pPr lvl="1" algn="l"/>
            <a:endParaRPr lang="en-US" dirty="0"/>
          </a:p>
        </p:txBody>
      </p:sp>
      <p:pic>
        <p:nvPicPr>
          <p:cNvPr id="7" name="Picture 6" descr="Screenshot of the electronic collection history tab in Alma. This image shows a change to the authentication note, electronic collection level URL, proxy enabled, and a previous authentication note.">
            <a:extLst>
              <a:ext uri="{FF2B5EF4-FFF2-40B4-BE49-F238E27FC236}">
                <a16:creationId xmlns:a16="http://schemas.microsoft.com/office/drawing/2014/main" id="{EEC23DE5-19A3-93A6-62AC-0A0266029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6017" y="3208004"/>
            <a:ext cx="8164064" cy="2391109"/>
          </a:xfrm>
          <a:prstGeom prst="rect">
            <a:avLst/>
          </a:prstGeom>
          <a:ln>
            <a:solidFill>
              <a:schemeClr val="tx1"/>
            </a:solidFill>
          </a:ln>
        </p:spPr>
      </p:pic>
      <p:sp>
        <p:nvSpPr>
          <p:cNvPr id="6" name="TextBox 5">
            <a:extLst>
              <a:ext uri="{FF2B5EF4-FFF2-40B4-BE49-F238E27FC236}">
                <a16:creationId xmlns:a16="http://schemas.microsoft.com/office/drawing/2014/main" id="{D4CB8DDB-9625-2F43-0260-9EBC0DE0648D}"/>
              </a:ext>
            </a:extLst>
          </p:cNvPr>
          <p:cNvSpPr txBox="1"/>
          <p:nvPr/>
        </p:nvSpPr>
        <p:spPr>
          <a:xfrm>
            <a:off x="2427422" y="5687814"/>
            <a:ext cx="6732396" cy="276999"/>
          </a:xfrm>
          <a:prstGeom prst="rect">
            <a:avLst/>
          </a:prstGeom>
          <a:noFill/>
        </p:spPr>
        <p:txBody>
          <a:bodyPr wrap="square" rtlCol="0">
            <a:spAutoFit/>
          </a:bodyPr>
          <a:lstStyle/>
          <a:p>
            <a:r>
              <a:rPr lang="en-US" sz="1200" dirty="0"/>
              <a:t>Screenshot of the electronic collection history tab in Alma.</a:t>
            </a:r>
          </a:p>
        </p:txBody>
      </p:sp>
      <p:sp>
        <p:nvSpPr>
          <p:cNvPr id="8" name="Tag">
            <a:extLst>
              <a:ext uri="{FF2B5EF4-FFF2-40B4-BE49-F238E27FC236}">
                <a16:creationId xmlns:a16="http://schemas.microsoft.com/office/drawing/2014/main" id="{5DBC5D69-EFBC-07ED-2CB1-A05F0D362B45}"/>
              </a:ext>
            </a:extLst>
          </p:cNvPr>
          <p:cNvSpPr/>
          <p:nvPr/>
        </p:nvSpPr>
        <p:spPr>
          <a:xfrm>
            <a:off x="154964" y="6489501"/>
            <a:ext cx="346210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Tree>
    <p:extLst>
      <p:ext uri="{BB962C8B-B14F-4D97-AF65-F5344CB8AC3E}">
        <p14:creationId xmlns:p14="http://schemas.microsoft.com/office/powerpoint/2010/main" val="3358692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CFE0B-07C1-6C2E-7893-E82E621AE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48939-132F-C4EB-0995-3942AC3B6C20}"/>
              </a:ext>
            </a:extLst>
          </p:cNvPr>
          <p:cNvSpPr>
            <a:spLocks noGrp="1"/>
          </p:cNvSpPr>
          <p:nvPr>
            <p:ph type="title"/>
          </p:nvPr>
        </p:nvSpPr>
        <p:spPr/>
        <p:txBody>
          <a:bodyPr>
            <a:normAutofit/>
          </a:bodyPr>
          <a:lstStyle/>
          <a:p>
            <a:pPr algn="l"/>
            <a:r>
              <a:rPr lang="en-US" dirty="0" err="1"/>
              <a:t>Autoholdings</a:t>
            </a:r>
            <a:r>
              <a:rPr lang="en-US" dirty="0"/>
              <a:t> Vendor Added</a:t>
            </a:r>
          </a:p>
        </p:txBody>
      </p:sp>
      <p:sp>
        <p:nvSpPr>
          <p:cNvPr id="3" name="Subtitle 2">
            <a:extLst>
              <a:ext uri="{FF2B5EF4-FFF2-40B4-BE49-F238E27FC236}">
                <a16:creationId xmlns:a16="http://schemas.microsoft.com/office/drawing/2014/main" id="{F5AEF2C2-4E56-6FCC-D6AC-7D514762731C}"/>
              </a:ext>
            </a:extLst>
          </p:cNvPr>
          <p:cNvSpPr>
            <a:spLocks noGrp="1"/>
          </p:cNvSpPr>
          <p:nvPr>
            <p:ph sz="quarter" idx="10"/>
          </p:nvPr>
        </p:nvSpPr>
        <p:spPr>
          <a:xfrm>
            <a:off x="306917" y="634996"/>
            <a:ext cx="11499849" cy="4860925"/>
          </a:xfrm>
        </p:spPr>
        <p:txBody>
          <a:bodyPr/>
          <a:lstStyle/>
          <a:p>
            <a:pPr marL="342900" indent="-342900" algn="l">
              <a:buFont typeface="Arial" panose="020B0604020202020204" pitchFamily="34" charset="0"/>
              <a:buChar char="•"/>
            </a:pPr>
            <a:r>
              <a:rPr lang="en-US" dirty="0"/>
              <a:t>Oxford University Press (OUP) monographs and serial holdings can now be managed by automation aka automatic upload of electronic holdings aka </a:t>
            </a:r>
            <a:r>
              <a:rPr lang="en-US" dirty="0" err="1"/>
              <a:t>autoholdings</a:t>
            </a:r>
            <a:r>
              <a:rPr lang="en-US" dirty="0"/>
              <a:t>.</a:t>
            </a:r>
          </a:p>
          <a:p>
            <a:pPr marL="342900" indent="-342900" algn="l">
              <a:buFont typeface="Arial" panose="020B0604020202020204" pitchFamily="34" charset="0"/>
              <a:buChar char="•"/>
            </a:pPr>
            <a:r>
              <a:rPr lang="en-US" dirty="0"/>
              <a:t>Information about setting up the OUP </a:t>
            </a:r>
            <a:r>
              <a:rPr lang="en-US" dirty="0" err="1"/>
              <a:t>Autoholdings</a:t>
            </a:r>
            <a:r>
              <a:rPr lang="en-US" dirty="0"/>
              <a:t> can be found in Ex Libris’ “</a:t>
            </a:r>
            <a:r>
              <a:rPr lang="en-US" dirty="0">
                <a:hlinkClick r:id="rId3"/>
              </a:rPr>
              <a:t>Upload Electronic Holdings from Oxford University Press</a:t>
            </a:r>
            <a:r>
              <a:rPr lang="en-US" dirty="0"/>
              <a:t>.”</a:t>
            </a:r>
          </a:p>
        </p:txBody>
      </p:sp>
      <p:sp>
        <p:nvSpPr>
          <p:cNvPr id="11" name="Tag">
            <a:extLst>
              <a:ext uri="{FF2B5EF4-FFF2-40B4-BE49-F238E27FC236}">
                <a16:creationId xmlns:a16="http://schemas.microsoft.com/office/drawing/2014/main" id="{18712AB1-1576-F2BA-F2B5-69CADCFB8CB6}"/>
              </a:ext>
            </a:extLst>
          </p:cNvPr>
          <p:cNvSpPr/>
          <p:nvPr/>
        </p:nvSpPr>
        <p:spPr>
          <a:xfrm>
            <a:off x="135605" y="6489501"/>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
        <p:nvSpPr>
          <p:cNvPr id="6" name="Tag">
            <a:extLst>
              <a:ext uri="{FF2B5EF4-FFF2-40B4-BE49-F238E27FC236}">
                <a16:creationId xmlns:a16="http://schemas.microsoft.com/office/drawing/2014/main" id="{DDE8380E-757B-9249-A5B5-EBFA2F2FAACD}"/>
              </a:ext>
            </a:extLst>
          </p:cNvPr>
          <p:cNvSpPr/>
          <p:nvPr/>
        </p:nvSpPr>
        <p:spPr>
          <a:xfrm>
            <a:off x="1466664" y="6489501"/>
            <a:ext cx="346210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Tree>
    <p:extLst>
      <p:ext uri="{BB962C8B-B14F-4D97-AF65-F5344CB8AC3E}">
        <p14:creationId xmlns:p14="http://schemas.microsoft.com/office/powerpoint/2010/main" val="204072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5136-1B29-D388-87F3-57B8B2279A72}"/>
              </a:ext>
            </a:extLst>
          </p:cNvPr>
          <p:cNvSpPr>
            <a:spLocks noGrp="1"/>
          </p:cNvSpPr>
          <p:nvPr>
            <p:ph type="title"/>
          </p:nvPr>
        </p:nvSpPr>
        <p:spPr/>
        <p:txBody>
          <a:bodyPr/>
          <a:lstStyle/>
          <a:p>
            <a:r>
              <a:rPr lang="en-US" dirty="0"/>
              <a:t>Events Calendar</a:t>
            </a:r>
          </a:p>
        </p:txBody>
      </p:sp>
      <p:sp>
        <p:nvSpPr>
          <p:cNvPr id="3" name="Content Placeholder 2">
            <a:extLst>
              <a:ext uri="{FF2B5EF4-FFF2-40B4-BE49-F238E27FC236}">
                <a16:creationId xmlns:a16="http://schemas.microsoft.com/office/drawing/2014/main" id="{86BD6D6E-6289-8418-3418-A63AE48618F4}"/>
              </a:ext>
            </a:extLst>
          </p:cNvPr>
          <p:cNvSpPr>
            <a:spLocks noGrp="1"/>
          </p:cNvSpPr>
          <p:nvPr>
            <p:ph sz="quarter" idx="10"/>
          </p:nvPr>
        </p:nvSpPr>
        <p:spPr>
          <a:xfrm>
            <a:off x="306917" y="634996"/>
            <a:ext cx="11499849" cy="4860925"/>
          </a:xfrm>
        </p:spPr>
        <p:txBody>
          <a:bodyPr/>
          <a:lstStyle/>
          <a:p>
            <a:r>
              <a:rPr lang="en-US" dirty="0"/>
              <a:t>ERMC Presents on Using COUNTER Statistics</a:t>
            </a:r>
          </a:p>
          <a:p>
            <a:pPr lvl="1"/>
            <a:r>
              <a:rPr lang="en-US" dirty="0"/>
              <a:t>February 9, </a:t>
            </a:r>
            <a:r>
              <a:rPr lang="en-US" dirty="0">
                <a:hlinkClick r:id="rId3"/>
              </a:rPr>
              <a:t>Understanding COUNTER Stats and Transition to 5.1</a:t>
            </a:r>
            <a:endParaRPr lang="en-US" dirty="0"/>
          </a:p>
          <a:p>
            <a:pPr lvl="1"/>
            <a:r>
              <a:rPr lang="en-US" dirty="0"/>
              <a:t>March 16, </a:t>
            </a:r>
            <a:r>
              <a:rPr lang="en-US" dirty="0">
                <a:hlinkClick r:id="rId4"/>
              </a:rPr>
              <a:t>Interpreting COUNTER Stats &amp; Storytelling</a:t>
            </a:r>
            <a:endParaRPr lang="en-US" dirty="0"/>
          </a:p>
          <a:p>
            <a:pPr lvl="1"/>
            <a:r>
              <a:rPr lang="en-US" dirty="0"/>
              <a:t>April 13, </a:t>
            </a:r>
            <a:r>
              <a:rPr lang="en-US" dirty="0">
                <a:hlinkClick r:id="rId5"/>
              </a:rPr>
              <a:t>Using Analytics to Pull Your Data and SUSHI without Analytics</a:t>
            </a:r>
            <a:endParaRPr lang="en-US" dirty="0"/>
          </a:p>
          <a:p>
            <a:r>
              <a:rPr lang="en-US" dirty="0"/>
              <a:t>Technical Services Q&amp;A</a:t>
            </a:r>
          </a:p>
          <a:p>
            <a:pPr lvl="1"/>
            <a:r>
              <a:rPr lang="en-US" dirty="0"/>
              <a:t>March 5, </a:t>
            </a:r>
            <a:r>
              <a:rPr lang="en-US" dirty="0">
                <a:hlinkClick r:id="rId6"/>
              </a:rPr>
              <a:t>DEI Options for Alma &amp; Primo VE</a:t>
            </a:r>
            <a:endParaRPr lang="en-US" dirty="0"/>
          </a:p>
          <a:p>
            <a:r>
              <a:rPr lang="en-US" dirty="0">
                <a:hlinkClick r:id="rId7"/>
              </a:rPr>
              <a:t>CARLI Calendar</a:t>
            </a:r>
            <a:endParaRPr lang="en-US" dirty="0"/>
          </a:p>
          <a:p>
            <a:r>
              <a:rPr lang="en-US" dirty="0">
                <a:hlinkClick r:id="rId8"/>
              </a:rPr>
              <a:t>CARLI News, January 29, 2026</a:t>
            </a:r>
            <a:endParaRPr lang="en-US" dirty="0"/>
          </a:p>
        </p:txBody>
      </p:sp>
    </p:spTree>
    <p:extLst>
      <p:ext uri="{BB962C8B-B14F-4D97-AF65-F5344CB8AC3E}">
        <p14:creationId xmlns:p14="http://schemas.microsoft.com/office/powerpoint/2010/main" val="3219419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CC8D3-9143-1303-760A-29C3B7B0F3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4786E-4217-3081-9B96-18C4AD8DED29}"/>
              </a:ext>
            </a:extLst>
          </p:cNvPr>
          <p:cNvSpPr>
            <a:spLocks noGrp="1"/>
          </p:cNvSpPr>
          <p:nvPr>
            <p:ph type="title"/>
          </p:nvPr>
        </p:nvSpPr>
        <p:spPr/>
        <p:txBody>
          <a:bodyPr>
            <a:normAutofit/>
          </a:bodyPr>
          <a:lstStyle/>
          <a:p>
            <a:pPr algn="l"/>
            <a:r>
              <a:rPr lang="en-US" dirty="0"/>
              <a:t>Online Services Order Updates</a:t>
            </a:r>
          </a:p>
        </p:txBody>
      </p:sp>
      <p:sp>
        <p:nvSpPr>
          <p:cNvPr id="3" name="Subtitle 2">
            <a:extLst>
              <a:ext uri="{FF2B5EF4-FFF2-40B4-BE49-F238E27FC236}">
                <a16:creationId xmlns:a16="http://schemas.microsoft.com/office/drawing/2014/main" id="{763E8FBE-3CFD-7507-E91F-F6C96CF328E8}"/>
              </a:ext>
            </a:extLst>
          </p:cNvPr>
          <p:cNvSpPr>
            <a:spLocks noGrp="1"/>
          </p:cNvSpPr>
          <p:nvPr>
            <p:ph sz="quarter" idx="10"/>
          </p:nvPr>
        </p:nvSpPr>
        <p:spPr>
          <a:xfrm>
            <a:off x="306917" y="634997"/>
            <a:ext cx="11499849" cy="2444454"/>
          </a:xfrm>
        </p:spPr>
        <p:txBody>
          <a:bodyPr>
            <a:normAutofit/>
          </a:bodyPr>
          <a:lstStyle/>
          <a:p>
            <a:pPr marL="342900" indent="-342900" algn="l">
              <a:buFont typeface="Arial" panose="020B0604020202020204" pitchFamily="34" charset="0"/>
              <a:buChar char="•"/>
            </a:pPr>
            <a:r>
              <a:rPr lang="en-US" dirty="0"/>
              <a:t>You can search by IZ and NZ collection/interface in Online Services Order now. </a:t>
            </a:r>
          </a:p>
          <a:p>
            <a:pPr marL="800100" lvl="1" indent="-342900" algn="l">
              <a:buFont typeface="Arial" panose="020B0604020202020204" pitchFamily="34" charset="0"/>
              <a:buChar char="•"/>
            </a:pPr>
            <a:r>
              <a:rPr lang="en-US" dirty="0"/>
              <a:t>Ex: you have a subscription to EBSCO Academic Search Ultimate and want it to be top of the order (prioritized over) the EBSCO Academic Search Complete collection provided by CARLI from the Network Zone.</a:t>
            </a:r>
          </a:p>
          <a:p>
            <a:pPr marL="800100" lvl="1" indent="-342900" algn="l">
              <a:buFont typeface="Arial" panose="020B0604020202020204" pitchFamily="34" charset="0"/>
              <a:buChar char="•"/>
            </a:pPr>
            <a:r>
              <a:rPr lang="en-US" dirty="0"/>
              <a:t>With this new feature release, you can now prioritize collections or interfaces provided from the IZ over those provided from the NZ.</a:t>
            </a:r>
          </a:p>
          <a:p>
            <a:pPr lvl="1" algn="l"/>
            <a:endParaRPr lang="en-US" dirty="0"/>
          </a:p>
        </p:txBody>
      </p:sp>
      <p:pic>
        <p:nvPicPr>
          <p:cNvPr id="10" name="Picture 9" descr="Screenshot of an electronic collection search in the Online Services Order configuration for Alma. The search scope and Advanced search at right have a black rectangle around them, as well as the text &quot;from Network&quot; underneath the electronic collection name.">
            <a:extLst>
              <a:ext uri="{FF2B5EF4-FFF2-40B4-BE49-F238E27FC236}">
                <a16:creationId xmlns:a16="http://schemas.microsoft.com/office/drawing/2014/main" id="{88494BAD-D764-EA2B-48D1-1702C0056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17" y="3142832"/>
            <a:ext cx="7874785" cy="1788871"/>
          </a:xfrm>
          <a:prstGeom prst="rect">
            <a:avLst/>
          </a:prstGeom>
          <a:ln>
            <a:solidFill>
              <a:schemeClr val="tx1"/>
            </a:solidFill>
          </a:ln>
        </p:spPr>
      </p:pic>
      <p:sp>
        <p:nvSpPr>
          <p:cNvPr id="11" name="TextBox 10">
            <a:extLst>
              <a:ext uri="{FF2B5EF4-FFF2-40B4-BE49-F238E27FC236}">
                <a16:creationId xmlns:a16="http://schemas.microsoft.com/office/drawing/2014/main" id="{D6F7479E-EB55-B349-68F8-16F257317632}"/>
              </a:ext>
            </a:extLst>
          </p:cNvPr>
          <p:cNvSpPr txBox="1"/>
          <p:nvPr/>
        </p:nvSpPr>
        <p:spPr>
          <a:xfrm>
            <a:off x="275304" y="5087745"/>
            <a:ext cx="7874785" cy="276999"/>
          </a:xfrm>
          <a:prstGeom prst="rect">
            <a:avLst/>
          </a:prstGeom>
          <a:noFill/>
        </p:spPr>
        <p:txBody>
          <a:bodyPr wrap="square" rtlCol="0">
            <a:spAutoFit/>
          </a:bodyPr>
          <a:lstStyle/>
          <a:p>
            <a:r>
              <a:rPr lang="en-US" sz="1200" dirty="0"/>
              <a:t>Screenshot of the Alma search in the Online Services Order Configuration.</a:t>
            </a:r>
          </a:p>
        </p:txBody>
      </p:sp>
      <p:sp>
        <p:nvSpPr>
          <p:cNvPr id="6" name="TextBox 5">
            <a:extLst>
              <a:ext uri="{FF2B5EF4-FFF2-40B4-BE49-F238E27FC236}">
                <a16:creationId xmlns:a16="http://schemas.microsoft.com/office/drawing/2014/main" id="{1E2D451B-A58E-897A-28BE-5029555C2D87}"/>
              </a:ext>
            </a:extLst>
          </p:cNvPr>
          <p:cNvSpPr txBox="1"/>
          <p:nvPr/>
        </p:nvSpPr>
        <p:spPr>
          <a:xfrm>
            <a:off x="8357419" y="3079451"/>
            <a:ext cx="3559277" cy="3416320"/>
          </a:xfrm>
          <a:prstGeom prst="rect">
            <a:avLst/>
          </a:prstGeom>
          <a:noFill/>
        </p:spPr>
        <p:txBody>
          <a:bodyPr wrap="square" rtlCol="0">
            <a:spAutoFit/>
          </a:bodyPr>
          <a:lstStyle/>
          <a:p>
            <a:r>
              <a:rPr lang="en-US" dirty="0"/>
              <a:t>Note: the search scope makes it appear that only the IZ is being searched for basic and advanced searches. This is not the case. It is doing a combined result search across the IZ and NZ. NZ collection results will be marked with text that reads “- From Network” pictured below the electronic collection name in the search results list. </a:t>
            </a:r>
          </a:p>
          <a:p>
            <a:endParaRPr lang="en-US" dirty="0"/>
          </a:p>
        </p:txBody>
      </p:sp>
      <p:sp>
        <p:nvSpPr>
          <p:cNvPr id="7" name="Tag">
            <a:extLst>
              <a:ext uri="{FF2B5EF4-FFF2-40B4-BE49-F238E27FC236}">
                <a16:creationId xmlns:a16="http://schemas.microsoft.com/office/drawing/2014/main" id="{F71D21A8-2425-2BA2-D77D-B8DE20FFFAAF}"/>
              </a:ext>
            </a:extLst>
          </p:cNvPr>
          <p:cNvSpPr/>
          <p:nvPr/>
        </p:nvSpPr>
        <p:spPr>
          <a:xfrm>
            <a:off x="148057" y="6496370"/>
            <a:ext cx="346210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
        <p:nvSpPr>
          <p:cNvPr id="4" name="Tag">
            <a:extLst>
              <a:ext uri="{FF2B5EF4-FFF2-40B4-BE49-F238E27FC236}">
                <a16:creationId xmlns:a16="http://schemas.microsoft.com/office/drawing/2014/main" id="{E8A96BFC-C0C3-1D90-07EA-A3A6522667E9}"/>
              </a:ext>
            </a:extLst>
          </p:cNvPr>
          <p:cNvSpPr/>
          <p:nvPr/>
        </p:nvSpPr>
        <p:spPr>
          <a:xfrm>
            <a:off x="3654325" y="6520069"/>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1603449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FFC1E-DCB3-E914-DC38-CEBB3B287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DEA7D-A0FF-99AE-218E-24C22CDE3492}"/>
              </a:ext>
            </a:extLst>
          </p:cNvPr>
          <p:cNvSpPr>
            <a:spLocks noGrp="1"/>
          </p:cNvSpPr>
          <p:nvPr>
            <p:ph type="title"/>
          </p:nvPr>
        </p:nvSpPr>
        <p:spPr/>
        <p:txBody>
          <a:bodyPr>
            <a:normAutofit/>
          </a:bodyPr>
          <a:lstStyle/>
          <a:p>
            <a:pPr algn="l"/>
            <a:r>
              <a:rPr lang="en-US" dirty="0" err="1"/>
              <a:t>Unpaywall</a:t>
            </a:r>
            <a:r>
              <a:rPr lang="en-US" dirty="0"/>
              <a:t> Improvements</a:t>
            </a:r>
          </a:p>
        </p:txBody>
      </p:sp>
      <p:sp>
        <p:nvSpPr>
          <p:cNvPr id="3" name="Subtitle 2">
            <a:extLst>
              <a:ext uri="{FF2B5EF4-FFF2-40B4-BE49-F238E27FC236}">
                <a16:creationId xmlns:a16="http://schemas.microsoft.com/office/drawing/2014/main" id="{5D0D4994-3731-B311-479F-D5F61A57AA13}"/>
              </a:ext>
            </a:extLst>
          </p:cNvPr>
          <p:cNvSpPr>
            <a:spLocks noGrp="1"/>
          </p:cNvSpPr>
          <p:nvPr>
            <p:ph sz="quarter" idx="10"/>
          </p:nvPr>
        </p:nvSpPr>
        <p:spPr>
          <a:xfrm>
            <a:off x="306917" y="634996"/>
            <a:ext cx="11507712" cy="4860925"/>
          </a:xfrm>
        </p:spPr>
        <p:txBody>
          <a:bodyPr/>
          <a:lstStyle/>
          <a:p>
            <a:pPr marL="342900" indent="-342900" algn="l">
              <a:buFont typeface="Arial" panose="020B0604020202020204" pitchFamily="34" charset="0"/>
              <a:buChar char="•"/>
            </a:pPr>
            <a:r>
              <a:rPr lang="en-US" dirty="0" err="1"/>
              <a:t>Unpaywall</a:t>
            </a:r>
            <a:r>
              <a:rPr lang="en-US" dirty="0"/>
              <a:t> PDF links are now handled by the “Get PDF” service in Primo VE brief record results and the expanded record view.</a:t>
            </a:r>
          </a:p>
          <a:p>
            <a:pPr algn="l"/>
            <a:endParaRPr lang="en-US" dirty="0"/>
          </a:p>
          <a:p>
            <a:pPr marL="342900" indent="-342900" algn="l">
              <a:buFont typeface="Arial" panose="020B0604020202020204" pitchFamily="34" charset="0"/>
              <a:buChar char="•"/>
            </a:pPr>
            <a:r>
              <a:rPr lang="en-US" dirty="0"/>
              <a:t>These links are coming directly from the CDI, instead of the Ex Libris/ProQuest API as they were previously.</a:t>
            </a:r>
          </a:p>
          <a:p>
            <a:pPr marL="800100" lvl="1" indent="-342900" algn="l">
              <a:buFont typeface="Arial" panose="020B0604020202020204" pitchFamily="34" charset="0"/>
              <a:buChar char="•"/>
            </a:pPr>
            <a:r>
              <a:rPr lang="en-US" dirty="0"/>
              <a:t>These changes make it easier and more efficient for the Ex Libris Content Team to better align linking for </a:t>
            </a:r>
            <a:r>
              <a:rPr lang="en-US" dirty="0" err="1"/>
              <a:t>Unpaywall</a:t>
            </a:r>
            <a:r>
              <a:rPr lang="en-US" dirty="0"/>
              <a:t> Collections to the </a:t>
            </a:r>
            <a:r>
              <a:rPr lang="en-US" dirty="0" err="1"/>
              <a:t>Unpaywall</a:t>
            </a:r>
            <a:r>
              <a:rPr lang="en-US" dirty="0"/>
              <a:t> PDFs.</a:t>
            </a:r>
          </a:p>
        </p:txBody>
      </p:sp>
      <p:sp>
        <p:nvSpPr>
          <p:cNvPr id="8" name="Tag">
            <a:extLst>
              <a:ext uri="{FF2B5EF4-FFF2-40B4-BE49-F238E27FC236}">
                <a16:creationId xmlns:a16="http://schemas.microsoft.com/office/drawing/2014/main" id="{3822C175-E782-789E-B408-AFCC24F061D9}"/>
              </a:ext>
            </a:extLst>
          </p:cNvPr>
          <p:cNvSpPr/>
          <p:nvPr/>
        </p:nvSpPr>
        <p:spPr>
          <a:xfrm>
            <a:off x="137621" y="6489501"/>
            <a:ext cx="346210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
        <p:nvSpPr>
          <p:cNvPr id="4" name="Tag">
            <a:extLst>
              <a:ext uri="{FF2B5EF4-FFF2-40B4-BE49-F238E27FC236}">
                <a16:creationId xmlns:a16="http://schemas.microsoft.com/office/drawing/2014/main" id="{E1C4A40C-6C70-C685-D10F-3A369805D9D1}"/>
              </a:ext>
            </a:extLst>
          </p:cNvPr>
          <p:cNvSpPr/>
          <p:nvPr/>
        </p:nvSpPr>
        <p:spPr>
          <a:xfrm>
            <a:off x="3619098" y="6489501"/>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3194979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64687-A187-8DE2-D794-55034554A1C1}"/>
              </a:ext>
            </a:extLst>
          </p:cNvPr>
          <p:cNvSpPr>
            <a:spLocks noGrp="1"/>
          </p:cNvSpPr>
          <p:nvPr>
            <p:ph type="title"/>
          </p:nvPr>
        </p:nvSpPr>
        <p:spPr/>
        <p:txBody>
          <a:bodyPr/>
          <a:lstStyle/>
          <a:p>
            <a:r>
              <a:rPr lang="en-US" dirty="0"/>
              <a:t>PO Line Cancellation: Enable Deletion of Related Inventory Even if Linked to CZ</a:t>
            </a:r>
          </a:p>
        </p:txBody>
      </p:sp>
      <p:sp>
        <p:nvSpPr>
          <p:cNvPr id="5" name="Content Placeholder 4">
            <a:extLst>
              <a:ext uri="{FF2B5EF4-FFF2-40B4-BE49-F238E27FC236}">
                <a16:creationId xmlns:a16="http://schemas.microsoft.com/office/drawing/2014/main" id="{FF70F20E-7FF8-4704-E05C-40EAC87B0047}"/>
              </a:ext>
            </a:extLst>
          </p:cNvPr>
          <p:cNvSpPr>
            <a:spLocks noGrp="1"/>
          </p:cNvSpPr>
          <p:nvPr>
            <p:ph sz="quarter" idx="10"/>
          </p:nvPr>
        </p:nvSpPr>
        <p:spPr>
          <a:xfrm>
            <a:off x="306917" y="634996"/>
            <a:ext cx="11596049" cy="5545087"/>
          </a:xfrm>
        </p:spPr>
        <p:txBody>
          <a:bodyPr>
            <a:normAutofit/>
          </a:bodyPr>
          <a:lstStyle/>
          <a:p>
            <a:r>
              <a:rPr lang="en-US" dirty="0"/>
              <a:t>Until now, when cancelling PO line, the portfolio would only be deleted if it was a standalone local portfolio and inactive.  </a:t>
            </a:r>
          </a:p>
          <a:p>
            <a:r>
              <a:rPr lang="en-US" dirty="0"/>
              <a:t>A new customer parameter </a:t>
            </a:r>
            <a:r>
              <a:rPr lang="en-US" dirty="0">
                <a:highlight>
                  <a:srgbClr val="FFFF00"/>
                </a:highlight>
              </a:rPr>
              <a:t>(</a:t>
            </a:r>
            <a:r>
              <a:rPr lang="en-US" dirty="0" err="1">
                <a:highlight>
                  <a:srgbClr val="FFFF00"/>
                </a:highlight>
              </a:rPr>
              <a:t>delete_linked_portfolio_upon_pol_cancellation</a:t>
            </a:r>
            <a:r>
              <a:rPr lang="en-US" dirty="0">
                <a:highlight>
                  <a:srgbClr val="FFFF00"/>
                </a:highlight>
              </a:rPr>
              <a:t>)</a:t>
            </a:r>
            <a:r>
              <a:rPr lang="en-US" dirty="0"/>
              <a:t> was added. </a:t>
            </a:r>
          </a:p>
          <a:p>
            <a:r>
              <a:rPr lang="en-US" dirty="0"/>
              <a:t>When set to true, inactive portfolios that are linked to Community Zone or that are part of an electronic collection will now also be deleted, in addition to the local portfolio.</a:t>
            </a:r>
          </a:p>
          <a:p>
            <a:r>
              <a:rPr lang="en-US" dirty="0"/>
              <a:t>The parameter is set to false by default.  It can be accessed from </a:t>
            </a:r>
            <a:r>
              <a:rPr lang="en-US" dirty="0">
                <a:highlight>
                  <a:srgbClr val="FFFF00"/>
                </a:highlight>
              </a:rPr>
              <a:t>Configuration &gt; Acquisitions &gt; Other </a:t>
            </a:r>
            <a:r>
              <a:rPr lang="en-US">
                <a:highlight>
                  <a:srgbClr val="FFFF00"/>
                </a:highlight>
              </a:rPr>
              <a:t>settings.</a:t>
            </a:r>
            <a:endParaRPr lang="en-US" dirty="0">
              <a:highlight>
                <a:srgbClr val="FFFF00"/>
              </a:highlight>
            </a:endParaRPr>
          </a:p>
        </p:txBody>
      </p:sp>
      <p:sp>
        <p:nvSpPr>
          <p:cNvPr id="6" name="Tag">
            <a:extLst>
              <a:ext uri="{FF2B5EF4-FFF2-40B4-BE49-F238E27FC236}">
                <a16:creationId xmlns:a16="http://schemas.microsoft.com/office/drawing/2014/main" id="{02608C55-03AE-6F82-9118-EBDB45A44B06}"/>
              </a:ext>
            </a:extLst>
          </p:cNvPr>
          <p:cNvSpPr/>
          <p:nvPr/>
        </p:nvSpPr>
        <p:spPr>
          <a:xfrm>
            <a:off x="124313" y="6480829"/>
            <a:ext cx="1375120" cy="332215"/>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
        <p:nvSpPr>
          <p:cNvPr id="7" name="Tag">
            <a:extLst>
              <a:ext uri="{FF2B5EF4-FFF2-40B4-BE49-F238E27FC236}">
                <a16:creationId xmlns:a16="http://schemas.microsoft.com/office/drawing/2014/main" id="{3CEAC451-7BF8-AEA3-38C2-514B87315B5E}"/>
              </a:ext>
            </a:extLst>
          </p:cNvPr>
          <p:cNvSpPr/>
          <p:nvPr/>
        </p:nvSpPr>
        <p:spPr>
          <a:xfrm>
            <a:off x="1499433" y="6480829"/>
            <a:ext cx="346210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Tree>
    <p:extLst>
      <p:ext uri="{BB962C8B-B14F-4D97-AF65-F5344CB8AC3E}">
        <p14:creationId xmlns:p14="http://schemas.microsoft.com/office/powerpoint/2010/main" val="2566539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1BDF-B163-F69E-AA63-74F803E2E6AD}"/>
              </a:ext>
            </a:extLst>
          </p:cNvPr>
          <p:cNvSpPr>
            <a:spLocks noGrp="1"/>
          </p:cNvSpPr>
          <p:nvPr>
            <p:ph type="title"/>
          </p:nvPr>
        </p:nvSpPr>
        <p:spPr/>
        <p:txBody>
          <a:bodyPr>
            <a:normAutofit/>
          </a:bodyPr>
          <a:lstStyle/>
          <a:p>
            <a:r>
              <a:rPr lang="en-US" dirty="0"/>
              <a:t>New Encryption Method for “User ID Encryption” field</a:t>
            </a:r>
          </a:p>
        </p:txBody>
      </p:sp>
      <p:sp>
        <p:nvSpPr>
          <p:cNvPr id="3" name="Content Placeholder 2">
            <a:extLst>
              <a:ext uri="{FF2B5EF4-FFF2-40B4-BE49-F238E27FC236}">
                <a16:creationId xmlns:a16="http://schemas.microsoft.com/office/drawing/2014/main" id="{28A28CE7-4314-1431-B76F-5D7D1814AE94}"/>
              </a:ext>
            </a:extLst>
          </p:cNvPr>
          <p:cNvSpPr>
            <a:spLocks noGrp="1"/>
          </p:cNvSpPr>
          <p:nvPr>
            <p:ph sz="quarter" idx="10"/>
          </p:nvPr>
        </p:nvSpPr>
        <p:spPr>
          <a:xfrm>
            <a:off x="306917" y="634996"/>
            <a:ext cx="11435140" cy="4860925"/>
          </a:xfrm>
        </p:spPr>
        <p:txBody>
          <a:bodyPr>
            <a:normAutofit lnSpcReduction="10000"/>
          </a:bodyPr>
          <a:lstStyle/>
          <a:p>
            <a:r>
              <a:rPr lang="en-US" dirty="0"/>
              <a:t>The “User ID Encryption” field in the Alma Analytics Fulfillment subject area is now calculated using a new encryption method.</a:t>
            </a:r>
          </a:p>
          <a:p>
            <a:pPr lvl="1"/>
            <a:r>
              <a:rPr lang="en-US" dirty="0"/>
              <a:t>The “User ID Encryption” field is used to obtain counts by user ID in Analytics reports after the anonymization job is run. </a:t>
            </a:r>
          </a:p>
          <a:p>
            <a:pPr lvl="1"/>
            <a:r>
              <a:rPr lang="en-US" dirty="0"/>
              <a:t>The “User ID Encryption” field is utilized instead of the Primary ID field, because the Primary ID field is deleted after the anonymization job is run.</a:t>
            </a:r>
          </a:p>
          <a:p>
            <a:r>
              <a:rPr lang="en-US" dirty="0"/>
              <a:t>CARLI has anonymization enabled in Alma for I-Share institutions. </a:t>
            </a:r>
          </a:p>
          <a:p>
            <a:r>
              <a:rPr lang="en-US" dirty="0"/>
              <a:t>Alma Analytics reports used at your institution that retrieve data from the Fulfillment Subject area will need to be reviewed to confirm if the “User ID Encryption” field is present. </a:t>
            </a:r>
          </a:p>
          <a:p>
            <a:pPr lvl="1"/>
            <a:r>
              <a:rPr lang="en-US" dirty="0"/>
              <a:t>For those existing reports that contain the “User ID Encryption” field, it is important to verify that those reports are functioning and/or need to be updated.  </a:t>
            </a:r>
          </a:p>
          <a:p>
            <a:r>
              <a:rPr lang="en-US" dirty="0"/>
              <a:t>Link to </a:t>
            </a:r>
            <a:r>
              <a:rPr lang="en-US" dirty="0">
                <a:hlinkClick r:id="rId3"/>
              </a:rPr>
              <a:t>Ex Libris documentation</a:t>
            </a:r>
            <a:r>
              <a:rPr lang="en-US" dirty="0"/>
              <a:t> about the “User ID Encryption” field.</a:t>
            </a:r>
          </a:p>
        </p:txBody>
      </p:sp>
      <p:sp>
        <p:nvSpPr>
          <p:cNvPr id="6" name="Tag">
            <a:extLst>
              <a:ext uri="{FF2B5EF4-FFF2-40B4-BE49-F238E27FC236}">
                <a16:creationId xmlns:a16="http://schemas.microsoft.com/office/drawing/2014/main" id="{278DA0E5-9010-CB0E-6E8A-95593063EA1E}"/>
              </a:ext>
            </a:extLst>
          </p:cNvPr>
          <p:cNvSpPr/>
          <p:nvPr/>
        </p:nvSpPr>
        <p:spPr>
          <a:xfrm>
            <a:off x="152687" y="6509026"/>
            <a:ext cx="2011595" cy="332215"/>
          </a:xfrm>
          <a:prstGeom prst="roundRect">
            <a:avLst/>
          </a:prstGeom>
          <a:solidFill>
            <a:srgbClr val="9B6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Analytics/Statistics</a:t>
            </a:r>
          </a:p>
        </p:txBody>
      </p:sp>
      <p:sp>
        <p:nvSpPr>
          <p:cNvPr id="9" name="Tag">
            <a:extLst>
              <a:ext uri="{FF2B5EF4-FFF2-40B4-BE49-F238E27FC236}">
                <a16:creationId xmlns:a16="http://schemas.microsoft.com/office/drawing/2014/main" id="{C0A3610C-3909-BD34-2EC0-15C40829696B}"/>
              </a:ext>
            </a:extLst>
          </p:cNvPr>
          <p:cNvSpPr/>
          <p:nvPr/>
        </p:nvSpPr>
        <p:spPr>
          <a:xfrm>
            <a:off x="2164282" y="6509026"/>
            <a:ext cx="1268293" cy="329780"/>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Tree>
    <p:extLst>
      <p:ext uri="{BB962C8B-B14F-4D97-AF65-F5344CB8AC3E}">
        <p14:creationId xmlns:p14="http://schemas.microsoft.com/office/powerpoint/2010/main" val="3558368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796F-A597-76BE-6E7C-A386EEF1A75E}"/>
              </a:ext>
            </a:extLst>
          </p:cNvPr>
          <p:cNvSpPr>
            <a:spLocks noGrp="1"/>
          </p:cNvSpPr>
          <p:nvPr>
            <p:ph type="title"/>
          </p:nvPr>
        </p:nvSpPr>
        <p:spPr/>
        <p:txBody>
          <a:bodyPr/>
          <a:lstStyle/>
          <a:p>
            <a:r>
              <a:rPr lang="en-US" dirty="0"/>
              <a:t>Reminder: Thumbnails for Collections in Alma</a:t>
            </a:r>
          </a:p>
        </p:txBody>
      </p:sp>
      <p:sp>
        <p:nvSpPr>
          <p:cNvPr id="3" name="Content Placeholder 2">
            <a:extLst>
              <a:ext uri="{FF2B5EF4-FFF2-40B4-BE49-F238E27FC236}">
                <a16:creationId xmlns:a16="http://schemas.microsoft.com/office/drawing/2014/main" id="{ED98FCE1-9E77-E5A0-9472-02EB30479EBA}"/>
              </a:ext>
            </a:extLst>
          </p:cNvPr>
          <p:cNvSpPr>
            <a:spLocks noGrp="1"/>
          </p:cNvSpPr>
          <p:nvPr>
            <p:ph sz="quarter" idx="10"/>
          </p:nvPr>
        </p:nvSpPr>
        <p:spPr/>
        <p:txBody>
          <a:bodyPr/>
          <a:lstStyle/>
          <a:p>
            <a:r>
              <a:rPr lang="en-US" dirty="0"/>
              <a:t>Change occurred in January 2026: Collections without a defined thumbnail will now appear without an image in Primo VE.</a:t>
            </a:r>
          </a:p>
          <a:p>
            <a:r>
              <a:rPr lang="en-US" dirty="0"/>
              <a:t>Add specific thumbnails to Collections and Subcollections in Alma in the Collection Resource Editor’s </a:t>
            </a:r>
            <a:r>
              <a:rPr lang="en-US" b="1" dirty="0"/>
              <a:t>Discovery</a:t>
            </a:r>
            <a:r>
              <a:rPr lang="en-US" dirty="0"/>
              <a:t> tab.</a:t>
            </a:r>
          </a:p>
          <a:p>
            <a:r>
              <a:rPr lang="en-US" dirty="0"/>
              <a:t>See </a:t>
            </a:r>
            <a:r>
              <a:rPr lang="en-US" dirty="0">
                <a:hlinkClick r:id="rId3"/>
              </a:rPr>
              <a:t>Managing Collections</a:t>
            </a:r>
            <a:endParaRPr lang="en-US" dirty="0"/>
          </a:p>
          <a:p>
            <a:endParaRPr lang="en-US" dirty="0"/>
          </a:p>
          <a:p>
            <a:pPr marL="0" indent="0">
              <a:buNone/>
            </a:pPr>
            <a:endParaRPr lang="en-US" dirty="0"/>
          </a:p>
        </p:txBody>
      </p:sp>
      <p:pic>
        <p:nvPicPr>
          <p:cNvPr id="5" name="Picture 4" descr="Image of Collections display in Primo VE showing one collection highlighted in a red box that is lacking a thumbnail.">
            <a:extLst>
              <a:ext uri="{FF2B5EF4-FFF2-40B4-BE49-F238E27FC236}">
                <a16:creationId xmlns:a16="http://schemas.microsoft.com/office/drawing/2014/main" id="{5239D702-BABB-2460-71AF-CC068B9B501A}"/>
              </a:ext>
            </a:extLst>
          </p:cNvPr>
          <p:cNvPicPr>
            <a:picLocks noChangeAspect="1"/>
          </p:cNvPicPr>
          <p:nvPr/>
        </p:nvPicPr>
        <p:blipFill>
          <a:blip r:embed="rId4"/>
          <a:stretch>
            <a:fillRect/>
          </a:stretch>
        </p:blipFill>
        <p:spPr>
          <a:xfrm>
            <a:off x="5796150" y="1995941"/>
            <a:ext cx="5964624" cy="2866118"/>
          </a:xfrm>
          <a:prstGeom prst="rect">
            <a:avLst/>
          </a:prstGeom>
          <a:ln>
            <a:solidFill>
              <a:schemeClr val="tx1"/>
            </a:solidFill>
          </a:ln>
        </p:spPr>
      </p:pic>
      <p:sp>
        <p:nvSpPr>
          <p:cNvPr id="6" name="TextBox 5">
            <a:extLst>
              <a:ext uri="{FF2B5EF4-FFF2-40B4-BE49-F238E27FC236}">
                <a16:creationId xmlns:a16="http://schemas.microsoft.com/office/drawing/2014/main" id="{E3C16FF3-D7FF-511C-6F97-2AB446E33A57}"/>
              </a:ext>
            </a:extLst>
          </p:cNvPr>
          <p:cNvSpPr txBox="1"/>
          <p:nvPr/>
        </p:nvSpPr>
        <p:spPr>
          <a:xfrm>
            <a:off x="5796150" y="4862059"/>
            <a:ext cx="3522021" cy="276999"/>
          </a:xfrm>
          <a:prstGeom prst="rect">
            <a:avLst/>
          </a:prstGeom>
          <a:noFill/>
        </p:spPr>
        <p:txBody>
          <a:bodyPr wrap="square" rtlCol="0">
            <a:spAutoFit/>
          </a:bodyPr>
          <a:lstStyle/>
          <a:p>
            <a:r>
              <a:rPr lang="en-US" sz="1200" dirty="0"/>
              <a:t>Default thumbnail image displayed for a Collection</a:t>
            </a:r>
          </a:p>
        </p:txBody>
      </p:sp>
      <p:sp>
        <p:nvSpPr>
          <p:cNvPr id="7" name="Tag">
            <a:extLst>
              <a:ext uri="{FF2B5EF4-FFF2-40B4-BE49-F238E27FC236}">
                <a16:creationId xmlns:a16="http://schemas.microsoft.com/office/drawing/2014/main" id="{0E9A6C0E-1D52-F8BB-F4C2-588E13181F6F}"/>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2943531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C59D-3EC3-4213-3648-F72CCBBDB829}"/>
              </a:ext>
            </a:extLst>
          </p:cNvPr>
          <p:cNvSpPr>
            <a:spLocks noGrp="1"/>
          </p:cNvSpPr>
          <p:nvPr>
            <p:ph type="title"/>
          </p:nvPr>
        </p:nvSpPr>
        <p:spPr/>
        <p:txBody>
          <a:bodyPr/>
          <a:lstStyle/>
          <a:p>
            <a:r>
              <a:rPr lang="en-US" dirty="0"/>
              <a:t>Citation Style Language (CSL) styles will update monthly</a:t>
            </a:r>
          </a:p>
        </p:txBody>
      </p:sp>
      <p:sp>
        <p:nvSpPr>
          <p:cNvPr id="3" name="Content Placeholder 2">
            <a:extLst>
              <a:ext uri="{FF2B5EF4-FFF2-40B4-BE49-F238E27FC236}">
                <a16:creationId xmlns:a16="http://schemas.microsoft.com/office/drawing/2014/main" id="{92964051-EB22-E9C0-0F91-5505600C4AD2}"/>
              </a:ext>
            </a:extLst>
          </p:cNvPr>
          <p:cNvSpPr>
            <a:spLocks noGrp="1"/>
          </p:cNvSpPr>
          <p:nvPr>
            <p:ph sz="quarter" idx="10"/>
          </p:nvPr>
        </p:nvSpPr>
        <p:spPr/>
        <p:txBody>
          <a:bodyPr/>
          <a:lstStyle/>
          <a:p>
            <a:r>
              <a:rPr lang="en-US" dirty="0"/>
              <a:t>Ex Libris has moved to a monthly update schedule for CSLs beginning in Jan. 2026.</a:t>
            </a:r>
          </a:p>
          <a:p>
            <a:r>
              <a:rPr lang="en-US" dirty="0"/>
              <a:t>Details will be published in the monthly release notes.</a:t>
            </a:r>
          </a:p>
          <a:p>
            <a:r>
              <a:rPr lang="en-US" dirty="0"/>
              <a:t>See </a:t>
            </a:r>
            <a:r>
              <a:rPr lang="en-US" dirty="0">
                <a:hlinkClick r:id="rId3"/>
              </a:rPr>
              <a:t>Managing Citation Styles for Primo VE</a:t>
            </a:r>
            <a:endParaRPr lang="en-US" dirty="0"/>
          </a:p>
        </p:txBody>
      </p:sp>
      <p:pic>
        <p:nvPicPr>
          <p:cNvPr id="5" name="Picture 4" descr="Image showing the full record for a book in Primo VE with the Citation Action open displaying a citation.">
            <a:extLst>
              <a:ext uri="{FF2B5EF4-FFF2-40B4-BE49-F238E27FC236}">
                <a16:creationId xmlns:a16="http://schemas.microsoft.com/office/drawing/2014/main" id="{D78BA093-39D7-E9CF-AA42-C50DA0F2C701}"/>
              </a:ext>
            </a:extLst>
          </p:cNvPr>
          <p:cNvPicPr>
            <a:picLocks noChangeAspect="1"/>
          </p:cNvPicPr>
          <p:nvPr/>
        </p:nvPicPr>
        <p:blipFill>
          <a:blip r:embed="rId4"/>
          <a:stretch>
            <a:fillRect/>
          </a:stretch>
        </p:blipFill>
        <p:spPr>
          <a:xfrm>
            <a:off x="5793620" y="1837591"/>
            <a:ext cx="6189127" cy="3182817"/>
          </a:xfrm>
          <a:prstGeom prst="rect">
            <a:avLst/>
          </a:prstGeom>
          <a:ln>
            <a:solidFill>
              <a:schemeClr val="tx1"/>
            </a:solidFill>
          </a:ln>
        </p:spPr>
      </p:pic>
      <p:sp>
        <p:nvSpPr>
          <p:cNvPr id="6" name="TextBox 5">
            <a:extLst>
              <a:ext uri="{FF2B5EF4-FFF2-40B4-BE49-F238E27FC236}">
                <a16:creationId xmlns:a16="http://schemas.microsoft.com/office/drawing/2014/main" id="{37C7495D-0628-4431-62B9-44CF770A7C30}"/>
              </a:ext>
            </a:extLst>
          </p:cNvPr>
          <p:cNvSpPr txBox="1"/>
          <p:nvPr/>
        </p:nvSpPr>
        <p:spPr>
          <a:xfrm>
            <a:off x="5793620" y="5127723"/>
            <a:ext cx="3840219" cy="286717"/>
          </a:xfrm>
          <a:prstGeom prst="rect">
            <a:avLst/>
          </a:prstGeom>
          <a:noFill/>
        </p:spPr>
        <p:txBody>
          <a:bodyPr wrap="square" rtlCol="0">
            <a:spAutoFit/>
          </a:bodyPr>
          <a:lstStyle/>
          <a:p>
            <a:r>
              <a:rPr lang="en-US" sz="1200" dirty="0"/>
              <a:t>Full record in Primo VE with the Citation Action selected</a:t>
            </a:r>
          </a:p>
        </p:txBody>
      </p:sp>
      <p:sp>
        <p:nvSpPr>
          <p:cNvPr id="7" name="Tag">
            <a:extLst>
              <a:ext uri="{FF2B5EF4-FFF2-40B4-BE49-F238E27FC236}">
                <a16:creationId xmlns:a16="http://schemas.microsoft.com/office/drawing/2014/main" id="{DC2AC670-3F5A-E8F2-5167-5026B3038105}"/>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2688330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8BBD-23CF-2526-C0F4-489169C776C2}"/>
              </a:ext>
            </a:extLst>
          </p:cNvPr>
          <p:cNvSpPr>
            <a:spLocks noGrp="1"/>
          </p:cNvSpPr>
          <p:nvPr>
            <p:ph type="title"/>
          </p:nvPr>
        </p:nvSpPr>
        <p:spPr/>
        <p:txBody>
          <a:bodyPr/>
          <a:lstStyle/>
          <a:p>
            <a:r>
              <a:rPr lang="en-US" dirty="0"/>
              <a:t>Primo VE NDE UI Update</a:t>
            </a:r>
          </a:p>
        </p:txBody>
      </p:sp>
      <p:sp>
        <p:nvSpPr>
          <p:cNvPr id="3" name="Content Placeholder 2">
            <a:extLst>
              <a:ext uri="{FF2B5EF4-FFF2-40B4-BE49-F238E27FC236}">
                <a16:creationId xmlns:a16="http://schemas.microsoft.com/office/drawing/2014/main" id="{C7E1924D-702C-B656-615C-A66F844E9025}"/>
              </a:ext>
            </a:extLst>
          </p:cNvPr>
          <p:cNvSpPr>
            <a:spLocks noGrp="1"/>
          </p:cNvSpPr>
          <p:nvPr>
            <p:ph sz="quarter" idx="10"/>
          </p:nvPr>
        </p:nvSpPr>
        <p:spPr>
          <a:xfrm>
            <a:off x="306917" y="634996"/>
            <a:ext cx="11499849" cy="4860925"/>
          </a:xfrm>
        </p:spPr>
        <p:txBody>
          <a:bodyPr>
            <a:normAutofit/>
          </a:bodyPr>
          <a:lstStyle/>
          <a:p>
            <a:pPr marL="342900" indent="-342900"/>
            <a:r>
              <a:rPr lang="en-US" dirty="0"/>
              <a:t>Ex Libris moving back to a quarterly release schedule; see </a:t>
            </a:r>
            <a:r>
              <a:rPr lang="en-US" dirty="0">
                <a:hlinkClick r:id="rId3"/>
              </a:rPr>
              <a:t>2026 plans</a:t>
            </a:r>
            <a:r>
              <a:rPr lang="en-US" dirty="0"/>
              <a:t>.</a:t>
            </a:r>
          </a:p>
          <a:p>
            <a:pPr marL="342900" indent="-342900"/>
            <a:r>
              <a:rPr lang="en-US" dirty="0"/>
              <a:t>The NDE UI is available to all customers for </a:t>
            </a:r>
            <a:r>
              <a:rPr lang="en-US" i="1" dirty="0"/>
              <a:t>testing</a:t>
            </a:r>
            <a:r>
              <a:rPr lang="en-US" dirty="0"/>
              <a:t>.</a:t>
            </a:r>
          </a:p>
          <a:p>
            <a:pPr marL="342900" indent="-342900"/>
            <a:r>
              <a:rPr lang="en-US" dirty="0"/>
              <a:t>CARLI staff and the CARLI Discovery Primo VE Committee are testing and preparing materials for I-Share libraries.</a:t>
            </a:r>
          </a:p>
          <a:p>
            <a:pPr marL="342900" indent="-342900"/>
            <a:r>
              <a:rPr lang="en-US" b="1" dirty="0"/>
              <a:t>I-Share libraries should NOT go live with Primo NDE until CARLI has announced that all </a:t>
            </a:r>
            <a:r>
              <a:rPr lang="en-US" b="1" dirty="0" err="1"/>
              <a:t>consortial</a:t>
            </a:r>
            <a:r>
              <a:rPr lang="en-US" b="1" dirty="0"/>
              <a:t> features are functioning correctly.</a:t>
            </a:r>
          </a:p>
          <a:p>
            <a:pPr marL="342900" indent="-342900"/>
            <a:r>
              <a:rPr lang="en-US" dirty="0"/>
              <a:t>With that caveat, I-Share libraries can </a:t>
            </a:r>
            <a:r>
              <a:rPr lang="en-US" i="1" dirty="0"/>
              <a:t>tentatively</a:t>
            </a:r>
            <a:r>
              <a:rPr lang="en-US" dirty="0"/>
              <a:t> plan go live with Primo NDE after July 1, 2026, though CARLI staff feel that summer 2027 may be a better target date.</a:t>
            </a:r>
          </a:p>
          <a:p>
            <a:pPr marL="342900" indent="-342900"/>
            <a:r>
              <a:rPr lang="en-US" dirty="0"/>
              <a:t>Watch for more information over on CARLI’s </a:t>
            </a:r>
            <a:r>
              <a:rPr lang="en-US" dirty="0">
                <a:hlinkClick r:id="rId4"/>
              </a:rPr>
              <a:t>Primo VE NDE UI for I-Share </a:t>
            </a:r>
            <a:r>
              <a:rPr lang="en-US" dirty="0"/>
              <a:t>webpage and via email to I-Share Liaisons and the CARLI </a:t>
            </a:r>
            <a:r>
              <a:rPr lang="en-US" dirty="0">
                <a:hlinkClick r:id="rId5"/>
              </a:rPr>
              <a:t>pve-ig list</a:t>
            </a:r>
            <a:r>
              <a:rPr lang="en-US" dirty="0"/>
              <a:t>!</a:t>
            </a:r>
          </a:p>
        </p:txBody>
      </p:sp>
      <p:sp>
        <p:nvSpPr>
          <p:cNvPr id="6" name="Tag">
            <a:extLst>
              <a:ext uri="{FF2B5EF4-FFF2-40B4-BE49-F238E27FC236}">
                <a16:creationId xmlns:a16="http://schemas.microsoft.com/office/drawing/2014/main" id="{28771E91-5580-D233-B654-1B597EBD5181}"/>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2235668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C559-3717-B865-C0A6-07E3BA7AE9B5}"/>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9D75AAB9-1E51-317E-D162-DBC1D8C23A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03951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1600-66CC-126A-A3F0-3E1819791563}"/>
              </a:ext>
            </a:extLst>
          </p:cNvPr>
          <p:cNvSpPr>
            <a:spLocks noGrp="1"/>
          </p:cNvSpPr>
          <p:nvPr>
            <p:ph type="title"/>
          </p:nvPr>
        </p:nvSpPr>
        <p:spPr/>
        <p:txBody>
          <a:bodyPr/>
          <a:lstStyle/>
          <a:p>
            <a:r>
              <a:rPr lang="en-US" dirty="0"/>
              <a:t>Release Notes Highlights</a:t>
            </a:r>
          </a:p>
        </p:txBody>
      </p:sp>
      <p:sp>
        <p:nvSpPr>
          <p:cNvPr id="3" name="Content Placeholder 2">
            <a:extLst>
              <a:ext uri="{FF2B5EF4-FFF2-40B4-BE49-F238E27FC236}">
                <a16:creationId xmlns:a16="http://schemas.microsoft.com/office/drawing/2014/main" id="{2B2226E2-CB86-4F71-B9AD-BEE67F6BAD2A}"/>
              </a:ext>
            </a:extLst>
          </p:cNvPr>
          <p:cNvSpPr>
            <a:spLocks noGrp="1"/>
          </p:cNvSpPr>
          <p:nvPr>
            <p:ph sz="quarter" idx="10"/>
          </p:nvPr>
        </p:nvSpPr>
        <p:spPr>
          <a:xfrm>
            <a:off x="306917" y="634996"/>
            <a:ext cx="11499849" cy="4860925"/>
          </a:xfrm>
        </p:spPr>
        <p:txBody>
          <a:bodyPr/>
          <a:lstStyle/>
          <a:p>
            <a:r>
              <a:rPr lang="en-US" dirty="0"/>
              <a:t>Today’s presentation will cover the updates that have the most impact on the I-Share environment.</a:t>
            </a:r>
          </a:p>
          <a:p>
            <a:r>
              <a:rPr lang="en-US" dirty="0"/>
              <a:t>The full release notes are available from the Alma and Primo VE Support pages:</a:t>
            </a:r>
          </a:p>
          <a:p>
            <a:pPr lvl="1"/>
            <a:r>
              <a:rPr lang="en-US" dirty="0">
                <a:hlinkClick r:id="rId3"/>
              </a:rPr>
              <a:t>Alma Release Notes, 2026</a:t>
            </a:r>
            <a:endParaRPr lang="en-US" dirty="0"/>
          </a:p>
          <a:p>
            <a:pPr lvl="1"/>
            <a:r>
              <a:rPr lang="en-US" dirty="0">
                <a:hlinkClick r:id="rId4"/>
              </a:rPr>
              <a:t>Primo VE Release Notes, 2026</a:t>
            </a:r>
            <a:endParaRPr lang="en-US" dirty="0"/>
          </a:p>
          <a:p>
            <a:r>
              <a:rPr lang="en-US" dirty="0"/>
              <a:t>Use audience tags on slides to get information to the right staff.</a:t>
            </a:r>
          </a:p>
        </p:txBody>
      </p:sp>
    </p:spTree>
    <p:extLst>
      <p:ext uri="{BB962C8B-B14F-4D97-AF65-F5344CB8AC3E}">
        <p14:creationId xmlns:p14="http://schemas.microsoft.com/office/powerpoint/2010/main" val="423638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8E0D-79AF-15CC-E213-907ED1A2CCF2}"/>
              </a:ext>
            </a:extLst>
          </p:cNvPr>
          <p:cNvSpPr>
            <a:spLocks noGrp="1"/>
          </p:cNvSpPr>
          <p:nvPr>
            <p:ph type="title"/>
          </p:nvPr>
        </p:nvSpPr>
        <p:spPr/>
        <p:txBody>
          <a:bodyPr/>
          <a:lstStyle/>
          <a:p>
            <a:r>
              <a:rPr lang="en-US" dirty="0"/>
              <a:t>Course Reserves Viewer Can View Courses</a:t>
            </a:r>
          </a:p>
        </p:txBody>
      </p:sp>
      <p:sp>
        <p:nvSpPr>
          <p:cNvPr id="9" name="Text Placeholder 4">
            <a:extLst>
              <a:ext uri="{FF2B5EF4-FFF2-40B4-BE49-F238E27FC236}">
                <a16:creationId xmlns:a16="http://schemas.microsoft.com/office/drawing/2014/main" id="{008DC2BD-6133-18B3-9D14-5B90897C7801}"/>
              </a:ext>
            </a:extLst>
          </p:cNvPr>
          <p:cNvSpPr>
            <a:spLocks noGrp="1"/>
          </p:cNvSpPr>
          <p:nvPr>
            <p:ph sz="quarter" idx="11"/>
          </p:nvPr>
        </p:nvSpPr>
        <p:spPr>
          <a:xfrm>
            <a:off x="719315" y="634997"/>
            <a:ext cx="11087453" cy="2021118"/>
          </a:xfrm>
        </p:spPr>
        <p:txBody>
          <a:bodyPr>
            <a:normAutofit/>
          </a:bodyPr>
          <a:lstStyle/>
          <a:p>
            <a:r>
              <a:rPr lang="en-US" dirty="0"/>
              <a:t>A user with the Course Reserves Viewer role can now view the list of courses in Alma.</a:t>
            </a:r>
          </a:p>
          <a:p>
            <a:r>
              <a:rPr lang="en-US" dirty="0"/>
              <a:t>You must contact Ex Libris to get this functionality turned on.</a:t>
            </a:r>
          </a:p>
        </p:txBody>
      </p:sp>
      <p:pic>
        <p:nvPicPr>
          <p:cNvPr id="8" name="Content Placeholder 7" descr="A screenshot of the Course Reserves menu obtained when the Course Reserves View role is selected">
            <a:extLst>
              <a:ext uri="{FF2B5EF4-FFF2-40B4-BE49-F238E27FC236}">
                <a16:creationId xmlns:a16="http://schemas.microsoft.com/office/drawing/2014/main" id="{3AC907AB-1920-C743-F18F-25E4A0FC46D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rcRect b="64359"/>
          <a:stretch>
            <a:fillRect/>
          </a:stretch>
        </p:blipFill>
        <p:spPr>
          <a:xfrm>
            <a:off x="4058367" y="2873395"/>
            <a:ext cx="4075265" cy="2245153"/>
          </a:xfrm>
          <a:ln>
            <a:solidFill>
              <a:srgbClr val="7030A0"/>
            </a:solidFill>
          </a:ln>
        </p:spPr>
      </p:pic>
      <p:sp>
        <p:nvSpPr>
          <p:cNvPr id="3" name="Text Placeholder 2">
            <a:extLst>
              <a:ext uri="{FF2B5EF4-FFF2-40B4-BE49-F238E27FC236}">
                <a16:creationId xmlns:a16="http://schemas.microsoft.com/office/drawing/2014/main" id="{46289763-C98F-4A80-0209-46E1826937EF}"/>
              </a:ext>
            </a:extLst>
          </p:cNvPr>
          <p:cNvSpPr>
            <a:spLocks noGrp="1"/>
          </p:cNvSpPr>
          <p:nvPr>
            <p:ph type="body" sz="quarter" idx="13"/>
          </p:nvPr>
        </p:nvSpPr>
        <p:spPr>
          <a:xfrm>
            <a:off x="3222172" y="5335828"/>
            <a:ext cx="5500914" cy="635000"/>
          </a:xfrm>
        </p:spPr>
        <p:txBody>
          <a:bodyPr>
            <a:normAutofit/>
          </a:bodyPr>
          <a:lstStyle/>
          <a:p>
            <a:r>
              <a:rPr lang="en-US" b="0" dirty="0"/>
              <a:t>A screenshot of the Course Reserves Menu with Viewer Role Selected</a:t>
            </a:r>
          </a:p>
        </p:txBody>
      </p:sp>
      <p:sp>
        <p:nvSpPr>
          <p:cNvPr id="5" name="Tag">
            <a:extLst>
              <a:ext uri="{FF2B5EF4-FFF2-40B4-BE49-F238E27FC236}">
                <a16:creationId xmlns:a16="http://schemas.microsoft.com/office/drawing/2014/main" id="{99F3CD02-F78B-510F-71D4-DBD809088293}"/>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
        <p:nvSpPr>
          <p:cNvPr id="4" name="Tag">
            <a:extLst>
              <a:ext uri="{FF2B5EF4-FFF2-40B4-BE49-F238E27FC236}">
                <a16:creationId xmlns:a16="http://schemas.microsoft.com/office/drawing/2014/main" id="{C81DD1D4-C286-B93F-8A28-3A020E601B8A}"/>
              </a:ext>
            </a:extLst>
          </p:cNvPr>
          <p:cNvSpPr/>
          <p:nvPr/>
        </p:nvSpPr>
        <p:spPr>
          <a:xfrm>
            <a:off x="1381789" y="6501908"/>
            <a:ext cx="1384039" cy="305679"/>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Tree>
    <p:extLst>
      <p:ext uri="{BB962C8B-B14F-4D97-AF65-F5344CB8AC3E}">
        <p14:creationId xmlns:p14="http://schemas.microsoft.com/office/powerpoint/2010/main" val="320744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533B-F36F-ADF6-7E52-2AB926781C29}"/>
              </a:ext>
            </a:extLst>
          </p:cNvPr>
          <p:cNvSpPr>
            <a:spLocks noGrp="1"/>
          </p:cNvSpPr>
          <p:nvPr>
            <p:ph type="title"/>
          </p:nvPr>
        </p:nvSpPr>
        <p:spPr/>
        <p:txBody>
          <a:bodyPr/>
          <a:lstStyle/>
          <a:p>
            <a:r>
              <a:rPr lang="en-US" dirty="0"/>
              <a:t>Search Changes</a:t>
            </a:r>
          </a:p>
        </p:txBody>
      </p:sp>
      <p:sp>
        <p:nvSpPr>
          <p:cNvPr id="3" name="Content Placeholder 2">
            <a:extLst>
              <a:ext uri="{FF2B5EF4-FFF2-40B4-BE49-F238E27FC236}">
                <a16:creationId xmlns:a16="http://schemas.microsoft.com/office/drawing/2014/main" id="{57EA39CA-0258-23D5-DCD7-0071D6598C26}"/>
              </a:ext>
            </a:extLst>
          </p:cNvPr>
          <p:cNvSpPr>
            <a:spLocks noGrp="1"/>
          </p:cNvSpPr>
          <p:nvPr>
            <p:ph sz="quarter" idx="10"/>
          </p:nvPr>
        </p:nvSpPr>
        <p:spPr>
          <a:xfrm>
            <a:off x="306917" y="634996"/>
            <a:ext cx="11499849" cy="4860925"/>
          </a:xfrm>
        </p:spPr>
        <p:txBody>
          <a:bodyPr>
            <a:normAutofit fontScale="92500" lnSpcReduction="10000"/>
          </a:bodyPr>
          <a:lstStyle/>
          <a:p>
            <a:r>
              <a:rPr lang="en-US" dirty="0"/>
              <a:t>In the Advanced Search for Physical Items, the following searches were added:</a:t>
            </a:r>
          </a:p>
          <a:p>
            <a:pPr lvl="1"/>
            <a:r>
              <a:rPr lang="en-US" dirty="0"/>
              <a:t>Has Orders: </a:t>
            </a:r>
            <a:r>
              <a:rPr lang="en-US" dirty="0" err="1"/>
              <a:t>Yes|No</a:t>
            </a:r>
            <a:endParaRPr lang="en-US" dirty="0"/>
          </a:p>
          <a:p>
            <a:pPr lvl="1"/>
            <a:r>
              <a:rPr lang="en-US" dirty="0"/>
              <a:t>Received: </a:t>
            </a:r>
            <a:r>
              <a:rPr lang="en-US" dirty="0" err="1"/>
              <a:t>Received|Not</a:t>
            </a:r>
            <a:r>
              <a:rPr lang="en-US" dirty="0"/>
              <a:t> Received</a:t>
            </a:r>
          </a:p>
          <a:p>
            <a:r>
              <a:rPr lang="en-US" dirty="0"/>
              <a:t>Users can search order lines for relative dates. This is available for:</a:t>
            </a:r>
          </a:p>
          <a:p>
            <a:pPr lvl="1"/>
            <a:r>
              <a:rPr lang="en-US" dirty="0"/>
              <a:t>Creation date </a:t>
            </a:r>
          </a:p>
          <a:p>
            <a:pPr lvl="2"/>
            <a:r>
              <a:rPr lang="en-US" dirty="0"/>
              <a:t>Is Within the Last (days)</a:t>
            </a:r>
          </a:p>
          <a:p>
            <a:pPr lvl="2"/>
            <a:r>
              <a:rPr lang="en-US" dirty="0"/>
              <a:t>Is Older Than (days)</a:t>
            </a:r>
          </a:p>
          <a:p>
            <a:pPr lvl="1"/>
            <a:r>
              <a:rPr lang="en-US" dirty="0"/>
              <a:t>Sent date </a:t>
            </a:r>
          </a:p>
          <a:p>
            <a:pPr lvl="2"/>
            <a:r>
              <a:rPr lang="en-US" dirty="0"/>
              <a:t>Is Within the Last (days)</a:t>
            </a:r>
          </a:p>
          <a:p>
            <a:pPr lvl="2"/>
            <a:r>
              <a:rPr lang="en-US" dirty="0"/>
              <a:t>Is Older Than (days)</a:t>
            </a:r>
          </a:p>
          <a:p>
            <a:pPr lvl="1"/>
            <a:r>
              <a:rPr lang="en-US" dirty="0"/>
              <a:t>Renewal date </a:t>
            </a:r>
          </a:p>
          <a:p>
            <a:pPr lvl="2"/>
            <a:r>
              <a:rPr lang="en-US" dirty="0"/>
              <a:t>Is Within the Last (days)</a:t>
            </a:r>
          </a:p>
          <a:p>
            <a:pPr lvl="2"/>
            <a:r>
              <a:rPr lang="en-US" dirty="0"/>
              <a:t>Is Older Than (days)</a:t>
            </a:r>
          </a:p>
          <a:p>
            <a:pPr lvl="2"/>
            <a:r>
              <a:rPr lang="en-US" dirty="0"/>
              <a:t>Is Within the Next (days)</a:t>
            </a:r>
          </a:p>
          <a:p>
            <a:endParaRPr lang="en-US" dirty="0"/>
          </a:p>
          <a:p>
            <a:endParaRPr lang="en-US" dirty="0"/>
          </a:p>
        </p:txBody>
      </p:sp>
      <p:sp>
        <p:nvSpPr>
          <p:cNvPr id="6" name="Tag">
            <a:extLst>
              <a:ext uri="{FF2B5EF4-FFF2-40B4-BE49-F238E27FC236}">
                <a16:creationId xmlns:a16="http://schemas.microsoft.com/office/drawing/2014/main" id="{B7DEAAB8-72F2-91D0-9CFD-31CAF01C4E2A}"/>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113855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299A-6E07-1BD9-2114-E2B7FFF74C3C}"/>
              </a:ext>
            </a:extLst>
          </p:cNvPr>
          <p:cNvSpPr>
            <a:spLocks noGrp="1"/>
          </p:cNvSpPr>
          <p:nvPr>
            <p:ph type="title"/>
          </p:nvPr>
        </p:nvSpPr>
        <p:spPr/>
        <p:txBody>
          <a:bodyPr/>
          <a:lstStyle/>
          <a:p>
            <a:r>
              <a:rPr lang="en-US" dirty="0"/>
              <a:t>Search Changes Continued</a:t>
            </a:r>
          </a:p>
        </p:txBody>
      </p:sp>
      <p:sp>
        <p:nvSpPr>
          <p:cNvPr id="3" name="Content Placeholder 2">
            <a:extLst>
              <a:ext uri="{FF2B5EF4-FFF2-40B4-BE49-F238E27FC236}">
                <a16:creationId xmlns:a16="http://schemas.microsoft.com/office/drawing/2014/main" id="{C76BE7CC-77CE-814C-7AEE-BA00560BF9E9}"/>
              </a:ext>
            </a:extLst>
          </p:cNvPr>
          <p:cNvSpPr>
            <a:spLocks noGrp="1"/>
          </p:cNvSpPr>
          <p:nvPr>
            <p:ph sz="quarter" idx="10"/>
          </p:nvPr>
        </p:nvSpPr>
        <p:spPr>
          <a:xfrm>
            <a:off x="306917" y="634997"/>
            <a:ext cx="11499321" cy="1599406"/>
          </a:xfrm>
        </p:spPr>
        <p:txBody>
          <a:bodyPr/>
          <a:lstStyle/>
          <a:p>
            <a:r>
              <a:rPr lang="en-US" dirty="0"/>
              <a:t>In the Advanced Search, you can now search for users by role and scope.</a:t>
            </a:r>
          </a:p>
        </p:txBody>
      </p:sp>
      <p:pic>
        <p:nvPicPr>
          <p:cNvPr id="6" name="Content Placeholder 5" descr="A screenshot showing the Roles and Scopes selection of the Advanced Search">
            <a:extLst>
              <a:ext uri="{FF2B5EF4-FFF2-40B4-BE49-F238E27FC236}">
                <a16:creationId xmlns:a16="http://schemas.microsoft.com/office/drawing/2014/main" id="{551DDBFE-4047-0123-0B21-A41CB243BEF7}"/>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129204" y="1672225"/>
            <a:ext cx="7933592" cy="2200496"/>
          </a:xfrm>
          <a:ln>
            <a:solidFill>
              <a:srgbClr val="7030A0"/>
            </a:solidFill>
          </a:ln>
        </p:spPr>
      </p:pic>
      <p:sp>
        <p:nvSpPr>
          <p:cNvPr id="7" name="TextBox 6">
            <a:extLst>
              <a:ext uri="{FF2B5EF4-FFF2-40B4-BE49-F238E27FC236}">
                <a16:creationId xmlns:a16="http://schemas.microsoft.com/office/drawing/2014/main" id="{C43F6A79-DE63-B333-0D09-BEF5413211C9}"/>
              </a:ext>
            </a:extLst>
          </p:cNvPr>
          <p:cNvSpPr txBox="1"/>
          <p:nvPr/>
        </p:nvSpPr>
        <p:spPr>
          <a:xfrm>
            <a:off x="2129203" y="3960795"/>
            <a:ext cx="7933591" cy="369332"/>
          </a:xfrm>
          <a:prstGeom prst="rect">
            <a:avLst/>
          </a:prstGeom>
          <a:noFill/>
        </p:spPr>
        <p:txBody>
          <a:bodyPr wrap="square" rtlCol="0">
            <a:spAutoFit/>
          </a:bodyPr>
          <a:lstStyle/>
          <a:p>
            <a:r>
              <a:rPr lang="en-US" dirty="0"/>
              <a:t>A screenshot of the Roles and Scopes selection in the Advanced Search</a:t>
            </a:r>
          </a:p>
        </p:txBody>
      </p:sp>
      <p:sp>
        <p:nvSpPr>
          <p:cNvPr id="5" name="Tag">
            <a:extLst>
              <a:ext uri="{FF2B5EF4-FFF2-40B4-BE49-F238E27FC236}">
                <a16:creationId xmlns:a16="http://schemas.microsoft.com/office/drawing/2014/main" id="{C8B6DC0E-4E86-C8D6-BD4E-3BA3D259633C}"/>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228869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63DA-3032-484C-FA66-A6BFE73D342D}"/>
              </a:ext>
            </a:extLst>
          </p:cNvPr>
          <p:cNvSpPr>
            <a:spLocks noGrp="1"/>
          </p:cNvSpPr>
          <p:nvPr>
            <p:ph type="title"/>
          </p:nvPr>
        </p:nvSpPr>
        <p:spPr/>
        <p:txBody>
          <a:bodyPr/>
          <a:lstStyle/>
          <a:p>
            <a:r>
              <a:rPr lang="en-US" dirty="0"/>
              <a:t>Secondary Search</a:t>
            </a:r>
          </a:p>
        </p:txBody>
      </p:sp>
      <p:sp>
        <p:nvSpPr>
          <p:cNvPr id="3" name="Content Placeholder 2">
            <a:extLst>
              <a:ext uri="{FF2B5EF4-FFF2-40B4-BE49-F238E27FC236}">
                <a16:creationId xmlns:a16="http://schemas.microsoft.com/office/drawing/2014/main" id="{3C9BE370-124D-65C9-5255-AA825D79200C}"/>
              </a:ext>
            </a:extLst>
          </p:cNvPr>
          <p:cNvSpPr>
            <a:spLocks noGrp="1"/>
          </p:cNvSpPr>
          <p:nvPr>
            <p:ph sz="quarter" idx="10"/>
          </p:nvPr>
        </p:nvSpPr>
        <p:spPr/>
        <p:txBody>
          <a:bodyPr>
            <a:normAutofit/>
          </a:bodyPr>
          <a:lstStyle/>
          <a:p>
            <a:endParaRPr lang="en-US" dirty="0"/>
          </a:p>
          <a:p>
            <a:r>
              <a:rPr lang="en-US" dirty="0"/>
              <a:t>When searching for titles, holdings or PO lines in Alma, you can now perform a secondary search within the search results. </a:t>
            </a:r>
          </a:p>
          <a:p>
            <a:r>
              <a:rPr lang="en-US" dirty="0"/>
              <a:t>This secondary search is also available when viewing logical set content</a:t>
            </a:r>
          </a:p>
        </p:txBody>
      </p:sp>
      <p:pic>
        <p:nvPicPr>
          <p:cNvPr id="6" name="Content Placeholder 5" descr="An Alma search results screen with a secondary search box to find records within the results.">
            <a:extLst>
              <a:ext uri="{FF2B5EF4-FFF2-40B4-BE49-F238E27FC236}">
                <a16:creationId xmlns:a16="http://schemas.microsoft.com/office/drawing/2014/main" id="{B65BDDBC-3C96-B0E2-7139-62E21FAD156A}"/>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6171094" y="1780997"/>
            <a:ext cx="5635144" cy="2568931"/>
          </a:xfrm>
          <a:ln>
            <a:solidFill>
              <a:srgbClr val="7030A0"/>
            </a:solidFill>
          </a:ln>
        </p:spPr>
      </p:pic>
      <p:sp>
        <p:nvSpPr>
          <p:cNvPr id="7" name="TextBox 6" descr="A screenshot of Physical Titles search for keyword “Italy” with a secondary search of “travel” selected">
            <a:extLst>
              <a:ext uri="{FF2B5EF4-FFF2-40B4-BE49-F238E27FC236}">
                <a16:creationId xmlns:a16="http://schemas.microsoft.com/office/drawing/2014/main" id="{7A0EE541-0293-9DE0-0FE1-1F8C1CC2811A}"/>
              </a:ext>
            </a:extLst>
          </p:cNvPr>
          <p:cNvSpPr txBox="1"/>
          <p:nvPr/>
        </p:nvSpPr>
        <p:spPr>
          <a:xfrm>
            <a:off x="6171094" y="4578021"/>
            <a:ext cx="5635143" cy="646331"/>
          </a:xfrm>
          <a:prstGeom prst="rect">
            <a:avLst/>
          </a:prstGeom>
          <a:noFill/>
        </p:spPr>
        <p:txBody>
          <a:bodyPr wrap="square" rtlCol="0">
            <a:spAutoFit/>
          </a:bodyPr>
          <a:lstStyle/>
          <a:p>
            <a:r>
              <a:rPr lang="en-US" dirty="0"/>
              <a:t>A screenshot of Physical Titles search for keyword “Italy” with a secondary search of “travel” selected</a:t>
            </a:r>
          </a:p>
        </p:txBody>
      </p:sp>
      <p:sp>
        <p:nvSpPr>
          <p:cNvPr id="5" name="Tag">
            <a:extLst>
              <a:ext uri="{FF2B5EF4-FFF2-40B4-BE49-F238E27FC236}">
                <a16:creationId xmlns:a16="http://schemas.microsoft.com/office/drawing/2014/main" id="{F853D2FA-1E1E-0197-88F5-FBE7444F6303}"/>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293005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2E3B-84F9-6585-72F7-498A13F3D513}"/>
              </a:ext>
            </a:extLst>
          </p:cNvPr>
          <p:cNvSpPr>
            <a:spLocks noGrp="1"/>
          </p:cNvSpPr>
          <p:nvPr>
            <p:ph type="title"/>
          </p:nvPr>
        </p:nvSpPr>
        <p:spPr/>
        <p:txBody>
          <a:bodyPr/>
          <a:lstStyle/>
          <a:p>
            <a:r>
              <a:rPr lang="en-US" dirty="0"/>
              <a:t>Manage Sets Interface</a:t>
            </a:r>
          </a:p>
        </p:txBody>
      </p:sp>
      <p:sp>
        <p:nvSpPr>
          <p:cNvPr id="3" name="Content Placeholder 2">
            <a:extLst>
              <a:ext uri="{FF2B5EF4-FFF2-40B4-BE49-F238E27FC236}">
                <a16:creationId xmlns:a16="http://schemas.microsoft.com/office/drawing/2014/main" id="{1B260161-3F08-52CF-E697-70EB1C42B156}"/>
              </a:ext>
            </a:extLst>
          </p:cNvPr>
          <p:cNvSpPr>
            <a:spLocks noGrp="1"/>
          </p:cNvSpPr>
          <p:nvPr>
            <p:ph sz="quarter" idx="10"/>
          </p:nvPr>
        </p:nvSpPr>
        <p:spPr/>
        <p:txBody>
          <a:bodyPr>
            <a:normAutofit lnSpcReduction="10000"/>
          </a:bodyPr>
          <a:lstStyle/>
          <a:p>
            <a:r>
              <a:rPr lang="en-US" dirty="0"/>
              <a:t>You can now customize the display and order of the actions in the Manage Sets list.</a:t>
            </a:r>
          </a:p>
          <a:p>
            <a:r>
              <a:rPr lang="en-US" dirty="0"/>
              <a:t>The Related Sets description in the Related Sets section in the Manage Sets interface was updated to be more meaningful and improve clarity and consistency as follows:</a:t>
            </a:r>
          </a:p>
          <a:p>
            <a:pPr lvl="1"/>
            <a:r>
              <a:rPr lang="en-US" dirty="0"/>
              <a:t>New badges were introduced to indicate the type of relationship: </a:t>
            </a:r>
          </a:p>
          <a:p>
            <a:pPr lvl="2"/>
            <a:r>
              <a:rPr lang="en-US" dirty="0"/>
              <a:t>Used for combined sets</a:t>
            </a:r>
          </a:p>
          <a:p>
            <a:pPr lvl="2"/>
            <a:r>
              <a:rPr lang="en-US" dirty="0"/>
              <a:t>Combined set</a:t>
            </a:r>
          </a:p>
          <a:p>
            <a:pPr lvl="2"/>
            <a:r>
              <a:rPr lang="en-US" dirty="0"/>
              <a:t>Used for filtered sets</a:t>
            </a:r>
          </a:p>
          <a:p>
            <a:pPr lvl="2"/>
            <a:r>
              <a:rPr lang="en-US" dirty="0"/>
              <a:t>Filtered Set </a:t>
            </a:r>
          </a:p>
          <a:p>
            <a:pPr marL="0" indent="0">
              <a:buNone/>
            </a:pPr>
            <a:endParaRPr lang="en-US" dirty="0"/>
          </a:p>
        </p:txBody>
      </p:sp>
      <p:pic>
        <p:nvPicPr>
          <p:cNvPr id="10" name="Content Placeholder 9" descr="The Manage Sets interface showing Combined Set badges">
            <a:extLst>
              <a:ext uri="{FF2B5EF4-FFF2-40B4-BE49-F238E27FC236}">
                <a16:creationId xmlns:a16="http://schemas.microsoft.com/office/drawing/2014/main" id="{C14D07C6-A05C-A594-8EF5-A64E5CCEFEA9}"/>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6096000" y="1838618"/>
            <a:ext cx="5710238" cy="2453688"/>
          </a:xfrm>
          <a:ln>
            <a:solidFill>
              <a:srgbClr val="7030A0"/>
            </a:solidFill>
          </a:ln>
        </p:spPr>
      </p:pic>
      <p:sp>
        <p:nvSpPr>
          <p:cNvPr id="11" name="TextBox 10" descr="A screenshot of the Manage Sets interface showing Combined Set badges&#10;">
            <a:extLst>
              <a:ext uri="{FF2B5EF4-FFF2-40B4-BE49-F238E27FC236}">
                <a16:creationId xmlns:a16="http://schemas.microsoft.com/office/drawing/2014/main" id="{41ED113F-C7AA-A334-7215-2471635E3583}"/>
              </a:ext>
            </a:extLst>
          </p:cNvPr>
          <p:cNvSpPr txBox="1"/>
          <p:nvPr/>
        </p:nvSpPr>
        <p:spPr>
          <a:xfrm>
            <a:off x="6550819" y="4395498"/>
            <a:ext cx="4800600" cy="646331"/>
          </a:xfrm>
          <a:prstGeom prst="rect">
            <a:avLst/>
          </a:prstGeom>
          <a:noFill/>
        </p:spPr>
        <p:txBody>
          <a:bodyPr wrap="square" rtlCol="0">
            <a:spAutoFit/>
          </a:bodyPr>
          <a:lstStyle/>
          <a:p>
            <a:r>
              <a:rPr lang="en-US" dirty="0"/>
              <a:t>The Manage Sets interface showing Combined Set badges</a:t>
            </a:r>
          </a:p>
        </p:txBody>
      </p:sp>
      <p:sp>
        <p:nvSpPr>
          <p:cNvPr id="5" name="Tag">
            <a:extLst>
              <a:ext uri="{FF2B5EF4-FFF2-40B4-BE49-F238E27FC236}">
                <a16:creationId xmlns:a16="http://schemas.microsoft.com/office/drawing/2014/main" id="{63075220-2EA6-D02A-1DC6-A36825DFA081}"/>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2368533501"/>
      </p:ext>
    </p:extLst>
  </p:cSld>
  <p:clrMapOvr>
    <a:masterClrMapping/>
  </p:clrMapOvr>
</p:sld>
</file>

<file path=ppt/theme/theme1.xml><?xml version="1.0" encoding="utf-8"?>
<a:theme xmlns:a="http://schemas.openxmlformats.org/drawingml/2006/main" name="CARLIfrankentheme">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frankentheme" id="{F5570A81-4B7C-4EF0-8967-4D3C06A41AA6}" vid="{0EC86392-404D-4072-A57E-C1F6962033ED}"/>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CARLIfrankentheme</Template>
  <TotalTime>805</TotalTime>
  <Words>6405</Words>
  <Application>Microsoft Office PowerPoint</Application>
  <PresentationFormat>Widescreen</PresentationFormat>
  <Paragraphs>460</Paragraphs>
  <Slides>37</Slides>
  <Notes>36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Aptos</vt:lpstr>
      <vt:lpstr>Arial</vt:lpstr>
      <vt:lpstr>Times New Roman</vt:lpstr>
      <vt:lpstr>CARLIfrankentheme</vt:lpstr>
      <vt:lpstr>CARLI</vt:lpstr>
      <vt:lpstr>February 2026 Alma Primo Update</vt:lpstr>
      <vt:lpstr>Today’s Agenda</vt:lpstr>
      <vt:lpstr>Events Calendar</vt:lpstr>
      <vt:lpstr>Release Notes Highlights</vt:lpstr>
      <vt:lpstr>Course Reserves Viewer Can View Courses</vt:lpstr>
      <vt:lpstr>Search Changes</vt:lpstr>
      <vt:lpstr>Search Changes Continued</vt:lpstr>
      <vt:lpstr>Secondary Search</vt:lpstr>
      <vt:lpstr>Manage Sets Interface</vt:lpstr>
      <vt:lpstr>Manage Sets Interface Continued</vt:lpstr>
      <vt:lpstr>Override Hold Policies</vt:lpstr>
      <vt:lpstr>Override Hold Policies, continued</vt:lpstr>
      <vt:lpstr>Option to Place Patron Requests from PO Line, part 1</vt:lpstr>
      <vt:lpstr>Option to Place Patron Requests from PO Line, part 2</vt:lpstr>
      <vt:lpstr>Pop-Up Notification for Hold Shelf Items</vt:lpstr>
      <vt:lpstr>Pop-Up Notification for Hold Shelf Items, Configuration</vt:lpstr>
      <vt:lpstr>Automatic Waiver of Overdue Fines for Re-loaned Items</vt:lpstr>
      <vt:lpstr>Location Level Best Copy for Fulfilling a Request</vt:lpstr>
      <vt:lpstr>Library Digitization Department / Prioritizing Locations for Fulfilling Digitization Requests</vt:lpstr>
      <vt:lpstr>BIBFRAME and Linked Open Data Support</vt:lpstr>
      <vt:lpstr>Sample BIBFRAME Editor Screen</vt:lpstr>
      <vt:lpstr>Additional BIBFRAME Support</vt:lpstr>
      <vt:lpstr>Bibliographic Search Indexes on MARC Fields</vt:lpstr>
      <vt:lpstr>Collection Retention in Bib, Holding, or Item</vt:lpstr>
      <vt:lpstr>Collection Development Role and Reports</vt:lpstr>
      <vt:lpstr>Alma AI Assistant for Acquisitions Funds and Ledgers – Preview Mode (Beta)</vt:lpstr>
      <vt:lpstr>Link Resolver Improvement</vt:lpstr>
      <vt:lpstr>  History tab: Complete Record of All Changes  </vt:lpstr>
      <vt:lpstr>Autoholdings Vendor Added</vt:lpstr>
      <vt:lpstr>Online Services Order Updates</vt:lpstr>
      <vt:lpstr>Unpaywall Improvements</vt:lpstr>
      <vt:lpstr>PO Line Cancellation: Enable Deletion of Related Inventory Even if Linked to CZ</vt:lpstr>
      <vt:lpstr>New Encryption Method for “User ID Encryption” field</vt:lpstr>
      <vt:lpstr>Reminder: Thumbnails for Collections in Alma</vt:lpstr>
      <vt:lpstr>Citation Style Language (CSL) styles will update monthly</vt:lpstr>
      <vt:lpstr>Primo VE NDE UI Update</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Schwitzner, Ted</dc:creator>
  <cp:lastModifiedBy>Kong, Martin</cp:lastModifiedBy>
  <cp:revision>4</cp:revision>
  <dcterms:created xsi:type="dcterms:W3CDTF">2026-01-23T16:02:14Z</dcterms:created>
  <dcterms:modified xsi:type="dcterms:W3CDTF">2026-01-29T17:57:37Z</dcterms:modified>
</cp:coreProperties>
</file>