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8" r:id="rId4"/>
    <p:sldMasterId id="214748373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STIX Two Text SemiBold"/>
      <p:regular r:id="rId13"/>
      <p:bold r:id="rId14"/>
      <p:italic r:id="rId15"/>
      <p:boldItalic r:id="rId16"/>
    </p:embeddedFont>
    <p:embeddedFont>
      <p:font typeface="Gowun Batang"/>
      <p:regular r:id="rId17"/>
      <p:bold r:id="rId18"/>
    </p:embeddedFont>
    <p:embeddedFont>
      <p:font typeface="STIX Two Text"/>
      <p:regular r:id="rId19"/>
      <p:bold r:id="rId20"/>
      <p:italic r:id="rId21"/>
      <p:boldItalic r:id="rId22"/>
    </p:embeddedFont>
    <p:embeddedFont>
      <p:font typeface="STIX Two Text Medium"/>
      <p:regular r:id="rId23"/>
      <p:bold r:id="rId24"/>
      <p:italic r:id="rId25"/>
      <p:boldItalic r:id="rId26"/>
    </p:embeddedFont>
    <p:embeddedFont>
      <p:font typeface="Plus Jakarta Sans Medium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regular.fntdata"/><Relationship Id="rId30" Type="http://schemas.openxmlformats.org/officeDocument/2006/relationships/font" Target="fonts/PlusJakartaSansMedium-boldItalic.fntdata"/><Relationship Id="rId32" Type="http://schemas.openxmlformats.org/officeDocument/2006/relationships/font" Target="fonts/Oswald-bold.fntdata"/><Relationship Id="rId20" Type="http://schemas.openxmlformats.org/officeDocument/2006/relationships/font" Target="fonts/STIXTwoText-bold.fntdata"/><Relationship Id="rId22" Type="http://schemas.openxmlformats.org/officeDocument/2006/relationships/font" Target="fonts/STIXTwoText-boldItalic.fntdata"/><Relationship Id="rId21" Type="http://schemas.openxmlformats.org/officeDocument/2006/relationships/font" Target="fonts/STIXTwoText-italic.fntdata"/><Relationship Id="rId24" Type="http://schemas.openxmlformats.org/officeDocument/2006/relationships/font" Target="fonts/STIXTwoTextMedium-bold.fntdata"/><Relationship Id="rId23" Type="http://schemas.openxmlformats.org/officeDocument/2006/relationships/font" Target="fonts/STIXTwoTextMedium-regular.fntdata"/><Relationship Id="rId26" Type="http://schemas.openxmlformats.org/officeDocument/2006/relationships/font" Target="fonts/STIXTwoTextMedium-boldItalic.fntdata"/><Relationship Id="rId25" Type="http://schemas.openxmlformats.org/officeDocument/2006/relationships/font" Target="fonts/STIXTwoTextMedium-italic.fntdata"/><Relationship Id="rId28" Type="http://schemas.openxmlformats.org/officeDocument/2006/relationships/font" Target="fonts/PlusJakartaSansMedium-bold.fntdata"/><Relationship Id="rId27" Type="http://schemas.openxmlformats.org/officeDocument/2006/relationships/font" Target="fonts/PlusJakartaSansMedium-regular.fntdata"/><Relationship Id="rId29" Type="http://schemas.openxmlformats.org/officeDocument/2006/relationships/font" Target="fonts/PlusJakartaSans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STIXTwoTex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STIXTwoTextSemiBold-italic.fntdata"/><Relationship Id="rId14" Type="http://schemas.openxmlformats.org/officeDocument/2006/relationships/font" Target="fonts/STIXTwoTextSemiBold-bold.fntdata"/><Relationship Id="rId17" Type="http://schemas.openxmlformats.org/officeDocument/2006/relationships/font" Target="fonts/GowunBatang-regular.fntdata"/><Relationship Id="rId16" Type="http://schemas.openxmlformats.org/officeDocument/2006/relationships/font" Target="fonts/STIXTwoTextSemiBold-boldItalic.fntdata"/><Relationship Id="rId19" Type="http://schemas.openxmlformats.org/officeDocument/2006/relationships/font" Target="fonts/STIXTwoText-regular.fntdata"/><Relationship Id="rId18" Type="http://schemas.openxmlformats.org/officeDocument/2006/relationships/font" Target="fonts/GowunBatang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ecb93db32a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ecb93db32a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ecb93db32a_0_1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ecb93db32a_0_1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3ecb93db32a_0_1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3ecb93db32a_0_1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3ecb93db32a_0_1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3ecb93db32a_0_1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ecb93db32a_0_1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3ecb93db32a_0_1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ecb93db32a_0_1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ecb93db32a_0_1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900"/>
            <a:ext cx="8800800" cy="4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18125" y="2878925"/>
            <a:ext cx="53256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1249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57100" y="3085450"/>
            <a:ext cx="735600" cy="1890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57100" y="167525"/>
            <a:ext cx="735600" cy="1887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3650" y="2243275"/>
            <a:ext cx="1042500" cy="635700"/>
          </a:xfrm>
          <a:prstGeom prst="hexagon">
            <a:avLst>
              <a:gd fmla="val 40849" name="adj"/>
              <a:gd fmla="val 115470" name="vf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2050" y="2378250"/>
            <a:ext cx="365700" cy="365700"/>
          </a:xfrm>
          <a:prstGeom prst="diamond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054975" y="342900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rot="10800000">
            <a:off x="8054975" y="4397825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1249800" y="76325"/>
            <a:ext cx="7808400" cy="5067300"/>
            <a:chOff x="1249800" y="76325"/>
            <a:chExt cx="7808400" cy="5067300"/>
          </a:xfrm>
        </p:grpSpPr>
        <p:cxnSp>
          <p:nvCxnSpPr>
            <p:cNvPr id="21" name="Google Shape;21;p2"/>
            <p:cNvCxnSpPr/>
            <p:nvPr/>
          </p:nvCxnSpPr>
          <p:spPr>
            <a:xfrm>
              <a:off x="1249800" y="85800"/>
              <a:ext cx="780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9058200" y="76325"/>
              <a:ext cx="0" cy="50673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" name="Google Shape;23;p2"/>
          <p:cNvGrpSpPr/>
          <p:nvPr/>
        </p:nvGrpSpPr>
        <p:grpSpPr>
          <a:xfrm>
            <a:off x="1249800" y="162125"/>
            <a:ext cx="7722600" cy="4981500"/>
            <a:chOff x="1249800" y="162125"/>
            <a:chExt cx="7722600" cy="498150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1249800" y="171625"/>
              <a:ext cx="77226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>
              <a:off x="8972375" y="162125"/>
              <a:ext cx="0" cy="4981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1249800" y="247925"/>
            <a:ext cx="7636800" cy="4895700"/>
            <a:chOff x="1249800" y="247925"/>
            <a:chExt cx="7636800" cy="48957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1249800" y="257425"/>
              <a:ext cx="7636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10800000">
              <a:off x="8886575" y="247925"/>
              <a:ext cx="0" cy="48957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" name="Google Shape;29;p2"/>
          <p:cNvSpPr txBox="1"/>
          <p:nvPr>
            <p:ph type="ctrTitle"/>
          </p:nvPr>
        </p:nvSpPr>
        <p:spPr>
          <a:xfrm>
            <a:off x="2418125" y="1304525"/>
            <a:ext cx="5325600" cy="15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TIX Two Text SemiBold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CUSTOM_1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1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44" name="Google Shape;144;p11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1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48" name="Google Shape;148;p11"/>
          <p:cNvSpPr txBox="1"/>
          <p:nvPr>
            <p:ph type="title"/>
          </p:nvPr>
        </p:nvSpPr>
        <p:spPr>
          <a:xfrm>
            <a:off x="1712775" y="1103850"/>
            <a:ext cx="6974100" cy="29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9" name="Google Shape;149;p11"/>
          <p:cNvSpPr txBox="1"/>
          <p:nvPr>
            <p:ph idx="1" type="subTitle"/>
          </p:nvPr>
        </p:nvSpPr>
        <p:spPr>
          <a:xfrm rot="-5400000">
            <a:off x="-1577350" y="2403575"/>
            <a:ext cx="4226400" cy="3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1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2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52" name="Google Shape;152;p12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12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grpSp>
        <p:nvGrpSpPr>
          <p:cNvPr id="156" name="Google Shape;156;p12"/>
          <p:cNvGrpSpPr/>
          <p:nvPr/>
        </p:nvGrpSpPr>
        <p:grpSpPr>
          <a:xfrm>
            <a:off x="352550" y="0"/>
            <a:ext cx="640200" cy="4039455"/>
            <a:chOff x="3245525" y="0"/>
            <a:chExt cx="640200" cy="4306455"/>
          </a:xfrm>
        </p:grpSpPr>
        <p:sp>
          <p:nvSpPr>
            <p:cNvPr id="157" name="Google Shape;157;p12"/>
            <p:cNvSpPr/>
            <p:nvPr/>
          </p:nvSpPr>
          <p:spPr>
            <a:xfrm rot="-5400000">
              <a:off x="2879825" y="3300555"/>
              <a:ext cx="1371600" cy="640200"/>
            </a:xfrm>
            <a:prstGeom prst="chevron">
              <a:avLst>
                <a:gd fmla="val 2075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3245525" y="0"/>
              <a:ext cx="640200" cy="3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2"/>
          <p:cNvSpPr txBox="1"/>
          <p:nvPr>
            <p:ph type="title"/>
          </p:nvPr>
        </p:nvSpPr>
        <p:spPr>
          <a:xfrm>
            <a:off x="1712775" y="1103850"/>
            <a:ext cx="6974100" cy="29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1_2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3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62" name="Google Shape;162;p13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3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66" name="Google Shape;166;p13"/>
          <p:cNvSpPr txBox="1"/>
          <p:nvPr>
            <p:ph type="title"/>
          </p:nvPr>
        </p:nvSpPr>
        <p:spPr>
          <a:xfrm>
            <a:off x="311700" y="1555150"/>
            <a:ext cx="28968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with footer">
  <p:cSld name="CUSTOM_1_2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4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69" name="Google Shape;169;p14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14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73" name="Google Shape;173;p14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4" name="Google Shape;174;p14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3" type="body"/>
          </p:nvPr>
        </p:nvSpPr>
        <p:spPr>
          <a:xfrm>
            <a:off x="5953000" y="2192550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hasCustomPrompt="1" type="title"/>
          </p:nvPr>
        </p:nvSpPr>
        <p:spPr>
          <a:xfrm>
            <a:off x="457200" y="1106125"/>
            <a:ext cx="4794600" cy="30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1_2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5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79" name="Google Shape;179;p15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15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83" name="Google Shape;183;p15"/>
          <p:cNvSpPr txBox="1"/>
          <p:nvPr>
            <p:ph hasCustomPrompt="1" type="title"/>
          </p:nvPr>
        </p:nvSpPr>
        <p:spPr>
          <a:xfrm>
            <a:off x="457200" y="1106125"/>
            <a:ext cx="4794600" cy="30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r>
              <a:t>xx%</a:t>
            </a:r>
          </a:p>
        </p:txBody>
      </p:sp>
      <p:sp>
        <p:nvSpPr>
          <p:cNvPr id="184" name="Google Shape;184;p15"/>
          <p:cNvSpPr txBox="1"/>
          <p:nvPr>
            <p:ph idx="1" type="body"/>
          </p:nvPr>
        </p:nvSpPr>
        <p:spPr>
          <a:xfrm>
            <a:off x="5953000" y="2192550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with footer">
  <p:cSld name="CUSTOM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6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87" name="Google Shape;187;p16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16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91" name="Google Shape;191;p16"/>
          <p:cNvSpPr txBox="1"/>
          <p:nvPr>
            <p:ph type="title"/>
          </p:nvPr>
        </p:nvSpPr>
        <p:spPr>
          <a:xfrm>
            <a:off x="4829450" y="2249350"/>
            <a:ext cx="38493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2" name="Google Shape;192;p16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3" name="Google Shape;193;p16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4" name="Google Shape;194;p16"/>
          <p:cNvSpPr txBox="1"/>
          <p:nvPr>
            <p:ph idx="3" type="body"/>
          </p:nvPr>
        </p:nvSpPr>
        <p:spPr>
          <a:xfrm>
            <a:off x="4829450" y="3077525"/>
            <a:ext cx="3849300" cy="13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5" name="Google Shape;195;p16"/>
          <p:cNvSpPr txBox="1"/>
          <p:nvPr>
            <p:ph idx="4" type="subTitle"/>
          </p:nvPr>
        </p:nvSpPr>
        <p:spPr>
          <a:xfrm>
            <a:off x="4829450" y="685800"/>
            <a:ext cx="38493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6"/>
          <p:cNvSpPr/>
          <p:nvPr>
            <p:ph idx="5" type="pic"/>
          </p:nvPr>
        </p:nvSpPr>
        <p:spPr>
          <a:xfrm>
            <a:off x="457200" y="685800"/>
            <a:ext cx="3755400" cy="37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1_1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7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99" name="Google Shape;199;p17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203" name="Google Shape;203;p17"/>
          <p:cNvSpPr txBox="1"/>
          <p:nvPr>
            <p:ph type="title"/>
          </p:nvPr>
        </p:nvSpPr>
        <p:spPr>
          <a:xfrm>
            <a:off x="4829450" y="685800"/>
            <a:ext cx="3849300" cy="13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4" name="Google Shape;204;p17"/>
          <p:cNvSpPr txBox="1"/>
          <p:nvPr>
            <p:ph idx="1" type="body"/>
          </p:nvPr>
        </p:nvSpPr>
        <p:spPr>
          <a:xfrm>
            <a:off x="4829450" y="3077525"/>
            <a:ext cx="3849300" cy="13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5" name="Google Shape;205;p17"/>
          <p:cNvSpPr/>
          <p:nvPr>
            <p:ph idx="2" type="pic"/>
          </p:nvPr>
        </p:nvSpPr>
        <p:spPr>
          <a:xfrm>
            <a:off x="457200" y="685800"/>
            <a:ext cx="3755400" cy="37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1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208" name="Google Shape;208;p18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18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212" name="Google Shape;212;p18"/>
          <p:cNvSpPr/>
          <p:nvPr>
            <p:ph idx="2" type="pic"/>
          </p:nvPr>
        </p:nvSpPr>
        <p:spPr>
          <a:xfrm>
            <a:off x="4931375" y="685800"/>
            <a:ext cx="3755400" cy="37719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18"/>
          <p:cNvSpPr txBox="1"/>
          <p:nvPr>
            <p:ph type="title"/>
          </p:nvPr>
        </p:nvSpPr>
        <p:spPr>
          <a:xfrm>
            <a:off x="311700" y="1555150"/>
            <a:ext cx="28968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with footer">
  <p:cSld name="CUSTOM_1_1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9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216" name="Google Shape;216;p19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19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220" name="Google Shape;220;p19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222" name="Google Shape;222;p19"/>
          <p:cNvGrpSpPr/>
          <p:nvPr/>
        </p:nvGrpSpPr>
        <p:grpSpPr>
          <a:xfrm>
            <a:off x="3572375" y="0"/>
            <a:ext cx="640200" cy="4470100"/>
            <a:chOff x="3245525" y="0"/>
            <a:chExt cx="640200" cy="4306455"/>
          </a:xfrm>
        </p:grpSpPr>
        <p:sp>
          <p:nvSpPr>
            <p:cNvPr id="223" name="Google Shape;223;p19"/>
            <p:cNvSpPr/>
            <p:nvPr/>
          </p:nvSpPr>
          <p:spPr>
            <a:xfrm rot="-5400000">
              <a:off x="2879825" y="3300555"/>
              <a:ext cx="1371600" cy="640200"/>
            </a:xfrm>
            <a:prstGeom prst="chevron">
              <a:avLst>
                <a:gd fmla="val 2075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3245525" y="0"/>
              <a:ext cx="640200" cy="3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9"/>
          <p:cNvSpPr txBox="1"/>
          <p:nvPr>
            <p:ph idx="3" type="subTitle"/>
          </p:nvPr>
        </p:nvSpPr>
        <p:spPr>
          <a:xfrm>
            <a:off x="4829450" y="768100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9"/>
          <p:cNvSpPr txBox="1"/>
          <p:nvPr>
            <p:ph idx="4" type="body"/>
          </p:nvPr>
        </p:nvSpPr>
        <p:spPr>
          <a:xfrm>
            <a:off x="4829450" y="998844"/>
            <a:ext cx="3765000" cy="8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7" name="Google Shape;227;p19"/>
          <p:cNvSpPr txBox="1"/>
          <p:nvPr>
            <p:ph idx="5" type="subTitle"/>
          </p:nvPr>
        </p:nvSpPr>
        <p:spPr>
          <a:xfrm>
            <a:off x="4829450" y="2018873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9"/>
          <p:cNvSpPr txBox="1"/>
          <p:nvPr>
            <p:ph idx="6" type="body"/>
          </p:nvPr>
        </p:nvSpPr>
        <p:spPr>
          <a:xfrm>
            <a:off x="4829450" y="2249617"/>
            <a:ext cx="3765000" cy="8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9" name="Google Shape;229;p19"/>
          <p:cNvSpPr txBox="1"/>
          <p:nvPr>
            <p:ph idx="7" type="subTitle"/>
          </p:nvPr>
        </p:nvSpPr>
        <p:spPr>
          <a:xfrm>
            <a:off x="4829450" y="3274833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9"/>
          <p:cNvSpPr txBox="1"/>
          <p:nvPr>
            <p:ph idx="8" type="body"/>
          </p:nvPr>
        </p:nvSpPr>
        <p:spPr>
          <a:xfrm>
            <a:off x="4829450" y="3505577"/>
            <a:ext cx="3765000" cy="8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1" name="Google Shape;231;p19"/>
          <p:cNvSpPr txBox="1"/>
          <p:nvPr>
            <p:ph type="ctrTitle"/>
          </p:nvPr>
        </p:nvSpPr>
        <p:spPr>
          <a:xfrm>
            <a:off x="352550" y="2171700"/>
            <a:ext cx="32199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STIX Two Text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1_1_1_4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0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234" name="Google Shape;234;p20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0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grpSp>
        <p:nvGrpSpPr>
          <p:cNvPr id="238" name="Google Shape;238;p20"/>
          <p:cNvGrpSpPr/>
          <p:nvPr/>
        </p:nvGrpSpPr>
        <p:grpSpPr>
          <a:xfrm>
            <a:off x="3572375" y="0"/>
            <a:ext cx="640200" cy="4470100"/>
            <a:chOff x="3245525" y="0"/>
            <a:chExt cx="640200" cy="4306455"/>
          </a:xfrm>
        </p:grpSpPr>
        <p:sp>
          <p:nvSpPr>
            <p:cNvPr id="239" name="Google Shape;239;p20"/>
            <p:cNvSpPr/>
            <p:nvPr/>
          </p:nvSpPr>
          <p:spPr>
            <a:xfrm rot="-5400000">
              <a:off x="2879825" y="3300555"/>
              <a:ext cx="1371600" cy="640200"/>
            </a:xfrm>
            <a:prstGeom prst="chevron">
              <a:avLst>
                <a:gd fmla="val 2075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3245525" y="0"/>
              <a:ext cx="640200" cy="3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20"/>
          <p:cNvSpPr txBox="1"/>
          <p:nvPr>
            <p:ph idx="1" type="subTitle"/>
          </p:nvPr>
        </p:nvSpPr>
        <p:spPr>
          <a:xfrm>
            <a:off x="4829450" y="768100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0"/>
          <p:cNvSpPr txBox="1"/>
          <p:nvPr>
            <p:ph idx="2" type="body"/>
          </p:nvPr>
        </p:nvSpPr>
        <p:spPr>
          <a:xfrm>
            <a:off x="4829450" y="998844"/>
            <a:ext cx="3765000" cy="8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3" name="Google Shape;243;p20"/>
          <p:cNvSpPr txBox="1"/>
          <p:nvPr>
            <p:ph idx="3" type="subTitle"/>
          </p:nvPr>
        </p:nvSpPr>
        <p:spPr>
          <a:xfrm>
            <a:off x="4829450" y="2018873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0"/>
          <p:cNvSpPr txBox="1"/>
          <p:nvPr>
            <p:ph idx="4" type="body"/>
          </p:nvPr>
        </p:nvSpPr>
        <p:spPr>
          <a:xfrm>
            <a:off x="4829450" y="2249617"/>
            <a:ext cx="3765000" cy="8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5" name="Google Shape;245;p20"/>
          <p:cNvSpPr txBox="1"/>
          <p:nvPr>
            <p:ph idx="5" type="subTitle"/>
          </p:nvPr>
        </p:nvSpPr>
        <p:spPr>
          <a:xfrm>
            <a:off x="4829450" y="3274833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0"/>
          <p:cNvSpPr txBox="1"/>
          <p:nvPr>
            <p:ph idx="6" type="body"/>
          </p:nvPr>
        </p:nvSpPr>
        <p:spPr>
          <a:xfrm>
            <a:off x="4829450" y="3505577"/>
            <a:ext cx="3765000" cy="8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7" name="Google Shape;247;p20"/>
          <p:cNvSpPr txBox="1"/>
          <p:nvPr>
            <p:ph type="title"/>
          </p:nvPr>
        </p:nvSpPr>
        <p:spPr>
          <a:xfrm>
            <a:off x="311700" y="1555150"/>
            <a:ext cx="28968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1_1_1_3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1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250" name="Google Shape;250;p21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21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254" name="Google Shape;254;p21"/>
          <p:cNvSpPr txBox="1"/>
          <p:nvPr>
            <p:ph idx="1" type="subTitle"/>
          </p:nvPr>
        </p:nvSpPr>
        <p:spPr>
          <a:xfrm>
            <a:off x="4829450" y="1741450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1"/>
          <p:cNvSpPr txBox="1"/>
          <p:nvPr>
            <p:ph idx="2" type="body"/>
          </p:nvPr>
        </p:nvSpPr>
        <p:spPr>
          <a:xfrm>
            <a:off x="4829450" y="1972200"/>
            <a:ext cx="37650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256" name="Google Shape;256;p21"/>
          <p:cNvGrpSpPr/>
          <p:nvPr/>
        </p:nvGrpSpPr>
        <p:grpSpPr>
          <a:xfrm>
            <a:off x="3572375" y="0"/>
            <a:ext cx="640200" cy="4470100"/>
            <a:chOff x="3245525" y="0"/>
            <a:chExt cx="640200" cy="4306455"/>
          </a:xfrm>
        </p:grpSpPr>
        <p:sp>
          <p:nvSpPr>
            <p:cNvPr id="257" name="Google Shape;257;p21"/>
            <p:cNvSpPr/>
            <p:nvPr/>
          </p:nvSpPr>
          <p:spPr>
            <a:xfrm rot="-5400000">
              <a:off x="2879825" y="3300555"/>
              <a:ext cx="1371600" cy="640200"/>
            </a:xfrm>
            <a:prstGeom prst="chevron">
              <a:avLst>
                <a:gd fmla="val 2075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3245525" y="0"/>
              <a:ext cx="640200" cy="3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1"/>
          <p:cNvSpPr txBox="1"/>
          <p:nvPr>
            <p:ph idx="3" type="subTitle"/>
          </p:nvPr>
        </p:nvSpPr>
        <p:spPr>
          <a:xfrm>
            <a:off x="4829450" y="768100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1"/>
          <p:cNvSpPr txBox="1"/>
          <p:nvPr>
            <p:ph idx="4" type="body"/>
          </p:nvPr>
        </p:nvSpPr>
        <p:spPr>
          <a:xfrm>
            <a:off x="4829450" y="998850"/>
            <a:ext cx="37650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1" name="Google Shape;261;p21"/>
          <p:cNvSpPr txBox="1"/>
          <p:nvPr>
            <p:ph idx="5" type="subTitle"/>
          </p:nvPr>
        </p:nvSpPr>
        <p:spPr>
          <a:xfrm>
            <a:off x="4829450" y="2714800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1"/>
          <p:cNvSpPr txBox="1"/>
          <p:nvPr>
            <p:ph idx="6" type="body"/>
          </p:nvPr>
        </p:nvSpPr>
        <p:spPr>
          <a:xfrm>
            <a:off x="4829450" y="2945550"/>
            <a:ext cx="37650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3" name="Google Shape;263;p21"/>
          <p:cNvSpPr txBox="1"/>
          <p:nvPr>
            <p:ph idx="7" type="subTitle"/>
          </p:nvPr>
        </p:nvSpPr>
        <p:spPr>
          <a:xfrm>
            <a:off x="4829450" y="3688150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1"/>
          <p:cNvSpPr txBox="1"/>
          <p:nvPr>
            <p:ph idx="8" type="body"/>
          </p:nvPr>
        </p:nvSpPr>
        <p:spPr>
          <a:xfrm>
            <a:off x="4829450" y="3918900"/>
            <a:ext cx="37650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5" name="Google Shape;265;p21"/>
          <p:cNvSpPr txBox="1"/>
          <p:nvPr>
            <p:ph type="title"/>
          </p:nvPr>
        </p:nvSpPr>
        <p:spPr>
          <a:xfrm>
            <a:off x="311700" y="1555150"/>
            <a:ext cx="28968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710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wo big ideas">
  <p:cSld name="CUSTOM_1_1_1_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2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268" name="Google Shape;268;p22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22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grpSp>
        <p:nvGrpSpPr>
          <p:cNvPr id="272" name="Google Shape;272;p22"/>
          <p:cNvGrpSpPr/>
          <p:nvPr/>
        </p:nvGrpSpPr>
        <p:grpSpPr>
          <a:xfrm>
            <a:off x="3572375" y="0"/>
            <a:ext cx="640200" cy="4470100"/>
            <a:chOff x="3245525" y="0"/>
            <a:chExt cx="640200" cy="4306455"/>
          </a:xfrm>
        </p:grpSpPr>
        <p:sp>
          <p:nvSpPr>
            <p:cNvPr id="273" name="Google Shape;273;p22"/>
            <p:cNvSpPr/>
            <p:nvPr/>
          </p:nvSpPr>
          <p:spPr>
            <a:xfrm rot="-5400000">
              <a:off x="2879825" y="3300555"/>
              <a:ext cx="1371600" cy="640200"/>
            </a:xfrm>
            <a:prstGeom prst="chevron">
              <a:avLst>
                <a:gd fmla="val 2075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3245525" y="0"/>
              <a:ext cx="640200" cy="3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2"/>
          <p:cNvSpPr txBox="1"/>
          <p:nvPr>
            <p:ph idx="1" type="subTitle"/>
          </p:nvPr>
        </p:nvSpPr>
        <p:spPr>
          <a:xfrm>
            <a:off x="4829450" y="768100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2"/>
          <p:cNvSpPr txBox="1"/>
          <p:nvPr>
            <p:ph idx="2" type="subTitle"/>
          </p:nvPr>
        </p:nvSpPr>
        <p:spPr>
          <a:xfrm>
            <a:off x="4829450" y="768098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2"/>
          <p:cNvSpPr txBox="1"/>
          <p:nvPr>
            <p:ph idx="3" type="body"/>
          </p:nvPr>
        </p:nvSpPr>
        <p:spPr>
          <a:xfrm>
            <a:off x="4829450" y="998850"/>
            <a:ext cx="3765000" cy="1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8" name="Google Shape;278;p22"/>
          <p:cNvSpPr txBox="1"/>
          <p:nvPr>
            <p:ph idx="4" type="subTitle"/>
          </p:nvPr>
        </p:nvSpPr>
        <p:spPr>
          <a:xfrm>
            <a:off x="4829450" y="2571748"/>
            <a:ext cx="37650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2"/>
          <p:cNvSpPr txBox="1"/>
          <p:nvPr>
            <p:ph idx="5" type="body"/>
          </p:nvPr>
        </p:nvSpPr>
        <p:spPr>
          <a:xfrm>
            <a:off x="4829450" y="2802500"/>
            <a:ext cx="3765000" cy="1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22"/>
          <p:cNvSpPr txBox="1"/>
          <p:nvPr>
            <p:ph type="title"/>
          </p:nvPr>
        </p:nvSpPr>
        <p:spPr>
          <a:xfrm>
            <a:off x="311700" y="1555150"/>
            <a:ext cx="28968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ith footer">
  <p:cSld name="CUSTOM_1_1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3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283" name="Google Shape;283;p23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23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287" name="Google Shape;287;p23"/>
          <p:cNvSpPr txBox="1"/>
          <p:nvPr>
            <p:ph idx="1" type="body"/>
          </p:nvPr>
        </p:nvSpPr>
        <p:spPr>
          <a:xfrm>
            <a:off x="1985550" y="3609025"/>
            <a:ext cx="1880400" cy="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8" name="Google Shape;288;p23"/>
          <p:cNvSpPr txBox="1"/>
          <p:nvPr>
            <p:ph idx="2" type="body"/>
          </p:nvPr>
        </p:nvSpPr>
        <p:spPr>
          <a:xfrm>
            <a:off x="366100" y="1528100"/>
            <a:ext cx="1880400" cy="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9" name="Google Shape;289;p23"/>
          <p:cNvSpPr txBox="1"/>
          <p:nvPr>
            <p:ph idx="3" type="body"/>
          </p:nvPr>
        </p:nvSpPr>
        <p:spPr>
          <a:xfrm>
            <a:off x="6920925" y="1528100"/>
            <a:ext cx="1880400" cy="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0" name="Google Shape;290;p23"/>
          <p:cNvSpPr txBox="1"/>
          <p:nvPr>
            <p:ph idx="4" type="body"/>
          </p:nvPr>
        </p:nvSpPr>
        <p:spPr>
          <a:xfrm>
            <a:off x="3630125" y="1528100"/>
            <a:ext cx="1880400" cy="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1" name="Google Shape;291;p23"/>
          <p:cNvSpPr txBox="1"/>
          <p:nvPr>
            <p:ph idx="5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6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293" name="Google Shape;293;p23"/>
          <p:cNvGrpSpPr/>
          <p:nvPr/>
        </p:nvGrpSpPr>
        <p:grpSpPr>
          <a:xfrm rot="-5400000">
            <a:off x="4010494" y="-1441999"/>
            <a:ext cx="659534" cy="8680521"/>
            <a:chOff x="3245525" y="0"/>
            <a:chExt cx="640200" cy="4306455"/>
          </a:xfrm>
        </p:grpSpPr>
        <p:sp>
          <p:nvSpPr>
            <p:cNvPr id="294" name="Google Shape;294;p23"/>
            <p:cNvSpPr/>
            <p:nvPr/>
          </p:nvSpPr>
          <p:spPr>
            <a:xfrm rot="-5400000">
              <a:off x="2879825" y="3300555"/>
              <a:ext cx="1371600" cy="640200"/>
            </a:xfrm>
            <a:prstGeom prst="chevron">
              <a:avLst>
                <a:gd fmla="val 2075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245525" y="0"/>
              <a:ext cx="640200" cy="3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3"/>
          <p:cNvSpPr txBox="1"/>
          <p:nvPr>
            <p:ph type="title"/>
          </p:nvPr>
        </p:nvSpPr>
        <p:spPr>
          <a:xfrm>
            <a:off x="366100" y="652125"/>
            <a:ext cx="3846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7" name="Google Shape;297;p23"/>
          <p:cNvSpPr txBox="1"/>
          <p:nvPr>
            <p:ph idx="7" type="subTitle"/>
          </p:nvPr>
        </p:nvSpPr>
        <p:spPr>
          <a:xfrm>
            <a:off x="2103450" y="2663188"/>
            <a:ext cx="1644600" cy="4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298" name="Google Shape;298;p23"/>
          <p:cNvSpPr txBox="1"/>
          <p:nvPr>
            <p:ph idx="8" type="subTitle"/>
          </p:nvPr>
        </p:nvSpPr>
        <p:spPr>
          <a:xfrm>
            <a:off x="3748031" y="2663188"/>
            <a:ext cx="1644600" cy="4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299" name="Google Shape;299;p23"/>
          <p:cNvSpPr txBox="1"/>
          <p:nvPr>
            <p:ph idx="9" type="subTitle"/>
          </p:nvPr>
        </p:nvSpPr>
        <p:spPr>
          <a:xfrm>
            <a:off x="5395950" y="2663188"/>
            <a:ext cx="1644600" cy="4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300" name="Google Shape;300;p23"/>
          <p:cNvSpPr txBox="1"/>
          <p:nvPr>
            <p:ph idx="13" type="subTitle"/>
          </p:nvPr>
        </p:nvSpPr>
        <p:spPr>
          <a:xfrm>
            <a:off x="7038825" y="2663188"/>
            <a:ext cx="1644600" cy="4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301" name="Google Shape;301;p23"/>
          <p:cNvSpPr txBox="1"/>
          <p:nvPr>
            <p:ph idx="14" type="subTitle"/>
          </p:nvPr>
        </p:nvSpPr>
        <p:spPr>
          <a:xfrm>
            <a:off x="457225" y="2663188"/>
            <a:ext cx="1644600" cy="4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STIX Two Text Medium"/>
              <a:buNone/>
              <a:defRPr sz="1600"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302" name="Google Shape;302;p23"/>
          <p:cNvSpPr txBox="1"/>
          <p:nvPr>
            <p:ph idx="15" type="body"/>
          </p:nvPr>
        </p:nvSpPr>
        <p:spPr>
          <a:xfrm>
            <a:off x="5278050" y="3609025"/>
            <a:ext cx="1880400" cy="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and image with footer">
  <p:cSld name="CUSTOM_1_1_1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4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305" name="Google Shape;305;p24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24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309" name="Google Shape;309;p24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0" name="Google Shape;310;p24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1" name="Google Shape;311;p24"/>
          <p:cNvSpPr txBox="1"/>
          <p:nvPr>
            <p:ph type="title"/>
          </p:nvPr>
        </p:nvSpPr>
        <p:spPr>
          <a:xfrm>
            <a:off x="366100" y="2164325"/>
            <a:ext cx="3846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2" name="Google Shape;312;p24"/>
          <p:cNvSpPr txBox="1"/>
          <p:nvPr>
            <p:ph idx="3" type="subTitle"/>
          </p:nvPr>
        </p:nvSpPr>
        <p:spPr>
          <a:xfrm>
            <a:off x="366100" y="3096750"/>
            <a:ext cx="38466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13" name="Google Shape;313;p24"/>
          <p:cNvSpPr txBox="1"/>
          <p:nvPr>
            <p:ph idx="4" type="body"/>
          </p:nvPr>
        </p:nvSpPr>
        <p:spPr>
          <a:xfrm>
            <a:off x="366100" y="3379350"/>
            <a:ext cx="3846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4" name="Google Shape;314;p24"/>
          <p:cNvSpPr/>
          <p:nvPr>
            <p:ph idx="5" type="pic"/>
          </p:nvPr>
        </p:nvSpPr>
        <p:spPr>
          <a:xfrm>
            <a:off x="4928588" y="679925"/>
            <a:ext cx="37554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24"/>
          <p:cNvSpPr/>
          <p:nvPr>
            <p:ph idx="6" type="pic"/>
          </p:nvPr>
        </p:nvSpPr>
        <p:spPr>
          <a:xfrm>
            <a:off x="457200" y="679925"/>
            <a:ext cx="37554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24"/>
          <p:cNvSpPr txBox="1"/>
          <p:nvPr>
            <p:ph idx="7" type="title"/>
          </p:nvPr>
        </p:nvSpPr>
        <p:spPr>
          <a:xfrm>
            <a:off x="4837500" y="2164325"/>
            <a:ext cx="3846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7" name="Google Shape;317;p24"/>
          <p:cNvSpPr txBox="1"/>
          <p:nvPr>
            <p:ph idx="8" type="subTitle"/>
          </p:nvPr>
        </p:nvSpPr>
        <p:spPr>
          <a:xfrm>
            <a:off x="4837500" y="3096750"/>
            <a:ext cx="38466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18" name="Google Shape;318;p24"/>
          <p:cNvSpPr txBox="1"/>
          <p:nvPr>
            <p:ph idx="9" type="body"/>
          </p:nvPr>
        </p:nvSpPr>
        <p:spPr>
          <a:xfrm>
            <a:off x="4837500" y="3379350"/>
            <a:ext cx="3846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 with footer">
  <p:cSld name="CUSTOM_1_1_1_1_1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321" name="Google Shape;321;p25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25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325" name="Google Shape;325;p25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6" name="Google Shape;326;p25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7" name="Google Shape;327;p25"/>
          <p:cNvSpPr/>
          <p:nvPr>
            <p:ph idx="3" type="pic"/>
          </p:nvPr>
        </p:nvSpPr>
        <p:spPr>
          <a:xfrm>
            <a:off x="4928588" y="1477413"/>
            <a:ext cx="37554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25"/>
          <p:cNvSpPr/>
          <p:nvPr>
            <p:ph idx="4" type="pic"/>
          </p:nvPr>
        </p:nvSpPr>
        <p:spPr>
          <a:xfrm>
            <a:off x="457200" y="1495438"/>
            <a:ext cx="37554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25"/>
          <p:cNvSpPr txBox="1"/>
          <p:nvPr>
            <p:ph type="title"/>
          </p:nvPr>
        </p:nvSpPr>
        <p:spPr>
          <a:xfrm>
            <a:off x="366100" y="652125"/>
            <a:ext cx="3846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0" name="Google Shape;330;p25"/>
          <p:cNvSpPr txBox="1"/>
          <p:nvPr>
            <p:ph idx="5" type="subTitle"/>
          </p:nvPr>
        </p:nvSpPr>
        <p:spPr>
          <a:xfrm>
            <a:off x="366100" y="2979850"/>
            <a:ext cx="38466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25"/>
          <p:cNvSpPr txBox="1"/>
          <p:nvPr>
            <p:ph idx="6" type="body"/>
          </p:nvPr>
        </p:nvSpPr>
        <p:spPr>
          <a:xfrm>
            <a:off x="366100" y="3379350"/>
            <a:ext cx="3846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2" name="Google Shape;332;p25"/>
          <p:cNvSpPr txBox="1"/>
          <p:nvPr>
            <p:ph idx="7" type="subTitle"/>
          </p:nvPr>
        </p:nvSpPr>
        <p:spPr>
          <a:xfrm>
            <a:off x="4837500" y="2979850"/>
            <a:ext cx="38466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5"/>
          <p:cNvSpPr txBox="1"/>
          <p:nvPr>
            <p:ph idx="8" type="body"/>
          </p:nvPr>
        </p:nvSpPr>
        <p:spPr>
          <a:xfrm>
            <a:off x="4837500" y="3379350"/>
            <a:ext cx="3846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_1_1_1_1_1_3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6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336" name="Google Shape;336;p26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26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340" name="Google Shape;340;p26"/>
          <p:cNvSpPr/>
          <p:nvPr>
            <p:ph idx="2" type="pic"/>
          </p:nvPr>
        </p:nvSpPr>
        <p:spPr>
          <a:xfrm>
            <a:off x="4928588" y="1477413"/>
            <a:ext cx="37554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26"/>
          <p:cNvSpPr/>
          <p:nvPr>
            <p:ph idx="3" type="pic"/>
          </p:nvPr>
        </p:nvSpPr>
        <p:spPr>
          <a:xfrm>
            <a:off x="457200" y="1495438"/>
            <a:ext cx="37554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26"/>
          <p:cNvSpPr txBox="1"/>
          <p:nvPr>
            <p:ph type="title"/>
          </p:nvPr>
        </p:nvSpPr>
        <p:spPr>
          <a:xfrm>
            <a:off x="366100" y="652125"/>
            <a:ext cx="3846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3" name="Google Shape;343;p26"/>
          <p:cNvSpPr txBox="1"/>
          <p:nvPr>
            <p:ph idx="1" type="subTitle"/>
          </p:nvPr>
        </p:nvSpPr>
        <p:spPr>
          <a:xfrm>
            <a:off x="366100" y="3096750"/>
            <a:ext cx="38466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44" name="Google Shape;344;p26"/>
          <p:cNvSpPr txBox="1"/>
          <p:nvPr>
            <p:ph idx="4" type="subTitle"/>
          </p:nvPr>
        </p:nvSpPr>
        <p:spPr>
          <a:xfrm>
            <a:off x="4837500" y="3096750"/>
            <a:ext cx="38466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45" name="Google Shape;345;p26"/>
          <p:cNvSpPr txBox="1"/>
          <p:nvPr>
            <p:ph idx="5" type="body"/>
          </p:nvPr>
        </p:nvSpPr>
        <p:spPr>
          <a:xfrm>
            <a:off x="366100" y="3379350"/>
            <a:ext cx="3846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6" name="Google Shape;346;p26"/>
          <p:cNvSpPr txBox="1"/>
          <p:nvPr>
            <p:ph idx="6" type="body"/>
          </p:nvPr>
        </p:nvSpPr>
        <p:spPr>
          <a:xfrm>
            <a:off x="4837500" y="3379350"/>
            <a:ext cx="3846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_1_1_1_1_1_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7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349" name="Google Shape;349;p27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7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353" name="Google Shape;353;p27"/>
          <p:cNvSpPr/>
          <p:nvPr>
            <p:ph idx="2" type="pic"/>
          </p:nvPr>
        </p:nvSpPr>
        <p:spPr>
          <a:xfrm>
            <a:off x="457200" y="1495450"/>
            <a:ext cx="25563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27"/>
          <p:cNvSpPr txBox="1"/>
          <p:nvPr>
            <p:ph type="title"/>
          </p:nvPr>
        </p:nvSpPr>
        <p:spPr>
          <a:xfrm>
            <a:off x="366100" y="652125"/>
            <a:ext cx="3846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5" name="Google Shape;355;p27"/>
          <p:cNvSpPr txBox="1"/>
          <p:nvPr>
            <p:ph idx="1" type="subTitle"/>
          </p:nvPr>
        </p:nvSpPr>
        <p:spPr>
          <a:xfrm>
            <a:off x="366100" y="3096753"/>
            <a:ext cx="26475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6" name="Google Shape;356;p27"/>
          <p:cNvSpPr txBox="1"/>
          <p:nvPr>
            <p:ph idx="3" type="body"/>
          </p:nvPr>
        </p:nvSpPr>
        <p:spPr>
          <a:xfrm>
            <a:off x="366100" y="3379351"/>
            <a:ext cx="26475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7" name="Google Shape;357;p27"/>
          <p:cNvSpPr/>
          <p:nvPr>
            <p:ph idx="4" type="pic"/>
          </p:nvPr>
        </p:nvSpPr>
        <p:spPr>
          <a:xfrm>
            <a:off x="3339350" y="1495450"/>
            <a:ext cx="25563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27"/>
          <p:cNvSpPr txBox="1"/>
          <p:nvPr>
            <p:ph idx="5" type="subTitle"/>
          </p:nvPr>
        </p:nvSpPr>
        <p:spPr>
          <a:xfrm>
            <a:off x="3248250" y="3096753"/>
            <a:ext cx="26475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9" name="Google Shape;359;p27"/>
          <p:cNvSpPr txBox="1"/>
          <p:nvPr>
            <p:ph idx="6" type="body"/>
          </p:nvPr>
        </p:nvSpPr>
        <p:spPr>
          <a:xfrm>
            <a:off x="3248250" y="3379351"/>
            <a:ext cx="26475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0" name="Google Shape;360;p27"/>
          <p:cNvSpPr/>
          <p:nvPr>
            <p:ph idx="7" type="pic"/>
          </p:nvPr>
        </p:nvSpPr>
        <p:spPr>
          <a:xfrm>
            <a:off x="6221500" y="1495450"/>
            <a:ext cx="2556300" cy="14844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27"/>
          <p:cNvSpPr txBox="1"/>
          <p:nvPr>
            <p:ph idx="8" type="subTitle"/>
          </p:nvPr>
        </p:nvSpPr>
        <p:spPr>
          <a:xfrm>
            <a:off x="6130400" y="3096753"/>
            <a:ext cx="2647500" cy="2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62" name="Google Shape;362;p27"/>
          <p:cNvSpPr txBox="1"/>
          <p:nvPr>
            <p:ph idx="9" type="body"/>
          </p:nvPr>
        </p:nvSpPr>
        <p:spPr>
          <a:xfrm>
            <a:off x="6130400" y="3379351"/>
            <a:ext cx="26475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_1_1_1_1_1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8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365" name="Google Shape;365;p28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28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369" name="Google Shape;369;p28"/>
          <p:cNvSpPr txBox="1"/>
          <p:nvPr>
            <p:ph idx="1" type="body"/>
          </p:nvPr>
        </p:nvSpPr>
        <p:spPr>
          <a:xfrm>
            <a:off x="366100" y="2555000"/>
            <a:ext cx="3846600" cy="17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0" name="Google Shape;370;p28"/>
          <p:cNvSpPr txBox="1"/>
          <p:nvPr>
            <p:ph idx="2" type="body"/>
          </p:nvPr>
        </p:nvSpPr>
        <p:spPr>
          <a:xfrm>
            <a:off x="4837500" y="2555000"/>
            <a:ext cx="3846600" cy="17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1" name="Google Shape;371;p28"/>
          <p:cNvSpPr txBox="1"/>
          <p:nvPr>
            <p:ph type="title"/>
          </p:nvPr>
        </p:nvSpPr>
        <p:spPr>
          <a:xfrm>
            <a:off x="311700" y="655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text and image with footer" type="tx">
  <p:cSld name="TITLE_AND_BODY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29"/>
          <p:cNvGrpSpPr/>
          <p:nvPr/>
        </p:nvGrpSpPr>
        <p:grpSpPr>
          <a:xfrm>
            <a:off x="0" y="0"/>
            <a:ext cx="9144000" cy="4974501"/>
            <a:chOff x="0" y="0"/>
            <a:chExt cx="9144000" cy="4974501"/>
          </a:xfrm>
        </p:grpSpPr>
        <p:sp>
          <p:nvSpPr>
            <p:cNvPr id="374" name="Google Shape;374;p29"/>
            <p:cNvSpPr/>
            <p:nvPr/>
          </p:nvSpPr>
          <p:spPr>
            <a:xfrm>
              <a:off x="0" y="0"/>
              <a:ext cx="9144000" cy="46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29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378" name="Google Shape;378;p29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9" name="Google Shape;379;p29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0" name="Google Shape;380;p29"/>
          <p:cNvSpPr txBox="1"/>
          <p:nvPr>
            <p:ph idx="3" type="subTitle"/>
          </p:nvPr>
        </p:nvSpPr>
        <p:spPr>
          <a:xfrm>
            <a:off x="457200" y="332425"/>
            <a:ext cx="25056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81" name="Google Shape;381;p29"/>
          <p:cNvSpPr/>
          <p:nvPr>
            <p:ph idx="4" type="pic"/>
          </p:nvPr>
        </p:nvSpPr>
        <p:spPr>
          <a:xfrm>
            <a:off x="630200" y="860275"/>
            <a:ext cx="2124300" cy="13116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29"/>
          <p:cNvSpPr txBox="1"/>
          <p:nvPr>
            <p:ph idx="5" type="body"/>
          </p:nvPr>
        </p:nvSpPr>
        <p:spPr>
          <a:xfrm>
            <a:off x="548700" y="2605672"/>
            <a:ext cx="2322600" cy="13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3" name="Google Shape;383;p29"/>
          <p:cNvSpPr txBox="1"/>
          <p:nvPr>
            <p:ph idx="6" type="subTitle"/>
          </p:nvPr>
        </p:nvSpPr>
        <p:spPr>
          <a:xfrm>
            <a:off x="548700" y="2171875"/>
            <a:ext cx="23226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9pPr>
          </a:lstStyle>
          <a:p/>
        </p:txBody>
      </p:sp>
      <p:sp>
        <p:nvSpPr>
          <p:cNvPr id="384" name="Google Shape;384;p29"/>
          <p:cNvSpPr txBox="1"/>
          <p:nvPr>
            <p:ph idx="7" type="subTitle"/>
          </p:nvPr>
        </p:nvSpPr>
        <p:spPr>
          <a:xfrm>
            <a:off x="3319200" y="332425"/>
            <a:ext cx="25056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85" name="Google Shape;385;p29"/>
          <p:cNvSpPr/>
          <p:nvPr>
            <p:ph idx="8" type="pic"/>
          </p:nvPr>
        </p:nvSpPr>
        <p:spPr>
          <a:xfrm>
            <a:off x="3492200" y="860275"/>
            <a:ext cx="2124300" cy="13116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29"/>
          <p:cNvSpPr txBox="1"/>
          <p:nvPr>
            <p:ph idx="9" type="subTitle"/>
          </p:nvPr>
        </p:nvSpPr>
        <p:spPr>
          <a:xfrm>
            <a:off x="3410700" y="2171875"/>
            <a:ext cx="23226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idx="13" type="subTitle"/>
          </p:nvPr>
        </p:nvSpPr>
        <p:spPr>
          <a:xfrm>
            <a:off x="6181175" y="332425"/>
            <a:ext cx="25056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88" name="Google Shape;388;p29"/>
          <p:cNvSpPr txBox="1"/>
          <p:nvPr>
            <p:ph idx="14" type="body"/>
          </p:nvPr>
        </p:nvSpPr>
        <p:spPr>
          <a:xfrm>
            <a:off x="6272675" y="860275"/>
            <a:ext cx="2414100" cy="31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9" name="Google Shape;389;p29"/>
          <p:cNvSpPr txBox="1"/>
          <p:nvPr>
            <p:ph idx="15" type="body"/>
          </p:nvPr>
        </p:nvSpPr>
        <p:spPr>
          <a:xfrm>
            <a:off x="3410700" y="2605672"/>
            <a:ext cx="2322600" cy="13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bookmarks">
  <p:cSld name="TITLE_AND_BODY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0"/>
          <p:cNvGrpSpPr/>
          <p:nvPr/>
        </p:nvGrpSpPr>
        <p:grpSpPr>
          <a:xfrm>
            <a:off x="0" y="0"/>
            <a:ext cx="9144000" cy="4974501"/>
            <a:chOff x="0" y="0"/>
            <a:chExt cx="9144000" cy="4974501"/>
          </a:xfrm>
        </p:grpSpPr>
        <p:sp>
          <p:nvSpPr>
            <p:cNvPr id="392" name="Google Shape;392;p30"/>
            <p:cNvSpPr/>
            <p:nvPr/>
          </p:nvSpPr>
          <p:spPr>
            <a:xfrm>
              <a:off x="0" y="0"/>
              <a:ext cx="9144000" cy="46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5" name="Google Shape;395;p30"/>
          <p:cNvGrpSpPr/>
          <p:nvPr/>
        </p:nvGrpSpPr>
        <p:grpSpPr>
          <a:xfrm>
            <a:off x="457125" y="0"/>
            <a:ext cx="2505690" cy="4469981"/>
            <a:chOff x="457125" y="0"/>
            <a:chExt cx="2505690" cy="4469981"/>
          </a:xfrm>
        </p:grpSpPr>
        <p:sp>
          <p:nvSpPr>
            <p:cNvPr id="396" name="Google Shape;396;p30"/>
            <p:cNvSpPr/>
            <p:nvPr/>
          </p:nvSpPr>
          <p:spPr>
            <a:xfrm>
              <a:off x="457125" y="0"/>
              <a:ext cx="2505600" cy="39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 rot="-5400000">
              <a:off x="1164015" y="2671181"/>
              <a:ext cx="1092000" cy="2505600"/>
            </a:xfrm>
            <a:prstGeom prst="chevron">
              <a:avLst>
                <a:gd fmla="val 3095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30"/>
          <p:cNvGrpSpPr/>
          <p:nvPr/>
        </p:nvGrpSpPr>
        <p:grpSpPr>
          <a:xfrm>
            <a:off x="3319150" y="0"/>
            <a:ext cx="2505690" cy="4469981"/>
            <a:chOff x="457125" y="0"/>
            <a:chExt cx="2505690" cy="4469981"/>
          </a:xfrm>
        </p:grpSpPr>
        <p:sp>
          <p:nvSpPr>
            <p:cNvPr id="399" name="Google Shape;399;p30"/>
            <p:cNvSpPr/>
            <p:nvPr/>
          </p:nvSpPr>
          <p:spPr>
            <a:xfrm>
              <a:off x="457125" y="0"/>
              <a:ext cx="2505600" cy="39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 rot="-5400000">
              <a:off x="1164015" y="2671181"/>
              <a:ext cx="1092000" cy="2505600"/>
            </a:xfrm>
            <a:prstGeom prst="chevron">
              <a:avLst>
                <a:gd fmla="val 3095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30"/>
          <p:cNvGrpSpPr/>
          <p:nvPr/>
        </p:nvGrpSpPr>
        <p:grpSpPr>
          <a:xfrm>
            <a:off x="6181175" y="0"/>
            <a:ext cx="2505690" cy="4469981"/>
            <a:chOff x="457125" y="0"/>
            <a:chExt cx="2505690" cy="4469981"/>
          </a:xfrm>
        </p:grpSpPr>
        <p:sp>
          <p:nvSpPr>
            <p:cNvPr id="402" name="Google Shape;402;p30"/>
            <p:cNvSpPr/>
            <p:nvPr/>
          </p:nvSpPr>
          <p:spPr>
            <a:xfrm>
              <a:off x="457125" y="0"/>
              <a:ext cx="2505600" cy="39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 rot="-5400000">
              <a:off x="1164015" y="2671181"/>
              <a:ext cx="1092000" cy="2505600"/>
            </a:xfrm>
            <a:prstGeom prst="chevron">
              <a:avLst>
                <a:gd fmla="val 3095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30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405" name="Google Shape;405;p30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6" name="Google Shape;406;p30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7" name="Google Shape;407;p30"/>
          <p:cNvSpPr txBox="1"/>
          <p:nvPr>
            <p:ph idx="3" type="subTitle"/>
          </p:nvPr>
        </p:nvSpPr>
        <p:spPr>
          <a:xfrm>
            <a:off x="457200" y="332425"/>
            <a:ext cx="25056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8" name="Google Shape;408;p30"/>
          <p:cNvSpPr/>
          <p:nvPr>
            <p:ph idx="4" type="pic"/>
          </p:nvPr>
        </p:nvSpPr>
        <p:spPr>
          <a:xfrm>
            <a:off x="630200" y="860275"/>
            <a:ext cx="2124300" cy="13116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30"/>
          <p:cNvSpPr txBox="1"/>
          <p:nvPr>
            <p:ph idx="5" type="body"/>
          </p:nvPr>
        </p:nvSpPr>
        <p:spPr>
          <a:xfrm>
            <a:off x="548700" y="2605672"/>
            <a:ext cx="2322600" cy="13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0" name="Google Shape;410;p30"/>
          <p:cNvSpPr txBox="1"/>
          <p:nvPr>
            <p:ph idx="6" type="subTitle"/>
          </p:nvPr>
        </p:nvSpPr>
        <p:spPr>
          <a:xfrm>
            <a:off x="548650" y="2171875"/>
            <a:ext cx="23226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9pPr>
          </a:lstStyle>
          <a:p/>
        </p:txBody>
      </p:sp>
      <p:sp>
        <p:nvSpPr>
          <p:cNvPr id="411" name="Google Shape;411;p30"/>
          <p:cNvSpPr txBox="1"/>
          <p:nvPr>
            <p:ph idx="7" type="subTitle"/>
          </p:nvPr>
        </p:nvSpPr>
        <p:spPr>
          <a:xfrm>
            <a:off x="3319225" y="332425"/>
            <a:ext cx="25056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2" name="Google Shape;412;p30"/>
          <p:cNvSpPr/>
          <p:nvPr>
            <p:ph idx="8" type="pic"/>
          </p:nvPr>
        </p:nvSpPr>
        <p:spPr>
          <a:xfrm>
            <a:off x="3492225" y="860275"/>
            <a:ext cx="2124300" cy="13116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0"/>
          <p:cNvSpPr txBox="1"/>
          <p:nvPr>
            <p:ph idx="9" type="subTitle"/>
          </p:nvPr>
        </p:nvSpPr>
        <p:spPr>
          <a:xfrm>
            <a:off x="3410725" y="2171875"/>
            <a:ext cx="23226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9pPr>
          </a:lstStyle>
          <a:p/>
        </p:txBody>
      </p:sp>
      <p:sp>
        <p:nvSpPr>
          <p:cNvPr id="414" name="Google Shape;414;p30"/>
          <p:cNvSpPr txBox="1"/>
          <p:nvPr>
            <p:ph idx="13" type="subTitle"/>
          </p:nvPr>
        </p:nvSpPr>
        <p:spPr>
          <a:xfrm>
            <a:off x="6181250" y="332425"/>
            <a:ext cx="25056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5" name="Google Shape;415;p30"/>
          <p:cNvSpPr/>
          <p:nvPr>
            <p:ph idx="14" type="pic"/>
          </p:nvPr>
        </p:nvSpPr>
        <p:spPr>
          <a:xfrm>
            <a:off x="6354250" y="860275"/>
            <a:ext cx="2124300" cy="13116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30"/>
          <p:cNvSpPr txBox="1"/>
          <p:nvPr>
            <p:ph idx="15" type="body"/>
          </p:nvPr>
        </p:nvSpPr>
        <p:spPr>
          <a:xfrm>
            <a:off x="6272750" y="2605672"/>
            <a:ext cx="2322600" cy="13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7" name="Google Shape;417;p30"/>
          <p:cNvSpPr txBox="1"/>
          <p:nvPr>
            <p:ph idx="16" type="subTitle"/>
          </p:nvPr>
        </p:nvSpPr>
        <p:spPr>
          <a:xfrm>
            <a:off x="6272750" y="2171875"/>
            <a:ext cx="23226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STIX Two Text SemiBold"/>
              <a:buNone/>
              <a:defRPr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9pPr>
          </a:lstStyle>
          <a:p/>
        </p:txBody>
      </p:sp>
      <p:sp>
        <p:nvSpPr>
          <p:cNvPr id="418" name="Google Shape;418;p30"/>
          <p:cNvSpPr txBox="1"/>
          <p:nvPr>
            <p:ph idx="17" type="body"/>
          </p:nvPr>
        </p:nvSpPr>
        <p:spPr>
          <a:xfrm>
            <a:off x="3410725" y="2605672"/>
            <a:ext cx="2322600" cy="13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comparison" type="twoColTx">
  <p:cSld name="TITLE_AND_TWO_COLUMNS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31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421" name="Google Shape;421;p31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31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425" name="Google Shape;425;p31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6" name="Google Shape;426;p31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7" name="Google Shape;427;p31"/>
          <p:cNvSpPr txBox="1"/>
          <p:nvPr>
            <p:ph idx="3" type="subTitle"/>
          </p:nvPr>
        </p:nvSpPr>
        <p:spPr>
          <a:xfrm rot="-5400000">
            <a:off x="-1577350" y="2403575"/>
            <a:ext cx="4226400" cy="3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31"/>
          <p:cNvSpPr txBox="1"/>
          <p:nvPr>
            <p:ph type="title"/>
          </p:nvPr>
        </p:nvSpPr>
        <p:spPr>
          <a:xfrm>
            <a:off x="1218500" y="930550"/>
            <a:ext cx="30255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9" name="Google Shape;429;p31"/>
          <p:cNvSpPr txBox="1"/>
          <p:nvPr>
            <p:ph idx="4" type="title"/>
          </p:nvPr>
        </p:nvSpPr>
        <p:spPr>
          <a:xfrm>
            <a:off x="4900025" y="930550"/>
            <a:ext cx="30255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0" name="Google Shape;430;p31"/>
          <p:cNvSpPr txBox="1"/>
          <p:nvPr>
            <p:ph idx="5" type="subTitle"/>
          </p:nvPr>
        </p:nvSpPr>
        <p:spPr>
          <a:xfrm>
            <a:off x="2404500" y="1572850"/>
            <a:ext cx="43353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31"/>
          <p:cNvSpPr txBox="1"/>
          <p:nvPr>
            <p:ph idx="6" type="body"/>
          </p:nvPr>
        </p:nvSpPr>
        <p:spPr>
          <a:xfrm>
            <a:off x="2404375" y="1956725"/>
            <a:ext cx="43353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2" name="Google Shape;432;p31"/>
          <p:cNvSpPr txBox="1"/>
          <p:nvPr>
            <p:ph idx="7" type="title"/>
          </p:nvPr>
        </p:nvSpPr>
        <p:spPr>
          <a:xfrm>
            <a:off x="1218500" y="2679600"/>
            <a:ext cx="30255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3" name="Google Shape;433;p31"/>
          <p:cNvSpPr txBox="1"/>
          <p:nvPr>
            <p:ph idx="8" type="title"/>
          </p:nvPr>
        </p:nvSpPr>
        <p:spPr>
          <a:xfrm>
            <a:off x="4900025" y="2679600"/>
            <a:ext cx="30255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4" name="Google Shape;434;p31"/>
          <p:cNvSpPr txBox="1"/>
          <p:nvPr>
            <p:ph idx="9" type="subTitle"/>
          </p:nvPr>
        </p:nvSpPr>
        <p:spPr>
          <a:xfrm>
            <a:off x="2404500" y="3321900"/>
            <a:ext cx="43353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31"/>
          <p:cNvSpPr txBox="1"/>
          <p:nvPr>
            <p:ph idx="13" type="body"/>
          </p:nvPr>
        </p:nvSpPr>
        <p:spPr>
          <a:xfrm>
            <a:off x="2404375" y="3705777"/>
            <a:ext cx="43353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comparison">
  <p:cSld name="TITLE_AND_TWO_COLUMNS_1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2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438" name="Google Shape;438;p32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32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442" name="Google Shape;442;p32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3" name="Google Shape;443;p32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4" name="Google Shape;444;p32"/>
          <p:cNvSpPr txBox="1"/>
          <p:nvPr>
            <p:ph idx="3" type="subTitle"/>
          </p:nvPr>
        </p:nvSpPr>
        <p:spPr>
          <a:xfrm rot="-5400000">
            <a:off x="-1577350" y="2403575"/>
            <a:ext cx="4226400" cy="3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32"/>
          <p:cNvSpPr txBox="1"/>
          <p:nvPr>
            <p:ph type="title"/>
          </p:nvPr>
        </p:nvSpPr>
        <p:spPr>
          <a:xfrm>
            <a:off x="1218500" y="1770750"/>
            <a:ext cx="30255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6" name="Google Shape;446;p32"/>
          <p:cNvSpPr txBox="1"/>
          <p:nvPr>
            <p:ph idx="4" type="title"/>
          </p:nvPr>
        </p:nvSpPr>
        <p:spPr>
          <a:xfrm>
            <a:off x="1218500" y="2749050"/>
            <a:ext cx="30255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7" name="Google Shape;447;p32"/>
          <p:cNvSpPr txBox="1"/>
          <p:nvPr>
            <p:ph idx="5" type="subTitle"/>
          </p:nvPr>
        </p:nvSpPr>
        <p:spPr>
          <a:xfrm>
            <a:off x="1218550" y="2457900"/>
            <a:ext cx="30255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32"/>
          <p:cNvSpPr txBox="1"/>
          <p:nvPr>
            <p:ph idx="6" type="subTitle"/>
          </p:nvPr>
        </p:nvSpPr>
        <p:spPr>
          <a:xfrm>
            <a:off x="4829450" y="1469400"/>
            <a:ext cx="3961800" cy="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32"/>
          <p:cNvSpPr txBox="1"/>
          <p:nvPr>
            <p:ph idx="7" type="body"/>
          </p:nvPr>
        </p:nvSpPr>
        <p:spPr>
          <a:xfrm>
            <a:off x="4829450" y="2001499"/>
            <a:ext cx="3961800" cy="19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with footer">
  <p:cSld name="TITLE_AND_TWO_COLUMNS_1_1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33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452" name="Google Shape;452;p33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3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456" name="Google Shape;456;p33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7" name="Google Shape;457;p33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8" name="Google Shape;458;p33"/>
          <p:cNvSpPr txBox="1"/>
          <p:nvPr>
            <p:ph type="ctrTitle"/>
          </p:nvPr>
        </p:nvSpPr>
        <p:spPr>
          <a:xfrm>
            <a:off x="352550" y="2171700"/>
            <a:ext cx="32199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STIX Two Text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9" name="Google Shape;459;p33"/>
          <p:cNvSpPr txBox="1"/>
          <p:nvPr>
            <p:ph idx="3" type="subTitle"/>
          </p:nvPr>
        </p:nvSpPr>
        <p:spPr>
          <a:xfrm>
            <a:off x="4829450" y="1625000"/>
            <a:ext cx="3961800" cy="3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33"/>
          <p:cNvSpPr txBox="1"/>
          <p:nvPr>
            <p:ph idx="4" type="body"/>
          </p:nvPr>
        </p:nvSpPr>
        <p:spPr>
          <a:xfrm>
            <a:off x="4829450" y="2001499"/>
            <a:ext cx="3961800" cy="19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TITLE_AND_TWO_COLUMNS_1_1_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34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463" name="Google Shape;463;p34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34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467" name="Google Shape;467;p34"/>
          <p:cNvSpPr txBox="1"/>
          <p:nvPr>
            <p:ph idx="1" type="subTitle"/>
          </p:nvPr>
        </p:nvSpPr>
        <p:spPr>
          <a:xfrm>
            <a:off x="4829450" y="1469400"/>
            <a:ext cx="3961800" cy="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34"/>
          <p:cNvSpPr txBox="1"/>
          <p:nvPr>
            <p:ph idx="2" type="body"/>
          </p:nvPr>
        </p:nvSpPr>
        <p:spPr>
          <a:xfrm>
            <a:off x="4829450" y="2001499"/>
            <a:ext cx="3961800" cy="19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9" name="Google Shape;469;p34"/>
          <p:cNvSpPr txBox="1"/>
          <p:nvPr>
            <p:ph type="title"/>
          </p:nvPr>
        </p:nvSpPr>
        <p:spPr>
          <a:xfrm>
            <a:off x="311700" y="1555150"/>
            <a:ext cx="2896800" cy="23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s timeline" type="titleOnly">
  <p:cSld name="TITLE_ONLY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35"/>
          <p:cNvGrpSpPr/>
          <p:nvPr/>
        </p:nvGrpSpPr>
        <p:grpSpPr>
          <a:xfrm>
            <a:off x="0" y="1"/>
            <a:ext cx="9144000" cy="4974501"/>
            <a:chOff x="0" y="0"/>
            <a:chExt cx="9144000" cy="4974501"/>
          </a:xfrm>
        </p:grpSpPr>
        <p:sp>
          <p:nvSpPr>
            <p:cNvPr id="472" name="Google Shape;472;p35"/>
            <p:cNvSpPr/>
            <p:nvPr/>
          </p:nvSpPr>
          <p:spPr>
            <a:xfrm>
              <a:off x="0" y="0"/>
              <a:ext cx="9144000" cy="46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35"/>
          <p:cNvSpPr txBox="1"/>
          <p:nvPr>
            <p:ph idx="1" type="subTitle"/>
          </p:nvPr>
        </p:nvSpPr>
        <p:spPr>
          <a:xfrm>
            <a:off x="4118875" y="277175"/>
            <a:ext cx="2924100" cy="3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35"/>
          <p:cNvSpPr txBox="1"/>
          <p:nvPr>
            <p:ph idx="2" type="body"/>
          </p:nvPr>
        </p:nvSpPr>
        <p:spPr>
          <a:xfrm>
            <a:off x="4118875" y="653675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6" name="Google Shape;47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35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478" name="Google Shape;478;p35"/>
          <p:cNvSpPr txBox="1"/>
          <p:nvPr>
            <p:ph idx="3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9" name="Google Shape;479;p35"/>
          <p:cNvSpPr txBox="1"/>
          <p:nvPr>
            <p:ph idx="4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0" name="Google Shape;480;p35"/>
          <p:cNvSpPr/>
          <p:nvPr/>
        </p:nvSpPr>
        <p:spPr>
          <a:xfrm>
            <a:off x="0" y="0"/>
            <a:ext cx="9143625" cy="4449575"/>
          </a:xfrm>
          <a:custGeom>
            <a:rect b="b" l="l" r="r" t="t"/>
            <a:pathLst>
              <a:path extrusionOk="0" h="177983" w="365745">
                <a:moveTo>
                  <a:pt x="0" y="177983"/>
                </a:moveTo>
                <a:lnTo>
                  <a:pt x="168557" y="177965"/>
                </a:lnTo>
                <a:lnTo>
                  <a:pt x="365745" y="0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1" name="Google Shape;481;p35"/>
          <p:cNvSpPr txBox="1"/>
          <p:nvPr>
            <p:ph idx="5" type="body"/>
          </p:nvPr>
        </p:nvSpPr>
        <p:spPr>
          <a:xfrm>
            <a:off x="366100" y="3419950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6" type="subTitle"/>
          </p:nvPr>
        </p:nvSpPr>
        <p:spPr>
          <a:xfrm>
            <a:off x="2242500" y="1816000"/>
            <a:ext cx="2924100" cy="3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35"/>
          <p:cNvSpPr txBox="1"/>
          <p:nvPr>
            <p:ph idx="7" type="body"/>
          </p:nvPr>
        </p:nvSpPr>
        <p:spPr>
          <a:xfrm>
            <a:off x="2242500" y="2192500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4" name="Google Shape;484;p35"/>
          <p:cNvSpPr txBox="1"/>
          <p:nvPr>
            <p:ph idx="8" type="subTitle"/>
          </p:nvPr>
        </p:nvSpPr>
        <p:spPr>
          <a:xfrm>
            <a:off x="366100" y="3043450"/>
            <a:ext cx="2924100" cy="3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oints timeline">
  <p:cSld name="TITLE_ONLY_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6"/>
          <p:cNvGrpSpPr/>
          <p:nvPr/>
        </p:nvGrpSpPr>
        <p:grpSpPr>
          <a:xfrm>
            <a:off x="0" y="1"/>
            <a:ext cx="9144000" cy="4974501"/>
            <a:chOff x="0" y="0"/>
            <a:chExt cx="9144000" cy="4974501"/>
          </a:xfrm>
        </p:grpSpPr>
        <p:sp>
          <p:nvSpPr>
            <p:cNvPr id="487" name="Google Shape;487;p36"/>
            <p:cNvSpPr/>
            <p:nvPr/>
          </p:nvSpPr>
          <p:spPr>
            <a:xfrm>
              <a:off x="0" y="0"/>
              <a:ext cx="9144000" cy="46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36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491" name="Google Shape;491;p36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2" name="Google Shape;492;p36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3" name="Google Shape;493;p36"/>
          <p:cNvSpPr txBox="1"/>
          <p:nvPr>
            <p:ph idx="3" type="subTitle"/>
          </p:nvPr>
        </p:nvSpPr>
        <p:spPr>
          <a:xfrm>
            <a:off x="4118875" y="277175"/>
            <a:ext cx="2924100" cy="3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36"/>
          <p:cNvSpPr txBox="1"/>
          <p:nvPr>
            <p:ph idx="4" type="body"/>
          </p:nvPr>
        </p:nvSpPr>
        <p:spPr>
          <a:xfrm>
            <a:off x="4118875" y="653675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5" name="Google Shape;495;p36"/>
          <p:cNvSpPr/>
          <p:nvPr/>
        </p:nvSpPr>
        <p:spPr>
          <a:xfrm flipH="1">
            <a:off x="0" y="0"/>
            <a:ext cx="9143625" cy="4449575"/>
          </a:xfrm>
          <a:custGeom>
            <a:rect b="b" l="l" r="r" t="t"/>
            <a:pathLst>
              <a:path extrusionOk="0" h="177983" w="365745">
                <a:moveTo>
                  <a:pt x="0" y="177983"/>
                </a:moveTo>
                <a:lnTo>
                  <a:pt x="168557" y="177965"/>
                </a:lnTo>
                <a:lnTo>
                  <a:pt x="365745" y="0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6" name="Google Shape;496;p36"/>
          <p:cNvSpPr txBox="1"/>
          <p:nvPr>
            <p:ph idx="5" type="subTitle"/>
          </p:nvPr>
        </p:nvSpPr>
        <p:spPr>
          <a:xfrm>
            <a:off x="5953000" y="3043450"/>
            <a:ext cx="2924100" cy="37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36"/>
          <p:cNvSpPr txBox="1"/>
          <p:nvPr>
            <p:ph idx="6" type="body"/>
          </p:nvPr>
        </p:nvSpPr>
        <p:spPr>
          <a:xfrm>
            <a:off x="5953000" y="3419950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TITLE_ONLY_1_1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37"/>
          <p:cNvGrpSpPr/>
          <p:nvPr/>
        </p:nvGrpSpPr>
        <p:grpSpPr>
          <a:xfrm>
            <a:off x="0" y="1"/>
            <a:ext cx="9144000" cy="4974501"/>
            <a:chOff x="0" y="0"/>
            <a:chExt cx="9144000" cy="4974501"/>
          </a:xfrm>
        </p:grpSpPr>
        <p:sp>
          <p:nvSpPr>
            <p:cNvPr id="500" name="Google Shape;500;p37"/>
            <p:cNvSpPr/>
            <p:nvPr/>
          </p:nvSpPr>
          <p:spPr>
            <a:xfrm>
              <a:off x="0" y="0"/>
              <a:ext cx="9144000" cy="46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37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cxnSp>
        <p:nvCxnSpPr>
          <p:cNvPr id="504" name="Google Shape;504;p37"/>
          <p:cNvCxnSpPr/>
          <p:nvPr/>
        </p:nvCxnSpPr>
        <p:spPr>
          <a:xfrm>
            <a:off x="4050" y="3613075"/>
            <a:ext cx="5897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p37"/>
          <p:cNvSpPr txBox="1"/>
          <p:nvPr>
            <p:ph idx="1" type="body"/>
          </p:nvPr>
        </p:nvSpPr>
        <p:spPr>
          <a:xfrm>
            <a:off x="5953000" y="3419950"/>
            <a:ext cx="29241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TITLE_ONLY_1_1_1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8"/>
          <p:cNvGrpSpPr/>
          <p:nvPr/>
        </p:nvGrpSpPr>
        <p:grpSpPr>
          <a:xfrm>
            <a:off x="0" y="1"/>
            <a:ext cx="9144000" cy="4974501"/>
            <a:chOff x="0" y="0"/>
            <a:chExt cx="9144000" cy="4974501"/>
          </a:xfrm>
        </p:grpSpPr>
        <p:sp>
          <p:nvSpPr>
            <p:cNvPr id="508" name="Google Shape;508;p38"/>
            <p:cNvSpPr/>
            <p:nvPr/>
          </p:nvSpPr>
          <p:spPr>
            <a:xfrm>
              <a:off x="0" y="0"/>
              <a:ext cx="9144000" cy="46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0" name="Google Shape;51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38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512" name="Google Shape;512;p38"/>
          <p:cNvSpPr/>
          <p:nvPr>
            <p:ph idx="2" type="pic"/>
          </p:nvPr>
        </p:nvSpPr>
        <p:spPr>
          <a:xfrm>
            <a:off x="457200" y="409650"/>
            <a:ext cx="8229600" cy="3844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TITLE_ONLY_1_1_1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39"/>
          <p:cNvGrpSpPr/>
          <p:nvPr/>
        </p:nvGrpSpPr>
        <p:grpSpPr>
          <a:xfrm>
            <a:off x="0" y="1"/>
            <a:ext cx="9144000" cy="4974501"/>
            <a:chOff x="0" y="0"/>
            <a:chExt cx="9144000" cy="4974501"/>
          </a:xfrm>
        </p:grpSpPr>
        <p:sp>
          <p:nvSpPr>
            <p:cNvPr id="515" name="Google Shape;515;p39"/>
            <p:cNvSpPr/>
            <p:nvPr/>
          </p:nvSpPr>
          <p:spPr>
            <a:xfrm>
              <a:off x="0" y="0"/>
              <a:ext cx="9144000" cy="468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7" name="Google Shape;51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39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519" name="Google Shape;519;p39"/>
          <p:cNvSpPr/>
          <p:nvPr>
            <p:ph idx="2" type="pic"/>
          </p:nvPr>
        </p:nvSpPr>
        <p:spPr>
          <a:xfrm>
            <a:off x="457200" y="101347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39"/>
          <p:cNvSpPr/>
          <p:nvPr>
            <p:ph idx="3" type="pic"/>
          </p:nvPr>
        </p:nvSpPr>
        <p:spPr>
          <a:xfrm>
            <a:off x="3245513" y="101347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39"/>
          <p:cNvSpPr/>
          <p:nvPr>
            <p:ph idx="4" type="pic"/>
          </p:nvPr>
        </p:nvSpPr>
        <p:spPr>
          <a:xfrm>
            <a:off x="6033825" y="101347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39"/>
          <p:cNvSpPr txBox="1"/>
          <p:nvPr>
            <p:ph type="title"/>
          </p:nvPr>
        </p:nvSpPr>
        <p:spPr>
          <a:xfrm>
            <a:off x="366100" y="246950"/>
            <a:ext cx="84117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3" name="Google Shape;523;p39"/>
          <p:cNvSpPr/>
          <p:nvPr>
            <p:ph idx="5" type="pic"/>
          </p:nvPr>
        </p:nvSpPr>
        <p:spPr>
          <a:xfrm>
            <a:off x="457200" y="217492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39"/>
          <p:cNvSpPr/>
          <p:nvPr>
            <p:ph idx="6" type="pic"/>
          </p:nvPr>
        </p:nvSpPr>
        <p:spPr>
          <a:xfrm>
            <a:off x="3245513" y="217492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39"/>
          <p:cNvSpPr/>
          <p:nvPr>
            <p:ph idx="7" type="pic"/>
          </p:nvPr>
        </p:nvSpPr>
        <p:spPr>
          <a:xfrm>
            <a:off x="6033825" y="217492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39"/>
          <p:cNvSpPr/>
          <p:nvPr>
            <p:ph idx="8" type="pic"/>
          </p:nvPr>
        </p:nvSpPr>
        <p:spPr>
          <a:xfrm>
            <a:off x="457200" y="333637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39"/>
          <p:cNvSpPr/>
          <p:nvPr>
            <p:ph idx="9" type="pic"/>
          </p:nvPr>
        </p:nvSpPr>
        <p:spPr>
          <a:xfrm>
            <a:off x="3245513" y="3336375"/>
            <a:ext cx="2652900" cy="10209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39"/>
          <p:cNvSpPr/>
          <p:nvPr>
            <p:ph idx="13" type="pic"/>
          </p:nvPr>
        </p:nvSpPr>
        <p:spPr>
          <a:xfrm>
            <a:off x="6033825" y="3336375"/>
            <a:ext cx="2652900" cy="102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7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iew">
  <p:cSld name="CUSTOM_2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40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531" name="Google Shape;531;p40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4" name="Google Shape;534;p40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4931375" y="1662400"/>
            <a:ext cx="3755400" cy="2696100"/>
          </a:xfrm>
          <a:prstGeom prst="roundRect">
            <a:avLst>
              <a:gd fmla="val 969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0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7" name="Google Shape;537;p40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8" name="Google Shape;538;p40"/>
          <p:cNvSpPr txBox="1"/>
          <p:nvPr>
            <p:ph type="title"/>
          </p:nvPr>
        </p:nvSpPr>
        <p:spPr>
          <a:xfrm>
            <a:off x="366100" y="655945"/>
            <a:ext cx="30255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9" name="Google Shape;539;p40"/>
          <p:cNvSpPr txBox="1"/>
          <p:nvPr>
            <p:ph idx="3" type="title"/>
          </p:nvPr>
        </p:nvSpPr>
        <p:spPr>
          <a:xfrm>
            <a:off x="4842350" y="655945"/>
            <a:ext cx="30255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0" name="Google Shape;540;p40"/>
          <p:cNvSpPr txBox="1"/>
          <p:nvPr>
            <p:ph idx="4" type="body"/>
          </p:nvPr>
        </p:nvSpPr>
        <p:spPr>
          <a:xfrm>
            <a:off x="366100" y="1662400"/>
            <a:ext cx="3850800" cy="26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41" name="Google Shape;541;p40"/>
          <p:cNvSpPr txBox="1"/>
          <p:nvPr>
            <p:ph idx="5" type="body"/>
          </p:nvPr>
        </p:nvSpPr>
        <p:spPr>
          <a:xfrm>
            <a:off x="5169875" y="2986175"/>
            <a:ext cx="32784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42" name="Google Shape;542;p40"/>
          <p:cNvSpPr txBox="1"/>
          <p:nvPr>
            <p:ph idx="6" type="subTitle"/>
          </p:nvPr>
        </p:nvSpPr>
        <p:spPr>
          <a:xfrm>
            <a:off x="5171425" y="2526550"/>
            <a:ext cx="3278400" cy="3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4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>
                <a:solidFill>
                  <a:schemeClr val="lt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>
                <a:solidFill>
                  <a:schemeClr val="lt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 details">
  <p:cSld name="CUSTOM_3">
    <p:bg>
      <p:bgPr>
        <a:solidFill>
          <a:schemeClr val="lt2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/>
          <p:nvPr/>
        </p:nvSpPr>
        <p:spPr>
          <a:xfrm flipH="1">
            <a:off x="343200" y="342900"/>
            <a:ext cx="8800800" cy="4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1"/>
          <p:cNvSpPr/>
          <p:nvPr/>
        </p:nvSpPr>
        <p:spPr>
          <a:xfrm flipH="1" rot="-5400000">
            <a:off x="343225" y="342900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1"/>
          <p:cNvSpPr/>
          <p:nvPr/>
        </p:nvSpPr>
        <p:spPr>
          <a:xfrm flipH="1" rot="10800000">
            <a:off x="343225" y="4397825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41"/>
          <p:cNvGrpSpPr/>
          <p:nvPr/>
        </p:nvGrpSpPr>
        <p:grpSpPr>
          <a:xfrm flipH="1">
            <a:off x="85800" y="76325"/>
            <a:ext cx="7808400" cy="5067300"/>
            <a:chOff x="1249800" y="76325"/>
            <a:chExt cx="7808400" cy="5067300"/>
          </a:xfrm>
        </p:grpSpPr>
        <p:cxnSp>
          <p:nvCxnSpPr>
            <p:cNvPr id="548" name="Google Shape;548;p41"/>
            <p:cNvCxnSpPr/>
            <p:nvPr/>
          </p:nvCxnSpPr>
          <p:spPr>
            <a:xfrm>
              <a:off x="1249800" y="85800"/>
              <a:ext cx="780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1"/>
            <p:cNvCxnSpPr/>
            <p:nvPr/>
          </p:nvCxnSpPr>
          <p:spPr>
            <a:xfrm rot="10800000">
              <a:off x="9058200" y="76325"/>
              <a:ext cx="0" cy="50673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50" name="Google Shape;550;p41"/>
          <p:cNvGrpSpPr/>
          <p:nvPr/>
        </p:nvGrpSpPr>
        <p:grpSpPr>
          <a:xfrm flipH="1">
            <a:off x="171600" y="162125"/>
            <a:ext cx="7722600" cy="4981500"/>
            <a:chOff x="1249800" y="162125"/>
            <a:chExt cx="7722600" cy="4981500"/>
          </a:xfrm>
        </p:grpSpPr>
        <p:cxnSp>
          <p:nvCxnSpPr>
            <p:cNvPr id="551" name="Google Shape;551;p41"/>
            <p:cNvCxnSpPr/>
            <p:nvPr/>
          </p:nvCxnSpPr>
          <p:spPr>
            <a:xfrm>
              <a:off x="1249800" y="171625"/>
              <a:ext cx="77226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1"/>
            <p:cNvCxnSpPr/>
            <p:nvPr/>
          </p:nvCxnSpPr>
          <p:spPr>
            <a:xfrm rot="10800000">
              <a:off x="8972375" y="162125"/>
              <a:ext cx="0" cy="4981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53" name="Google Shape;553;p41"/>
          <p:cNvGrpSpPr/>
          <p:nvPr/>
        </p:nvGrpSpPr>
        <p:grpSpPr>
          <a:xfrm flipH="1">
            <a:off x="257400" y="247925"/>
            <a:ext cx="7636800" cy="4895700"/>
            <a:chOff x="1249800" y="247925"/>
            <a:chExt cx="7636800" cy="4895700"/>
          </a:xfrm>
        </p:grpSpPr>
        <p:cxnSp>
          <p:nvCxnSpPr>
            <p:cNvPr id="554" name="Google Shape;554;p41"/>
            <p:cNvCxnSpPr/>
            <p:nvPr/>
          </p:nvCxnSpPr>
          <p:spPr>
            <a:xfrm>
              <a:off x="1249800" y="257425"/>
              <a:ext cx="7636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1"/>
            <p:cNvCxnSpPr/>
            <p:nvPr/>
          </p:nvCxnSpPr>
          <p:spPr>
            <a:xfrm rot="10800000">
              <a:off x="8886575" y="247925"/>
              <a:ext cx="0" cy="48957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6" name="Google Shape;556;p41"/>
          <p:cNvSpPr txBox="1"/>
          <p:nvPr>
            <p:ph type="ctrTitle"/>
          </p:nvPr>
        </p:nvSpPr>
        <p:spPr>
          <a:xfrm>
            <a:off x="1375800" y="1703150"/>
            <a:ext cx="5485800" cy="17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TIX Two Text SemiBold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57" name="Google Shape;557;p41"/>
          <p:cNvSpPr/>
          <p:nvPr/>
        </p:nvSpPr>
        <p:spPr>
          <a:xfrm rot="10800000">
            <a:off x="7894200" y="0"/>
            <a:ext cx="1249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8" name="Google Shape;558;p41"/>
          <p:cNvSpPr/>
          <p:nvPr/>
        </p:nvSpPr>
        <p:spPr>
          <a:xfrm rot="10800000">
            <a:off x="8151300" y="167450"/>
            <a:ext cx="735600" cy="1890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1"/>
          <p:cNvSpPr/>
          <p:nvPr/>
        </p:nvSpPr>
        <p:spPr>
          <a:xfrm rot="10800000">
            <a:off x="8151300" y="3088375"/>
            <a:ext cx="735600" cy="1887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1"/>
          <p:cNvSpPr/>
          <p:nvPr/>
        </p:nvSpPr>
        <p:spPr>
          <a:xfrm rot="10800000">
            <a:off x="7997850" y="2264525"/>
            <a:ext cx="1042500" cy="635700"/>
          </a:xfrm>
          <a:prstGeom prst="hexagon">
            <a:avLst>
              <a:gd fmla="val 40849" name="adj"/>
              <a:gd fmla="val 115470" name="vf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1"/>
          <p:cNvSpPr/>
          <p:nvPr/>
        </p:nvSpPr>
        <p:spPr>
          <a:xfrm rot="10800000">
            <a:off x="8336250" y="2399550"/>
            <a:ext cx="365700" cy="365700"/>
          </a:xfrm>
          <a:prstGeom prst="diamond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1"/>
          <p:cNvSpPr txBox="1"/>
          <p:nvPr>
            <p:ph idx="1" type="subTitle"/>
          </p:nvPr>
        </p:nvSpPr>
        <p:spPr>
          <a:xfrm rot="5400000">
            <a:off x="7668450" y="3868125"/>
            <a:ext cx="17013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563" name="Google Shape;563;p41"/>
          <p:cNvSpPr txBox="1"/>
          <p:nvPr>
            <p:ph idx="2" type="subTitle"/>
          </p:nvPr>
        </p:nvSpPr>
        <p:spPr>
          <a:xfrm rot="5400000">
            <a:off x="7668450" y="945575"/>
            <a:ext cx="17013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3_1">
    <p:bg>
      <p:bgPr>
        <a:solidFill>
          <a:schemeClr val="lt2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2"/>
          <p:cNvSpPr/>
          <p:nvPr/>
        </p:nvSpPr>
        <p:spPr>
          <a:xfrm flipH="1">
            <a:off x="343200" y="342900"/>
            <a:ext cx="8800800" cy="4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2"/>
          <p:cNvSpPr/>
          <p:nvPr/>
        </p:nvSpPr>
        <p:spPr>
          <a:xfrm flipH="1" rot="-5400000">
            <a:off x="343225" y="342900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2"/>
          <p:cNvSpPr/>
          <p:nvPr/>
        </p:nvSpPr>
        <p:spPr>
          <a:xfrm flipH="1" rot="10800000">
            <a:off x="343225" y="4397825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42"/>
          <p:cNvGrpSpPr/>
          <p:nvPr/>
        </p:nvGrpSpPr>
        <p:grpSpPr>
          <a:xfrm flipH="1">
            <a:off x="85800" y="76325"/>
            <a:ext cx="7808400" cy="5067300"/>
            <a:chOff x="1249800" y="76325"/>
            <a:chExt cx="7808400" cy="5067300"/>
          </a:xfrm>
        </p:grpSpPr>
        <p:cxnSp>
          <p:nvCxnSpPr>
            <p:cNvPr id="569" name="Google Shape;569;p42"/>
            <p:cNvCxnSpPr/>
            <p:nvPr/>
          </p:nvCxnSpPr>
          <p:spPr>
            <a:xfrm>
              <a:off x="1249800" y="85800"/>
              <a:ext cx="780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2"/>
            <p:cNvCxnSpPr/>
            <p:nvPr/>
          </p:nvCxnSpPr>
          <p:spPr>
            <a:xfrm rot="10800000">
              <a:off x="9058200" y="76325"/>
              <a:ext cx="0" cy="50673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71" name="Google Shape;571;p42"/>
          <p:cNvGrpSpPr/>
          <p:nvPr/>
        </p:nvGrpSpPr>
        <p:grpSpPr>
          <a:xfrm flipH="1">
            <a:off x="171600" y="162125"/>
            <a:ext cx="7722600" cy="4981500"/>
            <a:chOff x="1249800" y="162125"/>
            <a:chExt cx="7722600" cy="4981500"/>
          </a:xfrm>
        </p:grpSpPr>
        <p:cxnSp>
          <p:nvCxnSpPr>
            <p:cNvPr id="572" name="Google Shape;572;p42"/>
            <p:cNvCxnSpPr/>
            <p:nvPr/>
          </p:nvCxnSpPr>
          <p:spPr>
            <a:xfrm>
              <a:off x="1249800" y="171625"/>
              <a:ext cx="77226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2"/>
            <p:cNvCxnSpPr/>
            <p:nvPr/>
          </p:nvCxnSpPr>
          <p:spPr>
            <a:xfrm rot="10800000">
              <a:off x="8972375" y="162125"/>
              <a:ext cx="0" cy="4981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74" name="Google Shape;574;p42"/>
          <p:cNvGrpSpPr/>
          <p:nvPr/>
        </p:nvGrpSpPr>
        <p:grpSpPr>
          <a:xfrm flipH="1">
            <a:off x="257400" y="247925"/>
            <a:ext cx="7636800" cy="4895700"/>
            <a:chOff x="1249800" y="247925"/>
            <a:chExt cx="7636800" cy="4895700"/>
          </a:xfrm>
        </p:grpSpPr>
        <p:cxnSp>
          <p:nvCxnSpPr>
            <p:cNvPr id="575" name="Google Shape;575;p42"/>
            <p:cNvCxnSpPr/>
            <p:nvPr/>
          </p:nvCxnSpPr>
          <p:spPr>
            <a:xfrm>
              <a:off x="1249800" y="257425"/>
              <a:ext cx="7636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2"/>
            <p:cNvCxnSpPr/>
            <p:nvPr/>
          </p:nvCxnSpPr>
          <p:spPr>
            <a:xfrm rot="10800000">
              <a:off x="8886575" y="247925"/>
              <a:ext cx="0" cy="48957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7" name="Google Shape;577;p42"/>
          <p:cNvSpPr txBox="1"/>
          <p:nvPr>
            <p:ph type="ctrTitle"/>
          </p:nvPr>
        </p:nvSpPr>
        <p:spPr>
          <a:xfrm>
            <a:off x="1375800" y="1703150"/>
            <a:ext cx="5485800" cy="17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TIX Two Text SemiBold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8" name="Google Shape;578;p42"/>
          <p:cNvSpPr/>
          <p:nvPr/>
        </p:nvSpPr>
        <p:spPr>
          <a:xfrm rot="10800000">
            <a:off x="7894200" y="0"/>
            <a:ext cx="1249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9" name="Google Shape;579;p42"/>
          <p:cNvSpPr/>
          <p:nvPr/>
        </p:nvSpPr>
        <p:spPr>
          <a:xfrm rot="10800000">
            <a:off x="8151300" y="167450"/>
            <a:ext cx="735600" cy="1890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2"/>
          <p:cNvSpPr/>
          <p:nvPr/>
        </p:nvSpPr>
        <p:spPr>
          <a:xfrm rot="10800000">
            <a:off x="8151300" y="3088375"/>
            <a:ext cx="735600" cy="1887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2"/>
          <p:cNvSpPr/>
          <p:nvPr/>
        </p:nvSpPr>
        <p:spPr>
          <a:xfrm rot="10800000">
            <a:off x="7997850" y="2264525"/>
            <a:ext cx="1042500" cy="635700"/>
          </a:xfrm>
          <a:prstGeom prst="hexagon">
            <a:avLst>
              <a:gd fmla="val 40849" name="adj"/>
              <a:gd fmla="val 115470" name="vf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2"/>
          <p:cNvSpPr/>
          <p:nvPr/>
        </p:nvSpPr>
        <p:spPr>
          <a:xfrm rot="10800000">
            <a:off x="8336250" y="2399550"/>
            <a:ext cx="365700" cy="365700"/>
          </a:xfrm>
          <a:prstGeom prst="diamond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 and footer" type="title">
  <p:cSld name="TITL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5"/>
          <p:cNvSpPr txBox="1"/>
          <p:nvPr>
            <p:ph idx="1" type="body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1" name="Google Shape;591;p45"/>
          <p:cNvSpPr txBox="1"/>
          <p:nvPr>
            <p:ph idx="2" type="body"/>
          </p:nvPr>
        </p:nvSpPr>
        <p:spPr>
          <a:xfrm>
            <a:off x="2286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2" name="Google Shape;592;p4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p45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4" name="Google Shape;594;p45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95" name="Google Shape;595;p45"/>
          <p:cNvSpPr txBox="1"/>
          <p:nvPr>
            <p:ph idx="4" type="body"/>
          </p:nvPr>
        </p:nvSpPr>
        <p:spPr>
          <a:xfrm>
            <a:off x="24003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6" name="Google Shape;596;p45"/>
          <p:cNvSpPr txBox="1"/>
          <p:nvPr>
            <p:ph idx="5" type="body"/>
          </p:nvPr>
        </p:nvSpPr>
        <p:spPr>
          <a:xfrm>
            <a:off x="24003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7" name="Google Shape;597;p45"/>
          <p:cNvSpPr txBox="1"/>
          <p:nvPr>
            <p:ph idx="6" type="body"/>
          </p:nvPr>
        </p:nvSpPr>
        <p:spPr>
          <a:xfrm>
            <a:off x="45720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8" name="Google Shape;598;p45"/>
          <p:cNvSpPr txBox="1"/>
          <p:nvPr>
            <p:ph idx="7" type="body"/>
          </p:nvPr>
        </p:nvSpPr>
        <p:spPr>
          <a:xfrm>
            <a:off x="67437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599" name="Google Shape;599;p4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2" name="Google Shape;602;p46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603" name="Google Shape;603;p4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4" name="Google Shape;604;p46"/>
          <p:cNvSpPr txBox="1"/>
          <p:nvPr>
            <p:ph idx="1" type="subTitle"/>
          </p:nvPr>
        </p:nvSpPr>
        <p:spPr>
          <a:xfrm>
            <a:off x="228600" y="2866225"/>
            <a:ext cx="62328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1_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7"/>
          <p:cNvSpPr txBox="1"/>
          <p:nvPr>
            <p:ph idx="1" type="body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07" name="Google Shape;607;p4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47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609" name="Google Shape;609;p4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 type="secHead">
  <p:cSld name="SECTION_HEADER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2" name="Google Shape;612;p48"/>
          <p:cNvSpPr txBox="1"/>
          <p:nvPr>
            <p:ph idx="1" type="subTitle"/>
          </p:nvPr>
        </p:nvSpPr>
        <p:spPr>
          <a:xfrm>
            <a:off x="228600" y="167750"/>
            <a:ext cx="52578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13" name="Google Shape;613;p48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614" name="Google Shape;614;p48"/>
          <p:cNvCxnSpPr/>
          <p:nvPr/>
        </p:nvCxnSpPr>
        <p:spPr>
          <a:xfrm>
            <a:off x="228600" y="478125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4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456">
          <p15:clr>
            <a:srgbClr val="E46962"/>
          </p15:clr>
        </p15:guide>
        <p15:guide id="2" pos="4752">
          <p15:clr>
            <a:srgbClr val="E46962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te sheet" type="tx">
  <p:cSld name="TITLE_AND_BODY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8" name="Google Shape;618;p49"/>
          <p:cNvSpPr txBox="1"/>
          <p:nvPr>
            <p:ph type="title"/>
          </p:nvPr>
        </p:nvSpPr>
        <p:spPr>
          <a:xfrm>
            <a:off x="229450" y="164350"/>
            <a:ext cx="86868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9" name="Google Shape;619;p49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20" name="Google Shape;620;p49"/>
          <p:cNvSpPr txBox="1"/>
          <p:nvPr>
            <p:ph idx="2" type="subTitle"/>
          </p:nvPr>
        </p:nvSpPr>
        <p:spPr>
          <a:xfrm>
            <a:off x="2286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21" name="Google Shape;621;p49"/>
          <p:cNvSpPr txBox="1"/>
          <p:nvPr>
            <p:ph idx="3" type="subTitle"/>
          </p:nvPr>
        </p:nvSpPr>
        <p:spPr>
          <a:xfrm>
            <a:off x="32079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22" name="Google Shape;622;p49"/>
          <p:cNvSpPr txBox="1"/>
          <p:nvPr>
            <p:ph idx="4" type="subTitle"/>
          </p:nvPr>
        </p:nvSpPr>
        <p:spPr>
          <a:xfrm>
            <a:off x="61872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623" name="Google Shape;623;p4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with footer" type="twoColTx">
  <p:cSld name="TITLE_AND_TWO_COLUMNS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50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7" name="Google Shape;627;p50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28" name="Google Shape;628;p50"/>
          <p:cNvSpPr txBox="1"/>
          <p:nvPr>
            <p:ph idx="2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29" name="Google Shape;629;p50"/>
          <p:cNvSpPr txBox="1"/>
          <p:nvPr>
            <p:ph idx="3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30" name="Google Shape;630;p50"/>
          <p:cNvSpPr txBox="1"/>
          <p:nvPr>
            <p:ph idx="4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31" name="Google Shape;631;p50"/>
          <p:cNvSpPr txBox="1"/>
          <p:nvPr>
            <p:ph idx="5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32" name="Google Shape;632;p50"/>
          <p:cNvSpPr txBox="1"/>
          <p:nvPr>
            <p:ph idx="6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33" name="Google Shape;633;p50"/>
          <p:cNvSpPr txBox="1"/>
          <p:nvPr>
            <p:ph idx="7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634" name="Google Shape;634;p5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ITLE_AND_TWO_COLUMNS_1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51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8" name="Google Shape;638;p51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39" name="Google Shape;639;p51"/>
          <p:cNvSpPr txBox="1"/>
          <p:nvPr>
            <p:ph idx="2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40" name="Google Shape;640;p51"/>
          <p:cNvSpPr txBox="1"/>
          <p:nvPr>
            <p:ph idx="3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41" name="Google Shape;641;p51"/>
          <p:cNvSpPr txBox="1"/>
          <p:nvPr>
            <p:ph idx="4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42" name="Google Shape;642;p51"/>
          <p:cNvSpPr txBox="1"/>
          <p:nvPr>
            <p:ph idx="5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43" name="Google Shape;643;p51"/>
          <p:cNvSpPr txBox="1"/>
          <p:nvPr>
            <p:ph idx="6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644" name="Google Shape;644;p5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details">
  <p:cSld name="TITLE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342900"/>
            <a:ext cx="8800800" cy="48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idx="1" type="subTitle"/>
          </p:nvPr>
        </p:nvSpPr>
        <p:spPr>
          <a:xfrm>
            <a:off x="2418125" y="2878925"/>
            <a:ext cx="53256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lus Jakarta Sans Medium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0" y="0"/>
            <a:ext cx="1249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257100" y="3085450"/>
            <a:ext cx="735600" cy="1890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257100" y="167525"/>
            <a:ext cx="735600" cy="1887600"/>
          </a:xfrm>
          <a:prstGeom prst="plaque">
            <a:avLst>
              <a:gd fmla="val 2394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103650" y="2243275"/>
            <a:ext cx="1042500" cy="635700"/>
          </a:xfrm>
          <a:prstGeom prst="hexagon">
            <a:avLst>
              <a:gd fmla="val 40849" name="adj"/>
              <a:gd fmla="val 115470" name="vf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442050" y="2378250"/>
            <a:ext cx="365700" cy="365700"/>
          </a:xfrm>
          <a:prstGeom prst="diamond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/>
          <p:nvPr/>
        </p:nvSpPr>
        <p:spPr>
          <a:xfrm rot="5400000">
            <a:off x="8054975" y="342900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 rot="10800000">
            <a:off x="8054975" y="4397825"/>
            <a:ext cx="745800" cy="745800"/>
          </a:xfrm>
          <a:prstGeom prst="halfFrame">
            <a:avLst>
              <a:gd fmla="val 21319" name="adj1"/>
              <a:gd fmla="val 21319" name="adj2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6"/>
          <p:cNvGrpSpPr/>
          <p:nvPr/>
        </p:nvGrpSpPr>
        <p:grpSpPr>
          <a:xfrm>
            <a:off x="1249800" y="76325"/>
            <a:ext cx="7808400" cy="5067300"/>
            <a:chOff x="1249800" y="76325"/>
            <a:chExt cx="7808400" cy="5067300"/>
          </a:xfrm>
        </p:grpSpPr>
        <p:cxnSp>
          <p:nvCxnSpPr>
            <p:cNvPr id="59" name="Google Shape;59;p6"/>
            <p:cNvCxnSpPr/>
            <p:nvPr/>
          </p:nvCxnSpPr>
          <p:spPr>
            <a:xfrm>
              <a:off x="1249800" y="85800"/>
              <a:ext cx="780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6"/>
            <p:cNvCxnSpPr/>
            <p:nvPr/>
          </p:nvCxnSpPr>
          <p:spPr>
            <a:xfrm rot="10800000">
              <a:off x="9058200" y="76325"/>
              <a:ext cx="0" cy="50673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" name="Google Shape;61;p6"/>
          <p:cNvGrpSpPr/>
          <p:nvPr/>
        </p:nvGrpSpPr>
        <p:grpSpPr>
          <a:xfrm>
            <a:off x="1249800" y="162125"/>
            <a:ext cx="7722600" cy="4981500"/>
            <a:chOff x="1249800" y="162125"/>
            <a:chExt cx="7722600" cy="4981500"/>
          </a:xfrm>
        </p:grpSpPr>
        <p:cxnSp>
          <p:nvCxnSpPr>
            <p:cNvPr id="62" name="Google Shape;62;p6"/>
            <p:cNvCxnSpPr/>
            <p:nvPr/>
          </p:nvCxnSpPr>
          <p:spPr>
            <a:xfrm>
              <a:off x="1249800" y="171625"/>
              <a:ext cx="77226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6"/>
            <p:cNvCxnSpPr/>
            <p:nvPr/>
          </p:nvCxnSpPr>
          <p:spPr>
            <a:xfrm rot="10800000">
              <a:off x="8972375" y="162125"/>
              <a:ext cx="0" cy="4981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4" name="Google Shape;64;p6"/>
          <p:cNvGrpSpPr/>
          <p:nvPr/>
        </p:nvGrpSpPr>
        <p:grpSpPr>
          <a:xfrm>
            <a:off x="1249800" y="247925"/>
            <a:ext cx="7636800" cy="4895700"/>
            <a:chOff x="1249800" y="247925"/>
            <a:chExt cx="7636800" cy="4895700"/>
          </a:xfrm>
        </p:grpSpPr>
        <p:cxnSp>
          <p:nvCxnSpPr>
            <p:cNvPr id="65" name="Google Shape;65;p6"/>
            <p:cNvCxnSpPr/>
            <p:nvPr/>
          </p:nvCxnSpPr>
          <p:spPr>
            <a:xfrm>
              <a:off x="1249800" y="257425"/>
              <a:ext cx="76368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6"/>
            <p:cNvCxnSpPr/>
            <p:nvPr/>
          </p:nvCxnSpPr>
          <p:spPr>
            <a:xfrm rot="10800000">
              <a:off x="8886575" y="247925"/>
              <a:ext cx="0" cy="48957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" name="Google Shape;67;p6"/>
          <p:cNvSpPr txBox="1"/>
          <p:nvPr>
            <p:ph type="ctrTitle"/>
          </p:nvPr>
        </p:nvSpPr>
        <p:spPr>
          <a:xfrm>
            <a:off x="2418125" y="1304525"/>
            <a:ext cx="5325600" cy="15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TIX Two Text SemiBold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2" type="subTitle"/>
          </p:nvPr>
        </p:nvSpPr>
        <p:spPr>
          <a:xfrm>
            <a:off x="2418125" y="3777425"/>
            <a:ext cx="2198100" cy="2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3" type="subTitle"/>
          </p:nvPr>
        </p:nvSpPr>
        <p:spPr>
          <a:xfrm>
            <a:off x="5545625" y="3777425"/>
            <a:ext cx="2198100" cy="2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TIX Two Text Medium"/>
              <a:buNone/>
              <a:defRPr>
                <a:solidFill>
                  <a:schemeClr val="l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4" type="subTitle"/>
          </p:nvPr>
        </p:nvSpPr>
        <p:spPr>
          <a:xfrm rot="-5400000">
            <a:off x="-225675" y="945575"/>
            <a:ext cx="17013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5" type="subTitle"/>
          </p:nvPr>
        </p:nvSpPr>
        <p:spPr>
          <a:xfrm rot="-5400000">
            <a:off x="-225675" y="3868125"/>
            <a:ext cx="17013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IX Two Text Medium"/>
              <a:buNone/>
              <a:defRPr>
                <a:solidFill>
                  <a:schemeClr val="accent2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6" type="body"/>
          </p:nvPr>
        </p:nvSpPr>
        <p:spPr>
          <a:xfrm>
            <a:off x="2418125" y="4033925"/>
            <a:ext cx="2198100" cy="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●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○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■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●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○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■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●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○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■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7" type="body"/>
          </p:nvPr>
        </p:nvSpPr>
        <p:spPr>
          <a:xfrm>
            <a:off x="5545613" y="4033925"/>
            <a:ext cx="2198100" cy="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●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○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■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●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○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■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●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○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Char char="■"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TITLE_AND_TWO_COLUMNS_1_2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7" name="Google Shape;647;p52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48" name="Google Shape;648;p5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9" name="Google Shape;649;p52"/>
          <p:cNvSpPr txBox="1"/>
          <p:nvPr>
            <p:ph idx="1" type="body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50" name="Google Shape;650;p52"/>
          <p:cNvSpPr txBox="1"/>
          <p:nvPr>
            <p:ph idx="2" type="body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51" name="Google Shape;651;p52"/>
          <p:cNvSpPr txBox="1"/>
          <p:nvPr>
            <p:ph idx="3" type="body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52" name="Google Shape;652;p52"/>
          <p:cNvSpPr txBox="1"/>
          <p:nvPr>
            <p:ph idx="4" type="body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53" name="Google Shape;653;p52"/>
          <p:cNvSpPr txBox="1"/>
          <p:nvPr>
            <p:ph idx="5" type="subTitle"/>
          </p:nvPr>
        </p:nvSpPr>
        <p:spPr>
          <a:xfrm>
            <a:off x="22945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54" name="Google Shape;654;p52"/>
          <p:cNvSpPr txBox="1"/>
          <p:nvPr>
            <p:ph idx="6" type="subTitle"/>
          </p:nvPr>
        </p:nvSpPr>
        <p:spPr>
          <a:xfrm>
            <a:off x="24003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55" name="Google Shape;655;p52"/>
          <p:cNvSpPr txBox="1"/>
          <p:nvPr>
            <p:ph idx="7" type="subTitle"/>
          </p:nvPr>
        </p:nvSpPr>
        <p:spPr>
          <a:xfrm>
            <a:off x="45720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56" name="Google Shape;656;p52"/>
          <p:cNvSpPr txBox="1"/>
          <p:nvPr>
            <p:ph idx="8" type="subTitle"/>
          </p:nvPr>
        </p:nvSpPr>
        <p:spPr>
          <a:xfrm>
            <a:off x="67437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TITLE_AND_TWO_COLUMNS_1_2_1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9" name="Google Shape;659;p53"/>
          <p:cNvSpPr txBox="1"/>
          <p:nvPr>
            <p:ph type="title"/>
          </p:nvPr>
        </p:nvSpPr>
        <p:spPr>
          <a:xfrm>
            <a:off x="229450" y="164350"/>
            <a:ext cx="5541900" cy="18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660" name="Google Shape;660;p5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1" name="Google Shape;661;p53"/>
          <p:cNvSpPr txBox="1"/>
          <p:nvPr>
            <p:ph idx="1" type="body"/>
          </p:nvPr>
        </p:nvSpPr>
        <p:spPr>
          <a:xfrm>
            <a:off x="228600" y="2448075"/>
            <a:ext cx="55419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62" name="Google Shape;662;p53"/>
          <p:cNvSpPr txBox="1"/>
          <p:nvPr>
            <p:ph idx="2" type="subTitle"/>
          </p:nvPr>
        </p:nvSpPr>
        <p:spPr>
          <a:xfrm>
            <a:off x="228600" y="1798275"/>
            <a:ext cx="55419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ITLE_AND_TWO_COLUMNS_1_1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5" name="Google Shape;665;p54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6" name="Google Shape;666;p54"/>
          <p:cNvSpPr txBox="1"/>
          <p:nvPr>
            <p:ph idx="1" type="body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67" name="Google Shape;667;p54"/>
          <p:cNvSpPr txBox="1"/>
          <p:nvPr>
            <p:ph idx="2" type="subTitle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668" name="Google Shape;668;p5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9" name="Google Shape;669;p54"/>
          <p:cNvSpPr txBox="1"/>
          <p:nvPr>
            <p:ph idx="3" type="body"/>
          </p:nvPr>
        </p:nvSpPr>
        <p:spPr>
          <a:xfrm>
            <a:off x="4573675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70" name="Google Shape;670;p54"/>
          <p:cNvSpPr txBox="1"/>
          <p:nvPr>
            <p:ph idx="4" type="subTitle"/>
          </p:nvPr>
        </p:nvSpPr>
        <p:spPr>
          <a:xfrm>
            <a:off x="4573675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dy text">
  <p:cSld name="CUSTOM_3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5"/>
          <p:cNvSpPr txBox="1"/>
          <p:nvPr>
            <p:ph idx="1" type="body"/>
          </p:nvPr>
        </p:nvSpPr>
        <p:spPr>
          <a:xfrm>
            <a:off x="5095525" y="922175"/>
            <a:ext cx="3440100" cy="1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73" name="Google Shape;673;p5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4" name="Google Shape;674;p55"/>
          <p:cNvSpPr txBox="1"/>
          <p:nvPr>
            <p:ph idx="2" type="body"/>
          </p:nvPr>
        </p:nvSpPr>
        <p:spPr>
          <a:xfrm>
            <a:off x="5095525" y="2801100"/>
            <a:ext cx="34401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75" name="Google Shape;675;p55"/>
          <p:cNvSpPr txBox="1"/>
          <p:nvPr>
            <p:ph idx="3" type="body"/>
          </p:nvPr>
        </p:nvSpPr>
        <p:spPr>
          <a:xfrm>
            <a:off x="5095525" y="4013575"/>
            <a:ext cx="3440100" cy="5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76" name="Google Shape;676;p55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677" name="Google Shape;677;p5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 type="titleOnly">
  <p:cSld name="TITLE_ONLY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0" name="Google Shape;680;p56"/>
          <p:cNvSpPr txBox="1"/>
          <p:nvPr>
            <p:ph type="title"/>
          </p:nvPr>
        </p:nvSpPr>
        <p:spPr>
          <a:xfrm>
            <a:off x="229450" y="164350"/>
            <a:ext cx="8686800" cy="3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1" name="Google Shape;681;p56"/>
          <p:cNvSpPr txBox="1"/>
          <p:nvPr>
            <p:ph idx="1" type="body"/>
          </p:nvPr>
        </p:nvSpPr>
        <p:spPr>
          <a:xfrm>
            <a:off x="2286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82" name="Google Shape;682;p56"/>
          <p:cNvSpPr txBox="1"/>
          <p:nvPr>
            <p:ph idx="2" type="body"/>
          </p:nvPr>
        </p:nvSpPr>
        <p:spPr>
          <a:xfrm>
            <a:off x="24003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83" name="Google Shape;683;p56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84" name="Google Shape;684;p56"/>
          <p:cNvSpPr txBox="1"/>
          <p:nvPr>
            <p:ph idx="4" type="body"/>
          </p:nvPr>
        </p:nvSpPr>
        <p:spPr>
          <a:xfrm>
            <a:off x="67437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85" name="Google Shape;685;p56"/>
          <p:cNvSpPr txBox="1"/>
          <p:nvPr>
            <p:ph idx="5" type="body"/>
          </p:nvPr>
        </p:nvSpPr>
        <p:spPr>
          <a:xfrm>
            <a:off x="45720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686" name="Google Shape;686;p5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 text">
  <p:cSld name="TITLE_ONLY_1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9" name="Google Shape;689;p57"/>
          <p:cNvSpPr txBox="1"/>
          <p:nvPr>
            <p:ph idx="1" type="body"/>
          </p:nvPr>
        </p:nvSpPr>
        <p:spPr>
          <a:xfrm>
            <a:off x="3701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90" name="Google Shape;690;p57"/>
          <p:cNvSpPr txBox="1"/>
          <p:nvPr>
            <p:ph idx="2" type="body"/>
          </p:nvPr>
        </p:nvSpPr>
        <p:spPr>
          <a:xfrm>
            <a:off x="2541453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91" name="Google Shape;691;p57"/>
          <p:cNvSpPr txBox="1"/>
          <p:nvPr>
            <p:ph idx="3" type="body"/>
          </p:nvPr>
        </p:nvSpPr>
        <p:spPr>
          <a:xfrm>
            <a:off x="4713154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92" name="Google Shape;692;p57"/>
          <p:cNvSpPr txBox="1"/>
          <p:nvPr>
            <p:ph idx="4" type="body"/>
          </p:nvPr>
        </p:nvSpPr>
        <p:spPr>
          <a:xfrm>
            <a:off x="6884852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93" name="Google Shape;693;p57"/>
          <p:cNvSpPr txBox="1"/>
          <p:nvPr>
            <p:ph idx="5" type="subTitle"/>
          </p:nvPr>
        </p:nvSpPr>
        <p:spPr>
          <a:xfrm>
            <a:off x="37010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94" name="Google Shape;694;p57"/>
          <p:cNvSpPr txBox="1"/>
          <p:nvPr>
            <p:ph idx="6" type="subTitle"/>
          </p:nvPr>
        </p:nvSpPr>
        <p:spPr>
          <a:xfrm>
            <a:off x="254145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95" name="Google Shape;695;p57"/>
          <p:cNvSpPr txBox="1"/>
          <p:nvPr>
            <p:ph idx="7" type="subTitle"/>
          </p:nvPr>
        </p:nvSpPr>
        <p:spPr>
          <a:xfrm>
            <a:off x="471280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96" name="Google Shape;696;p57"/>
          <p:cNvSpPr txBox="1"/>
          <p:nvPr>
            <p:ph idx="8" type="subTitle"/>
          </p:nvPr>
        </p:nvSpPr>
        <p:spPr>
          <a:xfrm>
            <a:off x="688415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97" name="Google Shape;697;p57"/>
          <p:cNvSpPr txBox="1"/>
          <p:nvPr>
            <p:ph idx="9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698" name="Google Shape;698;p5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ONLY_1_1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1" name="Google Shape;701;p58"/>
          <p:cNvSpPr txBox="1"/>
          <p:nvPr>
            <p:ph idx="1" type="subTitle"/>
          </p:nvPr>
        </p:nvSpPr>
        <p:spPr>
          <a:xfrm>
            <a:off x="145680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02" name="Google Shape;702;p58"/>
          <p:cNvSpPr txBox="1"/>
          <p:nvPr>
            <p:ph idx="2" type="subTitle"/>
          </p:nvPr>
        </p:nvSpPr>
        <p:spPr>
          <a:xfrm>
            <a:off x="362815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03" name="Google Shape;703;p58"/>
          <p:cNvSpPr txBox="1"/>
          <p:nvPr>
            <p:ph idx="3" type="subTitle"/>
          </p:nvPr>
        </p:nvSpPr>
        <p:spPr>
          <a:xfrm>
            <a:off x="579950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04" name="Google Shape;704;p58"/>
          <p:cNvSpPr txBox="1"/>
          <p:nvPr>
            <p:ph idx="4" type="subTitle"/>
          </p:nvPr>
        </p:nvSpPr>
        <p:spPr>
          <a:xfrm>
            <a:off x="579950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705" name="Google Shape;705;p5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6" name="Google Shape;706;p58"/>
          <p:cNvSpPr txBox="1"/>
          <p:nvPr>
            <p:ph idx="5" type="subTitle"/>
          </p:nvPr>
        </p:nvSpPr>
        <p:spPr>
          <a:xfrm>
            <a:off x="145680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07" name="Google Shape;707;p58"/>
          <p:cNvSpPr txBox="1"/>
          <p:nvPr>
            <p:ph idx="6" type="subTitle"/>
          </p:nvPr>
        </p:nvSpPr>
        <p:spPr>
          <a:xfrm>
            <a:off x="362815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08" name="Google Shape;708;p58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V">
  <p:cSld name="CUSTOM_5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9"/>
          <p:cNvSpPr txBox="1"/>
          <p:nvPr>
            <p:ph idx="1" type="body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11" name="Google Shape;711;p59"/>
          <p:cNvSpPr txBox="1"/>
          <p:nvPr>
            <p:ph idx="2" type="body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12" name="Google Shape;712;p5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3" name="Google Shape;713;p59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14" name="Google Shape;714;p59"/>
          <p:cNvSpPr txBox="1"/>
          <p:nvPr>
            <p:ph idx="3" type="body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15" name="Google Shape;715;p59"/>
          <p:cNvSpPr txBox="1"/>
          <p:nvPr>
            <p:ph idx="4" type="body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16" name="Google Shape;716;p59"/>
          <p:cNvSpPr txBox="1"/>
          <p:nvPr>
            <p:ph idx="5" type="subTitle"/>
          </p:nvPr>
        </p:nvSpPr>
        <p:spPr>
          <a:xfrm>
            <a:off x="4572000" y="1585625"/>
            <a:ext cx="40611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17" name="Google Shape;717;p59"/>
          <p:cNvSpPr txBox="1"/>
          <p:nvPr>
            <p:ph idx="6" type="subTitle"/>
          </p:nvPr>
        </p:nvSpPr>
        <p:spPr>
          <a:xfrm>
            <a:off x="228600" y="1585625"/>
            <a:ext cx="40611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18" name="Google Shape;718;p59"/>
          <p:cNvSpPr txBox="1"/>
          <p:nvPr>
            <p:ph idx="7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19" name="Google Shape;719;p5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footer">
  <p:cSld name="CUSTOM">
    <p:bg>
      <p:bgPr>
        <a:solidFill>
          <a:schemeClr val="dk1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0"/>
          <p:cNvSpPr txBox="1"/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2" name="Google Shape;722;p6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60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24" name="Google Shape;724;p6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CUSTOM_10">
    <p:bg>
      <p:bgPr>
        <a:solidFill>
          <a:schemeClr val="dk1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1"/>
          <p:cNvSpPr txBox="1"/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7" name="Google Shape;727;p61"/>
          <p:cNvSpPr txBox="1"/>
          <p:nvPr>
            <p:ph idx="2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8" name="Google Shape;728;p6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9" name="Google Shape;729;p6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7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76" name="Google Shape;76;p7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7"/>
          <p:cNvSpPr txBox="1"/>
          <p:nvPr>
            <p:ph type="ctrTitle"/>
          </p:nvPr>
        </p:nvSpPr>
        <p:spPr>
          <a:xfrm>
            <a:off x="352550" y="2171700"/>
            <a:ext cx="38601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STIX Two Text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7"/>
          <p:cNvSpPr txBox="1"/>
          <p:nvPr>
            <p:ph idx="1" type="subTitle"/>
          </p:nvPr>
        </p:nvSpPr>
        <p:spPr>
          <a:xfrm>
            <a:off x="4837750" y="766750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2" type="subTitle"/>
          </p:nvPr>
        </p:nvSpPr>
        <p:spPr>
          <a:xfrm>
            <a:off x="4837750" y="1099491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3" type="subTitle"/>
          </p:nvPr>
        </p:nvSpPr>
        <p:spPr>
          <a:xfrm>
            <a:off x="4837750" y="1432233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4" type="subTitle"/>
          </p:nvPr>
        </p:nvSpPr>
        <p:spPr>
          <a:xfrm>
            <a:off x="4837750" y="1764974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5" type="subTitle"/>
          </p:nvPr>
        </p:nvSpPr>
        <p:spPr>
          <a:xfrm>
            <a:off x="4837750" y="2097715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6" type="subTitle"/>
          </p:nvPr>
        </p:nvSpPr>
        <p:spPr>
          <a:xfrm>
            <a:off x="4837750" y="2430456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7" type="subTitle"/>
          </p:nvPr>
        </p:nvSpPr>
        <p:spPr>
          <a:xfrm>
            <a:off x="4837750" y="276319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8" type="subTitle"/>
          </p:nvPr>
        </p:nvSpPr>
        <p:spPr>
          <a:xfrm>
            <a:off x="4837750" y="3095939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9" type="subTitle"/>
          </p:nvPr>
        </p:nvSpPr>
        <p:spPr>
          <a:xfrm>
            <a:off x="4837750" y="3428680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3" type="subTitle"/>
          </p:nvPr>
        </p:nvSpPr>
        <p:spPr>
          <a:xfrm>
            <a:off x="4837750" y="3761421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4" type="subTitle"/>
          </p:nvPr>
        </p:nvSpPr>
        <p:spPr>
          <a:xfrm>
            <a:off x="4837750" y="4094163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92" name="Google Shape;92;p7"/>
          <p:cNvSpPr txBox="1"/>
          <p:nvPr>
            <p:ph idx="15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6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" name="Google Shape;94;p7"/>
          <p:cNvSpPr txBox="1"/>
          <p:nvPr>
            <p:ph hasCustomPrompt="1" idx="17" type="title"/>
          </p:nvPr>
        </p:nvSpPr>
        <p:spPr>
          <a:xfrm>
            <a:off x="8155150" y="1099488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/>
          <p:nvPr>
            <p:ph hasCustomPrompt="1" idx="18" type="title"/>
          </p:nvPr>
        </p:nvSpPr>
        <p:spPr>
          <a:xfrm>
            <a:off x="8155150" y="1432225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/>
          <p:nvPr>
            <p:ph hasCustomPrompt="1" idx="19" type="title"/>
          </p:nvPr>
        </p:nvSpPr>
        <p:spPr>
          <a:xfrm>
            <a:off x="8155150" y="1764975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/>
          <p:nvPr>
            <p:ph hasCustomPrompt="1" idx="20" type="title"/>
          </p:nvPr>
        </p:nvSpPr>
        <p:spPr>
          <a:xfrm>
            <a:off x="8155150" y="2097713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/>
          <p:nvPr>
            <p:ph hasCustomPrompt="1" idx="21" type="title"/>
          </p:nvPr>
        </p:nvSpPr>
        <p:spPr>
          <a:xfrm>
            <a:off x="8155150" y="2430438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/>
          <p:nvPr>
            <p:ph hasCustomPrompt="1" idx="22" type="title"/>
          </p:nvPr>
        </p:nvSpPr>
        <p:spPr>
          <a:xfrm>
            <a:off x="8155150" y="2763188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/>
          <p:nvPr>
            <p:ph hasCustomPrompt="1" idx="23" type="title"/>
          </p:nvPr>
        </p:nvSpPr>
        <p:spPr>
          <a:xfrm>
            <a:off x="8155150" y="3095925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7"/>
          <p:cNvSpPr txBox="1"/>
          <p:nvPr>
            <p:ph hasCustomPrompt="1" idx="24" type="title"/>
          </p:nvPr>
        </p:nvSpPr>
        <p:spPr>
          <a:xfrm>
            <a:off x="8155150" y="3428688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7"/>
          <p:cNvSpPr txBox="1"/>
          <p:nvPr>
            <p:ph hasCustomPrompt="1" idx="25" type="title"/>
          </p:nvPr>
        </p:nvSpPr>
        <p:spPr>
          <a:xfrm>
            <a:off x="8155150" y="3761400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7"/>
          <p:cNvSpPr txBox="1"/>
          <p:nvPr>
            <p:ph hasCustomPrompt="1" idx="26" type="title"/>
          </p:nvPr>
        </p:nvSpPr>
        <p:spPr>
          <a:xfrm>
            <a:off x="8155150" y="4094150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7"/>
          <p:cNvSpPr txBox="1"/>
          <p:nvPr>
            <p:ph hasCustomPrompt="1" idx="27" type="title"/>
          </p:nvPr>
        </p:nvSpPr>
        <p:spPr>
          <a:xfrm>
            <a:off x="8155150" y="766763"/>
            <a:ext cx="6210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TIX Two Text Medium"/>
              <a:buNone/>
              <a:defRPr sz="1600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6">
    <p:bg>
      <p:bgPr>
        <a:solidFill>
          <a:schemeClr val="dk1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/>
          <p:nvPr>
            <p:ph type="title"/>
          </p:nvPr>
        </p:nvSpPr>
        <p:spPr>
          <a:xfrm>
            <a:off x="225750" y="1212350"/>
            <a:ext cx="86925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2" name="Google Shape;732;p6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3" name="Google Shape;733;p62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34" name="Google Shape;734;p6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5" name="Google Shape;735;p62"/>
          <p:cNvCxnSpPr/>
          <p:nvPr/>
        </p:nvCxnSpPr>
        <p:spPr>
          <a:xfrm flipH="1" rot="10800000">
            <a:off x="225750" y="12123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with footer">
  <p:cSld name="CUSTOM_7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8" name="Google Shape;738;p63"/>
          <p:cNvSpPr txBox="1"/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9" name="Google Shape;739;p63"/>
          <p:cNvSpPr/>
          <p:nvPr>
            <p:ph idx="2" type="pic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sp>
        <p:nvSpPr>
          <p:cNvPr id="740" name="Google Shape;740;p63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41" name="Google Shape;741;p6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7_1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4" name="Google Shape;744;p64"/>
          <p:cNvSpPr/>
          <p:nvPr/>
        </p:nvSpPr>
        <p:spPr>
          <a:xfrm>
            <a:off x="7005675" y="789050"/>
            <a:ext cx="1582800" cy="158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64"/>
          <p:cNvSpPr txBox="1"/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6" name="Google Shape;746;p64"/>
          <p:cNvSpPr/>
          <p:nvPr>
            <p:ph idx="2" type="pic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47" name="Google Shape;747;p6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8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0" name="Google Shape;750;p65"/>
          <p:cNvSpPr txBox="1"/>
          <p:nvPr>
            <p:ph type="title"/>
          </p:nvPr>
        </p:nvSpPr>
        <p:spPr>
          <a:xfrm>
            <a:off x="228600" y="1549575"/>
            <a:ext cx="7938000" cy="22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p65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52" name="Google Shape;752;p6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8_1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55" name="Google Shape;755;p6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6" name="Google Shape;756;p66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8_1_1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59" name="Google Shape;759;p6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0" name="Google Shape;760;p67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ith footer">
  <p:cSld name="ONE_COLUMN_TEX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3" name="Google Shape;763;p68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64" name="Google Shape;764;p68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65" name="Google Shape;765;p68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66" name="Google Shape;766;p6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ONE_COLUMN_TEXT_2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9" name="Google Shape;769;p69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70" name="Google Shape;770;p69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771" name="Google Shape;771;p6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ONE_COLUMN_TEXT_1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4" name="Google Shape;774;p70"/>
          <p:cNvSpPr txBox="1"/>
          <p:nvPr>
            <p:ph type="title"/>
          </p:nvPr>
        </p:nvSpPr>
        <p:spPr>
          <a:xfrm>
            <a:off x="228600" y="2089772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75" name="Google Shape;775;p70"/>
          <p:cNvSpPr txBox="1"/>
          <p:nvPr>
            <p:ph idx="1" type="subTitle"/>
          </p:nvPr>
        </p:nvSpPr>
        <p:spPr>
          <a:xfrm>
            <a:off x="6074275" y="1004700"/>
            <a:ext cx="25587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76" name="Google Shape;776;p70"/>
          <p:cNvSpPr txBox="1"/>
          <p:nvPr>
            <p:ph idx="2" type="subTitle"/>
          </p:nvPr>
        </p:nvSpPr>
        <p:spPr>
          <a:xfrm>
            <a:off x="4292700" y="1004700"/>
            <a:ext cx="16710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777" name="Google Shape;777;p70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78" name="Google Shape;778;p7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footer">
  <p:cSld name="CUSTOM_4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1" name="Google Shape;781;p71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82" name="Google Shape;782;p71"/>
          <p:cNvSpPr txBox="1"/>
          <p:nvPr>
            <p:ph idx="1" type="body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83" name="Google Shape;783;p71"/>
          <p:cNvSpPr txBox="1"/>
          <p:nvPr>
            <p:ph idx="2" type="body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84" name="Google Shape;784;p71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85" name="Google Shape;785;p7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07" name="Google Shape;107;p8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8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11" name="Google Shape;111;p8"/>
          <p:cNvSpPr txBox="1"/>
          <p:nvPr>
            <p:ph type="ctrTitle"/>
          </p:nvPr>
        </p:nvSpPr>
        <p:spPr>
          <a:xfrm>
            <a:off x="352550" y="2171700"/>
            <a:ext cx="38601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STIX Two Text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8"/>
          <p:cNvSpPr/>
          <p:nvPr/>
        </p:nvSpPr>
        <p:spPr>
          <a:xfrm rot="10800000">
            <a:off x="4795425" y="1030600"/>
            <a:ext cx="4116300" cy="438300"/>
          </a:xfrm>
          <a:prstGeom prst="chevron">
            <a:avLst>
              <a:gd fmla="val 2075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 txBox="1"/>
          <p:nvPr>
            <p:ph idx="1" type="subTitle"/>
          </p:nvPr>
        </p:nvSpPr>
        <p:spPr>
          <a:xfrm>
            <a:off x="4931528" y="1108450"/>
            <a:ext cx="36918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8"/>
          <p:cNvSpPr/>
          <p:nvPr/>
        </p:nvSpPr>
        <p:spPr>
          <a:xfrm rot="10800000">
            <a:off x="4795425" y="1559400"/>
            <a:ext cx="4116300" cy="438300"/>
          </a:xfrm>
          <a:prstGeom prst="chevron">
            <a:avLst>
              <a:gd fmla="val 20755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"/>
          <p:cNvSpPr txBox="1"/>
          <p:nvPr>
            <p:ph idx="2" type="subTitle"/>
          </p:nvPr>
        </p:nvSpPr>
        <p:spPr>
          <a:xfrm>
            <a:off x="4931528" y="1637250"/>
            <a:ext cx="36918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6" name="Google Shape;116;p8"/>
          <p:cNvSpPr/>
          <p:nvPr/>
        </p:nvSpPr>
        <p:spPr>
          <a:xfrm rot="10800000">
            <a:off x="4795425" y="2088200"/>
            <a:ext cx="4116300" cy="438300"/>
          </a:xfrm>
          <a:prstGeom prst="chevron">
            <a:avLst>
              <a:gd fmla="val 2075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 txBox="1"/>
          <p:nvPr>
            <p:ph idx="3" type="subTitle"/>
          </p:nvPr>
        </p:nvSpPr>
        <p:spPr>
          <a:xfrm>
            <a:off x="4931528" y="2166050"/>
            <a:ext cx="36918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8"/>
          <p:cNvSpPr/>
          <p:nvPr/>
        </p:nvSpPr>
        <p:spPr>
          <a:xfrm rot="10800000">
            <a:off x="4795425" y="2617000"/>
            <a:ext cx="4116300" cy="438300"/>
          </a:xfrm>
          <a:prstGeom prst="chevron">
            <a:avLst>
              <a:gd fmla="val 20755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"/>
          <p:cNvSpPr txBox="1"/>
          <p:nvPr>
            <p:ph idx="4" type="subTitle"/>
          </p:nvPr>
        </p:nvSpPr>
        <p:spPr>
          <a:xfrm>
            <a:off x="4931528" y="2694850"/>
            <a:ext cx="36918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0" name="Google Shape;120;p8"/>
          <p:cNvSpPr/>
          <p:nvPr/>
        </p:nvSpPr>
        <p:spPr>
          <a:xfrm rot="10800000">
            <a:off x="4795425" y="3145800"/>
            <a:ext cx="4116300" cy="438300"/>
          </a:xfrm>
          <a:prstGeom prst="chevron">
            <a:avLst>
              <a:gd fmla="val 2075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"/>
          <p:cNvSpPr txBox="1"/>
          <p:nvPr>
            <p:ph idx="5" type="subTitle"/>
          </p:nvPr>
        </p:nvSpPr>
        <p:spPr>
          <a:xfrm>
            <a:off x="4931528" y="3223650"/>
            <a:ext cx="36918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8"/>
          <p:cNvSpPr/>
          <p:nvPr/>
        </p:nvSpPr>
        <p:spPr>
          <a:xfrm rot="10800000">
            <a:off x="4795425" y="3674600"/>
            <a:ext cx="4116300" cy="438300"/>
          </a:xfrm>
          <a:prstGeom prst="chevron">
            <a:avLst>
              <a:gd fmla="val 20755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 txBox="1"/>
          <p:nvPr>
            <p:ph idx="6" type="subTitle"/>
          </p:nvPr>
        </p:nvSpPr>
        <p:spPr>
          <a:xfrm>
            <a:off x="4931528" y="3752450"/>
            <a:ext cx="36918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_1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8" name="Google Shape;788;p72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89" name="Google Shape;789;p72"/>
          <p:cNvSpPr txBox="1"/>
          <p:nvPr>
            <p:ph idx="1" type="body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90" name="Google Shape;790;p72"/>
          <p:cNvSpPr txBox="1"/>
          <p:nvPr>
            <p:ph idx="2" type="body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791" name="Google Shape;791;p7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mage boards">
  <p:cSld name="CUSTOM_1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7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4" name="Google Shape;794;p73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5" name="Google Shape;795;p73"/>
          <p:cNvSpPr/>
          <p:nvPr>
            <p:ph idx="2" type="pic"/>
          </p:nvPr>
        </p:nvSpPr>
        <p:spPr>
          <a:xfrm>
            <a:off x="228600" y="1870200"/>
            <a:ext cx="20244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796" name="Google Shape;796;p73"/>
          <p:cNvSpPr/>
          <p:nvPr>
            <p:ph idx="3" type="pic"/>
          </p:nvPr>
        </p:nvSpPr>
        <p:spPr>
          <a:xfrm>
            <a:off x="3864875" y="1870200"/>
            <a:ext cx="35619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797" name="Google Shape;797;p73"/>
          <p:cNvSpPr/>
          <p:nvPr>
            <p:ph idx="4" type="pic"/>
          </p:nvPr>
        </p:nvSpPr>
        <p:spPr>
          <a:xfrm>
            <a:off x="7547700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p73"/>
          <p:cNvSpPr/>
          <p:nvPr>
            <p:ph idx="5" type="pic"/>
          </p:nvPr>
        </p:nvSpPr>
        <p:spPr>
          <a:xfrm>
            <a:off x="2375088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799" name="Google Shape;799;p73"/>
          <p:cNvSpPr txBox="1"/>
          <p:nvPr>
            <p:ph idx="6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00" name="Google Shape;800;p73"/>
          <p:cNvSpPr txBox="1"/>
          <p:nvPr>
            <p:ph idx="7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01" name="Google Shape;801;p7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 boards">
  <p:cSld name="CUSTOM_1_1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4" name="Google Shape;804;p74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5" name="Google Shape;805;p74"/>
          <p:cNvSpPr/>
          <p:nvPr>
            <p:ph idx="2" type="pic"/>
          </p:nvPr>
        </p:nvSpPr>
        <p:spPr>
          <a:xfrm>
            <a:off x="2286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806" name="Google Shape;806;p74"/>
          <p:cNvSpPr/>
          <p:nvPr>
            <p:ph idx="3" type="pic"/>
          </p:nvPr>
        </p:nvSpPr>
        <p:spPr>
          <a:xfrm>
            <a:off x="31618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807" name="Google Shape;807;p74"/>
          <p:cNvSpPr/>
          <p:nvPr>
            <p:ph idx="4" type="pic"/>
          </p:nvPr>
        </p:nvSpPr>
        <p:spPr>
          <a:xfrm>
            <a:off x="60950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808" name="Google Shape;808;p74"/>
          <p:cNvSpPr txBox="1"/>
          <p:nvPr>
            <p:ph idx="5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09" name="Google Shape;809;p74"/>
          <p:cNvSpPr txBox="1"/>
          <p:nvPr>
            <p:ph idx="6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10" name="Google Shape;810;p7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boards">
  <p:cSld name="CUSTOM_1_1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3" name="Google Shape;813;p75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14" name="Google Shape;814;p75"/>
          <p:cNvSpPr/>
          <p:nvPr>
            <p:ph idx="2" type="pic"/>
          </p:nvPr>
        </p:nvSpPr>
        <p:spPr>
          <a:xfrm>
            <a:off x="463305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815" name="Google Shape;815;p75"/>
          <p:cNvSpPr/>
          <p:nvPr>
            <p:ph idx="3" type="pic"/>
          </p:nvPr>
        </p:nvSpPr>
        <p:spPr>
          <a:xfrm>
            <a:off x="22860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816" name="Google Shape;816;p75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17" name="Google Shape;817;p75"/>
          <p:cNvSpPr txBox="1"/>
          <p:nvPr>
            <p:ph idx="5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18" name="Google Shape;818;p7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boards vertical">
  <p:cSld name="CUSTOM_1_1_1_1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6"/>
          <p:cNvSpPr/>
          <p:nvPr>
            <p:ph idx="2" type="pic"/>
          </p:nvPr>
        </p:nvSpPr>
        <p:spPr>
          <a:xfrm>
            <a:off x="31618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821" name="Google Shape;821;p76"/>
          <p:cNvSpPr/>
          <p:nvPr>
            <p:ph idx="3" type="pic"/>
          </p:nvPr>
        </p:nvSpPr>
        <p:spPr>
          <a:xfrm>
            <a:off x="60951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822" name="Google Shape;822;p7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3" name="Google Shape;823;p76"/>
          <p:cNvSpPr txBox="1"/>
          <p:nvPr>
            <p:ph idx="1" type="subTitle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24" name="Google Shape;824;p76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25" name="Google Shape;825;p76"/>
          <p:cNvSpPr txBox="1"/>
          <p:nvPr>
            <p:ph idx="5" type="body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26" name="Google Shape;826;p7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7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9" name="Google Shape;829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square image board">
  <p:cSld name="CUSTOM_1_1_1_1_1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8"/>
          <p:cNvSpPr/>
          <p:nvPr>
            <p:ph idx="2" type="pic"/>
          </p:nvPr>
        </p:nvSpPr>
        <p:spPr>
          <a:xfrm>
            <a:off x="4569950" y="164350"/>
            <a:ext cx="43431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p7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3" name="Google Shape;833;p78"/>
          <p:cNvSpPr txBox="1"/>
          <p:nvPr>
            <p:ph idx="1" type="subTitle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34" name="Google Shape;834;p78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35" name="Google Shape;835;p78"/>
          <p:cNvSpPr txBox="1"/>
          <p:nvPr>
            <p:ph idx="4" type="body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36" name="Google Shape;836;p7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landscape image board">
  <p:cSld name="CUSTOM_1_1_1_1_1_1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9"/>
          <p:cNvSpPr/>
          <p:nvPr>
            <p:ph idx="2" type="pic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839" name="Google Shape;839;p7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0" name="Google Shape;840;p79"/>
          <p:cNvSpPr txBox="1"/>
          <p:nvPr>
            <p:ph idx="1" type="subTitle"/>
          </p:nvPr>
        </p:nvSpPr>
        <p:spPr>
          <a:xfrm>
            <a:off x="228600" y="3290275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41" name="Google Shape;841;p79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42" name="Google Shape;842;p79"/>
          <p:cNvSpPr txBox="1"/>
          <p:nvPr>
            <p:ph idx="4" type="body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43" name="Google Shape;843;p7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, body and image">
  <p:cSld name="CUSTOM_1_1_1_1_1_1_2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0"/>
          <p:cNvSpPr/>
          <p:nvPr>
            <p:ph idx="2" type="pic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846" name="Google Shape;846;p8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7" name="Google Shape;847;p80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48" name="Google Shape;848;p80"/>
          <p:cNvSpPr txBox="1"/>
          <p:nvPr>
            <p:ph idx="3" type="body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49" name="Google Shape;849;p8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0" name="Google Shape;850;p80"/>
          <p:cNvSpPr txBox="1"/>
          <p:nvPr>
            <p:ph type="title"/>
          </p:nvPr>
        </p:nvSpPr>
        <p:spPr>
          <a:xfrm>
            <a:off x="228600" y="164350"/>
            <a:ext cx="2670300" cy="28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1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3" name="Google Shape;853;p8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4" name="Google Shape;854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SECTION_HEADER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26" name="Google Shape;126;p9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9"/>
          <p:cNvSpPr txBox="1"/>
          <p:nvPr>
            <p:ph type="ctrTitle"/>
          </p:nvPr>
        </p:nvSpPr>
        <p:spPr>
          <a:xfrm>
            <a:off x="352550" y="2171700"/>
            <a:ext cx="38601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STIX Two Tex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9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4829450" y="1385875"/>
            <a:ext cx="3849300" cy="23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8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8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8" name="Google Shape;858;p8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9" name="Google Shape;859;p8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0" name="Google Shape;860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_2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3" name="Google Shape;863;p83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64" name="Google Shape;864;p83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865" name="Google Shape;865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1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8" name="Google Shape;868;p84"/>
          <p:cNvSpPr/>
          <p:nvPr>
            <p:ph idx="2" type="pic"/>
          </p:nvPr>
        </p:nvSpPr>
        <p:spPr>
          <a:xfrm>
            <a:off x="463305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869" name="Google Shape;869;p84"/>
          <p:cNvSpPr/>
          <p:nvPr>
            <p:ph idx="3" type="pic"/>
          </p:nvPr>
        </p:nvSpPr>
        <p:spPr>
          <a:xfrm>
            <a:off x="22860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70" name="Google Shape;870;p8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1" name="Google Shape;871;p84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2" name="Google Shape;872;p84"/>
          <p:cNvSpPr txBox="1"/>
          <p:nvPr>
            <p:ph idx="1" type="body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73" name="Google Shape;873;p84"/>
          <p:cNvSpPr txBox="1"/>
          <p:nvPr>
            <p:ph idx="4" type="subTitle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874" name="Google Shape;874;p84"/>
          <p:cNvSpPr txBox="1"/>
          <p:nvPr>
            <p:ph idx="5" type="body"/>
          </p:nvPr>
        </p:nvSpPr>
        <p:spPr>
          <a:xfrm>
            <a:off x="46330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75" name="Google Shape;875;p84"/>
          <p:cNvSpPr txBox="1"/>
          <p:nvPr>
            <p:ph idx="6" type="subTitle"/>
          </p:nvPr>
        </p:nvSpPr>
        <p:spPr>
          <a:xfrm>
            <a:off x="46330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1_1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78" name="Google Shape;878;p8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9" name="Google Shape;879;p85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0" name="Google Shape;880;p85"/>
          <p:cNvSpPr/>
          <p:nvPr>
            <p:ph idx="2" type="pic"/>
          </p:nvPr>
        </p:nvSpPr>
        <p:spPr>
          <a:xfrm>
            <a:off x="2286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881" name="Google Shape;881;p85"/>
          <p:cNvSpPr/>
          <p:nvPr>
            <p:ph idx="3" type="pic"/>
          </p:nvPr>
        </p:nvSpPr>
        <p:spPr>
          <a:xfrm>
            <a:off x="31618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882" name="Google Shape;882;p85"/>
          <p:cNvSpPr/>
          <p:nvPr>
            <p:ph idx="4" type="pic"/>
          </p:nvPr>
        </p:nvSpPr>
        <p:spPr>
          <a:xfrm>
            <a:off x="60950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883" name="Google Shape;883;p85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84" name="Google Shape;884;p85"/>
          <p:cNvSpPr txBox="1"/>
          <p:nvPr>
            <p:ph idx="5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885" name="Google Shape;885;p85"/>
          <p:cNvSpPr txBox="1"/>
          <p:nvPr>
            <p:ph idx="6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86" name="Google Shape;886;p85"/>
          <p:cNvSpPr txBox="1"/>
          <p:nvPr>
            <p:ph idx="7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887" name="Google Shape;887;p85"/>
          <p:cNvSpPr txBox="1"/>
          <p:nvPr>
            <p:ph idx="8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88" name="Google Shape;888;p85"/>
          <p:cNvSpPr txBox="1"/>
          <p:nvPr>
            <p:ph idx="9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 with footer">
  <p:cSld name="CUSTOM_1_1_1_1_1_1_1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6"/>
          <p:cNvSpPr/>
          <p:nvPr>
            <p:ph idx="2" type="pic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891" name="Google Shape;891;p8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2" name="Google Shape;892;p86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893" name="Google Shape;893;p8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1_1_1_1_1_1_1_1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7"/>
          <p:cNvSpPr/>
          <p:nvPr>
            <p:ph idx="2" type="pic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896" name="Google Shape;896;p8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7" name="Google Shape;897;p8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1_1_1_1_1_1_1_1_1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0" name="Google Shape;900;p8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1" name="Google Shape;901;p88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2" name="Google Shape;902;p88"/>
          <p:cNvSpPr/>
          <p:nvPr>
            <p:ph idx="2" type="pic"/>
          </p:nvPr>
        </p:nvSpPr>
        <p:spPr>
          <a:xfrm>
            <a:off x="228600" y="2598025"/>
            <a:ext cx="20244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903" name="Google Shape;903;p88"/>
          <p:cNvSpPr/>
          <p:nvPr>
            <p:ph idx="3" type="pic"/>
          </p:nvPr>
        </p:nvSpPr>
        <p:spPr>
          <a:xfrm>
            <a:off x="3864875" y="2598025"/>
            <a:ext cx="35619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904" name="Google Shape;904;p88"/>
          <p:cNvSpPr/>
          <p:nvPr>
            <p:ph idx="4" type="pic"/>
          </p:nvPr>
        </p:nvSpPr>
        <p:spPr>
          <a:xfrm>
            <a:off x="7547700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905" name="Google Shape;905;p88"/>
          <p:cNvSpPr/>
          <p:nvPr>
            <p:ph idx="5" type="pic"/>
          </p:nvPr>
        </p:nvSpPr>
        <p:spPr>
          <a:xfrm>
            <a:off x="2375088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906" name="Google Shape;906;p88"/>
          <p:cNvSpPr/>
          <p:nvPr>
            <p:ph idx="6" type="pic"/>
          </p:nvPr>
        </p:nvSpPr>
        <p:spPr>
          <a:xfrm>
            <a:off x="228600" y="1038850"/>
            <a:ext cx="10035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7" name="Google Shape;907;p88"/>
          <p:cNvSpPr/>
          <p:nvPr>
            <p:ph idx="7" type="pic"/>
          </p:nvPr>
        </p:nvSpPr>
        <p:spPr>
          <a:xfrm>
            <a:off x="6745975" y="1038850"/>
            <a:ext cx="21696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8" name="Google Shape;908;p88"/>
          <p:cNvSpPr/>
          <p:nvPr>
            <p:ph idx="8" type="pic"/>
          </p:nvPr>
        </p:nvSpPr>
        <p:spPr>
          <a:xfrm>
            <a:off x="1354150" y="1038850"/>
            <a:ext cx="15024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88"/>
          <p:cNvSpPr/>
          <p:nvPr>
            <p:ph idx="9" type="pic"/>
          </p:nvPr>
        </p:nvSpPr>
        <p:spPr>
          <a:xfrm>
            <a:off x="2981410" y="1038850"/>
            <a:ext cx="21963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88"/>
          <p:cNvSpPr/>
          <p:nvPr>
            <p:ph idx="13" type="pic"/>
          </p:nvPr>
        </p:nvSpPr>
        <p:spPr>
          <a:xfrm>
            <a:off x="5311004" y="1038850"/>
            <a:ext cx="1301700" cy="145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image">
  <p:cSld name="CUSTOM_2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3" name="Google Shape;913;p89"/>
          <p:cNvSpPr/>
          <p:nvPr>
            <p:ph idx="2" type="pic"/>
          </p:nvPr>
        </p:nvSpPr>
        <p:spPr>
          <a:xfrm>
            <a:off x="2286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p89"/>
          <p:cNvSpPr txBox="1"/>
          <p:nvPr>
            <p:ph type="title"/>
          </p:nvPr>
        </p:nvSpPr>
        <p:spPr>
          <a:xfrm>
            <a:off x="6095100" y="321875"/>
            <a:ext cx="28203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5" name="Google Shape;915;p89"/>
          <p:cNvSpPr txBox="1"/>
          <p:nvPr>
            <p:ph idx="1" type="subTitle"/>
          </p:nvPr>
        </p:nvSpPr>
        <p:spPr>
          <a:xfrm>
            <a:off x="6095100" y="1842575"/>
            <a:ext cx="2820300" cy="26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16" name="Google Shape;916;p89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917" name="Google Shape;917;p8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_1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9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0" name="Google Shape;920;p9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1" name="Google Shape;921;p90"/>
          <p:cNvSpPr txBox="1"/>
          <p:nvPr>
            <p:ph hasCustomPrompt="1" type="title"/>
          </p:nvPr>
        </p:nvSpPr>
        <p:spPr>
          <a:xfrm>
            <a:off x="225750" y="1212350"/>
            <a:ext cx="8606700" cy="43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9pPr>
          </a:lstStyle>
          <a:p>
            <a:r>
              <a:t>xx%</a:t>
            </a:r>
          </a:p>
        </p:txBody>
      </p:sp>
      <p:cxnSp>
        <p:nvCxnSpPr>
          <p:cNvPr id="922" name="Google Shape;922;p90"/>
          <p:cNvCxnSpPr/>
          <p:nvPr/>
        </p:nvCxnSpPr>
        <p:spPr>
          <a:xfrm flipH="1" rot="10800000">
            <a:off x="225750" y="12123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3" name="Google Shape;923;p90"/>
          <p:cNvSpPr txBox="1"/>
          <p:nvPr>
            <p:ph idx="1" type="body"/>
          </p:nvPr>
        </p:nvSpPr>
        <p:spPr>
          <a:xfrm>
            <a:off x="228600" y="578150"/>
            <a:ext cx="8692500" cy="6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2_1_1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6" name="Google Shape;926;p9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7" name="Google Shape;927;p91"/>
          <p:cNvSpPr txBox="1"/>
          <p:nvPr>
            <p:ph idx="1" type="body"/>
          </p:nvPr>
        </p:nvSpPr>
        <p:spPr>
          <a:xfrm>
            <a:off x="228600" y="3719575"/>
            <a:ext cx="39426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ith footer">
  <p:cSld name="CUSTOM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0" y="455100"/>
            <a:ext cx="9144000" cy="4519401"/>
            <a:chOff x="0" y="455100"/>
            <a:chExt cx="9144000" cy="4519401"/>
          </a:xfrm>
        </p:grpSpPr>
        <p:sp>
          <p:nvSpPr>
            <p:cNvPr id="134" name="Google Shape;134;p10"/>
            <p:cNvSpPr/>
            <p:nvPr/>
          </p:nvSpPr>
          <p:spPr>
            <a:xfrm flipH="1">
              <a:off x="456060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0" y="455100"/>
              <a:ext cx="4583400" cy="4231200"/>
            </a:xfrm>
            <a:prstGeom prst="round1Rect">
              <a:avLst>
                <a:gd fmla="val 777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4212650" y="4256001"/>
              <a:ext cx="718800" cy="71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10"/>
          <p:cNvSpPr txBox="1"/>
          <p:nvPr/>
        </p:nvSpPr>
        <p:spPr>
          <a:xfrm>
            <a:off x="4212575" y="4533153"/>
            <a:ext cx="71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TIX Two Text Medium"/>
                <a:ea typeface="STIX Two Text Medium"/>
                <a:cs typeface="STIX Two Text Medium"/>
                <a:sym typeface="STIX Two Text Medium"/>
              </a:rPr>
              <a:t>‹#›</a:t>
            </a:fld>
            <a:endParaRPr>
              <a:solidFill>
                <a:schemeClr val="accent1"/>
              </a:solidFill>
              <a:latin typeface="STIX Two Text Medium"/>
              <a:ea typeface="STIX Two Text Medium"/>
              <a:cs typeface="STIX Two Text Medium"/>
              <a:sym typeface="STIX Two Text Medium"/>
            </a:endParaRPr>
          </a:p>
        </p:txBody>
      </p:sp>
      <p:sp>
        <p:nvSpPr>
          <p:cNvPr id="138" name="Google Shape;138;p10"/>
          <p:cNvSpPr txBox="1"/>
          <p:nvPr>
            <p:ph type="title"/>
          </p:nvPr>
        </p:nvSpPr>
        <p:spPr>
          <a:xfrm>
            <a:off x="1712775" y="1103850"/>
            <a:ext cx="6974100" cy="29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1" type="subTitle"/>
          </p:nvPr>
        </p:nvSpPr>
        <p:spPr>
          <a:xfrm>
            <a:off x="3661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0" name="Google Shape;140;p10"/>
          <p:cNvSpPr txBox="1"/>
          <p:nvPr>
            <p:ph idx="2" type="subTitle"/>
          </p:nvPr>
        </p:nvSpPr>
        <p:spPr>
          <a:xfrm>
            <a:off x="5251900" y="4773588"/>
            <a:ext cx="35394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1" name="Google Shape;141;p10"/>
          <p:cNvSpPr txBox="1"/>
          <p:nvPr>
            <p:ph idx="3" type="subTitle"/>
          </p:nvPr>
        </p:nvSpPr>
        <p:spPr>
          <a:xfrm rot="-5400000">
            <a:off x="-1577350" y="2403575"/>
            <a:ext cx="4226400" cy="3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9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89.xml"/><Relationship Id="rId49" Type="http://schemas.openxmlformats.org/officeDocument/2006/relationships/theme" Target="../theme/theme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TIX Two Text SemiBold"/>
              <a:buNone/>
              <a:defRPr sz="3000">
                <a:solidFill>
                  <a:schemeClr val="dk1"/>
                </a:solidFill>
                <a:latin typeface="STIX Two Text SemiBold"/>
                <a:ea typeface="STIX Two Text SemiBold"/>
                <a:cs typeface="STIX Two Text SemiBold"/>
                <a:sym typeface="STIX Two Text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800050"/>
            <a:ext cx="3661800" cy="20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●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○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■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●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○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■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●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○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TIX Two Text"/>
              <a:buChar char="■"/>
              <a:defRPr sz="12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TIX Two Text"/>
                <a:ea typeface="STIX Two Text"/>
                <a:cs typeface="STIX Two Text"/>
                <a:sym typeface="STIX Two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wun Batang"/>
              <a:buNone/>
              <a:defRPr sz="36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87" name="Google Shape;587;p44"/>
          <p:cNvSpPr txBox="1"/>
          <p:nvPr>
            <p:ph idx="1" type="body"/>
          </p:nvPr>
        </p:nvSpPr>
        <p:spPr>
          <a:xfrm>
            <a:off x="311700" y="2947825"/>
            <a:ext cx="8520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588" name="Google Shape;588;p4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E46962"/>
          </p15:clr>
        </p15:guide>
        <p15:guide id="2" pos="5616">
          <p15:clr>
            <a:srgbClr val="E46962"/>
          </p15:clr>
        </p15:guide>
        <p15:guide id="3" orient="horz" pos="10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ibguides.iwu.edu/evolution" TargetMode="External"/><Relationship Id="rId4" Type="http://schemas.openxmlformats.org/officeDocument/2006/relationships/hyperlink" Target="http://www.insidehighered.com/news/student-success/academic-life/2024/07/03/survey-college-student-academic-experience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93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93"/>
          <p:cNvSpPr txBox="1"/>
          <p:nvPr>
            <p:ph type="title"/>
          </p:nvPr>
        </p:nvSpPr>
        <p:spPr>
          <a:xfrm>
            <a:off x="228600" y="1909750"/>
            <a:ext cx="8686800" cy="10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From the Back of the House to the Front of the Classroom </a:t>
            </a:r>
            <a:endParaRPr sz="3000">
              <a:solidFill>
                <a:srgbClr val="1D57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5" name="Google Shape;935;p93"/>
          <p:cNvSpPr txBox="1"/>
          <p:nvPr>
            <p:ph idx="1" type="body"/>
          </p:nvPr>
        </p:nvSpPr>
        <p:spPr>
          <a:xfrm>
            <a:off x="228600" y="2856025"/>
            <a:ext cx="78588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Inviting Students into Library Instruction without Overwhelming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6" name="Google Shape;936;p93"/>
          <p:cNvSpPr txBox="1"/>
          <p:nvPr>
            <p:ph idx="2" type="body"/>
          </p:nvPr>
        </p:nvSpPr>
        <p:spPr>
          <a:xfrm>
            <a:off x="2286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 Steadman</a:t>
            </a:r>
            <a:endParaRPr sz="1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7" name="Google Shape;937;p93"/>
          <p:cNvSpPr txBox="1"/>
          <p:nvPr>
            <p:ph idx="5" type="body"/>
          </p:nvPr>
        </p:nvSpPr>
        <p:spPr>
          <a:xfrm>
            <a:off x="228600" y="448450"/>
            <a:ext cx="28770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Electronic Resources and Systems Librarian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The Ames Library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Illinois Wesleyan University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psteadma@iwu.edu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9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4" name="Google Shape;944;p94"/>
          <p:cNvSpPr txBox="1"/>
          <p:nvPr>
            <p:ph type="title"/>
          </p:nvPr>
        </p:nvSpPr>
        <p:spPr>
          <a:xfrm>
            <a:off x="488525" y="1374100"/>
            <a:ext cx="3949200" cy="14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Background</a:t>
            </a:r>
            <a:endParaRPr sz="6000">
              <a:solidFill>
                <a:srgbClr val="1D57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5" name="Google Shape;945;p94"/>
          <p:cNvSpPr txBox="1"/>
          <p:nvPr>
            <p:ph idx="1" type="subTitle"/>
          </p:nvPr>
        </p:nvSpPr>
        <p:spPr>
          <a:xfrm>
            <a:off x="4572000" y="7076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Library 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echnical services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Some reference experience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First year of instruction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94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9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2" name="Google Shape;952;p95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Student </a:t>
            </a:r>
            <a:b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Experience</a:t>
            </a:r>
            <a:endParaRPr sz="6000">
              <a:solidFill>
                <a:srgbClr val="1D57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1D57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3" name="Google Shape;953;p95"/>
          <p:cNvSpPr txBox="1"/>
          <p:nvPr>
            <p:ph idx="1" type="subTitle"/>
          </p:nvPr>
        </p:nvSpPr>
        <p:spPr>
          <a:xfrm>
            <a:off x="4516275" y="863450"/>
            <a:ext cx="4343400" cy="24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100-200 level courses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Preference for interactive learning*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95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9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0" name="Google Shape;960;p96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Setting </a:t>
            </a:r>
            <a:br>
              <a:rPr lang="en" sz="48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48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Faculty </a:t>
            </a:r>
            <a:br>
              <a:rPr lang="en" sz="48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48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Expectations</a:t>
            </a:r>
            <a:endParaRPr sz="4800">
              <a:solidFill>
                <a:srgbClr val="1D57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1" name="Google Shape;961;p96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Pair sessions with a relevant 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assignment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Set realistic goals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Share out your agenda early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96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8" name="Google Shape;968;p97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The Session</a:t>
            </a:r>
            <a:b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Itself</a:t>
            </a:r>
            <a:endParaRPr sz="6000">
              <a:solidFill>
                <a:srgbClr val="1D57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9" name="Google Shape;969;p97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Know your tools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Teach toward the assignment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Emphasize what is unique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o libraries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Make time for interaction and personalized attention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97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98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98"/>
          <p:cNvSpPr txBox="1"/>
          <p:nvPr>
            <p:ph type="title"/>
          </p:nvPr>
        </p:nvSpPr>
        <p:spPr>
          <a:xfrm>
            <a:off x="228600" y="1315550"/>
            <a:ext cx="31323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D5751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sz="6000">
              <a:solidFill>
                <a:srgbClr val="1D57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7" name="Google Shape;977;p9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8" name="Google Shape;978;p98"/>
          <p:cNvSpPr txBox="1"/>
          <p:nvPr/>
        </p:nvSpPr>
        <p:spPr>
          <a:xfrm>
            <a:off x="4697850" y="947000"/>
            <a:ext cx="416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979" name="Google Shape;979;p98"/>
          <p:cNvSpPr txBox="1"/>
          <p:nvPr/>
        </p:nvSpPr>
        <p:spPr>
          <a:xfrm>
            <a:off x="4697850" y="1624250"/>
            <a:ext cx="3750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980" name="Google Shape;980;p98"/>
          <p:cNvSpPr txBox="1"/>
          <p:nvPr/>
        </p:nvSpPr>
        <p:spPr>
          <a:xfrm>
            <a:off x="4858200" y="1315550"/>
            <a:ext cx="4057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6AA84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 Course Guide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Citation: </a:t>
            </a:r>
            <a:r>
              <a:rPr lang="en" sz="1300">
                <a:solidFill>
                  <a:schemeClr val="dk1"/>
                </a:solidFill>
              </a:rPr>
              <a:t>Flaherty, Colleen. “Survey: The College Student Academic Experience.” </a:t>
            </a:r>
            <a:r>
              <a:rPr i="1" lang="en" sz="1300">
                <a:solidFill>
                  <a:schemeClr val="dk1"/>
                </a:solidFill>
              </a:rPr>
              <a:t>Inside Higher Ed</a:t>
            </a:r>
            <a:r>
              <a:rPr lang="en" sz="1300">
                <a:solidFill>
                  <a:schemeClr val="dk1"/>
                </a:solidFill>
              </a:rPr>
              <a:t>,    3 July 2024 </a:t>
            </a:r>
            <a:r>
              <a:rPr lang="en" u="sng">
                <a:solidFill>
                  <a:srgbClr val="93C47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www.insidehighered.com/news/student-success/academic-life/2024/07/03/survey-college-student-academic-experience</a:t>
            </a:r>
            <a:r>
              <a:rPr lang="en">
                <a:solidFill>
                  <a:srgbClr val="93C47D"/>
                </a:solidFill>
              </a:rPr>
              <a:t>. </a:t>
            </a:r>
            <a:br>
              <a:rPr lang="en">
                <a:solidFill>
                  <a:srgbClr val="93C47D"/>
                </a:solidFill>
              </a:rPr>
            </a:br>
            <a:br>
              <a:rPr lang="en">
                <a:solidFill>
                  <a:srgbClr val="93C47D"/>
                </a:solidFill>
              </a:rPr>
            </a:br>
            <a:br>
              <a:rPr lang="en">
                <a:solidFill>
                  <a:srgbClr val="93C47D"/>
                </a:solidFill>
              </a:rPr>
            </a:br>
            <a:r>
              <a:rPr b="1" lang="en">
                <a:solidFill>
                  <a:schemeClr val="dk1"/>
                </a:solidFill>
              </a:rPr>
              <a:t>Email:</a:t>
            </a:r>
            <a:r>
              <a:rPr lang="en">
                <a:solidFill>
                  <a:schemeClr val="dk1"/>
                </a:solidFill>
              </a:rPr>
              <a:t> psteadma@iwu.edu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81" name="Google Shape;981;p98" title="Pete Steadman portrait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650" y="2256047"/>
            <a:ext cx="2199127" cy="219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rtfolio">
  <a:themeElements>
    <a:clrScheme name="Simple Light">
      <a:dk1>
        <a:srgbClr val="133817"/>
      </a:dk1>
      <a:lt1>
        <a:srgbClr val="E9EBE8"/>
      </a:lt1>
      <a:dk2>
        <a:srgbClr val="C2C7C0"/>
      </a:dk2>
      <a:lt2>
        <a:srgbClr val="EE7630"/>
      </a:lt2>
      <a:accent1>
        <a:srgbClr val="000000"/>
      </a:accent1>
      <a:accent2>
        <a:srgbClr val="931F1D"/>
      </a:accent2>
      <a:accent3>
        <a:srgbClr val="4F7CAC"/>
      </a:accent3>
      <a:accent4>
        <a:srgbClr val="C287E8"/>
      </a:accent4>
      <a:accent5>
        <a:srgbClr val="563635"/>
      </a:accent5>
      <a:accent6>
        <a:srgbClr val="63A46C"/>
      </a:accent6>
      <a:hlink>
        <a:srgbClr val="B744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ow and Tell/Report #1">
  <a:themeElements>
    <a:clrScheme name="Simple Light">
      <a:dk1>
        <a:srgbClr val="AB8645"/>
      </a:dk1>
      <a:lt1>
        <a:srgbClr val="014840"/>
      </a:lt1>
      <a:dk2>
        <a:srgbClr val="000000"/>
      </a:dk2>
      <a:lt2>
        <a:srgbClr val="FAF5F0"/>
      </a:lt2>
      <a:accent1>
        <a:srgbClr val="133E37"/>
      </a:accent1>
      <a:accent2>
        <a:srgbClr val="D8B771"/>
      </a:accent2>
      <a:accent3>
        <a:srgbClr val="FFFFFF"/>
      </a:accent3>
      <a:accent4>
        <a:srgbClr val="8DA1B9"/>
      </a:accent4>
      <a:accent5>
        <a:srgbClr val="BC4749"/>
      </a:accent5>
      <a:accent6>
        <a:srgbClr val="3C1518"/>
      </a:accent6>
      <a:hlink>
        <a:srgbClr val="0148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