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4" r:id="rId2"/>
    <p:sldId id="3185" r:id="rId3"/>
    <p:sldId id="3186" r:id="rId4"/>
    <p:sldId id="3265" r:id="rId5"/>
    <p:sldId id="3209" r:id="rId6"/>
    <p:sldId id="3264" r:id="rId7"/>
    <p:sldId id="3263" r:id="rId8"/>
    <p:sldId id="3198" r:id="rId9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72245" autoAdjust="0"/>
  </p:normalViewPr>
  <p:slideViewPr>
    <p:cSldViewPr snapToGrid="0" snapToObjects="1">
      <p:cViewPr varScale="1">
        <p:scale>
          <a:sx n="86" d="100"/>
          <a:sy n="86" d="100"/>
        </p:scale>
        <p:origin x="2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93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4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governance/committee-directo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762832"/>
            <a:ext cx="9144000" cy="1542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ＭＳ Ｐゴシック"/>
              </a:rPr>
              <a:t>I-Share Alma/Primo VE Office Hours</a:t>
            </a:r>
            <a:br>
              <a:rPr lang="en-US" dirty="0"/>
            </a:br>
            <a:br>
              <a:rPr lang="en-US" dirty="0">
                <a:ea typeface="ＭＳ Ｐゴシック"/>
              </a:rPr>
            </a:br>
            <a:r>
              <a:rPr lang="en-US" sz="2200" dirty="0">
                <a:ea typeface="+mj-ea"/>
                <a:cs typeface="+mj-cs"/>
              </a:rPr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901148"/>
            <a:ext cx="8872152" cy="5425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3/10/2022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&amp; Reminders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Open Q&amp;A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ea typeface="+mn-lt"/>
                <a:cs typeface="+mn-lt"/>
              </a:rPr>
              <a:t>Future Alma Primo VE Open Office Hours for 2022 have been scheduled for the 2</a:t>
            </a:r>
            <a:r>
              <a:rPr lang="en-US" sz="28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800" dirty="0">
                <a:latin typeface="Arial"/>
                <a:ea typeface="+mn-lt"/>
                <a:cs typeface="+mn-lt"/>
              </a:rPr>
              <a:t> Thursday of each month from 2pm-3pm.</a:t>
            </a:r>
          </a:p>
          <a:p>
            <a:pPr marL="925513" lvl="1" indent="-274638">
              <a:spcBef>
                <a:spcPts val="0"/>
              </a:spcBef>
              <a:buChar char="•"/>
            </a:pPr>
            <a:endParaRPr lang="en-US" sz="2800" dirty="0">
              <a:latin typeface="Arial"/>
              <a:ea typeface="+mn-lt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800" dirty="0">
                <a:latin typeface="Arial"/>
                <a:ea typeface="+mn-lt"/>
                <a:cs typeface="+mn-lt"/>
              </a:rPr>
              <a:t>April 14 – Electronic Resources Management Task Force will present on setting up SUSHI harvesting in Alma for usage statistics.</a:t>
            </a:r>
          </a:p>
          <a:p>
            <a:pPr marL="925513" lvl="1" indent="-274638">
              <a:spcBef>
                <a:spcPts val="0"/>
              </a:spcBef>
              <a:buChar char="•"/>
            </a:pPr>
            <a:endParaRPr lang="en-US" sz="2800" dirty="0">
              <a:latin typeface="Arial"/>
              <a:ea typeface="+mn-lt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800" dirty="0">
                <a:latin typeface="Arial"/>
                <a:ea typeface="+mn-lt"/>
                <a:cs typeface="+mn-lt"/>
              </a:rPr>
              <a:t>May 12 – Another Lab Reports session to share your successes with I-Share colleagues</a:t>
            </a:r>
          </a:p>
          <a:p>
            <a:pPr marL="925513" lvl="1" indent="-274638">
              <a:spcBef>
                <a:spcPts val="0"/>
              </a:spcBef>
              <a:buChar char="•"/>
            </a:pPr>
            <a:endParaRPr lang="en-US" sz="2800" dirty="0">
              <a:latin typeface="Arial"/>
              <a:ea typeface="+mn-lt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800" dirty="0">
                <a:latin typeface="Arial"/>
                <a:ea typeface="+mn-lt"/>
                <a:cs typeface="+mn-lt"/>
              </a:rPr>
              <a:t>June 9 – User Management? (tentative)</a:t>
            </a:r>
          </a:p>
          <a:p>
            <a:pPr marL="650875" lvl="1" indent="0">
              <a:spcBef>
                <a:spcPts val="0"/>
              </a:spcBef>
              <a:buNone/>
            </a:pPr>
            <a:endParaRPr lang="en-US" sz="2800" dirty="0">
              <a:latin typeface="Arial"/>
              <a:ea typeface="+mn-lt"/>
              <a:cs typeface="+mn-lt"/>
            </a:endParaRP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05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ea typeface="+mn-lt"/>
                <a:cs typeface="+mn-lt"/>
              </a:rPr>
              <a:t>Technical Services Q&amp;A Sessions</a:t>
            </a:r>
            <a:endParaRPr lang="en-US" sz="28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Scheduled for once a month from 10:30am-12</a:t>
            </a:r>
            <a:r>
              <a:rPr lang="en-US" sz="2400" dirty="0">
                <a:latin typeface="Arial"/>
                <a:ea typeface="+mn-lt"/>
                <a:cs typeface="+mn-lt"/>
                <a:sym typeface="Wingdings" panose="05000000000000000000" pitchFamily="2" charset="2"/>
              </a:rPr>
              <a:t>:00pm 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Upcoming Dates:  March 24, April 28, and May 26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indent="-92075">
              <a:spcBef>
                <a:spcPts val="0"/>
              </a:spcBef>
            </a:pPr>
            <a:endParaRPr lang="en-US" sz="2300" dirty="0">
              <a:latin typeface="Arial"/>
              <a:ea typeface="+mn-lt"/>
              <a:cs typeface="+mn-lt"/>
            </a:endParaRPr>
          </a:p>
          <a:p>
            <a:pPr marL="182563">
              <a:spcBef>
                <a:spcPts val="0"/>
              </a:spcBef>
            </a:pPr>
            <a:r>
              <a:rPr lang="en-US" sz="2800" dirty="0">
                <a:latin typeface="Arial"/>
                <a:ea typeface="+mn-lt"/>
                <a:cs typeface="+mn-lt"/>
              </a:rPr>
              <a:t>Let’s Talk about Fulfillment (I mean Alma, not life’s purpose)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Sessions are scheduled for every other week, alternating between Tuesday mornings at 10:30am and Friday afternoons at 2pm.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800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Volunteer for a CARLI Committee</a:t>
            </a:r>
          </a:p>
          <a:p>
            <a:endParaRPr lang="en-US" sz="28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Annual call for volunteers will be going </a:t>
            </a:r>
            <a:r>
              <a:rPr lang="en-US" sz="2800">
                <a:latin typeface="+mj-lt"/>
                <a:ea typeface="+mn-lt"/>
                <a:cs typeface="+mn-lt"/>
              </a:rPr>
              <a:t>out soon!</a:t>
            </a:r>
            <a:endParaRPr lang="en-US" sz="2800" dirty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Complete the Volunteer form on the CARLI website between April 4 and May 4 for consideration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The work of the CARLI committees and task forces is vital to the successful operation and continued evolution of CARLI.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List of CARLI Committees: </a:t>
            </a:r>
            <a:r>
              <a:rPr lang="en-US" sz="2800" dirty="0">
                <a:latin typeface="+mj-lt"/>
                <a:ea typeface="+mn-lt"/>
                <a:cs typeface="+mn-lt"/>
                <a:hlinkClick r:id="rId3"/>
              </a:rPr>
              <a:t>https://www.carli.illinois.edu/governance/committee-directory</a:t>
            </a:r>
            <a:r>
              <a:rPr lang="en-US" sz="2800" dirty="0">
                <a:latin typeface="+mj-lt"/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88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Your Questions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Join us April 14, 2022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pPr algn="ctr"/>
            <a:r>
              <a:rPr lang="en-US" b="1" dirty="0"/>
              <a:t>Office Hour.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b="1" dirty="0"/>
              <a:t>Contact CARLI at </a:t>
            </a:r>
          </a:p>
          <a:p>
            <a:pPr algn="ctr"/>
            <a:r>
              <a:rPr lang="en-US" b="1" dirty="0"/>
              <a:t>support@carli.Illinois.edu</a:t>
            </a:r>
          </a:p>
          <a:p>
            <a:endParaRPr lang="en-US" dirty="0"/>
          </a:p>
        </p:txBody>
      </p:sp>
      <p:pic>
        <p:nvPicPr>
          <p:cNvPr id="4" name="Picture 3" descr="A picture containing cat, indoor, mammal, laying&#10;&#10;Description automatically generated">
            <a:extLst>
              <a:ext uri="{FF2B5EF4-FFF2-40B4-BE49-F238E27FC236}">
                <a16:creationId xmlns:a16="http://schemas.microsoft.com/office/drawing/2014/main" id="{3259684F-06B4-467F-A626-D7718BB5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4" y="634995"/>
            <a:ext cx="4187837" cy="55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9259</TotalTime>
  <Words>380</Words>
  <Application>Microsoft Macintosh PowerPoint</Application>
  <PresentationFormat>Letter Paper (8.5x11 in)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Presentation11</vt:lpstr>
      <vt:lpstr>I-Share Alma Primo VE Office hours will start shortly</vt:lpstr>
      <vt:lpstr>I-Share Alma/Primo VE Office Hours  March 10, 2022</vt:lpstr>
      <vt:lpstr>Agenda Office Hours</vt:lpstr>
      <vt:lpstr>Announcements</vt:lpstr>
      <vt:lpstr>Announcements</vt:lpstr>
      <vt:lpstr>Announcements</vt:lpstr>
      <vt:lpstr>Now, Your Questions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Gibson, Jessica</cp:lastModifiedBy>
  <cp:revision>1253</cp:revision>
  <dcterms:created xsi:type="dcterms:W3CDTF">2019-09-18T17:05:10Z</dcterms:created>
  <dcterms:modified xsi:type="dcterms:W3CDTF">2022-03-10T15:57:52Z</dcterms:modified>
</cp:coreProperties>
</file>