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3184" r:id="rId2"/>
    <p:sldId id="3185" r:id="rId3"/>
    <p:sldId id="3186" r:id="rId4"/>
    <p:sldId id="3209" r:id="rId5"/>
    <p:sldId id="3257" r:id="rId6"/>
    <p:sldId id="3258" r:id="rId7"/>
    <p:sldId id="3261" r:id="rId8"/>
    <p:sldId id="3264" r:id="rId9"/>
    <p:sldId id="3260" r:id="rId10"/>
    <p:sldId id="3259" r:id="rId11"/>
    <p:sldId id="3263" r:id="rId12"/>
    <p:sldId id="3198" r:id="rId13"/>
  </p:sldIdLst>
  <p:sldSz cx="9144000" cy="6858000" type="letter"/>
  <p:notesSz cx="4629150" cy="6858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04075EB-0E5A-F963-407B-990A90900088}" name="Masciadrelli, Jennifer" initials="MJ" userId="S::jmasciad@uillinois.edu::6ccfc54e-6ef4-4c47-aa09-bdb1c17db7ae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wanson, Nicole Marie" initials="SNM" lastIdx="1" clrIdx="0">
    <p:extLst>
      <p:ext uri="{19B8F6BF-5375-455C-9EA6-DF929625EA0E}">
        <p15:presenceInfo xmlns:p15="http://schemas.microsoft.com/office/powerpoint/2012/main" userId="S-1-5-21-2509641344-1052565914-3260824488-39590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B2B2B2"/>
    <a:srgbClr val="F5F6EA"/>
    <a:srgbClr val="F2E8F4"/>
    <a:srgbClr val="EBDA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994D8D4-DE5F-4831-BDC2-1ED6E4E9365A}" v="22" dt="2022-01-12T22:50:42.15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880" autoAdjust="0"/>
    <p:restoredTop sz="72245" autoAdjust="0"/>
  </p:normalViewPr>
  <p:slideViewPr>
    <p:cSldViewPr snapToGrid="0" snapToObjects="1">
      <p:cViewPr varScale="1">
        <p:scale>
          <a:sx n="82" d="100"/>
          <a:sy n="82" d="100"/>
        </p:scale>
        <p:origin x="2328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2010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92" d="100"/>
          <a:sy n="92" d="100"/>
        </p:scale>
        <p:origin x="3414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23" Type="http://schemas.microsoft.com/office/2018/10/relationships/authors" Target="authors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enise D Green" userId="AsK+qSwfQARraCszmM0Um6+JNEjOVrypUTmRW273TDk=" providerId="None" clId="Web-{3994D8D4-DE5F-4831-BDC2-1ED6E4E9365A}"/>
    <pc:docChg chg="modSld">
      <pc:chgData name="Denise D Green" userId="AsK+qSwfQARraCszmM0Um6+JNEjOVrypUTmRW273TDk=" providerId="None" clId="Web-{3994D8D4-DE5F-4831-BDC2-1ED6E4E9365A}" dt="2022-01-12T22:50:42.153" v="21" actId="20577"/>
      <pc:docMkLst>
        <pc:docMk/>
      </pc:docMkLst>
      <pc:sldChg chg="modSp">
        <pc:chgData name="Denise D Green" userId="AsK+qSwfQARraCszmM0Um6+JNEjOVrypUTmRW273TDk=" providerId="None" clId="Web-{3994D8D4-DE5F-4831-BDC2-1ED6E4E9365A}" dt="2022-01-12T22:50:42.153" v="21" actId="20577"/>
        <pc:sldMkLst>
          <pc:docMk/>
          <pc:sldMk cId="3434372643" sldId="3257"/>
        </pc:sldMkLst>
        <pc:spChg chg="mod">
          <ac:chgData name="Denise D Green" userId="AsK+qSwfQARraCszmM0Um6+JNEjOVrypUTmRW273TDk=" providerId="None" clId="Web-{3994D8D4-DE5F-4831-BDC2-1ED6E4E9365A}" dt="2022-01-12T22:50:42.153" v="21" actId="20577"/>
          <ac:spMkLst>
            <pc:docMk/>
            <pc:sldMk cId="3434372643" sldId="3257"/>
            <ac:spMk id="4" creationId="{D3105F55-B2CD-4128-9A66-80FC7B7A4AC6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BC9309A-D8A1-47BF-A6E1-A6FDB84A1D9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0066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1D3C60F-2F65-4707-A5A9-49BCEB2C290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2622550" y="0"/>
            <a:ext cx="2005013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982DDE-1673-4FAD-ABA7-B01B4E41DDF4}" type="datetimeFigureOut">
              <a:rPr lang="en-US" smtClean="0"/>
              <a:t>1/13/2022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934E268-706B-4645-A9CA-030372244A6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20066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431A59A-014C-4195-86B0-744A65A318A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2622550" y="6513513"/>
            <a:ext cx="2005013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E4A8E0-CBC9-4654-A5E4-C16A2094621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964568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005965" cy="6796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2622114" y="0"/>
            <a:ext cx="2005965" cy="6796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3ACEC6-FD2B-364A-87A5-E4E57BEBA3DB}" type="datetimeFigureOut">
              <a:rPr lang="en-US" smtClean="0"/>
              <a:t>1/13/2022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69250" y="446954"/>
            <a:ext cx="2272233" cy="17041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299241" y="2210696"/>
            <a:ext cx="4164693" cy="42003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74815" y="6075485"/>
            <a:ext cx="2005965" cy="6796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2548372" y="6075485"/>
            <a:ext cx="2005965" cy="6796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2322D7-5974-A64C-97E5-5150CB04509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81288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arli.illinois.edu/tech-services-qa-2021-03-24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70000" y="447675"/>
            <a:ext cx="2271713" cy="17033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A2322D7-5974-A64C-97E5-5150CB04509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ＭＳ Ｐゴシック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77431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70000" y="447675"/>
            <a:ext cx="2271713" cy="17033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>
                <a:cs typeface="Calibri"/>
              </a:rPr>
              <a:t>Sometimes the job of duplicate clean-up isn’t done when the records have been merged. Sometimes, the records might still not be up to date, or up to record standards, in which case additional work should be done.</a:t>
            </a:r>
          </a:p>
        </p:txBody>
      </p:sp>
    </p:spTree>
    <p:extLst>
      <p:ext uri="{BB962C8B-B14F-4D97-AF65-F5344CB8AC3E}">
        <p14:creationId xmlns:p14="http://schemas.microsoft.com/office/powerpoint/2010/main" val="25020004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70000" y="447675"/>
            <a:ext cx="2271713" cy="17033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Please type any</a:t>
            </a:r>
            <a:r>
              <a:rPr lang="en-US" baseline="0" dirty="0"/>
              <a:t> questions in the chat, or feel free to unmute to ask questions.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11904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70000" y="447675"/>
            <a:ext cx="2271713" cy="17033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37217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70000" y="447675"/>
            <a:ext cx="2271713" cy="17033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Jen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00894-D4C7-4176-BCDB-B30C355E07DC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67181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70000" y="447675"/>
            <a:ext cx="2271713" cy="17033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226940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70000" y="447675"/>
            <a:ext cx="2271713" cy="17033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060245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70000" y="447675"/>
            <a:ext cx="2271713" cy="17033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900315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70000" y="447675"/>
            <a:ext cx="2271713" cy="17033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030726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70000" y="447675"/>
            <a:ext cx="2271713" cy="17033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>
                <a:cs typeface="Calibri"/>
              </a:rPr>
              <a:t>Last March, we started shared tips on how to resolve duplicate records when you find them</a:t>
            </a:r>
          </a:p>
          <a:p>
            <a:endParaRPr lang="en-US" baseline="0" dirty="0">
              <a:cs typeface="Calibri"/>
            </a:endParaRPr>
          </a:p>
          <a:p>
            <a:r>
              <a:rPr lang="en-US" dirty="0">
                <a:hlinkClick r:id="rId3"/>
              </a:rPr>
              <a:t>https://www.carli.illinois.edu/tech-services-qa-2021-03-24</a:t>
            </a:r>
            <a:endParaRPr lang="en-US" dirty="0"/>
          </a:p>
          <a:p>
            <a:r>
              <a:rPr lang="en-US" dirty="0"/>
              <a:t>https://www.carli.illinois.edu/products-services/i-share/physical-res-man/cat_nz_merge</a:t>
            </a:r>
          </a:p>
          <a:p>
            <a:endParaRPr lang="en-US" baseline="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041495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70000" y="447675"/>
            <a:ext cx="2271713" cy="17033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266998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70000" y="447675"/>
            <a:ext cx="2271713" cy="17033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041495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5" name="Picture 17" descr="largepurplelogo-transparen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1525" y="1358900"/>
            <a:ext cx="2319338" cy="232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77000"/>
            <a:ext cx="914400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9" descr="CARLI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8513" y="3906838"/>
            <a:ext cx="223837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919195"/>
            <a:ext cx="7772400" cy="1079293"/>
          </a:xfrm>
        </p:spPr>
        <p:txBody>
          <a:bodyPr>
            <a:normAutofit/>
          </a:bodyPr>
          <a:lstStyle>
            <a:lvl1pPr>
              <a:defRPr sz="3200" cap="all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740693"/>
            <a:ext cx="6400800" cy="987225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91254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895850"/>
            <a:ext cx="9144000" cy="151288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 </a:t>
            </a:r>
          </a:p>
        </p:txBody>
      </p:sp>
      <p:sp>
        <p:nvSpPr>
          <p:cNvPr id="2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9144000" cy="4895272"/>
          </a:xfrm>
        </p:spPr>
        <p:txBody>
          <a:bodyPr rtlCol="0">
            <a:normAutofit/>
          </a:bodyPr>
          <a:lstStyle/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004455" y="5323454"/>
            <a:ext cx="7273636" cy="1362075"/>
          </a:xfrm>
        </p:spPr>
        <p:txBody>
          <a:bodyPr anchor="t">
            <a:normAutofit/>
          </a:bodyPr>
          <a:lstStyle>
            <a:lvl1pPr algn="l">
              <a:defRPr sz="2800" b="1" cap="all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idx="1"/>
          </p:nvPr>
        </p:nvSpPr>
        <p:spPr>
          <a:xfrm>
            <a:off x="1004455" y="4504306"/>
            <a:ext cx="7490258" cy="819148"/>
          </a:xfrm>
        </p:spPr>
        <p:txBody>
          <a:bodyPr anchor="b">
            <a:normAutofit/>
          </a:bodyPr>
          <a:lstStyle>
            <a:lvl1pPr marL="0" indent="0">
              <a:buNone/>
              <a:defRPr sz="16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485561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730750" y="0"/>
            <a:ext cx="4413250" cy="641508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 </a:t>
            </a:r>
          </a:p>
        </p:txBody>
      </p:sp>
      <p:sp>
        <p:nvSpPr>
          <p:cNvPr id="3" name="Title 1"/>
          <p:cNvSpPr>
            <a:spLocks noGrp="1"/>
          </p:cNvSpPr>
          <p:nvPr>
            <p:ph type="ctrTitle"/>
          </p:nvPr>
        </p:nvSpPr>
        <p:spPr>
          <a:xfrm>
            <a:off x="4936155" y="349638"/>
            <a:ext cx="3967255" cy="800046"/>
          </a:xfrm>
        </p:spPr>
        <p:txBody>
          <a:bodyPr>
            <a:normAutofit/>
          </a:bodyPr>
          <a:lstStyle>
            <a:lvl1pPr algn="l"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10"/>
          <p:cNvSpPr>
            <a:spLocks noGrp="1"/>
          </p:cNvSpPr>
          <p:nvPr>
            <p:ph sz="quarter" idx="10"/>
          </p:nvPr>
        </p:nvSpPr>
        <p:spPr>
          <a:xfrm>
            <a:off x="4935538" y="1243263"/>
            <a:ext cx="3967162" cy="501315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4673600" cy="3247320"/>
          </a:xfrm>
        </p:spPr>
        <p:txBody>
          <a:bodyPr rtlCol="0">
            <a:normAutofit/>
          </a:bodyPr>
          <a:lstStyle/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6" name="Picture Placeholder 14"/>
          <p:cNvSpPr>
            <a:spLocks noGrp="1"/>
          </p:cNvSpPr>
          <p:nvPr>
            <p:ph type="pic" sz="quarter" idx="12"/>
          </p:nvPr>
        </p:nvSpPr>
        <p:spPr>
          <a:xfrm>
            <a:off x="0" y="3313124"/>
            <a:ext cx="4673600" cy="3100388"/>
          </a:xfrm>
        </p:spPr>
        <p:txBody>
          <a:bodyPr rtlCol="0">
            <a:normAutofit/>
          </a:bodyPr>
          <a:lstStyle/>
          <a:p>
            <a:pPr lvl="0"/>
            <a:r>
              <a:rPr lang="en-US" noProof="0" dirty="0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18475905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730750" y="0"/>
            <a:ext cx="4413250" cy="641508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 </a:t>
            </a:r>
          </a:p>
        </p:txBody>
      </p:sp>
      <p:sp>
        <p:nvSpPr>
          <p:cNvPr id="3" name="Title 1"/>
          <p:cNvSpPr>
            <a:spLocks noGrp="1"/>
          </p:cNvSpPr>
          <p:nvPr>
            <p:ph type="ctrTitle"/>
          </p:nvPr>
        </p:nvSpPr>
        <p:spPr>
          <a:xfrm>
            <a:off x="4936155" y="349638"/>
            <a:ext cx="3967255" cy="800046"/>
          </a:xfrm>
        </p:spPr>
        <p:txBody>
          <a:bodyPr>
            <a:normAutofit/>
          </a:bodyPr>
          <a:lstStyle>
            <a:lvl1pPr algn="l"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10"/>
          <p:cNvSpPr>
            <a:spLocks noGrp="1"/>
          </p:cNvSpPr>
          <p:nvPr>
            <p:ph sz="quarter" idx="10"/>
          </p:nvPr>
        </p:nvSpPr>
        <p:spPr>
          <a:xfrm>
            <a:off x="4935538" y="1243263"/>
            <a:ext cx="3967162" cy="501315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4673600" cy="3247320"/>
          </a:xfrm>
        </p:spPr>
        <p:txBody>
          <a:bodyPr rtlCol="0">
            <a:normAutofit/>
          </a:bodyPr>
          <a:lstStyle/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6" name="Picture Placeholder 14"/>
          <p:cNvSpPr>
            <a:spLocks noGrp="1"/>
          </p:cNvSpPr>
          <p:nvPr>
            <p:ph type="pic" sz="quarter" idx="12"/>
          </p:nvPr>
        </p:nvSpPr>
        <p:spPr>
          <a:xfrm>
            <a:off x="0" y="3313124"/>
            <a:ext cx="4673600" cy="3100388"/>
          </a:xfrm>
        </p:spPr>
        <p:txBody>
          <a:bodyPr rtlCol="0">
            <a:normAutofit/>
          </a:bodyPr>
          <a:lstStyle/>
          <a:p>
            <a:pPr lvl="0"/>
            <a:r>
              <a:rPr lang="en-US" noProof="0" dirty="0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19995705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730750" y="0"/>
            <a:ext cx="4413250" cy="641508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 </a:t>
            </a:r>
          </a:p>
        </p:txBody>
      </p:sp>
      <p:sp>
        <p:nvSpPr>
          <p:cNvPr id="3" name="Title 1"/>
          <p:cNvSpPr>
            <a:spLocks noGrp="1"/>
          </p:cNvSpPr>
          <p:nvPr>
            <p:ph type="ctrTitle"/>
          </p:nvPr>
        </p:nvSpPr>
        <p:spPr>
          <a:xfrm>
            <a:off x="4936155" y="349638"/>
            <a:ext cx="3967255" cy="800046"/>
          </a:xfrm>
        </p:spPr>
        <p:txBody>
          <a:bodyPr>
            <a:normAutofit/>
          </a:bodyPr>
          <a:lstStyle>
            <a:lvl1pPr algn="l"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10"/>
          <p:cNvSpPr>
            <a:spLocks noGrp="1"/>
          </p:cNvSpPr>
          <p:nvPr>
            <p:ph sz="quarter" idx="10"/>
          </p:nvPr>
        </p:nvSpPr>
        <p:spPr>
          <a:xfrm>
            <a:off x="4935538" y="1243263"/>
            <a:ext cx="3967162" cy="501315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4673600" cy="3247320"/>
          </a:xfrm>
        </p:spPr>
        <p:txBody>
          <a:bodyPr rtlCol="0">
            <a:normAutofit/>
          </a:bodyPr>
          <a:lstStyle/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6" name="Picture Placeholder 14"/>
          <p:cNvSpPr>
            <a:spLocks noGrp="1"/>
          </p:cNvSpPr>
          <p:nvPr>
            <p:ph type="pic" sz="quarter" idx="12"/>
          </p:nvPr>
        </p:nvSpPr>
        <p:spPr>
          <a:xfrm>
            <a:off x="0" y="3313124"/>
            <a:ext cx="4673600" cy="3100388"/>
          </a:xfrm>
        </p:spPr>
        <p:txBody>
          <a:bodyPr rtlCol="0">
            <a:normAutofit/>
          </a:bodyPr>
          <a:lstStyle/>
          <a:p>
            <a:pPr lvl="0"/>
            <a:r>
              <a:rPr lang="en-US" noProof="0" dirty="0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28368280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730750" y="0"/>
            <a:ext cx="4413250" cy="6415088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 </a:t>
            </a:r>
          </a:p>
        </p:txBody>
      </p:sp>
      <p:sp>
        <p:nvSpPr>
          <p:cNvPr id="3" name="Title 1"/>
          <p:cNvSpPr>
            <a:spLocks noGrp="1"/>
          </p:cNvSpPr>
          <p:nvPr>
            <p:ph type="ctrTitle"/>
          </p:nvPr>
        </p:nvSpPr>
        <p:spPr>
          <a:xfrm>
            <a:off x="4936155" y="349638"/>
            <a:ext cx="3967255" cy="800046"/>
          </a:xfrm>
        </p:spPr>
        <p:txBody>
          <a:bodyPr>
            <a:normAutofit/>
          </a:bodyPr>
          <a:lstStyle>
            <a:lvl1pPr algn="l"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10"/>
          <p:cNvSpPr>
            <a:spLocks noGrp="1"/>
          </p:cNvSpPr>
          <p:nvPr>
            <p:ph sz="quarter" idx="10"/>
          </p:nvPr>
        </p:nvSpPr>
        <p:spPr>
          <a:xfrm>
            <a:off x="4935538" y="1243263"/>
            <a:ext cx="3967162" cy="501315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4673600" cy="3247320"/>
          </a:xfrm>
        </p:spPr>
        <p:txBody>
          <a:bodyPr rtlCol="0">
            <a:normAutofit/>
          </a:bodyPr>
          <a:lstStyle/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6" name="Picture Placeholder 14"/>
          <p:cNvSpPr>
            <a:spLocks noGrp="1"/>
          </p:cNvSpPr>
          <p:nvPr>
            <p:ph type="pic" sz="quarter" idx="12"/>
          </p:nvPr>
        </p:nvSpPr>
        <p:spPr>
          <a:xfrm>
            <a:off x="0" y="3313124"/>
            <a:ext cx="4673600" cy="3100388"/>
          </a:xfrm>
        </p:spPr>
        <p:txBody>
          <a:bodyPr rtlCol="0">
            <a:normAutofit/>
          </a:bodyPr>
          <a:lstStyle/>
          <a:p>
            <a:pPr lvl="0"/>
            <a:r>
              <a:rPr lang="en-US" noProof="0" dirty="0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1805342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730750" y="0"/>
            <a:ext cx="4413250" cy="641508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 </a:t>
            </a:r>
          </a:p>
        </p:txBody>
      </p:sp>
      <p:sp>
        <p:nvSpPr>
          <p:cNvPr id="3" name="Title 1"/>
          <p:cNvSpPr>
            <a:spLocks noGrp="1"/>
          </p:cNvSpPr>
          <p:nvPr>
            <p:ph type="ctrTitle"/>
          </p:nvPr>
        </p:nvSpPr>
        <p:spPr>
          <a:xfrm>
            <a:off x="4936155" y="349638"/>
            <a:ext cx="3967255" cy="800046"/>
          </a:xfrm>
        </p:spPr>
        <p:txBody>
          <a:bodyPr>
            <a:normAutofit/>
          </a:bodyPr>
          <a:lstStyle>
            <a:lvl1pPr algn="l"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10"/>
          <p:cNvSpPr>
            <a:spLocks noGrp="1"/>
          </p:cNvSpPr>
          <p:nvPr>
            <p:ph sz="quarter" idx="10"/>
          </p:nvPr>
        </p:nvSpPr>
        <p:spPr>
          <a:xfrm>
            <a:off x="4935538" y="1243263"/>
            <a:ext cx="3967162" cy="501315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4673600" cy="3247320"/>
          </a:xfrm>
        </p:spPr>
        <p:txBody>
          <a:bodyPr rtlCol="0">
            <a:normAutofit/>
          </a:bodyPr>
          <a:lstStyle/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6" name="Picture Placeholder 14"/>
          <p:cNvSpPr>
            <a:spLocks noGrp="1"/>
          </p:cNvSpPr>
          <p:nvPr>
            <p:ph type="pic" sz="quarter" idx="12"/>
          </p:nvPr>
        </p:nvSpPr>
        <p:spPr>
          <a:xfrm>
            <a:off x="0" y="3313124"/>
            <a:ext cx="4673600" cy="3100388"/>
          </a:xfrm>
        </p:spPr>
        <p:txBody>
          <a:bodyPr rtlCol="0">
            <a:normAutofit/>
          </a:bodyPr>
          <a:lstStyle/>
          <a:p>
            <a:pPr lvl="0"/>
            <a:r>
              <a:rPr lang="en-US" noProof="0" dirty="0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35684077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9525"/>
            <a:ext cx="9144000" cy="381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 </a:t>
            </a:r>
          </a:p>
        </p:txBody>
      </p:sp>
      <p:sp>
        <p:nvSpPr>
          <p:cNvPr id="2" name="Content Placeholder 2"/>
          <p:cNvSpPr>
            <a:spLocks noGrp="1"/>
          </p:cNvSpPr>
          <p:nvPr>
            <p:ph idx="1"/>
          </p:nvPr>
        </p:nvSpPr>
        <p:spPr>
          <a:xfrm>
            <a:off x="312057" y="759030"/>
            <a:ext cx="4733307" cy="54408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30415" y="-94785"/>
            <a:ext cx="8229600" cy="602796"/>
          </a:xfrm>
        </p:spPr>
        <p:txBody>
          <a:bodyPr>
            <a:normAutofit/>
          </a:bodyPr>
          <a:lstStyle>
            <a:lvl1pPr>
              <a:defRPr sz="1600" cap="all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Chart Placeholder 9"/>
          <p:cNvSpPr>
            <a:spLocks noGrp="1"/>
          </p:cNvSpPr>
          <p:nvPr>
            <p:ph type="chart" sz="quarter" idx="10"/>
          </p:nvPr>
        </p:nvSpPr>
        <p:spPr>
          <a:xfrm>
            <a:off x="5160963" y="758825"/>
            <a:ext cx="3763962" cy="2473325"/>
          </a:xfrm>
        </p:spPr>
        <p:txBody>
          <a:bodyPr rtlCol="0">
            <a:normAutofit/>
          </a:bodyPr>
          <a:lstStyle/>
          <a:p>
            <a:pPr lvl="0"/>
            <a:r>
              <a:rPr lang="en-US" noProof="0" dirty="0"/>
              <a:t>Click icon to add chart</a:t>
            </a:r>
          </a:p>
        </p:txBody>
      </p:sp>
      <p:sp>
        <p:nvSpPr>
          <p:cNvPr id="6" name="Picture Placeholder 11"/>
          <p:cNvSpPr>
            <a:spLocks noGrp="1"/>
          </p:cNvSpPr>
          <p:nvPr>
            <p:ph type="pic" sz="quarter" idx="11"/>
          </p:nvPr>
        </p:nvSpPr>
        <p:spPr>
          <a:xfrm>
            <a:off x="5160963" y="3394075"/>
            <a:ext cx="3763962" cy="2805113"/>
          </a:xfrm>
        </p:spPr>
        <p:txBody>
          <a:bodyPr rtlCol="0">
            <a:normAutofit/>
          </a:bodyPr>
          <a:lstStyle/>
          <a:p>
            <a:pPr lvl="0"/>
            <a:r>
              <a:rPr lang="en-US" noProof="0" dirty="0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35611009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-9525"/>
            <a:ext cx="9144000" cy="381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 </a:t>
            </a:r>
          </a:p>
        </p:txBody>
      </p:sp>
      <p:sp>
        <p:nvSpPr>
          <p:cNvPr id="2" name="Content Placeholder 2"/>
          <p:cNvSpPr>
            <a:spLocks noGrp="1"/>
          </p:cNvSpPr>
          <p:nvPr>
            <p:ph idx="1"/>
          </p:nvPr>
        </p:nvSpPr>
        <p:spPr>
          <a:xfrm>
            <a:off x="312057" y="1397001"/>
            <a:ext cx="8497125" cy="376381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230415" y="-94785"/>
            <a:ext cx="8229600" cy="602796"/>
          </a:xfrm>
        </p:spPr>
        <p:txBody>
          <a:bodyPr>
            <a:normAutofit/>
          </a:bodyPr>
          <a:lstStyle>
            <a:lvl1pPr>
              <a:defRPr sz="1600" cap="all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CARLI Alma/primo VE kickoff webinar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AC080E6-33F4-104F-8C1A-6F3E368DDBC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159500"/>
            <a:ext cx="1765300" cy="69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843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-9525"/>
            <a:ext cx="9144000" cy="381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 </a:t>
            </a:r>
          </a:p>
        </p:txBody>
      </p:sp>
      <p:sp>
        <p:nvSpPr>
          <p:cNvPr id="2" name="Content Placeholder 2"/>
          <p:cNvSpPr>
            <a:spLocks noGrp="1"/>
          </p:cNvSpPr>
          <p:nvPr>
            <p:ph idx="1"/>
          </p:nvPr>
        </p:nvSpPr>
        <p:spPr>
          <a:xfrm>
            <a:off x="312057" y="5369700"/>
            <a:ext cx="8497125" cy="864845"/>
          </a:xfrm>
        </p:spPr>
        <p:txBody>
          <a:bodyPr/>
          <a:lstStyle>
            <a:lvl1pPr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30415" y="-94785"/>
            <a:ext cx="8229600" cy="602796"/>
          </a:xfrm>
        </p:spPr>
        <p:txBody>
          <a:bodyPr>
            <a:normAutofit/>
          </a:bodyPr>
          <a:lstStyle>
            <a:lvl1pPr>
              <a:defRPr sz="1600" cap="all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Chart Placeholder 4"/>
          <p:cNvSpPr>
            <a:spLocks noGrp="1"/>
          </p:cNvSpPr>
          <p:nvPr>
            <p:ph type="chart" sz="quarter" idx="10"/>
          </p:nvPr>
        </p:nvSpPr>
        <p:spPr>
          <a:xfrm>
            <a:off x="312057" y="1004888"/>
            <a:ext cx="8496981" cy="4144962"/>
          </a:xfrm>
        </p:spPr>
        <p:txBody>
          <a:bodyPr rtlCol="0">
            <a:normAutofit/>
          </a:bodyPr>
          <a:lstStyle/>
          <a:p>
            <a:pPr lvl="0"/>
            <a:r>
              <a:rPr lang="en-US" noProof="0" dirty="0"/>
              <a:t>Click icon to add chart</a:t>
            </a:r>
          </a:p>
        </p:txBody>
      </p:sp>
    </p:spTree>
    <p:extLst>
      <p:ext uri="{BB962C8B-B14F-4D97-AF65-F5344CB8AC3E}">
        <p14:creationId xmlns:p14="http://schemas.microsoft.com/office/powerpoint/2010/main" val="16448179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491038" cy="6384925"/>
          </a:xfrm>
        </p:spPr>
        <p:txBody>
          <a:bodyPr rtlCol="0">
            <a:normAutofit/>
          </a:bodyPr>
          <a:lstStyle/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3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4572001" y="0"/>
            <a:ext cx="4572000" cy="3290888"/>
          </a:xfrm>
        </p:spPr>
        <p:txBody>
          <a:bodyPr rtlCol="0">
            <a:normAutofit/>
          </a:bodyPr>
          <a:lstStyle/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4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4572000" y="3371997"/>
            <a:ext cx="4572000" cy="3012927"/>
          </a:xfrm>
        </p:spPr>
        <p:txBody>
          <a:bodyPr rtlCol="0">
            <a:normAutofit/>
          </a:bodyPr>
          <a:lstStyle/>
          <a:p>
            <a:pPr lvl="0"/>
            <a:r>
              <a:rPr lang="en-US" noProof="0" dirty="0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15585959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5" name="Picture 17" descr="largepurplelogo-transparen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9" y="9769"/>
            <a:ext cx="5857875" cy="5868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8" descr="eResources-stacked-whit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5175" y="2741613"/>
            <a:ext cx="5056188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0" y="6646863"/>
            <a:ext cx="9144000" cy="21113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919195"/>
            <a:ext cx="7772400" cy="1079293"/>
          </a:xfrm>
        </p:spPr>
        <p:txBody>
          <a:bodyPr>
            <a:normAutofit/>
          </a:bodyPr>
          <a:lstStyle>
            <a:lvl1pPr>
              <a:defRPr sz="3200" cap="all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740693"/>
            <a:ext cx="6400800" cy="987225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735013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7B19A0C-A8B8-419E-B2A7-B11FF2A1C3AA}"/>
              </a:ext>
            </a:extLst>
          </p:cNvPr>
          <p:cNvSpPr/>
          <p:nvPr/>
        </p:nvSpPr>
        <p:spPr>
          <a:xfrm>
            <a:off x="6299838" y="1028735"/>
            <a:ext cx="2844162" cy="5305847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2">
            <a:extLst>
              <a:ext uri="{FF2B5EF4-FFF2-40B4-BE49-F238E27FC236}">
                <a16:creationId xmlns:a16="http://schemas.microsoft.com/office/drawing/2014/main" id="{A054B965-4D7C-4CBD-8A94-7852BE4E4573}"/>
              </a:ext>
            </a:extLst>
          </p:cNvPr>
          <p:cNvSpPr/>
          <p:nvPr/>
        </p:nvSpPr>
        <p:spPr>
          <a:xfrm rot="16200000">
            <a:off x="5977868" y="2766399"/>
            <a:ext cx="4602537" cy="1729729"/>
          </a:xfrm>
          <a:custGeom>
            <a:avLst/>
            <a:gdLst>
              <a:gd name="connsiteX0" fmla="*/ 0 w 3384376"/>
              <a:gd name="connsiteY0" fmla="*/ 1692188 h 3384376"/>
              <a:gd name="connsiteX1" fmla="*/ 1692188 w 3384376"/>
              <a:gd name="connsiteY1" fmla="*/ 0 h 3384376"/>
              <a:gd name="connsiteX2" fmla="*/ 3384376 w 3384376"/>
              <a:gd name="connsiteY2" fmla="*/ 1692188 h 3384376"/>
              <a:gd name="connsiteX3" fmla="*/ 1692188 w 3384376"/>
              <a:gd name="connsiteY3" fmla="*/ 3384376 h 3384376"/>
              <a:gd name="connsiteX4" fmla="*/ 0 w 3384376"/>
              <a:gd name="connsiteY4" fmla="*/ 1692188 h 3384376"/>
              <a:gd name="connsiteX0" fmla="*/ 0 w 3384376"/>
              <a:gd name="connsiteY0" fmla="*/ 1692188 h 1903711"/>
              <a:gd name="connsiteX1" fmla="*/ 1692188 w 3384376"/>
              <a:gd name="connsiteY1" fmla="*/ 0 h 1903711"/>
              <a:gd name="connsiteX2" fmla="*/ 3384376 w 3384376"/>
              <a:gd name="connsiteY2" fmla="*/ 1692188 h 1903711"/>
              <a:gd name="connsiteX3" fmla="*/ 0 w 3384376"/>
              <a:gd name="connsiteY3" fmla="*/ 1692188 h 1903711"/>
              <a:gd name="connsiteX0" fmla="*/ 0 w 3384376"/>
              <a:gd name="connsiteY0" fmla="*/ 1692188 h 1903711"/>
              <a:gd name="connsiteX1" fmla="*/ 1692188 w 3384376"/>
              <a:gd name="connsiteY1" fmla="*/ 0 h 1903711"/>
              <a:gd name="connsiteX2" fmla="*/ 3384376 w 3384376"/>
              <a:gd name="connsiteY2" fmla="*/ 1692188 h 1903711"/>
              <a:gd name="connsiteX3" fmla="*/ 0 w 3384376"/>
              <a:gd name="connsiteY3" fmla="*/ 1692188 h 1903711"/>
              <a:gd name="connsiteX0" fmla="*/ 0 w 3384376"/>
              <a:gd name="connsiteY0" fmla="*/ 1692188 h 1814829"/>
              <a:gd name="connsiteX1" fmla="*/ 1692188 w 3384376"/>
              <a:gd name="connsiteY1" fmla="*/ 0 h 1814829"/>
              <a:gd name="connsiteX2" fmla="*/ 3384376 w 3384376"/>
              <a:gd name="connsiteY2" fmla="*/ 1692188 h 1814829"/>
              <a:gd name="connsiteX3" fmla="*/ 0 w 3384376"/>
              <a:gd name="connsiteY3" fmla="*/ 1692188 h 1814829"/>
              <a:gd name="connsiteX0" fmla="*/ 0 w 3384376"/>
              <a:gd name="connsiteY0" fmla="*/ 1692188 h 1692188"/>
              <a:gd name="connsiteX1" fmla="*/ 1692188 w 3384376"/>
              <a:gd name="connsiteY1" fmla="*/ 0 h 1692188"/>
              <a:gd name="connsiteX2" fmla="*/ 3384376 w 3384376"/>
              <a:gd name="connsiteY2" fmla="*/ 1692188 h 1692188"/>
              <a:gd name="connsiteX3" fmla="*/ 0 w 3384376"/>
              <a:gd name="connsiteY3" fmla="*/ 1692188 h 1692188"/>
              <a:gd name="connsiteX0" fmla="*/ 0 w 3384376"/>
              <a:gd name="connsiteY0" fmla="*/ 1692188 h 1693100"/>
              <a:gd name="connsiteX1" fmla="*/ 1692188 w 3384376"/>
              <a:gd name="connsiteY1" fmla="*/ 0 h 1693100"/>
              <a:gd name="connsiteX2" fmla="*/ 3384376 w 3384376"/>
              <a:gd name="connsiteY2" fmla="*/ 1692188 h 1693100"/>
              <a:gd name="connsiteX3" fmla="*/ 0 w 3384376"/>
              <a:gd name="connsiteY3" fmla="*/ 1692188 h 1693100"/>
              <a:gd name="connsiteX0" fmla="*/ 0 w 3384376"/>
              <a:gd name="connsiteY0" fmla="*/ 1692188 h 1710927"/>
              <a:gd name="connsiteX1" fmla="*/ 1692188 w 3384376"/>
              <a:gd name="connsiteY1" fmla="*/ 0 h 1710927"/>
              <a:gd name="connsiteX2" fmla="*/ 3384376 w 3384376"/>
              <a:gd name="connsiteY2" fmla="*/ 1692188 h 1710927"/>
              <a:gd name="connsiteX3" fmla="*/ 0 w 3384376"/>
              <a:gd name="connsiteY3" fmla="*/ 1692188 h 1710927"/>
              <a:gd name="connsiteX0" fmla="*/ 0 w 3384376"/>
              <a:gd name="connsiteY0" fmla="*/ 1692188 h 1695892"/>
              <a:gd name="connsiteX1" fmla="*/ 1692188 w 3384376"/>
              <a:gd name="connsiteY1" fmla="*/ 0 h 1695892"/>
              <a:gd name="connsiteX2" fmla="*/ 3384376 w 3384376"/>
              <a:gd name="connsiteY2" fmla="*/ 1692188 h 1695892"/>
              <a:gd name="connsiteX3" fmla="*/ 0 w 3384376"/>
              <a:gd name="connsiteY3" fmla="*/ 1692188 h 1695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4376" h="1695892">
                <a:moveTo>
                  <a:pt x="0" y="1692188"/>
                </a:moveTo>
                <a:cubicBezTo>
                  <a:pt x="0" y="757618"/>
                  <a:pt x="757618" y="0"/>
                  <a:pt x="1692188" y="0"/>
                </a:cubicBezTo>
                <a:cubicBezTo>
                  <a:pt x="2626758" y="0"/>
                  <a:pt x="3384376" y="757618"/>
                  <a:pt x="3384376" y="1692188"/>
                </a:cubicBezTo>
                <a:cubicBezTo>
                  <a:pt x="2967264" y="1697127"/>
                  <a:pt x="614541" y="1697128"/>
                  <a:pt x="0" y="1692188"/>
                </a:cubicBezTo>
                <a:close/>
              </a:path>
            </a:pathLst>
          </a:custGeom>
          <a:solidFill>
            <a:srgbClr val="69AE04">
              <a:alpha val="2784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C9C715B-D967-4E36-BF64-BCDC51CCC933}"/>
              </a:ext>
            </a:extLst>
          </p:cNvPr>
          <p:cNvSpPr/>
          <p:nvPr/>
        </p:nvSpPr>
        <p:spPr>
          <a:xfrm>
            <a:off x="6430856" y="4401520"/>
            <a:ext cx="2790417" cy="933648"/>
          </a:xfrm>
          <a:prstGeom prst="ellipse">
            <a:avLst/>
          </a:prstGeom>
          <a:solidFill>
            <a:srgbClr val="3B3838">
              <a:alpha val="63137"/>
            </a:srgb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E1C76B0-BAB5-40E3-8F2D-49772D08415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1549" y="2491161"/>
            <a:ext cx="2340297" cy="2389459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1C146586-7EC2-481D-848F-8CE41EB2DE6C}" type="slidenum">
              <a:rPr lang="en-US" smtClean="0"/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93888"/>
            <a:ext cx="8424936" cy="76808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6" y="1028735"/>
            <a:ext cx="5812091" cy="5305847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944629C-E00E-40AD-9E02-386DE4F471DB}"/>
              </a:ext>
            </a:extLst>
          </p:cNvPr>
          <p:cNvGrpSpPr/>
          <p:nvPr/>
        </p:nvGrpSpPr>
        <p:grpSpPr>
          <a:xfrm rot="20150758">
            <a:off x="8338215" y="1325627"/>
            <a:ext cx="472480" cy="663649"/>
            <a:chOff x="-612775" y="963613"/>
            <a:chExt cx="3444876" cy="3629025"/>
          </a:xfrm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7975AE38-AE2E-4691-97A1-74CA9E5F2F1E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7575" y="1747838"/>
              <a:ext cx="644525" cy="2060575"/>
            </a:xfrm>
            <a:custGeom>
              <a:avLst/>
              <a:gdLst>
                <a:gd name="T0" fmla="*/ 406 w 406"/>
                <a:gd name="T1" fmla="*/ 0 h 1298"/>
                <a:gd name="T2" fmla="*/ 406 w 406"/>
                <a:gd name="T3" fmla="*/ 1298 h 1298"/>
                <a:gd name="T4" fmla="*/ 0 w 406"/>
                <a:gd name="T5" fmla="*/ 762 h 1298"/>
                <a:gd name="T6" fmla="*/ 406 w 406"/>
                <a:gd name="T7" fmla="*/ 0 h 1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6" h="1298">
                  <a:moveTo>
                    <a:pt x="406" y="0"/>
                  </a:moveTo>
                  <a:lnTo>
                    <a:pt x="406" y="1298"/>
                  </a:lnTo>
                  <a:lnTo>
                    <a:pt x="0" y="762"/>
                  </a:lnTo>
                  <a:lnTo>
                    <a:pt x="406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17894C6C-1669-4002-9F34-7726D568327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1192213"/>
              <a:ext cx="1716088" cy="1765300"/>
            </a:xfrm>
            <a:custGeom>
              <a:avLst/>
              <a:gdLst>
                <a:gd name="T0" fmla="*/ 1081 w 1081"/>
                <a:gd name="T1" fmla="*/ 350 h 1112"/>
                <a:gd name="T2" fmla="*/ 675 w 1081"/>
                <a:gd name="T3" fmla="*/ 1112 h 1112"/>
                <a:gd name="T4" fmla="*/ 0 w 1081"/>
                <a:gd name="T5" fmla="*/ 0 h 1112"/>
                <a:gd name="T6" fmla="*/ 1081 w 1081"/>
                <a:gd name="T7" fmla="*/ 350 h 1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112">
                  <a:moveTo>
                    <a:pt x="1081" y="350"/>
                  </a:moveTo>
                  <a:lnTo>
                    <a:pt x="675" y="1112"/>
                  </a:lnTo>
                  <a:lnTo>
                    <a:pt x="0" y="0"/>
                  </a:lnTo>
                  <a:lnTo>
                    <a:pt x="1081" y="35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17" name="Freeform 7">
              <a:extLst>
                <a:ext uri="{FF2B5EF4-FFF2-40B4-BE49-F238E27FC236}">
                  <a16:creationId xmlns:a16="http://schemas.microsoft.com/office/drawing/2014/main" id="{3E7CEAEF-217C-47AF-B3C6-0030A07FB0C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2957513"/>
              <a:ext cx="1716088" cy="1635125"/>
            </a:xfrm>
            <a:custGeom>
              <a:avLst/>
              <a:gdLst>
                <a:gd name="T0" fmla="*/ 675 w 1081"/>
                <a:gd name="T1" fmla="*/ 0 h 1030"/>
                <a:gd name="T2" fmla="*/ 1081 w 1081"/>
                <a:gd name="T3" fmla="*/ 536 h 1030"/>
                <a:gd name="T4" fmla="*/ 0 w 1081"/>
                <a:gd name="T5" fmla="*/ 1030 h 1030"/>
                <a:gd name="T6" fmla="*/ 675 w 1081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030">
                  <a:moveTo>
                    <a:pt x="675" y="0"/>
                  </a:moveTo>
                  <a:lnTo>
                    <a:pt x="1081" y="536"/>
                  </a:lnTo>
                  <a:lnTo>
                    <a:pt x="0" y="1030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18" name="Freeform 8">
              <a:extLst>
                <a:ext uri="{FF2B5EF4-FFF2-40B4-BE49-F238E27FC236}">
                  <a16:creationId xmlns:a16="http://schemas.microsoft.com/office/drawing/2014/main" id="{760B81A0-E1DA-441B-BA64-7EB102E5170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963613"/>
              <a:ext cx="1716088" cy="784225"/>
            </a:xfrm>
            <a:custGeom>
              <a:avLst/>
              <a:gdLst>
                <a:gd name="T0" fmla="*/ 1081 w 1081"/>
                <a:gd name="T1" fmla="*/ 494 h 494"/>
                <a:gd name="T2" fmla="*/ 0 w 1081"/>
                <a:gd name="T3" fmla="*/ 144 h 494"/>
                <a:gd name="T4" fmla="*/ 6 w 1081"/>
                <a:gd name="T5" fmla="*/ 0 h 494"/>
                <a:gd name="T6" fmla="*/ 1081 w 1081"/>
                <a:gd name="T7" fmla="*/ 494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494">
                  <a:moveTo>
                    <a:pt x="1081" y="494"/>
                  </a:moveTo>
                  <a:lnTo>
                    <a:pt x="0" y="144"/>
                  </a:lnTo>
                  <a:lnTo>
                    <a:pt x="6" y="0"/>
                  </a:lnTo>
                  <a:lnTo>
                    <a:pt x="1081" y="49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19" name="Freeform 9">
              <a:extLst>
                <a:ext uri="{FF2B5EF4-FFF2-40B4-BE49-F238E27FC236}">
                  <a16:creationId xmlns:a16="http://schemas.microsoft.com/office/drawing/2014/main" id="{50AD70A0-424D-43E5-AC3D-F0E19CCBA5B3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1192213"/>
              <a:ext cx="2143125" cy="1774825"/>
            </a:xfrm>
            <a:custGeom>
              <a:avLst/>
              <a:gdLst>
                <a:gd name="T0" fmla="*/ 675 w 1350"/>
                <a:gd name="T1" fmla="*/ 0 h 1118"/>
                <a:gd name="T2" fmla="*/ 1350 w 1350"/>
                <a:gd name="T3" fmla="*/ 1112 h 1118"/>
                <a:gd name="T4" fmla="*/ 0 w 1350"/>
                <a:gd name="T5" fmla="*/ 1118 h 1118"/>
                <a:gd name="T6" fmla="*/ 675 w 1350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118">
                  <a:moveTo>
                    <a:pt x="675" y="0"/>
                  </a:moveTo>
                  <a:lnTo>
                    <a:pt x="1350" y="1112"/>
                  </a:lnTo>
                  <a:lnTo>
                    <a:pt x="0" y="1118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20" name="Freeform 10">
              <a:extLst>
                <a:ext uri="{FF2B5EF4-FFF2-40B4-BE49-F238E27FC236}">
                  <a16:creationId xmlns:a16="http://schemas.microsoft.com/office/drawing/2014/main" id="{65F131CE-1FD4-475F-B93C-C77E74E1E63C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2957513"/>
              <a:ext cx="2143125" cy="1635125"/>
            </a:xfrm>
            <a:custGeom>
              <a:avLst/>
              <a:gdLst>
                <a:gd name="T0" fmla="*/ 1350 w 1350"/>
                <a:gd name="T1" fmla="*/ 0 h 1030"/>
                <a:gd name="T2" fmla="*/ 675 w 1350"/>
                <a:gd name="T3" fmla="*/ 1030 h 1030"/>
                <a:gd name="T4" fmla="*/ 0 w 1350"/>
                <a:gd name="T5" fmla="*/ 6 h 1030"/>
                <a:gd name="T6" fmla="*/ 1350 w 1350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030">
                  <a:moveTo>
                    <a:pt x="1350" y="0"/>
                  </a:moveTo>
                  <a:lnTo>
                    <a:pt x="675" y="1030"/>
                  </a:lnTo>
                  <a:lnTo>
                    <a:pt x="0" y="6"/>
                  </a:lnTo>
                  <a:lnTo>
                    <a:pt x="135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21" name="Freeform 11">
              <a:extLst>
                <a:ext uri="{FF2B5EF4-FFF2-40B4-BE49-F238E27FC236}">
                  <a16:creationId xmlns:a16="http://schemas.microsoft.com/office/drawing/2014/main" id="{96B31396-9E3E-4605-85A7-D4FA114EC4B7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963613"/>
              <a:ext cx="1738313" cy="774700"/>
            </a:xfrm>
            <a:custGeom>
              <a:avLst/>
              <a:gdLst>
                <a:gd name="T0" fmla="*/ 1095 w 1095"/>
                <a:gd name="T1" fmla="*/ 0 h 488"/>
                <a:gd name="T2" fmla="*/ 1089 w 1095"/>
                <a:gd name="T3" fmla="*/ 144 h 488"/>
                <a:gd name="T4" fmla="*/ 0 w 1095"/>
                <a:gd name="T5" fmla="*/ 488 h 488"/>
                <a:gd name="T6" fmla="*/ 1095 w 1095"/>
                <a:gd name="T7" fmla="*/ 0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5" h="488">
                  <a:moveTo>
                    <a:pt x="1095" y="0"/>
                  </a:moveTo>
                  <a:lnTo>
                    <a:pt x="1089" y="144"/>
                  </a:lnTo>
                  <a:lnTo>
                    <a:pt x="0" y="488"/>
                  </a:lnTo>
                  <a:lnTo>
                    <a:pt x="109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22" name="Freeform 12">
              <a:extLst>
                <a:ext uri="{FF2B5EF4-FFF2-40B4-BE49-F238E27FC236}">
                  <a16:creationId xmlns:a16="http://schemas.microsoft.com/office/drawing/2014/main" id="{038760B6-4F38-43A6-B465-B39FC9C62D97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192213"/>
              <a:ext cx="1728788" cy="1774825"/>
            </a:xfrm>
            <a:custGeom>
              <a:avLst/>
              <a:gdLst>
                <a:gd name="T0" fmla="*/ 1089 w 1089"/>
                <a:gd name="T1" fmla="*/ 0 h 1118"/>
                <a:gd name="T2" fmla="*/ 414 w 1089"/>
                <a:gd name="T3" fmla="*/ 1118 h 1118"/>
                <a:gd name="T4" fmla="*/ 0 w 1089"/>
                <a:gd name="T5" fmla="*/ 344 h 1118"/>
                <a:gd name="T6" fmla="*/ 1089 w 1089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118">
                  <a:moveTo>
                    <a:pt x="1089" y="0"/>
                  </a:moveTo>
                  <a:lnTo>
                    <a:pt x="414" y="1118"/>
                  </a:lnTo>
                  <a:lnTo>
                    <a:pt x="0" y="344"/>
                  </a:lnTo>
                  <a:lnTo>
                    <a:pt x="1089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23" name="Freeform 13">
              <a:extLst>
                <a:ext uri="{FF2B5EF4-FFF2-40B4-BE49-F238E27FC236}">
                  <a16:creationId xmlns:a16="http://schemas.microsoft.com/office/drawing/2014/main" id="{9AD02D62-41A2-4F7A-98A2-3722F46274D9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2967038"/>
              <a:ext cx="1728788" cy="1625600"/>
            </a:xfrm>
            <a:custGeom>
              <a:avLst/>
              <a:gdLst>
                <a:gd name="T0" fmla="*/ 414 w 1089"/>
                <a:gd name="T1" fmla="*/ 0 h 1024"/>
                <a:gd name="T2" fmla="*/ 1089 w 1089"/>
                <a:gd name="T3" fmla="*/ 1024 h 1024"/>
                <a:gd name="T4" fmla="*/ 0 w 1089"/>
                <a:gd name="T5" fmla="*/ 562 h 1024"/>
                <a:gd name="T6" fmla="*/ 414 w 1089"/>
                <a:gd name="T7" fmla="*/ 0 h 10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024">
                  <a:moveTo>
                    <a:pt x="414" y="0"/>
                  </a:moveTo>
                  <a:lnTo>
                    <a:pt x="1089" y="1024"/>
                  </a:lnTo>
                  <a:lnTo>
                    <a:pt x="0" y="562"/>
                  </a:lnTo>
                  <a:lnTo>
                    <a:pt x="414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24" name="Freeform 14">
              <a:extLst>
                <a:ext uri="{FF2B5EF4-FFF2-40B4-BE49-F238E27FC236}">
                  <a16:creationId xmlns:a16="http://schemas.microsoft.com/office/drawing/2014/main" id="{07A7E9CA-4C4E-4A21-BA8C-F625C6148850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738313"/>
              <a:ext cx="657225" cy="2120900"/>
            </a:xfrm>
            <a:custGeom>
              <a:avLst/>
              <a:gdLst>
                <a:gd name="T0" fmla="*/ 0 w 414"/>
                <a:gd name="T1" fmla="*/ 0 h 1336"/>
                <a:gd name="T2" fmla="*/ 414 w 414"/>
                <a:gd name="T3" fmla="*/ 774 h 1336"/>
                <a:gd name="T4" fmla="*/ 0 w 414"/>
                <a:gd name="T5" fmla="*/ 1336 h 1336"/>
                <a:gd name="T6" fmla="*/ 0 w 414"/>
                <a:gd name="T7" fmla="*/ 0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4" h="1336">
                  <a:moveTo>
                    <a:pt x="0" y="0"/>
                  </a:moveTo>
                  <a:lnTo>
                    <a:pt x="414" y="774"/>
                  </a:lnTo>
                  <a:lnTo>
                    <a:pt x="0" y="1336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25" name="Freeform 15">
              <a:extLst>
                <a:ext uri="{FF2B5EF4-FFF2-40B4-BE49-F238E27FC236}">
                  <a16:creationId xmlns:a16="http://schemas.microsoft.com/office/drawing/2014/main" id="{994338F8-2C0C-4AA7-BBEC-7F55C21AFC2A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113" y="963613"/>
              <a:ext cx="2055813" cy="1358900"/>
            </a:xfrm>
            <a:custGeom>
              <a:avLst/>
              <a:gdLst>
                <a:gd name="T0" fmla="*/ 546 w 1295"/>
                <a:gd name="T1" fmla="*/ 164 h 856"/>
                <a:gd name="T2" fmla="*/ 106 w 1295"/>
                <a:gd name="T3" fmla="*/ 856 h 856"/>
                <a:gd name="T4" fmla="*/ 516 w 1295"/>
                <a:gd name="T5" fmla="*/ 154 h 856"/>
                <a:gd name="T6" fmla="*/ 0 w 1295"/>
                <a:gd name="T7" fmla="*/ 312 h 856"/>
                <a:gd name="T8" fmla="*/ 530 w 1295"/>
                <a:gd name="T9" fmla="*/ 130 h 856"/>
                <a:gd name="T10" fmla="*/ 542 w 1295"/>
                <a:gd name="T11" fmla="*/ 0 h 856"/>
                <a:gd name="T12" fmla="*/ 568 w 1295"/>
                <a:gd name="T13" fmla="*/ 134 h 856"/>
                <a:gd name="T14" fmla="*/ 1295 w 1295"/>
                <a:gd name="T15" fmla="*/ 388 h 856"/>
                <a:gd name="T16" fmla="*/ 584 w 1295"/>
                <a:gd name="T17" fmla="*/ 162 h 856"/>
                <a:gd name="T18" fmla="*/ 886 w 1295"/>
                <a:gd name="T19" fmla="*/ 722 h 856"/>
                <a:gd name="T20" fmla="*/ 546 w 1295"/>
                <a:gd name="T21" fmla="*/ 164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95" h="856">
                  <a:moveTo>
                    <a:pt x="546" y="164"/>
                  </a:moveTo>
                  <a:lnTo>
                    <a:pt x="106" y="856"/>
                  </a:lnTo>
                  <a:lnTo>
                    <a:pt x="516" y="154"/>
                  </a:lnTo>
                  <a:lnTo>
                    <a:pt x="0" y="312"/>
                  </a:lnTo>
                  <a:lnTo>
                    <a:pt x="530" y="130"/>
                  </a:lnTo>
                  <a:lnTo>
                    <a:pt x="542" y="0"/>
                  </a:lnTo>
                  <a:lnTo>
                    <a:pt x="568" y="134"/>
                  </a:lnTo>
                  <a:lnTo>
                    <a:pt x="1295" y="388"/>
                  </a:lnTo>
                  <a:lnTo>
                    <a:pt x="584" y="162"/>
                  </a:lnTo>
                  <a:lnTo>
                    <a:pt x="886" y="722"/>
                  </a:lnTo>
                  <a:lnTo>
                    <a:pt x="546" y="16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EDF1347B-C3BA-4320-922C-AA6F65EBD6D6}"/>
              </a:ext>
            </a:extLst>
          </p:cNvPr>
          <p:cNvGrpSpPr/>
          <p:nvPr/>
        </p:nvGrpSpPr>
        <p:grpSpPr>
          <a:xfrm>
            <a:off x="6499692" y="5157193"/>
            <a:ext cx="837308" cy="876003"/>
            <a:chOff x="-1245295" y="2706005"/>
            <a:chExt cx="3494385" cy="2741903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E49C34F2-114E-4619-9B87-14520911FFCB}"/>
                </a:ext>
              </a:extLst>
            </p:cNvPr>
            <p:cNvSpPr/>
            <p:nvPr/>
          </p:nvSpPr>
          <p:spPr>
            <a:xfrm rot="20772803">
              <a:off x="-1245295" y="3726887"/>
              <a:ext cx="3144440" cy="1721021"/>
            </a:xfrm>
            <a:prstGeom prst="ellipse">
              <a:avLst/>
            </a:prstGeom>
            <a:solidFill>
              <a:srgbClr val="003466">
                <a:alpha val="58039"/>
              </a:srgbClr>
            </a:solidFill>
            <a:ln>
              <a:noFill/>
            </a:ln>
            <a:effectLst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dirty="0"/>
            </a:p>
          </p:txBody>
        </p:sp>
        <p:grpSp>
          <p:nvGrpSpPr>
            <p:cNvPr id="28" name="Group 18">
              <a:extLst>
                <a:ext uri="{FF2B5EF4-FFF2-40B4-BE49-F238E27FC236}">
                  <a16:creationId xmlns:a16="http://schemas.microsoft.com/office/drawing/2014/main" id="{0CD8F1B4-8CF1-4552-953B-B1D60FFD9DFA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-407858" y="2706005"/>
              <a:ext cx="2656948" cy="2101055"/>
              <a:chOff x="1427" y="471"/>
              <a:chExt cx="2906" cy="2298"/>
            </a:xfrm>
          </p:grpSpPr>
          <p:sp>
            <p:nvSpPr>
              <p:cNvPr id="29" name="Freeform 19">
                <a:extLst>
                  <a:ext uri="{FF2B5EF4-FFF2-40B4-BE49-F238E27FC236}">
                    <a16:creationId xmlns:a16="http://schemas.microsoft.com/office/drawing/2014/main" id="{DD787825-E9FC-4A93-BFA3-45C414AFBB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21" y="805"/>
                <a:ext cx="2404" cy="1848"/>
              </a:xfrm>
              <a:custGeom>
                <a:avLst/>
                <a:gdLst>
                  <a:gd name="T0" fmla="*/ 2080 w 2404"/>
                  <a:gd name="T1" fmla="*/ 138 h 1848"/>
                  <a:gd name="T2" fmla="*/ 2054 w 2404"/>
                  <a:gd name="T3" fmla="*/ 253 h 1848"/>
                  <a:gd name="T4" fmla="*/ 1986 w 2404"/>
                  <a:gd name="T5" fmla="*/ 391 h 1848"/>
                  <a:gd name="T6" fmla="*/ 1850 w 2404"/>
                  <a:gd name="T7" fmla="*/ 569 h 1848"/>
                  <a:gd name="T8" fmla="*/ 1664 w 2404"/>
                  <a:gd name="T9" fmla="*/ 749 h 1848"/>
                  <a:gd name="T10" fmla="*/ 1098 w 2404"/>
                  <a:gd name="T11" fmla="*/ 1125 h 1848"/>
                  <a:gd name="T12" fmla="*/ 676 w 2404"/>
                  <a:gd name="T13" fmla="*/ 1291 h 1848"/>
                  <a:gd name="T14" fmla="*/ 400 w 2404"/>
                  <a:gd name="T15" fmla="*/ 1345 h 1848"/>
                  <a:gd name="T16" fmla="*/ 276 w 2404"/>
                  <a:gd name="T17" fmla="*/ 1347 h 1848"/>
                  <a:gd name="T18" fmla="*/ 152 w 2404"/>
                  <a:gd name="T19" fmla="*/ 1327 h 1848"/>
                  <a:gd name="T20" fmla="*/ 88 w 2404"/>
                  <a:gd name="T21" fmla="*/ 1299 h 1848"/>
                  <a:gd name="T22" fmla="*/ 24 w 2404"/>
                  <a:gd name="T23" fmla="*/ 1251 h 1848"/>
                  <a:gd name="T24" fmla="*/ 320 w 2404"/>
                  <a:gd name="T25" fmla="*/ 1774 h 1848"/>
                  <a:gd name="T26" fmla="*/ 340 w 2404"/>
                  <a:gd name="T27" fmla="*/ 1798 h 1848"/>
                  <a:gd name="T28" fmla="*/ 358 w 2404"/>
                  <a:gd name="T29" fmla="*/ 1812 h 1848"/>
                  <a:gd name="T30" fmla="*/ 386 w 2404"/>
                  <a:gd name="T31" fmla="*/ 1828 h 1848"/>
                  <a:gd name="T32" fmla="*/ 406 w 2404"/>
                  <a:gd name="T33" fmla="*/ 1834 h 1848"/>
                  <a:gd name="T34" fmla="*/ 436 w 2404"/>
                  <a:gd name="T35" fmla="*/ 1842 h 1848"/>
                  <a:gd name="T36" fmla="*/ 462 w 2404"/>
                  <a:gd name="T37" fmla="*/ 1846 h 1848"/>
                  <a:gd name="T38" fmla="*/ 508 w 2404"/>
                  <a:gd name="T39" fmla="*/ 1848 h 1848"/>
                  <a:gd name="T40" fmla="*/ 550 w 2404"/>
                  <a:gd name="T41" fmla="*/ 1848 h 1848"/>
                  <a:gd name="T42" fmla="*/ 582 w 2404"/>
                  <a:gd name="T43" fmla="*/ 1846 h 1848"/>
                  <a:gd name="T44" fmla="*/ 616 w 2404"/>
                  <a:gd name="T45" fmla="*/ 1842 h 1848"/>
                  <a:gd name="T46" fmla="*/ 678 w 2404"/>
                  <a:gd name="T47" fmla="*/ 1832 h 1848"/>
                  <a:gd name="T48" fmla="*/ 736 w 2404"/>
                  <a:gd name="T49" fmla="*/ 1820 h 1848"/>
                  <a:gd name="T50" fmla="*/ 830 w 2404"/>
                  <a:gd name="T51" fmla="*/ 1796 h 1848"/>
                  <a:gd name="T52" fmla="*/ 886 w 2404"/>
                  <a:gd name="T53" fmla="*/ 1778 h 1848"/>
                  <a:gd name="T54" fmla="*/ 946 w 2404"/>
                  <a:gd name="T55" fmla="*/ 1756 h 1848"/>
                  <a:gd name="T56" fmla="*/ 1010 w 2404"/>
                  <a:gd name="T57" fmla="*/ 1734 h 1848"/>
                  <a:gd name="T58" fmla="*/ 1066 w 2404"/>
                  <a:gd name="T59" fmla="*/ 1710 h 1848"/>
                  <a:gd name="T60" fmla="*/ 1112 w 2404"/>
                  <a:gd name="T61" fmla="*/ 1692 h 1848"/>
                  <a:gd name="T62" fmla="*/ 1148 w 2404"/>
                  <a:gd name="T63" fmla="*/ 1676 h 1848"/>
                  <a:gd name="T64" fmla="*/ 1190 w 2404"/>
                  <a:gd name="T65" fmla="*/ 1656 h 1848"/>
                  <a:gd name="T66" fmla="*/ 1216 w 2404"/>
                  <a:gd name="T67" fmla="*/ 1646 h 1848"/>
                  <a:gd name="T68" fmla="*/ 1238 w 2404"/>
                  <a:gd name="T69" fmla="*/ 1634 h 1848"/>
                  <a:gd name="T70" fmla="*/ 1272 w 2404"/>
                  <a:gd name="T71" fmla="*/ 1618 h 1848"/>
                  <a:gd name="T72" fmla="*/ 1310 w 2404"/>
                  <a:gd name="T73" fmla="*/ 1598 h 1848"/>
                  <a:gd name="T74" fmla="*/ 1372 w 2404"/>
                  <a:gd name="T75" fmla="*/ 1568 h 1848"/>
                  <a:gd name="T76" fmla="*/ 1422 w 2404"/>
                  <a:gd name="T77" fmla="*/ 1540 h 1848"/>
                  <a:gd name="T78" fmla="*/ 1464 w 2404"/>
                  <a:gd name="T79" fmla="*/ 1516 h 1848"/>
                  <a:gd name="T80" fmla="*/ 1494 w 2404"/>
                  <a:gd name="T81" fmla="*/ 1500 h 1848"/>
                  <a:gd name="T82" fmla="*/ 1518 w 2404"/>
                  <a:gd name="T83" fmla="*/ 1484 h 1848"/>
                  <a:gd name="T84" fmla="*/ 1544 w 2404"/>
                  <a:gd name="T85" fmla="*/ 1470 h 1848"/>
                  <a:gd name="T86" fmla="*/ 1574 w 2404"/>
                  <a:gd name="T87" fmla="*/ 1452 h 1848"/>
                  <a:gd name="T88" fmla="*/ 1604 w 2404"/>
                  <a:gd name="T89" fmla="*/ 1432 h 1848"/>
                  <a:gd name="T90" fmla="*/ 1634 w 2404"/>
                  <a:gd name="T91" fmla="*/ 1414 h 1848"/>
                  <a:gd name="T92" fmla="*/ 1664 w 2404"/>
                  <a:gd name="T93" fmla="*/ 1394 h 1848"/>
                  <a:gd name="T94" fmla="*/ 1702 w 2404"/>
                  <a:gd name="T95" fmla="*/ 1369 h 1848"/>
                  <a:gd name="T96" fmla="*/ 1746 w 2404"/>
                  <a:gd name="T97" fmla="*/ 1339 h 1848"/>
                  <a:gd name="T98" fmla="*/ 1802 w 2404"/>
                  <a:gd name="T99" fmla="*/ 1301 h 1848"/>
                  <a:gd name="T100" fmla="*/ 1864 w 2404"/>
                  <a:gd name="T101" fmla="*/ 1255 h 1848"/>
                  <a:gd name="T102" fmla="*/ 1904 w 2404"/>
                  <a:gd name="T103" fmla="*/ 1225 h 1848"/>
                  <a:gd name="T104" fmla="*/ 1962 w 2404"/>
                  <a:gd name="T105" fmla="*/ 1179 h 1848"/>
                  <a:gd name="T106" fmla="*/ 2008 w 2404"/>
                  <a:gd name="T107" fmla="*/ 1141 h 1848"/>
                  <a:gd name="T108" fmla="*/ 2074 w 2404"/>
                  <a:gd name="T109" fmla="*/ 1083 h 1848"/>
                  <a:gd name="T110" fmla="*/ 2126 w 2404"/>
                  <a:gd name="T111" fmla="*/ 1035 h 1848"/>
                  <a:gd name="T112" fmla="*/ 2174 w 2404"/>
                  <a:gd name="T113" fmla="*/ 987 h 1848"/>
                  <a:gd name="T114" fmla="*/ 2240 w 2404"/>
                  <a:gd name="T115" fmla="*/ 915 h 1848"/>
                  <a:gd name="T116" fmla="*/ 2340 w 2404"/>
                  <a:gd name="T117" fmla="*/ 783 h 1848"/>
                  <a:gd name="T118" fmla="*/ 2382 w 2404"/>
                  <a:gd name="T119" fmla="*/ 703 h 1848"/>
                  <a:gd name="T120" fmla="*/ 2402 w 2404"/>
                  <a:gd name="T121" fmla="*/ 625 h 18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404" h="1848">
                    <a:moveTo>
                      <a:pt x="2056" y="16"/>
                    </a:moveTo>
                    <a:lnTo>
                      <a:pt x="2056" y="16"/>
                    </a:lnTo>
                    <a:lnTo>
                      <a:pt x="2064" y="34"/>
                    </a:lnTo>
                    <a:lnTo>
                      <a:pt x="2064" y="34"/>
                    </a:lnTo>
                    <a:lnTo>
                      <a:pt x="2070" y="54"/>
                    </a:lnTo>
                    <a:lnTo>
                      <a:pt x="2070" y="54"/>
                    </a:lnTo>
                    <a:lnTo>
                      <a:pt x="2076" y="72"/>
                    </a:lnTo>
                    <a:lnTo>
                      <a:pt x="2076" y="72"/>
                    </a:lnTo>
                    <a:lnTo>
                      <a:pt x="2078" y="92"/>
                    </a:lnTo>
                    <a:lnTo>
                      <a:pt x="2078" y="92"/>
                    </a:lnTo>
                    <a:lnTo>
                      <a:pt x="2078" y="94"/>
                    </a:lnTo>
                    <a:lnTo>
                      <a:pt x="2078" y="94"/>
                    </a:lnTo>
                    <a:lnTo>
                      <a:pt x="2080" y="114"/>
                    </a:lnTo>
                    <a:lnTo>
                      <a:pt x="2080" y="114"/>
                    </a:lnTo>
                    <a:lnTo>
                      <a:pt x="2080" y="118"/>
                    </a:lnTo>
                    <a:lnTo>
                      <a:pt x="2080" y="118"/>
                    </a:lnTo>
                    <a:lnTo>
                      <a:pt x="2080" y="136"/>
                    </a:lnTo>
                    <a:lnTo>
                      <a:pt x="2080" y="136"/>
                    </a:lnTo>
                    <a:lnTo>
                      <a:pt x="2080" y="138"/>
                    </a:lnTo>
                    <a:lnTo>
                      <a:pt x="2080" y="138"/>
                    </a:lnTo>
                    <a:lnTo>
                      <a:pt x="2078" y="156"/>
                    </a:lnTo>
                    <a:lnTo>
                      <a:pt x="2078" y="156"/>
                    </a:lnTo>
                    <a:lnTo>
                      <a:pt x="2076" y="162"/>
                    </a:lnTo>
                    <a:lnTo>
                      <a:pt x="2076" y="162"/>
                    </a:lnTo>
                    <a:lnTo>
                      <a:pt x="2074" y="180"/>
                    </a:lnTo>
                    <a:lnTo>
                      <a:pt x="2074" y="180"/>
                    </a:lnTo>
                    <a:lnTo>
                      <a:pt x="2072" y="184"/>
                    </a:lnTo>
                    <a:lnTo>
                      <a:pt x="2072" y="184"/>
                    </a:lnTo>
                    <a:lnTo>
                      <a:pt x="2070" y="202"/>
                    </a:lnTo>
                    <a:lnTo>
                      <a:pt x="2070" y="202"/>
                    </a:lnTo>
                    <a:lnTo>
                      <a:pt x="2068" y="206"/>
                    </a:lnTo>
                    <a:lnTo>
                      <a:pt x="2068" y="206"/>
                    </a:lnTo>
                    <a:lnTo>
                      <a:pt x="2062" y="226"/>
                    </a:lnTo>
                    <a:lnTo>
                      <a:pt x="2062" y="226"/>
                    </a:lnTo>
                    <a:lnTo>
                      <a:pt x="2062" y="230"/>
                    </a:lnTo>
                    <a:lnTo>
                      <a:pt x="2062" y="230"/>
                    </a:lnTo>
                    <a:lnTo>
                      <a:pt x="2054" y="253"/>
                    </a:lnTo>
                    <a:lnTo>
                      <a:pt x="2054" y="253"/>
                    </a:lnTo>
                    <a:lnTo>
                      <a:pt x="2054" y="253"/>
                    </a:lnTo>
                    <a:lnTo>
                      <a:pt x="2054" y="253"/>
                    </a:lnTo>
                    <a:lnTo>
                      <a:pt x="2046" y="273"/>
                    </a:lnTo>
                    <a:lnTo>
                      <a:pt x="2046" y="273"/>
                    </a:lnTo>
                    <a:lnTo>
                      <a:pt x="2044" y="279"/>
                    </a:lnTo>
                    <a:lnTo>
                      <a:pt x="2044" y="279"/>
                    </a:lnTo>
                    <a:lnTo>
                      <a:pt x="2036" y="299"/>
                    </a:lnTo>
                    <a:lnTo>
                      <a:pt x="2036" y="299"/>
                    </a:lnTo>
                    <a:lnTo>
                      <a:pt x="2022" y="325"/>
                    </a:lnTo>
                    <a:lnTo>
                      <a:pt x="2022" y="325"/>
                    </a:lnTo>
                    <a:lnTo>
                      <a:pt x="2018" y="333"/>
                    </a:lnTo>
                    <a:lnTo>
                      <a:pt x="2018" y="333"/>
                    </a:lnTo>
                    <a:lnTo>
                      <a:pt x="2008" y="353"/>
                    </a:lnTo>
                    <a:lnTo>
                      <a:pt x="2008" y="353"/>
                    </a:lnTo>
                    <a:lnTo>
                      <a:pt x="2002" y="363"/>
                    </a:lnTo>
                    <a:lnTo>
                      <a:pt x="2002" y="363"/>
                    </a:lnTo>
                    <a:lnTo>
                      <a:pt x="1990" y="381"/>
                    </a:lnTo>
                    <a:lnTo>
                      <a:pt x="1990" y="381"/>
                    </a:lnTo>
                    <a:lnTo>
                      <a:pt x="1986" y="391"/>
                    </a:lnTo>
                    <a:lnTo>
                      <a:pt x="1986" y="391"/>
                    </a:lnTo>
                    <a:lnTo>
                      <a:pt x="1972" y="411"/>
                    </a:lnTo>
                    <a:lnTo>
                      <a:pt x="1972" y="411"/>
                    </a:lnTo>
                    <a:lnTo>
                      <a:pt x="1968" y="419"/>
                    </a:lnTo>
                    <a:lnTo>
                      <a:pt x="1968" y="419"/>
                    </a:lnTo>
                    <a:lnTo>
                      <a:pt x="1926" y="477"/>
                    </a:lnTo>
                    <a:lnTo>
                      <a:pt x="1926" y="477"/>
                    </a:lnTo>
                    <a:lnTo>
                      <a:pt x="1924" y="479"/>
                    </a:lnTo>
                    <a:lnTo>
                      <a:pt x="1924" y="479"/>
                    </a:lnTo>
                    <a:lnTo>
                      <a:pt x="1902" y="507"/>
                    </a:lnTo>
                    <a:lnTo>
                      <a:pt x="1902" y="507"/>
                    </a:lnTo>
                    <a:lnTo>
                      <a:pt x="1900" y="509"/>
                    </a:lnTo>
                    <a:lnTo>
                      <a:pt x="1900" y="509"/>
                    </a:lnTo>
                    <a:lnTo>
                      <a:pt x="1876" y="539"/>
                    </a:lnTo>
                    <a:lnTo>
                      <a:pt x="1876" y="539"/>
                    </a:lnTo>
                    <a:lnTo>
                      <a:pt x="1874" y="541"/>
                    </a:lnTo>
                    <a:lnTo>
                      <a:pt x="1874" y="541"/>
                    </a:lnTo>
                    <a:lnTo>
                      <a:pt x="1850" y="569"/>
                    </a:lnTo>
                    <a:lnTo>
                      <a:pt x="1850" y="569"/>
                    </a:lnTo>
                    <a:lnTo>
                      <a:pt x="1848" y="571"/>
                    </a:lnTo>
                    <a:lnTo>
                      <a:pt x="1848" y="571"/>
                    </a:lnTo>
                    <a:lnTo>
                      <a:pt x="1822" y="599"/>
                    </a:lnTo>
                    <a:lnTo>
                      <a:pt x="1822" y="599"/>
                    </a:lnTo>
                    <a:lnTo>
                      <a:pt x="1820" y="601"/>
                    </a:lnTo>
                    <a:lnTo>
                      <a:pt x="1820" y="601"/>
                    </a:lnTo>
                    <a:lnTo>
                      <a:pt x="1778" y="645"/>
                    </a:lnTo>
                    <a:lnTo>
                      <a:pt x="1730" y="691"/>
                    </a:lnTo>
                    <a:lnTo>
                      <a:pt x="1730" y="691"/>
                    </a:lnTo>
                    <a:lnTo>
                      <a:pt x="1730" y="691"/>
                    </a:lnTo>
                    <a:lnTo>
                      <a:pt x="1730" y="691"/>
                    </a:lnTo>
                    <a:lnTo>
                      <a:pt x="1698" y="719"/>
                    </a:lnTo>
                    <a:lnTo>
                      <a:pt x="1698" y="719"/>
                    </a:lnTo>
                    <a:lnTo>
                      <a:pt x="1698" y="721"/>
                    </a:lnTo>
                    <a:lnTo>
                      <a:pt x="1698" y="721"/>
                    </a:lnTo>
                    <a:lnTo>
                      <a:pt x="1664" y="749"/>
                    </a:lnTo>
                    <a:lnTo>
                      <a:pt x="1664" y="749"/>
                    </a:lnTo>
                    <a:lnTo>
                      <a:pt x="1664" y="749"/>
                    </a:lnTo>
                    <a:lnTo>
                      <a:pt x="1664" y="749"/>
                    </a:lnTo>
                    <a:lnTo>
                      <a:pt x="1630" y="779"/>
                    </a:lnTo>
                    <a:lnTo>
                      <a:pt x="1630" y="779"/>
                    </a:lnTo>
                    <a:lnTo>
                      <a:pt x="1628" y="779"/>
                    </a:lnTo>
                    <a:lnTo>
                      <a:pt x="1628" y="779"/>
                    </a:lnTo>
                    <a:lnTo>
                      <a:pt x="1594" y="807"/>
                    </a:lnTo>
                    <a:lnTo>
                      <a:pt x="1594" y="807"/>
                    </a:lnTo>
                    <a:lnTo>
                      <a:pt x="1594" y="809"/>
                    </a:lnTo>
                    <a:lnTo>
                      <a:pt x="1594" y="809"/>
                    </a:lnTo>
                    <a:lnTo>
                      <a:pt x="1538" y="851"/>
                    </a:lnTo>
                    <a:lnTo>
                      <a:pt x="1480" y="893"/>
                    </a:lnTo>
                    <a:lnTo>
                      <a:pt x="1420" y="935"/>
                    </a:lnTo>
                    <a:lnTo>
                      <a:pt x="1358" y="977"/>
                    </a:lnTo>
                    <a:lnTo>
                      <a:pt x="1358" y="977"/>
                    </a:lnTo>
                    <a:lnTo>
                      <a:pt x="1314" y="1003"/>
                    </a:lnTo>
                    <a:lnTo>
                      <a:pt x="1314" y="1003"/>
                    </a:lnTo>
                    <a:lnTo>
                      <a:pt x="1260" y="1035"/>
                    </a:lnTo>
                    <a:lnTo>
                      <a:pt x="1206" y="1067"/>
                    </a:lnTo>
                    <a:lnTo>
                      <a:pt x="1152" y="1097"/>
                    </a:lnTo>
                    <a:lnTo>
                      <a:pt x="1098" y="1125"/>
                    </a:lnTo>
                    <a:lnTo>
                      <a:pt x="1098" y="1125"/>
                    </a:lnTo>
                    <a:lnTo>
                      <a:pt x="1098" y="1125"/>
                    </a:lnTo>
                    <a:lnTo>
                      <a:pt x="1098" y="1125"/>
                    </a:lnTo>
                    <a:lnTo>
                      <a:pt x="1056" y="1145"/>
                    </a:lnTo>
                    <a:lnTo>
                      <a:pt x="1056" y="1145"/>
                    </a:lnTo>
                    <a:lnTo>
                      <a:pt x="1054" y="1145"/>
                    </a:lnTo>
                    <a:lnTo>
                      <a:pt x="1054" y="1145"/>
                    </a:lnTo>
                    <a:lnTo>
                      <a:pt x="970" y="1185"/>
                    </a:lnTo>
                    <a:lnTo>
                      <a:pt x="970" y="1185"/>
                    </a:lnTo>
                    <a:lnTo>
                      <a:pt x="970" y="1185"/>
                    </a:lnTo>
                    <a:lnTo>
                      <a:pt x="970" y="1185"/>
                    </a:lnTo>
                    <a:lnTo>
                      <a:pt x="906" y="1213"/>
                    </a:lnTo>
                    <a:lnTo>
                      <a:pt x="842" y="1237"/>
                    </a:lnTo>
                    <a:lnTo>
                      <a:pt x="778" y="1259"/>
                    </a:lnTo>
                    <a:lnTo>
                      <a:pt x="716" y="1279"/>
                    </a:lnTo>
                    <a:lnTo>
                      <a:pt x="716" y="1279"/>
                    </a:lnTo>
                    <a:lnTo>
                      <a:pt x="716" y="1279"/>
                    </a:lnTo>
                    <a:lnTo>
                      <a:pt x="716" y="1279"/>
                    </a:lnTo>
                    <a:lnTo>
                      <a:pt x="676" y="1291"/>
                    </a:lnTo>
                    <a:lnTo>
                      <a:pt x="676" y="1291"/>
                    </a:lnTo>
                    <a:lnTo>
                      <a:pt x="674" y="1293"/>
                    </a:lnTo>
                    <a:lnTo>
                      <a:pt x="674" y="1293"/>
                    </a:lnTo>
                    <a:lnTo>
                      <a:pt x="636" y="1303"/>
                    </a:lnTo>
                    <a:lnTo>
                      <a:pt x="636" y="1303"/>
                    </a:lnTo>
                    <a:lnTo>
                      <a:pt x="634" y="1303"/>
                    </a:lnTo>
                    <a:lnTo>
                      <a:pt x="634" y="1303"/>
                    </a:lnTo>
                    <a:lnTo>
                      <a:pt x="594" y="1313"/>
                    </a:lnTo>
                    <a:lnTo>
                      <a:pt x="594" y="1313"/>
                    </a:lnTo>
                    <a:lnTo>
                      <a:pt x="594" y="1313"/>
                    </a:lnTo>
                    <a:lnTo>
                      <a:pt x="594" y="1313"/>
                    </a:lnTo>
                    <a:lnTo>
                      <a:pt x="554" y="1321"/>
                    </a:lnTo>
                    <a:lnTo>
                      <a:pt x="554" y="1321"/>
                    </a:lnTo>
                    <a:lnTo>
                      <a:pt x="554" y="1323"/>
                    </a:lnTo>
                    <a:lnTo>
                      <a:pt x="554" y="1323"/>
                    </a:lnTo>
                    <a:lnTo>
                      <a:pt x="476" y="1337"/>
                    </a:lnTo>
                    <a:lnTo>
                      <a:pt x="400" y="1345"/>
                    </a:lnTo>
                    <a:lnTo>
                      <a:pt x="400" y="1345"/>
                    </a:lnTo>
                    <a:lnTo>
                      <a:pt x="400" y="1345"/>
                    </a:lnTo>
                    <a:lnTo>
                      <a:pt x="364" y="1347"/>
                    </a:lnTo>
                    <a:lnTo>
                      <a:pt x="364" y="1347"/>
                    </a:lnTo>
                    <a:lnTo>
                      <a:pt x="364" y="1347"/>
                    </a:lnTo>
                    <a:lnTo>
                      <a:pt x="364" y="1347"/>
                    </a:lnTo>
                    <a:lnTo>
                      <a:pt x="330" y="1349"/>
                    </a:lnTo>
                    <a:lnTo>
                      <a:pt x="330" y="1349"/>
                    </a:lnTo>
                    <a:lnTo>
                      <a:pt x="328" y="1349"/>
                    </a:lnTo>
                    <a:lnTo>
                      <a:pt x="328" y="1349"/>
                    </a:lnTo>
                    <a:lnTo>
                      <a:pt x="312" y="1349"/>
                    </a:lnTo>
                    <a:lnTo>
                      <a:pt x="312" y="1349"/>
                    </a:lnTo>
                    <a:lnTo>
                      <a:pt x="312" y="1349"/>
                    </a:lnTo>
                    <a:lnTo>
                      <a:pt x="312" y="1349"/>
                    </a:lnTo>
                    <a:lnTo>
                      <a:pt x="294" y="1349"/>
                    </a:lnTo>
                    <a:lnTo>
                      <a:pt x="294" y="1349"/>
                    </a:lnTo>
                    <a:lnTo>
                      <a:pt x="294" y="1349"/>
                    </a:lnTo>
                    <a:lnTo>
                      <a:pt x="294" y="1349"/>
                    </a:lnTo>
                    <a:lnTo>
                      <a:pt x="278" y="1347"/>
                    </a:lnTo>
                    <a:lnTo>
                      <a:pt x="278" y="1347"/>
                    </a:lnTo>
                    <a:lnTo>
                      <a:pt x="276" y="1347"/>
                    </a:lnTo>
                    <a:lnTo>
                      <a:pt x="276" y="1347"/>
                    </a:lnTo>
                    <a:lnTo>
                      <a:pt x="260" y="1347"/>
                    </a:lnTo>
                    <a:lnTo>
                      <a:pt x="260" y="1347"/>
                    </a:lnTo>
                    <a:lnTo>
                      <a:pt x="260" y="1347"/>
                    </a:lnTo>
                    <a:lnTo>
                      <a:pt x="260" y="1347"/>
                    </a:lnTo>
                    <a:lnTo>
                      <a:pt x="228" y="1343"/>
                    </a:lnTo>
                    <a:lnTo>
                      <a:pt x="228" y="1343"/>
                    </a:lnTo>
                    <a:lnTo>
                      <a:pt x="228" y="1343"/>
                    </a:lnTo>
                    <a:lnTo>
                      <a:pt x="228" y="1343"/>
                    </a:lnTo>
                    <a:lnTo>
                      <a:pt x="212" y="1341"/>
                    </a:lnTo>
                    <a:lnTo>
                      <a:pt x="212" y="1341"/>
                    </a:lnTo>
                    <a:lnTo>
                      <a:pt x="212" y="1341"/>
                    </a:lnTo>
                    <a:lnTo>
                      <a:pt x="212" y="1341"/>
                    </a:lnTo>
                    <a:lnTo>
                      <a:pt x="166" y="1331"/>
                    </a:lnTo>
                    <a:lnTo>
                      <a:pt x="166" y="1331"/>
                    </a:lnTo>
                    <a:lnTo>
                      <a:pt x="166" y="1331"/>
                    </a:lnTo>
                    <a:lnTo>
                      <a:pt x="152" y="1327"/>
                    </a:lnTo>
                    <a:lnTo>
                      <a:pt x="152" y="1327"/>
                    </a:lnTo>
                    <a:lnTo>
                      <a:pt x="152" y="1327"/>
                    </a:lnTo>
                    <a:lnTo>
                      <a:pt x="152" y="1327"/>
                    </a:lnTo>
                    <a:lnTo>
                      <a:pt x="138" y="1323"/>
                    </a:lnTo>
                    <a:lnTo>
                      <a:pt x="138" y="1323"/>
                    </a:lnTo>
                    <a:lnTo>
                      <a:pt x="138" y="1321"/>
                    </a:lnTo>
                    <a:lnTo>
                      <a:pt x="138" y="1321"/>
                    </a:lnTo>
                    <a:lnTo>
                      <a:pt x="126" y="1317"/>
                    </a:lnTo>
                    <a:lnTo>
                      <a:pt x="126" y="1317"/>
                    </a:lnTo>
                    <a:lnTo>
                      <a:pt x="124" y="1317"/>
                    </a:lnTo>
                    <a:lnTo>
                      <a:pt x="124" y="1317"/>
                    </a:lnTo>
                    <a:lnTo>
                      <a:pt x="112" y="1311"/>
                    </a:lnTo>
                    <a:lnTo>
                      <a:pt x="112" y="1311"/>
                    </a:lnTo>
                    <a:lnTo>
                      <a:pt x="110" y="1311"/>
                    </a:lnTo>
                    <a:lnTo>
                      <a:pt x="110" y="1311"/>
                    </a:lnTo>
                    <a:lnTo>
                      <a:pt x="100" y="1307"/>
                    </a:lnTo>
                    <a:lnTo>
                      <a:pt x="100" y="1307"/>
                    </a:lnTo>
                    <a:lnTo>
                      <a:pt x="98" y="1305"/>
                    </a:lnTo>
                    <a:lnTo>
                      <a:pt x="98" y="1305"/>
                    </a:lnTo>
                    <a:lnTo>
                      <a:pt x="88" y="1299"/>
                    </a:lnTo>
                    <a:lnTo>
                      <a:pt x="88" y="1299"/>
                    </a:lnTo>
                    <a:lnTo>
                      <a:pt x="74" y="1291"/>
                    </a:lnTo>
                    <a:lnTo>
                      <a:pt x="74" y="1291"/>
                    </a:lnTo>
                    <a:lnTo>
                      <a:pt x="72" y="1291"/>
                    </a:lnTo>
                    <a:lnTo>
                      <a:pt x="72" y="1291"/>
                    </a:lnTo>
                    <a:lnTo>
                      <a:pt x="60" y="1283"/>
                    </a:lnTo>
                    <a:lnTo>
                      <a:pt x="60" y="1283"/>
                    </a:lnTo>
                    <a:lnTo>
                      <a:pt x="60" y="1281"/>
                    </a:lnTo>
                    <a:lnTo>
                      <a:pt x="60" y="1281"/>
                    </a:lnTo>
                    <a:lnTo>
                      <a:pt x="48" y="1273"/>
                    </a:lnTo>
                    <a:lnTo>
                      <a:pt x="48" y="1273"/>
                    </a:lnTo>
                    <a:lnTo>
                      <a:pt x="46" y="1273"/>
                    </a:lnTo>
                    <a:lnTo>
                      <a:pt x="46" y="1273"/>
                    </a:lnTo>
                    <a:lnTo>
                      <a:pt x="36" y="1263"/>
                    </a:lnTo>
                    <a:lnTo>
                      <a:pt x="36" y="1263"/>
                    </a:lnTo>
                    <a:lnTo>
                      <a:pt x="36" y="1263"/>
                    </a:lnTo>
                    <a:lnTo>
                      <a:pt x="36" y="1263"/>
                    </a:lnTo>
                    <a:lnTo>
                      <a:pt x="26" y="1253"/>
                    </a:lnTo>
                    <a:lnTo>
                      <a:pt x="26" y="1253"/>
                    </a:lnTo>
                    <a:lnTo>
                      <a:pt x="24" y="1251"/>
                    </a:lnTo>
                    <a:lnTo>
                      <a:pt x="24" y="1251"/>
                    </a:lnTo>
                    <a:lnTo>
                      <a:pt x="18" y="1243"/>
                    </a:lnTo>
                    <a:lnTo>
                      <a:pt x="18" y="1243"/>
                    </a:lnTo>
                    <a:lnTo>
                      <a:pt x="16" y="1241"/>
                    </a:lnTo>
                    <a:lnTo>
                      <a:pt x="16" y="1241"/>
                    </a:lnTo>
                    <a:lnTo>
                      <a:pt x="8" y="1229"/>
                    </a:lnTo>
                    <a:lnTo>
                      <a:pt x="8" y="1229"/>
                    </a:lnTo>
                    <a:lnTo>
                      <a:pt x="6" y="1227"/>
                    </a:lnTo>
                    <a:lnTo>
                      <a:pt x="6" y="1227"/>
                    </a:lnTo>
                    <a:lnTo>
                      <a:pt x="0" y="1217"/>
                    </a:lnTo>
                    <a:lnTo>
                      <a:pt x="318" y="1770"/>
                    </a:lnTo>
                    <a:lnTo>
                      <a:pt x="318" y="1770"/>
                    </a:lnTo>
                    <a:lnTo>
                      <a:pt x="318" y="1772"/>
                    </a:lnTo>
                    <a:lnTo>
                      <a:pt x="318" y="1772"/>
                    </a:lnTo>
                    <a:lnTo>
                      <a:pt x="318" y="1772"/>
                    </a:lnTo>
                    <a:lnTo>
                      <a:pt x="318" y="1774"/>
                    </a:lnTo>
                    <a:lnTo>
                      <a:pt x="318" y="1774"/>
                    </a:lnTo>
                    <a:lnTo>
                      <a:pt x="320" y="1774"/>
                    </a:lnTo>
                    <a:lnTo>
                      <a:pt x="320" y="1774"/>
                    </a:lnTo>
                    <a:lnTo>
                      <a:pt x="322" y="1778"/>
                    </a:lnTo>
                    <a:lnTo>
                      <a:pt x="322" y="1778"/>
                    </a:lnTo>
                    <a:lnTo>
                      <a:pt x="324" y="1780"/>
                    </a:lnTo>
                    <a:lnTo>
                      <a:pt x="324" y="1780"/>
                    </a:lnTo>
                    <a:lnTo>
                      <a:pt x="324" y="1782"/>
                    </a:lnTo>
                    <a:lnTo>
                      <a:pt x="324" y="1782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2" y="1790"/>
                    </a:lnTo>
                    <a:lnTo>
                      <a:pt x="332" y="1790"/>
                    </a:lnTo>
                    <a:lnTo>
                      <a:pt x="334" y="1794"/>
                    </a:lnTo>
                    <a:lnTo>
                      <a:pt x="334" y="1794"/>
                    </a:lnTo>
                    <a:lnTo>
                      <a:pt x="336" y="1796"/>
                    </a:lnTo>
                    <a:lnTo>
                      <a:pt x="336" y="1796"/>
                    </a:lnTo>
                    <a:lnTo>
                      <a:pt x="340" y="1798"/>
                    </a:lnTo>
                    <a:lnTo>
                      <a:pt x="340" y="1798"/>
                    </a:lnTo>
                    <a:lnTo>
                      <a:pt x="340" y="1800"/>
                    </a:lnTo>
                    <a:lnTo>
                      <a:pt x="340" y="1800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8" y="1806"/>
                    </a:lnTo>
                    <a:lnTo>
                      <a:pt x="348" y="1806"/>
                    </a:lnTo>
                    <a:lnTo>
                      <a:pt x="352" y="1808"/>
                    </a:lnTo>
                    <a:lnTo>
                      <a:pt x="352" y="1808"/>
                    </a:lnTo>
                    <a:lnTo>
                      <a:pt x="356" y="1812"/>
                    </a:lnTo>
                    <a:lnTo>
                      <a:pt x="356" y="1812"/>
                    </a:lnTo>
                    <a:lnTo>
                      <a:pt x="356" y="1812"/>
                    </a:lnTo>
                    <a:lnTo>
                      <a:pt x="356" y="1812"/>
                    </a:lnTo>
                    <a:lnTo>
                      <a:pt x="358" y="1812"/>
                    </a:lnTo>
                    <a:lnTo>
                      <a:pt x="358" y="1812"/>
                    </a:lnTo>
                    <a:lnTo>
                      <a:pt x="364" y="1816"/>
                    </a:lnTo>
                    <a:lnTo>
                      <a:pt x="364" y="1816"/>
                    </a:lnTo>
                    <a:lnTo>
                      <a:pt x="366" y="1818"/>
                    </a:lnTo>
                    <a:lnTo>
                      <a:pt x="366" y="1818"/>
                    </a:lnTo>
                    <a:lnTo>
                      <a:pt x="368" y="1818"/>
                    </a:lnTo>
                    <a:lnTo>
                      <a:pt x="368" y="1818"/>
                    </a:lnTo>
                    <a:lnTo>
                      <a:pt x="368" y="1818"/>
                    </a:lnTo>
                    <a:lnTo>
                      <a:pt x="368" y="1818"/>
                    </a:lnTo>
                    <a:lnTo>
                      <a:pt x="368" y="1820"/>
                    </a:lnTo>
                    <a:lnTo>
                      <a:pt x="368" y="1820"/>
                    </a:lnTo>
                    <a:lnTo>
                      <a:pt x="374" y="1822"/>
                    </a:lnTo>
                    <a:lnTo>
                      <a:pt x="374" y="1822"/>
                    </a:lnTo>
                    <a:lnTo>
                      <a:pt x="378" y="1824"/>
                    </a:lnTo>
                    <a:lnTo>
                      <a:pt x="378" y="1824"/>
                    </a:lnTo>
                    <a:lnTo>
                      <a:pt x="380" y="1824"/>
                    </a:lnTo>
                    <a:lnTo>
                      <a:pt x="380" y="1824"/>
                    </a:lnTo>
                    <a:lnTo>
                      <a:pt x="380" y="1824"/>
                    </a:lnTo>
                    <a:lnTo>
                      <a:pt x="380" y="1824"/>
                    </a:lnTo>
                    <a:lnTo>
                      <a:pt x="386" y="1828"/>
                    </a:lnTo>
                    <a:lnTo>
                      <a:pt x="386" y="1828"/>
                    </a:lnTo>
                    <a:lnTo>
                      <a:pt x="388" y="1828"/>
                    </a:lnTo>
                    <a:lnTo>
                      <a:pt x="388" y="1828"/>
                    </a:lnTo>
                    <a:lnTo>
                      <a:pt x="388" y="1828"/>
                    </a:lnTo>
                    <a:lnTo>
                      <a:pt x="388" y="1828"/>
                    </a:lnTo>
                    <a:lnTo>
                      <a:pt x="390" y="1828"/>
                    </a:lnTo>
                    <a:lnTo>
                      <a:pt x="390" y="1828"/>
                    </a:lnTo>
                    <a:lnTo>
                      <a:pt x="392" y="1830"/>
                    </a:lnTo>
                    <a:lnTo>
                      <a:pt x="392" y="1830"/>
                    </a:lnTo>
                    <a:lnTo>
                      <a:pt x="396" y="1830"/>
                    </a:lnTo>
                    <a:lnTo>
                      <a:pt x="396" y="1830"/>
                    </a:lnTo>
                    <a:lnTo>
                      <a:pt x="400" y="1832"/>
                    </a:lnTo>
                    <a:lnTo>
                      <a:pt x="400" y="1832"/>
                    </a:lnTo>
                    <a:lnTo>
                      <a:pt x="402" y="1832"/>
                    </a:lnTo>
                    <a:lnTo>
                      <a:pt x="402" y="1832"/>
                    </a:lnTo>
                    <a:lnTo>
                      <a:pt x="402" y="1834"/>
                    </a:lnTo>
                    <a:lnTo>
                      <a:pt x="402" y="1834"/>
                    </a:lnTo>
                    <a:lnTo>
                      <a:pt x="406" y="1834"/>
                    </a:lnTo>
                    <a:lnTo>
                      <a:pt x="406" y="1834"/>
                    </a:lnTo>
                    <a:lnTo>
                      <a:pt x="410" y="1836"/>
                    </a:lnTo>
                    <a:lnTo>
                      <a:pt x="410" y="1836"/>
                    </a:lnTo>
                    <a:lnTo>
                      <a:pt x="412" y="1836"/>
                    </a:lnTo>
                    <a:lnTo>
                      <a:pt x="412" y="1836"/>
                    </a:lnTo>
                    <a:lnTo>
                      <a:pt x="414" y="1836"/>
                    </a:lnTo>
                    <a:lnTo>
                      <a:pt x="414" y="1836"/>
                    </a:lnTo>
                    <a:lnTo>
                      <a:pt x="416" y="1838"/>
                    </a:lnTo>
                    <a:lnTo>
                      <a:pt x="416" y="1838"/>
                    </a:lnTo>
                    <a:lnTo>
                      <a:pt x="422" y="1838"/>
                    </a:lnTo>
                    <a:lnTo>
                      <a:pt x="422" y="1838"/>
                    </a:lnTo>
                    <a:lnTo>
                      <a:pt x="424" y="1840"/>
                    </a:lnTo>
                    <a:lnTo>
                      <a:pt x="424" y="1840"/>
                    </a:lnTo>
                    <a:lnTo>
                      <a:pt x="426" y="1840"/>
                    </a:lnTo>
                    <a:lnTo>
                      <a:pt x="426" y="1840"/>
                    </a:lnTo>
                    <a:lnTo>
                      <a:pt x="428" y="1840"/>
                    </a:lnTo>
                    <a:lnTo>
                      <a:pt x="428" y="1840"/>
                    </a:lnTo>
                    <a:lnTo>
                      <a:pt x="434" y="1842"/>
                    </a:lnTo>
                    <a:lnTo>
                      <a:pt x="434" y="1842"/>
                    </a:lnTo>
                    <a:lnTo>
                      <a:pt x="436" y="1842"/>
                    </a:lnTo>
                    <a:lnTo>
                      <a:pt x="436" y="1842"/>
                    </a:lnTo>
                    <a:lnTo>
                      <a:pt x="438" y="1842"/>
                    </a:lnTo>
                    <a:lnTo>
                      <a:pt x="438" y="1842"/>
                    </a:lnTo>
                    <a:lnTo>
                      <a:pt x="440" y="1842"/>
                    </a:lnTo>
                    <a:lnTo>
                      <a:pt x="440" y="1842"/>
                    </a:lnTo>
                    <a:lnTo>
                      <a:pt x="446" y="1844"/>
                    </a:lnTo>
                    <a:lnTo>
                      <a:pt x="446" y="1844"/>
                    </a:lnTo>
                    <a:lnTo>
                      <a:pt x="450" y="1844"/>
                    </a:lnTo>
                    <a:lnTo>
                      <a:pt x="450" y="1844"/>
                    </a:lnTo>
                    <a:lnTo>
                      <a:pt x="450" y="1844"/>
                    </a:lnTo>
                    <a:lnTo>
                      <a:pt x="450" y="1844"/>
                    </a:lnTo>
                    <a:lnTo>
                      <a:pt x="452" y="1844"/>
                    </a:lnTo>
                    <a:lnTo>
                      <a:pt x="452" y="1844"/>
                    </a:lnTo>
                    <a:lnTo>
                      <a:pt x="458" y="1846"/>
                    </a:lnTo>
                    <a:lnTo>
                      <a:pt x="458" y="1846"/>
                    </a:lnTo>
                    <a:lnTo>
                      <a:pt x="462" y="1846"/>
                    </a:lnTo>
                    <a:lnTo>
                      <a:pt x="462" y="1846"/>
                    </a:lnTo>
                    <a:lnTo>
                      <a:pt x="462" y="1846"/>
                    </a:lnTo>
                    <a:lnTo>
                      <a:pt x="462" y="1846"/>
                    </a:lnTo>
                    <a:lnTo>
                      <a:pt x="464" y="1846"/>
                    </a:lnTo>
                    <a:lnTo>
                      <a:pt x="464" y="1846"/>
                    </a:lnTo>
                    <a:lnTo>
                      <a:pt x="470" y="1846"/>
                    </a:lnTo>
                    <a:lnTo>
                      <a:pt x="470" y="1846"/>
                    </a:lnTo>
                    <a:lnTo>
                      <a:pt x="476" y="1848"/>
                    </a:lnTo>
                    <a:lnTo>
                      <a:pt x="476" y="1848"/>
                    </a:lnTo>
                    <a:lnTo>
                      <a:pt x="482" y="1848"/>
                    </a:lnTo>
                    <a:lnTo>
                      <a:pt x="482" y="1848"/>
                    </a:lnTo>
                    <a:lnTo>
                      <a:pt x="490" y="1848"/>
                    </a:lnTo>
                    <a:lnTo>
                      <a:pt x="490" y="1848"/>
                    </a:lnTo>
                    <a:lnTo>
                      <a:pt x="496" y="1848"/>
                    </a:lnTo>
                    <a:lnTo>
                      <a:pt x="496" y="1848"/>
                    </a:lnTo>
                    <a:lnTo>
                      <a:pt x="502" y="1848"/>
                    </a:lnTo>
                    <a:lnTo>
                      <a:pt x="502" y="1848"/>
                    </a:lnTo>
                    <a:lnTo>
                      <a:pt x="504" y="1848"/>
                    </a:lnTo>
                    <a:lnTo>
                      <a:pt x="504" y="1848"/>
                    </a:lnTo>
                    <a:lnTo>
                      <a:pt x="504" y="1848"/>
                    </a:lnTo>
                    <a:lnTo>
                      <a:pt x="504" y="1848"/>
                    </a:lnTo>
                    <a:lnTo>
                      <a:pt x="508" y="1848"/>
                    </a:lnTo>
                    <a:lnTo>
                      <a:pt x="508" y="1848"/>
                    </a:lnTo>
                    <a:lnTo>
                      <a:pt x="514" y="1848"/>
                    </a:lnTo>
                    <a:lnTo>
                      <a:pt x="514" y="1848"/>
                    </a:lnTo>
                    <a:lnTo>
                      <a:pt x="518" y="1848"/>
                    </a:lnTo>
                    <a:lnTo>
                      <a:pt x="520" y="1848"/>
                    </a:lnTo>
                    <a:lnTo>
                      <a:pt x="520" y="1848"/>
                    </a:lnTo>
                    <a:lnTo>
                      <a:pt x="520" y="1848"/>
                    </a:lnTo>
                    <a:lnTo>
                      <a:pt x="520" y="1848"/>
                    </a:lnTo>
                    <a:lnTo>
                      <a:pt x="528" y="1848"/>
                    </a:lnTo>
                    <a:lnTo>
                      <a:pt x="528" y="1848"/>
                    </a:lnTo>
                    <a:lnTo>
                      <a:pt x="534" y="1848"/>
                    </a:lnTo>
                    <a:lnTo>
                      <a:pt x="534" y="1848"/>
                    </a:lnTo>
                    <a:lnTo>
                      <a:pt x="540" y="1848"/>
                    </a:lnTo>
                    <a:lnTo>
                      <a:pt x="540" y="1848"/>
                    </a:lnTo>
                    <a:lnTo>
                      <a:pt x="548" y="1848"/>
                    </a:lnTo>
                    <a:lnTo>
                      <a:pt x="548" y="1848"/>
                    </a:lnTo>
                    <a:lnTo>
                      <a:pt x="550" y="1848"/>
                    </a:lnTo>
                    <a:lnTo>
                      <a:pt x="550" y="1848"/>
                    </a:lnTo>
                    <a:lnTo>
                      <a:pt x="550" y="1848"/>
                    </a:lnTo>
                    <a:lnTo>
                      <a:pt x="550" y="1848"/>
                    </a:lnTo>
                    <a:lnTo>
                      <a:pt x="554" y="1848"/>
                    </a:lnTo>
                    <a:lnTo>
                      <a:pt x="554" y="1848"/>
                    </a:lnTo>
                    <a:lnTo>
                      <a:pt x="560" y="1848"/>
                    </a:lnTo>
                    <a:lnTo>
                      <a:pt x="560" y="1848"/>
                    </a:lnTo>
                    <a:lnTo>
                      <a:pt x="564" y="1848"/>
                    </a:lnTo>
                    <a:lnTo>
                      <a:pt x="564" y="1848"/>
                    </a:lnTo>
                    <a:lnTo>
                      <a:pt x="566" y="1848"/>
                    </a:lnTo>
                    <a:lnTo>
                      <a:pt x="566" y="1848"/>
                    </a:lnTo>
                    <a:lnTo>
                      <a:pt x="568" y="1846"/>
                    </a:lnTo>
                    <a:lnTo>
                      <a:pt x="568" y="1846"/>
                    </a:lnTo>
                    <a:lnTo>
                      <a:pt x="574" y="1846"/>
                    </a:lnTo>
                    <a:lnTo>
                      <a:pt x="574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8" y="1846"/>
                    </a:lnTo>
                    <a:lnTo>
                      <a:pt x="588" y="1846"/>
                    </a:lnTo>
                    <a:lnTo>
                      <a:pt x="594" y="1844"/>
                    </a:lnTo>
                    <a:lnTo>
                      <a:pt x="594" y="1844"/>
                    </a:lnTo>
                    <a:lnTo>
                      <a:pt x="598" y="1844"/>
                    </a:lnTo>
                    <a:lnTo>
                      <a:pt x="598" y="1844"/>
                    </a:lnTo>
                    <a:lnTo>
                      <a:pt x="598" y="1844"/>
                    </a:lnTo>
                    <a:lnTo>
                      <a:pt x="598" y="1844"/>
                    </a:lnTo>
                    <a:lnTo>
                      <a:pt x="602" y="1844"/>
                    </a:lnTo>
                    <a:lnTo>
                      <a:pt x="602" y="1844"/>
                    </a:lnTo>
                    <a:lnTo>
                      <a:pt x="610" y="1842"/>
                    </a:lnTo>
                    <a:lnTo>
                      <a:pt x="610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6" y="1842"/>
                    </a:lnTo>
                    <a:lnTo>
                      <a:pt x="616" y="1842"/>
                    </a:lnTo>
                    <a:lnTo>
                      <a:pt x="624" y="1840"/>
                    </a:lnTo>
                    <a:lnTo>
                      <a:pt x="624" y="1840"/>
                    </a:lnTo>
                    <a:lnTo>
                      <a:pt x="632" y="1840"/>
                    </a:lnTo>
                    <a:lnTo>
                      <a:pt x="632" y="1840"/>
                    </a:lnTo>
                    <a:lnTo>
                      <a:pt x="638" y="1838"/>
                    </a:lnTo>
                    <a:lnTo>
                      <a:pt x="638" y="1838"/>
                    </a:lnTo>
                    <a:lnTo>
                      <a:pt x="646" y="1838"/>
                    </a:lnTo>
                    <a:lnTo>
                      <a:pt x="646" y="1838"/>
                    </a:lnTo>
                    <a:lnTo>
                      <a:pt x="648" y="1838"/>
                    </a:lnTo>
                    <a:lnTo>
                      <a:pt x="648" y="1838"/>
                    </a:lnTo>
                    <a:lnTo>
                      <a:pt x="648" y="1838"/>
                    </a:lnTo>
                    <a:lnTo>
                      <a:pt x="648" y="1838"/>
                    </a:lnTo>
                    <a:lnTo>
                      <a:pt x="654" y="1836"/>
                    </a:lnTo>
                    <a:lnTo>
                      <a:pt x="654" y="1836"/>
                    </a:lnTo>
                    <a:lnTo>
                      <a:pt x="662" y="1834"/>
                    </a:lnTo>
                    <a:lnTo>
                      <a:pt x="662" y="1834"/>
                    </a:lnTo>
                    <a:lnTo>
                      <a:pt x="670" y="1834"/>
                    </a:lnTo>
                    <a:lnTo>
                      <a:pt x="670" y="1834"/>
                    </a:lnTo>
                    <a:lnTo>
                      <a:pt x="678" y="1832"/>
                    </a:lnTo>
                    <a:lnTo>
                      <a:pt x="678" y="1832"/>
                    </a:lnTo>
                    <a:lnTo>
                      <a:pt x="682" y="1832"/>
                    </a:lnTo>
                    <a:lnTo>
                      <a:pt x="682" y="1832"/>
                    </a:lnTo>
                    <a:lnTo>
                      <a:pt x="682" y="1832"/>
                    </a:lnTo>
                    <a:lnTo>
                      <a:pt x="682" y="1832"/>
                    </a:lnTo>
                    <a:lnTo>
                      <a:pt x="686" y="1830"/>
                    </a:lnTo>
                    <a:lnTo>
                      <a:pt x="686" y="1830"/>
                    </a:lnTo>
                    <a:lnTo>
                      <a:pt x="694" y="1828"/>
                    </a:lnTo>
                    <a:lnTo>
                      <a:pt x="694" y="1828"/>
                    </a:lnTo>
                    <a:lnTo>
                      <a:pt x="702" y="1828"/>
                    </a:lnTo>
                    <a:lnTo>
                      <a:pt x="702" y="1828"/>
                    </a:lnTo>
                    <a:lnTo>
                      <a:pt x="710" y="1826"/>
                    </a:lnTo>
                    <a:lnTo>
                      <a:pt x="710" y="1826"/>
                    </a:lnTo>
                    <a:lnTo>
                      <a:pt x="718" y="1824"/>
                    </a:lnTo>
                    <a:lnTo>
                      <a:pt x="718" y="1824"/>
                    </a:lnTo>
                    <a:lnTo>
                      <a:pt x="728" y="1822"/>
                    </a:lnTo>
                    <a:lnTo>
                      <a:pt x="728" y="1822"/>
                    </a:lnTo>
                    <a:lnTo>
                      <a:pt x="736" y="1820"/>
                    </a:lnTo>
                    <a:lnTo>
                      <a:pt x="736" y="1820"/>
                    </a:lnTo>
                    <a:lnTo>
                      <a:pt x="744" y="1818"/>
                    </a:lnTo>
                    <a:lnTo>
                      <a:pt x="744" y="1818"/>
                    </a:lnTo>
                    <a:lnTo>
                      <a:pt x="754" y="1816"/>
                    </a:lnTo>
                    <a:lnTo>
                      <a:pt x="754" y="1816"/>
                    </a:lnTo>
                    <a:lnTo>
                      <a:pt x="764" y="1814"/>
                    </a:lnTo>
                    <a:lnTo>
                      <a:pt x="764" y="1814"/>
                    </a:lnTo>
                    <a:lnTo>
                      <a:pt x="772" y="1810"/>
                    </a:lnTo>
                    <a:lnTo>
                      <a:pt x="772" y="1810"/>
                    </a:lnTo>
                    <a:lnTo>
                      <a:pt x="782" y="1808"/>
                    </a:lnTo>
                    <a:lnTo>
                      <a:pt x="782" y="1808"/>
                    </a:lnTo>
                    <a:lnTo>
                      <a:pt x="792" y="1806"/>
                    </a:lnTo>
                    <a:lnTo>
                      <a:pt x="792" y="1806"/>
                    </a:lnTo>
                    <a:lnTo>
                      <a:pt x="802" y="1802"/>
                    </a:lnTo>
                    <a:lnTo>
                      <a:pt x="802" y="1802"/>
                    </a:lnTo>
                    <a:lnTo>
                      <a:pt x="812" y="1800"/>
                    </a:lnTo>
                    <a:lnTo>
                      <a:pt x="812" y="1800"/>
                    </a:lnTo>
                    <a:lnTo>
                      <a:pt x="822" y="1798"/>
                    </a:lnTo>
                    <a:lnTo>
                      <a:pt x="822" y="1798"/>
                    </a:lnTo>
                    <a:lnTo>
                      <a:pt x="830" y="1796"/>
                    </a:lnTo>
                    <a:lnTo>
                      <a:pt x="830" y="1796"/>
                    </a:lnTo>
                    <a:lnTo>
                      <a:pt x="830" y="1794"/>
                    </a:lnTo>
                    <a:lnTo>
                      <a:pt x="830" y="1794"/>
                    </a:lnTo>
                    <a:lnTo>
                      <a:pt x="832" y="1794"/>
                    </a:lnTo>
                    <a:lnTo>
                      <a:pt x="832" y="1794"/>
                    </a:lnTo>
                    <a:lnTo>
                      <a:pt x="842" y="1792"/>
                    </a:lnTo>
                    <a:lnTo>
                      <a:pt x="842" y="1792"/>
                    </a:lnTo>
                    <a:lnTo>
                      <a:pt x="854" y="1788"/>
                    </a:lnTo>
                    <a:lnTo>
                      <a:pt x="854" y="1788"/>
                    </a:lnTo>
                    <a:lnTo>
                      <a:pt x="864" y="1784"/>
                    </a:lnTo>
                    <a:lnTo>
                      <a:pt x="864" y="1784"/>
                    </a:lnTo>
                    <a:lnTo>
                      <a:pt x="868" y="1784"/>
                    </a:lnTo>
                    <a:lnTo>
                      <a:pt x="868" y="1784"/>
                    </a:lnTo>
                    <a:lnTo>
                      <a:pt x="870" y="1782"/>
                    </a:lnTo>
                    <a:lnTo>
                      <a:pt x="870" y="1782"/>
                    </a:lnTo>
                    <a:lnTo>
                      <a:pt x="874" y="1782"/>
                    </a:lnTo>
                    <a:lnTo>
                      <a:pt x="874" y="1782"/>
                    </a:lnTo>
                    <a:lnTo>
                      <a:pt x="886" y="1778"/>
                    </a:lnTo>
                    <a:lnTo>
                      <a:pt x="886" y="1778"/>
                    </a:lnTo>
                    <a:lnTo>
                      <a:pt x="896" y="1774"/>
                    </a:lnTo>
                    <a:lnTo>
                      <a:pt x="896" y="1774"/>
                    </a:lnTo>
                    <a:lnTo>
                      <a:pt x="906" y="1770"/>
                    </a:lnTo>
                    <a:lnTo>
                      <a:pt x="906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16" y="1768"/>
                    </a:lnTo>
                    <a:lnTo>
                      <a:pt x="916" y="1768"/>
                    </a:lnTo>
                    <a:lnTo>
                      <a:pt x="926" y="1764"/>
                    </a:lnTo>
                    <a:lnTo>
                      <a:pt x="926" y="1764"/>
                    </a:lnTo>
                    <a:lnTo>
                      <a:pt x="936" y="1760"/>
                    </a:lnTo>
                    <a:lnTo>
                      <a:pt x="936" y="1760"/>
                    </a:lnTo>
                    <a:lnTo>
                      <a:pt x="946" y="1758"/>
                    </a:lnTo>
                    <a:lnTo>
                      <a:pt x="946" y="1758"/>
                    </a:lnTo>
                    <a:lnTo>
                      <a:pt x="946" y="1756"/>
                    </a:lnTo>
                    <a:lnTo>
                      <a:pt x="946" y="1756"/>
                    </a:lnTo>
                    <a:lnTo>
                      <a:pt x="948" y="1756"/>
                    </a:lnTo>
                    <a:lnTo>
                      <a:pt x="948" y="1756"/>
                    </a:lnTo>
                    <a:lnTo>
                      <a:pt x="954" y="1754"/>
                    </a:lnTo>
                    <a:lnTo>
                      <a:pt x="954" y="1754"/>
                    </a:lnTo>
                    <a:lnTo>
                      <a:pt x="964" y="1750"/>
                    </a:lnTo>
                    <a:lnTo>
                      <a:pt x="964" y="1750"/>
                    </a:lnTo>
                    <a:lnTo>
                      <a:pt x="972" y="1748"/>
                    </a:lnTo>
                    <a:lnTo>
                      <a:pt x="972" y="1748"/>
                    </a:lnTo>
                    <a:lnTo>
                      <a:pt x="982" y="1744"/>
                    </a:lnTo>
                    <a:lnTo>
                      <a:pt x="982" y="1744"/>
                    </a:lnTo>
                    <a:lnTo>
                      <a:pt x="988" y="1742"/>
                    </a:lnTo>
                    <a:lnTo>
                      <a:pt x="988" y="1742"/>
                    </a:lnTo>
                    <a:lnTo>
                      <a:pt x="996" y="1738"/>
                    </a:lnTo>
                    <a:lnTo>
                      <a:pt x="996" y="1738"/>
                    </a:lnTo>
                    <a:lnTo>
                      <a:pt x="1002" y="1736"/>
                    </a:lnTo>
                    <a:lnTo>
                      <a:pt x="1002" y="1736"/>
                    </a:lnTo>
                    <a:lnTo>
                      <a:pt x="1010" y="1734"/>
                    </a:lnTo>
                    <a:lnTo>
                      <a:pt x="1010" y="1734"/>
                    </a:lnTo>
                    <a:lnTo>
                      <a:pt x="1016" y="1730"/>
                    </a:lnTo>
                    <a:lnTo>
                      <a:pt x="1016" y="1730"/>
                    </a:lnTo>
                    <a:lnTo>
                      <a:pt x="1024" y="1728"/>
                    </a:lnTo>
                    <a:lnTo>
                      <a:pt x="1024" y="1728"/>
                    </a:lnTo>
                    <a:lnTo>
                      <a:pt x="1030" y="1726"/>
                    </a:lnTo>
                    <a:lnTo>
                      <a:pt x="1030" y="1726"/>
                    </a:lnTo>
                    <a:lnTo>
                      <a:pt x="1038" y="1722"/>
                    </a:lnTo>
                    <a:lnTo>
                      <a:pt x="1038" y="1722"/>
                    </a:lnTo>
                    <a:lnTo>
                      <a:pt x="1042" y="1720"/>
                    </a:lnTo>
                    <a:lnTo>
                      <a:pt x="1042" y="1720"/>
                    </a:lnTo>
                    <a:lnTo>
                      <a:pt x="1048" y="1718"/>
                    </a:lnTo>
                    <a:lnTo>
                      <a:pt x="1048" y="1718"/>
                    </a:lnTo>
                    <a:lnTo>
                      <a:pt x="1052" y="1716"/>
                    </a:lnTo>
                    <a:lnTo>
                      <a:pt x="1052" y="1716"/>
                    </a:lnTo>
                    <a:lnTo>
                      <a:pt x="1058" y="1714"/>
                    </a:lnTo>
                    <a:lnTo>
                      <a:pt x="1062" y="1712"/>
                    </a:lnTo>
                    <a:lnTo>
                      <a:pt x="1062" y="1712"/>
                    </a:lnTo>
                    <a:lnTo>
                      <a:pt x="1066" y="1710"/>
                    </a:lnTo>
                    <a:lnTo>
                      <a:pt x="1066" y="1710"/>
                    </a:lnTo>
                    <a:lnTo>
                      <a:pt x="1072" y="1708"/>
                    </a:lnTo>
                    <a:lnTo>
                      <a:pt x="1072" y="1708"/>
                    </a:lnTo>
                    <a:lnTo>
                      <a:pt x="1076" y="1706"/>
                    </a:lnTo>
                    <a:lnTo>
                      <a:pt x="1076" y="1706"/>
                    </a:lnTo>
                    <a:lnTo>
                      <a:pt x="1082" y="1704"/>
                    </a:lnTo>
                    <a:lnTo>
                      <a:pt x="1082" y="1704"/>
                    </a:lnTo>
                    <a:lnTo>
                      <a:pt x="1086" y="1702"/>
                    </a:lnTo>
                    <a:lnTo>
                      <a:pt x="1086" y="1702"/>
                    </a:lnTo>
                    <a:lnTo>
                      <a:pt x="1092" y="1700"/>
                    </a:lnTo>
                    <a:lnTo>
                      <a:pt x="1092" y="1700"/>
                    </a:lnTo>
                    <a:lnTo>
                      <a:pt x="1096" y="1698"/>
                    </a:lnTo>
                    <a:lnTo>
                      <a:pt x="1096" y="1698"/>
                    </a:lnTo>
                    <a:lnTo>
                      <a:pt x="1100" y="1696"/>
                    </a:lnTo>
                    <a:lnTo>
                      <a:pt x="1100" y="1696"/>
                    </a:lnTo>
                    <a:lnTo>
                      <a:pt x="1104" y="1696"/>
                    </a:lnTo>
                    <a:lnTo>
                      <a:pt x="1104" y="1696"/>
                    </a:lnTo>
                    <a:lnTo>
                      <a:pt x="1108" y="1694"/>
                    </a:lnTo>
                    <a:lnTo>
                      <a:pt x="1112" y="1692"/>
                    </a:lnTo>
                    <a:lnTo>
                      <a:pt x="1112" y="1692"/>
                    </a:lnTo>
                    <a:lnTo>
                      <a:pt x="1116" y="1690"/>
                    </a:lnTo>
                    <a:lnTo>
                      <a:pt x="1118" y="1688"/>
                    </a:lnTo>
                    <a:lnTo>
                      <a:pt x="1118" y="1688"/>
                    </a:lnTo>
                    <a:lnTo>
                      <a:pt x="1122" y="1688"/>
                    </a:lnTo>
                    <a:lnTo>
                      <a:pt x="1122" y="1688"/>
                    </a:lnTo>
                    <a:lnTo>
                      <a:pt x="1126" y="1686"/>
                    </a:lnTo>
                    <a:lnTo>
                      <a:pt x="1126" y="1686"/>
                    </a:lnTo>
                    <a:lnTo>
                      <a:pt x="1130" y="1684"/>
                    </a:lnTo>
                    <a:lnTo>
                      <a:pt x="1130" y="1684"/>
                    </a:lnTo>
                    <a:lnTo>
                      <a:pt x="1134" y="1682"/>
                    </a:lnTo>
                    <a:lnTo>
                      <a:pt x="1134" y="1682"/>
                    </a:lnTo>
                    <a:lnTo>
                      <a:pt x="1136" y="1682"/>
                    </a:lnTo>
                    <a:lnTo>
                      <a:pt x="1136" y="1682"/>
                    </a:lnTo>
                    <a:lnTo>
                      <a:pt x="1140" y="1680"/>
                    </a:lnTo>
                    <a:lnTo>
                      <a:pt x="1140" y="1680"/>
                    </a:lnTo>
                    <a:lnTo>
                      <a:pt x="1144" y="1678"/>
                    </a:lnTo>
                    <a:lnTo>
                      <a:pt x="1144" y="1678"/>
                    </a:lnTo>
                    <a:lnTo>
                      <a:pt x="1148" y="1676"/>
                    </a:lnTo>
                    <a:lnTo>
                      <a:pt x="1148" y="1676"/>
                    </a:lnTo>
                    <a:lnTo>
                      <a:pt x="1150" y="1674"/>
                    </a:lnTo>
                    <a:lnTo>
                      <a:pt x="1150" y="1674"/>
                    </a:lnTo>
                    <a:lnTo>
                      <a:pt x="1154" y="1674"/>
                    </a:lnTo>
                    <a:lnTo>
                      <a:pt x="1154" y="1674"/>
                    </a:lnTo>
                    <a:lnTo>
                      <a:pt x="1158" y="1672"/>
                    </a:lnTo>
                    <a:lnTo>
                      <a:pt x="1158" y="1672"/>
                    </a:lnTo>
                    <a:lnTo>
                      <a:pt x="1162" y="1670"/>
                    </a:lnTo>
                    <a:lnTo>
                      <a:pt x="1164" y="1668"/>
                    </a:lnTo>
                    <a:lnTo>
                      <a:pt x="1164" y="1668"/>
                    </a:lnTo>
                    <a:lnTo>
                      <a:pt x="1168" y="1666"/>
                    </a:lnTo>
                    <a:lnTo>
                      <a:pt x="1178" y="1662"/>
                    </a:lnTo>
                    <a:lnTo>
                      <a:pt x="1178" y="1662"/>
                    </a:lnTo>
                    <a:lnTo>
                      <a:pt x="1182" y="1662"/>
                    </a:lnTo>
                    <a:lnTo>
                      <a:pt x="1182" y="1662"/>
                    </a:lnTo>
                    <a:lnTo>
                      <a:pt x="1184" y="1660"/>
                    </a:lnTo>
                    <a:lnTo>
                      <a:pt x="1184" y="1660"/>
                    </a:lnTo>
                    <a:lnTo>
                      <a:pt x="1188" y="1658"/>
                    </a:lnTo>
                    <a:lnTo>
                      <a:pt x="1188" y="1658"/>
                    </a:lnTo>
                    <a:lnTo>
                      <a:pt x="1190" y="1656"/>
                    </a:lnTo>
                    <a:lnTo>
                      <a:pt x="1190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6" y="1654"/>
                    </a:lnTo>
                    <a:lnTo>
                      <a:pt x="1200" y="1652"/>
                    </a:lnTo>
                    <a:lnTo>
                      <a:pt x="1200" y="1652"/>
                    </a:lnTo>
                    <a:lnTo>
                      <a:pt x="1202" y="1652"/>
                    </a:lnTo>
                    <a:lnTo>
                      <a:pt x="1202" y="1652"/>
                    </a:lnTo>
                    <a:lnTo>
                      <a:pt x="1206" y="1650"/>
                    </a:lnTo>
                    <a:lnTo>
                      <a:pt x="1206" y="1650"/>
                    </a:lnTo>
                    <a:lnTo>
                      <a:pt x="1210" y="1648"/>
                    </a:lnTo>
                    <a:lnTo>
                      <a:pt x="1210" y="1648"/>
                    </a:lnTo>
                    <a:lnTo>
                      <a:pt x="1212" y="1646"/>
                    </a:lnTo>
                    <a:lnTo>
                      <a:pt x="1212" y="1646"/>
                    </a:lnTo>
                    <a:lnTo>
                      <a:pt x="1216" y="1646"/>
                    </a:lnTo>
                    <a:lnTo>
                      <a:pt x="1216" y="1646"/>
                    </a:lnTo>
                    <a:lnTo>
                      <a:pt x="1218" y="1644"/>
                    </a:lnTo>
                    <a:lnTo>
                      <a:pt x="1218" y="1644"/>
                    </a:lnTo>
                    <a:lnTo>
                      <a:pt x="1222" y="1642"/>
                    </a:lnTo>
                    <a:lnTo>
                      <a:pt x="1222" y="1642"/>
                    </a:lnTo>
                    <a:lnTo>
                      <a:pt x="1224" y="1640"/>
                    </a:lnTo>
                    <a:lnTo>
                      <a:pt x="1224" y="1640"/>
                    </a:lnTo>
                    <a:lnTo>
                      <a:pt x="1228" y="1640"/>
                    </a:lnTo>
                    <a:lnTo>
                      <a:pt x="1228" y="1640"/>
                    </a:lnTo>
                    <a:lnTo>
                      <a:pt x="1232" y="1638"/>
                    </a:lnTo>
                    <a:lnTo>
                      <a:pt x="1232" y="1638"/>
                    </a:lnTo>
                    <a:lnTo>
                      <a:pt x="1234" y="1636"/>
                    </a:lnTo>
                    <a:lnTo>
                      <a:pt x="1234" y="1636"/>
                    </a:lnTo>
                    <a:lnTo>
                      <a:pt x="1236" y="1636"/>
                    </a:lnTo>
                    <a:lnTo>
                      <a:pt x="1236" y="1636"/>
                    </a:lnTo>
                    <a:lnTo>
                      <a:pt x="1238" y="1636"/>
                    </a:lnTo>
                    <a:lnTo>
                      <a:pt x="1238" y="1636"/>
                    </a:lnTo>
                    <a:lnTo>
                      <a:pt x="1238" y="1636"/>
                    </a:lnTo>
                    <a:lnTo>
                      <a:pt x="1238" y="1634"/>
                    </a:lnTo>
                    <a:lnTo>
                      <a:pt x="1238" y="1634"/>
                    </a:lnTo>
                    <a:lnTo>
                      <a:pt x="1242" y="1632"/>
                    </a:lnTo>
                    <a:lnTo>
                      <a:pt x="1242" y="1632"/>
                    </a:lnTo>
                    <a:lnTo>
                      <a:pt x="1246" y="1632"/>
                    </a:lnTo>
                    <a:lnTo>
                      <a:pt x="1246" y="1632"/>
                    </a:lnTo>
                    <a:lnTo>
                      <a:pt x="1250" y="1630"/>
                    </a:lnTo>
                    <a:lnTo>
                      <a:pt x="1250" y="1630"/>
                    </a:lnTo>
                    <a:lnTo>
                      <a:pt x="1254" y="1628"/>
                    </a:lnTo>
                    <a:lnTo>
                      <a:pt x="1254" y="1628"/>
                    </a:lnTo>
                    <a:lnTo>
                      <a:pt x="1258" y="1626"/>
                    </a:lnTo>
                    <a:lnTo>
                      <a:pt x="1258" y="1626"/>
                    </a:lnTo>
                    <a:lnTo>
                      <a:pt x="1262" y="1624"/>
                    </a:lnTo>
                    <a:lnTo>
                      <a:pt x="1262" y="1624"/>
                    </a:lnTo>
                    <a:lnTo>
                      <a:pt x="1266" y="1622"/>
                    </a:lnTo>
                    <a:lnTo>
                      <a:pt x="1266" y="1622"/>
                    </a:lnTo>
                    <a:lnTo>
                      <a:pt x="1268" y="1620"/>
                    </a:lnTo>
                    <a:lnTo>
                      <a:pt x="1268" y="1620"/>
                    </a:lnTo>
                    <a:lnTo>
                      <a:pt x="1272" y="1618"/>
                    </a:lnTo>
                    <a:lnTo>
                      <a:pt x="1272" y="1618"/>
                    </a:lnTo>
                    <a:lnTo>
                      <a:pt x="1276" y="1616"/>
                    </a:lnTo>
                    <a:lnTo>
                      <a:pt x="1276" y="1616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4" y="1612"/>
                    </a:lnTo>
                    <a:lnTo>
                      <a:pt x="1284" y="1612"/>
                    </a:lnTo>
                    <a:lnTo>
                      <a:pt x="1288" y="1610"/>
                    </a:lnTo>
                    <a:lnTo>
                      <a:pt x="1288" y="1610"/>
                    </a:lnTo>
                    <a:lnTo>
                      <a:pt x="1292" y="1608"/>
                    </a:lnTo>
                    <a:lnTo>
                      <a:pt x="1292" y="1608"/>
                    </a:lnTo>
                    <a:lnTo>
                      <a:pt x="1298" y="1604"/>
                    </a:lnTo>
                    <a:lnTo>
                      <a:pt x="1298" y="1604"/>
                    </a:lnTo>
                    <a:lnTo>
                      <a:pt x="1304" y="1602"/>
                    </a:lnTo>
                    <a:lnTo>
                      <a:pt x="1304" y="1602"/>
                    </a:lnTo>
                    <a:lnTo>
                      <a:pt x="1310" y="1598"/>
                    </a:lnTo>
                    <a:lnTo>
                      <a:pt x="1310" y="1598"/>
                    </a:lnTo>
                    <a:lnTo>
                      <a:pt x="1316" y="1596"/>
                    </a:lnTo>
                    <a:lnTo>
                      <a:pt x="1316" y="1596"/>
                    </a:lnTo>
                    <a:lnTo>
                      <a:pt x="1320" y="1594"/>
                    </a:lnTo>
                    <a:lnTo>
                      <a:pt x="1320" y="1594"/>
                    </a:lnTo>
                    <a:lnTo>
                      <a:pt x="1322" y="1592"/>
                    </a:lnTo>
                    <a:lnTo>
                      <a:pt x="1322" y="1592"/>
                    </a:lnTo>
                    <a:lnTo>
                      <a:pt x="1330" y="1590"/>
                    </a:lnTo>
                    <a:lnTo>
                      <a:pt x="1330" y="1590"/>
                    </a:lnTo>
                    <a:lnTo>
                      <a:pt x="1342" y="1582"/>
                    </a:lnTo>
                    <a:lnTo>
                      <a:pt x="1342" y="1582"/>
                    </a:lnTo>
                    <a:lnTo>
                      <a:pt x="1356" y="1576"/>
                    </a:lnTo>
                    <a:lnTo>
                      <a:pt x="1356" y="1576"/>
                    </a:lnTo>
                    <a:lnTo>
                      <a:pt x="1364" y="1572"/>
                    </a:lnTo>
                    <a:lnTo>
                      <a:pt x="1366" y="1570"/>
                    </a:lnTo>
                    <a:lnTo>
                      <a:pt x="1366" y="1570"/>
                    </a:lnTo>
                    <a:lnTo>
                      <a:pt x="1370" y="1568"/>
                    </a:lnTo>
                    <a:lnTo>
                      <a:pt x="1370" y="1568"/>
                    </a:lnTo>
                    <a:lnTo>
                      <a:pt x="1372" y="1568"/>
                    </a:lnTo>
                    <a:lnTo>
                      <a:pt x="1372" y="1568"/>
                    </a:lnTo>
                    <a:lnTo>
                      <a:pt x="1372" y="1566"/>
                    </a:lnTo>
                    <a:lnTo>
                      <a:pt x="1372" y="1566"/>
                    </a:lnTo>
                    <a:lnTo>
                      <a:pt x="1374" y="1566"/>
                    </a:lnTo>
                    <a:lnTo>
                      <a:pt x="1374" y="1566"/>
                    </a:lnTo>
                    <a:lnTo>
                      <a:pt x="1376" y="1564"/>
                    </a:lnTo>
                    <a:lnTo>
                      <a:pt x="1376" y="1564"/>
                    </a:lnTo>
                    <a:lnTo>
                      <a:pt x="1382" y="1562"/>
                    </a:lnTo>
                    <a:lnTo>
                      <a:pt x="1382" y="1562"/>
                    </a:lnTo>
                    <a:lnTo>
                      <a:pt x="1388" y="1558"/>
                    </a:lnTo>
                    <a:lnTo>
                      <a:pt x="1396" y="1554"/>
                    </a:lnTo>
                    <a:lnTo>
                      <a:pt x="1396" y="1554"/>
                    </a:lnTo>
                    <a:lnTo>
                      <a:pt x="1402" y="1550"/>
                    </a:lnTo>
                    <a:lnTo>
                      <a:pt x="1402" y="1550"/>
                    </a:lnTo>
                    <a:lnTo>
                      <a:pt x="1408" y="1548"/>
                    </a:lnTo>
                    <a:lnTo>
                      <a:pt x="1408" y="1548"/>
                    </a:lnTo>
                    <a:lnTo>
                      <a:pt x="1416" y="1544"/>
                    </a:lnTo>
                    <a:lnTo>
                      <a:pt x="1416" y="1544"/>
                    </a:lnTo>
                    <a:lnTo>
                      <a:pt x="1422" y="1540"/>
                    </a:lnTo>
                    <a:lnTo>
                      <a:pt x="1422" y="1540"/>
                    </a:lnTo>
                    <a:lnTo>
                      <a:pt x="1428" y="1536"/>
                    </a:lnTo>
                    <a:lnTo>
                      <a:pt x="1428" y="1536"/>
                    </a:lnTo>
                    <a:lnTo>
                      <a:pt x="1434" y="1534"/>
                    </a:lnTo>
                    <a:lnTo>
                      <a:pt x="1434" y="1534"/>
                    </a:lnTo>
                    <a:lnTo>
                      <a:pt x="1438" y="1530"/>
                    </a:lnTo>
                    <a:lnTo>
                      <a:pt x="1438" y="1530"/>
                    </a:lnTo>
                    <a:lnTo>
                      <a:pt x="1444" y="1528"/>
                    </a:lnTo>
                    <a:lnTo>
                      <a:pt x="1444" y="1528"/>
                    </a:lnTo>
                    <a:lnTo>
                      <a:pt x="1448" y="1526"/>
                    </a:lnTo>
                    <a:lnTo>
                      <a:pt x="1448" y="1526"/>
                    </a:lnTo>
                    <a:lnTo>
                      <a:pt x="1452" y="1524"/>
                    </a:lnTo>
                    <a:lnTo>
                      <a:pt x="1454" y="1522"/>
                    </a:lnTo>
                    <a:lnTo>
                      <a:pt x="1454" y="1522"/>
                    </a:lnTo>
                    <a:lnTo>
                      <a:pt x="1458" y="1520"/>
                    </a:lnTo>
                    <a:lnTo>
                      <a:pt x="1458" y="1520"/>
                    </a:lnTo>
                    <a:lnTo>
                      <a:pt x="1460" y="1518"/>
                    </a:lnTo>
                    <a:lnTo>
                      <a:pt x="1460" y="1518"/>
                    </a:lnTo>
                    <a:lnTo>
                      <a:pt x="1464" y="1516"/>
                    </a:lnTo>
                    <a:lnTo>
                      <a:pt x="1464" y="1516"/>
                    </a:lnTo>
                    <a:lnTo>
                      <a:pt x="1466" y="1516"/>
                    </a:lnTo>
                    <a:lnTo>
                      <a:pt x="1466" y="1516"/>
                    </a:lnTo>
                    <a:lnTo>
                      <a:pt x="1470" y="1514"/>
                    </a:lnTo>
                    <a:lnTo>
                      <a:pt x="1470" y="1514"/>
                    </a:lnTo>
                    <a:lnTo>
                      <a:pt x="1472" y="1512"/>
                    </a:lnTo>
                    <a:lnTo>
                      <a:pt x="1472" y="1512"/>
                    </a:lnTo>
                    <a:lnTo>
                      <a:pt x="1476" y="1510"/>
                    </a:lnTo>
                    <a:lnTo>
                      <a:pt x="1476" y="1510"/>
                    </a:lnTo>
                    <a:lnTo>
                      <a:pt x="1478" y="1508"/>
                    </a:lnTo>
                    <a:lnTo>
                      <a:pt x="1478" y="1508"/>
                    </a:lnTo>
                    <a:lnTo>
                      <a:pt x="1482" y="1506"/>
                    </a:lnTo>
                    <a:lnTo>
                      <a:pt x="1482" y="1506"/>
                    </a:lnTo>
                    <a:lnTo>
                      <a:pt x="1484" y="1504"/>
                    </a:lnTo>
                    <a:lnTo>
                      <a:pt x="1488" y="1504"/>
                    </a:lnTo>
                    <a:lnTo>
                      <a:pt x="1488" y="1504"/>
                    </a:lnTo>
                    <a:lnTo>
                      <a:pt x="1490" y="1502"/>
                    </a:lnTo>
                    <a:lnTo>
                      <a:pt x="1490" y="1502"/>
                    </a:lnTo>
                    <a:lnTo>
                      <a:pt x="1494" y="1500"/>
                    </a:lnTo>
                    <a:lnTo>
                      <a:pt x="1494" y="1500"/>
                    </a:lnTo>
                    <a:lnTo>
                      <a:pt x="1496" y="1498"/>
                    </a:lnTo>
                    <a:lnTo>
                      <a:pt x="1496" y="1498"/>
                    </a:lnTo>
                    <a:lnTo>
                      <a:pt x="1500" y="1496"/>
                    </a:lnTo>
                    <a:lnTo>
                      <a:pt x="1500" y="1496"/>
                    </a:lnTo>
                    <a:lnTo>
                      <a:pt x="1502" y="1494"/>
                    </a:lnTo>
                    <a:lnTo>
                      <a:pt x="1502" y="1494"/>
                    </a:lnTo>
                    <a:lnTo>
                      <a:pt x="1506" y="1492"/>
                    </a:lnTo>
                    <a:lnTo>
                      <a:pt x="1506" y="1492"/>
                    </a:lnTo>
                    <a:lnTo>
                      <a:pt x="1508" y="1492"/>
                    </a:lnTo>
                    <a:lnTo>
                      <a:pt x="1508" y="1492"/>
                    </a:lnTo>
                    <a:lnTo>
                      <a:pt x="1510" y="1490"/>
                    </a:lnTo>
                    <a:lnTo>
                      <a:pt x="1510" y="1490"/>
                    </a:lnTo>
                    <a:lnTo>
                      <a:pt x="1514" y="1488"/>
                    </a:lnTo>
                    <a:lnTo>
                      <a:pt x="1514" y="1488"/>
                    </a:lnTo>
                    <a:lnTo>
                      <a:pt x="1516" y="1486"/>
                    </a:lnTo>
                    <a:lnTo>
                      <a:pt x="1516" y="1486"/>
                    </a:lnTo>
                    <a:lnTo>
                      <a:pt x="1518" y="1484"/>
                    </a:lnTo>
                    <a:lnTo>
                      <a:pt x="1518" y="1484"/>
                    </a:lnTo>
                    <a:lnTo>
                      <a:pt x="1522" y="1484"/>
                    </a:lnTo>
                    <a:lnTo>
                      <a:pt x="1522" y="1484"/>
                    </a:lnTo>
                    <a:lnTo>
                      <a:pt x="1524" y="1482"/>
                    </a:lnTo>
                    <a:lnTo>
                      <a:pt x="1524" y="1482"/>
                    </a:lnTo>
                    <a:lnTo>
                      <a:pt x="1526" y="1480"/>
                    </a:lnTo>
                    <a:lnTo>
                      <a:pt x="1526" y="1480"/>
                    </a:lnTo>
                    <a:lnTo>
                      <a:pt x="1530" y="1478"/>
                    </a:lnTo>
                    <a:lnTo>
                      <a:pt x="1530" y="1478"/>
                    </a:lnTo>
                    <a:lnTo>
                      <a:pt x="1532" y="1478"/>
                    </a:lnTo>
                    <a:lnTo>
                      <a:pt x="1532" y="1478"/>
                    </a:lnTo>
                    <a:lnTo>
                      <a:pt x="1534" y="1476"/>
                    </a:lnTo>
                    <a:lnTo>
                      <a:pt x="1534" y="1476"/>
                    </a:lnTo>
                    <a:lnTo>
                      <a:pt x="1536" y="1474"/>
                    </a:lnTo>
                    <a:lnTo>
                      <a:pt x="1536" y="1474"/>
                    </a:lnTo>
                    <a:lnTo>
                      <a:pt x="1540" y="1472"/>
                    </a:lnTo>
                    <a:lnTo>
                      <a:pt x="1540" y="1472"/>
                    </a:lnTo>
                    <a:lnTo>
                      <a:pt x="1542" y="1472"/>
                    </a:lnTo>
                    <a:lnTo>
                      <a:pt x="1542" y="1472"/>
                    </a:lnTo>
                    <a:lnTo>
                      <a:pt x="1544" y="1470"/>
                    </a:lnTo>
                    <a:lnTo>
                      <a:pt x="1546" y="1468"/>
                    </a:lnTo>
                    <a:lnTo>
                      <a:pt x="1546" y="1468"/>
                    </a:lnTo>
                    <a:lnTo>
                      <a:pt x="1550" y="1466"/>
                    </a:lnTo>
                    <a:lnTo>
                      <a:pt x="1552" y="1466"/>
                    </a:lnTo>
                    <a:lnTo>
                      <a:pt x="1552" y="1466"/>
                    </a:lnTo>
                    <a:lnTo>
                      <a:pt x="1554" y="1464"/>
                    </a:lnTo>
                    <a:lnTo>
                      <a:pt x="1554" y="1464"/>
                    </a:lnTo>
                    <a:lnTo>
                      <a:pt x="1556" y="1462"/>
                    </a:lnTo>
                    <a:lnTo>
                      <a:pt x="1556" y="1462"/>
                    </a:lnTo>
                    <a:lnTo>
                      <a:pt x="1560" y="1460"/>
                    </a:lnTo>
                    <a:lnTo>
                      <a:pt x="1560" y="1460"/>
                    </a:lnTo>
                    <a:lnTo>
                      <a:pt x="1562" y="1460"/>
                    </a:lnTo>
                    <a:lnTo>
                      <a:pt x="1562" y="1460"/>
                    </a:lnTo>
                    <a:lnTo>
                      <a:pt x="1564" y="1458"/>
                    </a:lnTo>
                    <a:lnTo>
                      <a:pt x="1570" y="1454"/>
                    </a:lnTo>
                    <a:lnTo>
                      <a:pt x="1570" y="1454"/>
                    </a:lnTo>
                    <a:lnTo>
                      <a:pt x="1572" y="1454"/>
                    </a:lnTo>
                    <a:lnTo>
                      <a:pt x="1574" y="1452"/>
                    </a:lnTo>
                    <a:lnTo>
                      <a:pt x="1574" y="1452"/>
                    </a:lnTo>
                    <a:lnTo>
                      <a:pt x="1576" y="1450"/>
                    </a:lnTo>
                    <a:lnTo>
                      <a:pt x="1576" y="1450"/>
                    </a:lnTo>
                    <a:lnTo>
                      <a:pt x="1580" y="1448"/>
                    </a:lnTo>
                    <a:lnTo>
                      <a:pt x="1580" y="1448"/>
                    </a:lnTo>
                    <a:lnTo>
                      <a:pt x="1580" y="1448"/>
                    </a:lnTo>
                    <a:lnTo>
                      <a:pt x="1580" y="1448"/>
                    </a:lnTo>
                    <a:lnTo>
                      <a:pt x="1582" y="1448"/>
                    </a:lnTo>
                    <a:lnTo>
                      <a:pt x="1582" y="1448"/>
                    </a:lnTo>
                    <a:lnTo>
                      <a:pt x="1582" y="1446"/>
                    </a:lnTo>
                    <a:lnTo>
                      <a:pt x="1582" y="1446"/>
                    </a:lnTo>
                    <a:lnTo>
                      <a:pt x="1584" y="1446"/>
                    </a:lnTo>
                    <a:lnTo>
                      <a:pt x="1584" y="1446"/>
                    </a:lnTo>
                    <a:lnTo>
                      <a:pt x="1586" y="1444"/>
                    </a:lnTo>
                    <a:lnTo>
                      <a:pt x="1590" y="1442"/>
                    </a:lnTo>
                    <a:lnTo>
                      <a:pt x="1590" y="1442"/>
                    </a:lnTo>
                    <a:lnTo>
                      <a:pt x="1594" y="1440"/>
                    </a:lnTo>
                    <a:lnTo>
                      <a:pt x="1602" y="1434"/>
                    </a:lnTo>
                    <a:lnTo>
                      <a:pt x="1602" y="1434"/>
                    </a:lnTo>
                    <a:lnTo>
                      <a:pt x="1604" y="1432"/>
                    </a:lnTo>
                    <a:lnTo>
                      <a:pt x="1604" y="1432"/>
                    </a:lnTo>
                    <a:lnTo>
                      <a:pt x="1608" y="1430"/>
                    </a:lnTo>
                    <a:lnTo>
                      <a:pt x="1608" y="1430"/>
                    </a:lnTo>
                    <a:lnTo>
                      <a:pt x="1610" y="1430"/>
                    </a:lnTo>
                    <a:lnTo>
                      <a:pt x="1610" y="1430"/>
                    </a:lnTo>
                    <a:lnTo>
                      <a:pt x="1614" y="1428"/>
                    </a:lnTo>
                    <a:lnTo>
                      <a:pt x="1614" y="1428"/>
                    </a:lnTo>
                    <a:lnTo>
                      <a:pt x="1616" y="1426"/>
                    </a:lnTo>
                    <a:lnTo>
                      <a:pt x="1616" y="1426"/>
                    </a:lnTo>
                    <a:lnTo>
                      <a:pt x="1620" y="1424"/>
                    </a:lnTo>
                    <a:lnTo>
                      <a:pt x="1620" y="1424"/>
                    </a:lnTo>
                    <a:lnTo>
                      <a:pt x="1622" y="1422"/>
                    </a:lnTo>
                    <a:lnTo>
                      <a:pt x="1622" y="1422"/>
                    </a:lnTo>
                    <a:lnTo>
                      <a:pt x="1624" y="1420"/>
                    </a:lnTo>
                    <a:lnTo>
                      <a:pt x="1624" y="1420"/>
                    </a:lnTo>
                    <a:lnTo>
                      <a:pt x="1628" y="1418"/>
                    </a:lnTo>
                    <a:lnTo>
                      <a:pt x="1628" y="1418"/>
                    </a:lnTo>
                    <a:lnTo>
                      <a:pt x="1630" y="1416"/>
                    </a:lnTo>
                    <a:lnTo>
                      <a:pt x="1634" y="1414"/>
                    </a:lnTo>
                    <a:lnTo>
                      <a:pt x="1634" y="1414"/>
                    </a:lnTo>
                    <a:lnTo>
                      <a:pt x="1636" y="1414"/>
                    </a:lnTo>
                    <a:lnTo>
                      <a:pt x="1636" y="1414"/>
                    </a:lnTo>
                    <a:lnTo>
                      <a:pt x="1638" y="1412"/>
                    </a:lnTo>
                    <a:lnTo>
                      <a:pt x="1638" y="1412"/>
                    </a:lnTo>
                    <a:lnTo>
                      <a:pt x="1642" y="1410"/>
                    </a:lnTo>
                    <a:lnTo>
                      <a:pt x="1642" y="1410"/>
                    </a:lnTo>
                    <a:lnTo>
                      <a:pt x="1644" y="1408"/>
                    </a:lnTo>
                    <a:lnTo>
                      <a:pt x="1644" y="1408"/>
                    </a:lnTo>
                    <a:lnTo>
                      <a:pt x="1648" y="1406"/>
                    </a:lnTo>
                    <a:lnTo>
                      <a:pt x="1650" y="1404"/>
                    </a:lnTo>
                    <a:lnTo>
                      <a:pt x="1650" y="1404"/>
                    </a:lnTo>
                    <a:lnTo>
                      <a:pt x="1654" y="1402"/>
                    </a:lnTo>
                    <a:lnTo>
                      <a:pt x="1654" y="1402"/>
                    </a:lnTo>
                    <a:lnTo>
                      <a:pt x="1658" y="1400"/>
                    </a:lnTo>
                    <a:lnTo>
                      <a:pt x="1658" y="1400"/>
                    </a:lnTo>
                    <a:lnTo>
                      <a:pt x="1660" y="1398"/>
                    </a:lnTo>
                    <a:lnTo>
                      <a:pt x="1660" y="1398"/>
                    </a:lnTo>
                    <a:lnTo>
                      <a:pt x="1664" y="1394"/>
                    </a:lnTo>
                    <a:lnTo>
                      <a:pt x="1668" y="1392"/>
                    </a:lnTo>
                    <a:lnTo>
                      <a:pt x="1668" y="1392"/>
                    </a:lnTo>
                    <a:lnTo>
                      <a:pt x="1672" y="1390"/>
                    </a:lnTo>
                    <a:lnTo>
                      <a:pt x="1672" y="1390"/>
                    </a:lnTo>
                    <a:lnTo>
                      <a:pt x="1676" y="1387"/>
                    </a:lnTo>
                    <a:lnTo>
                      <a:pt x="1676" y="1387"/>
                    </a:lnTo>
                    <a:lnTo>
                      <a:pt x="1680" y="1385"/>
                    </a:lnTo>
                    <a:lnTo>
                      <a:pt x="1680" y="1385"/>
                    </a:lnTo>
                    <a:lnTo>
                      <a:pt x="1684" y="1381"/>
                    </a:lnTo>
                    <a:lnTo>
                      <a:pt x="1684" y="1381"/>
                    </a:lnTo>
                    <a:lnTo>
                      <a:pt x="1686" y="1379"/>
                    </a:lnTo>
                    <a:lnTo>
                      <a:pt x="1686" y="1379"/>
                    </a:lnTo>
                    <a:lnTo>
                      <a:pt x="1690" y="1377"/>
                    </a:lnTo>
                    <a:lnTo>
                      <a:pt x="1690" y="1377"/>
                    </a:lnTo>
                    <a:lnTo>
                      <a:pt x="1694" y="1375"/>
                    </a:lnTo>
                    <a:lnTo>
                      <a:pt x="1694" y="1375"/>
                    </a:lnTo>
                    <a:lnTo>
                      <a:pt x="1698" y="1373"/>
                    </a:lnTo>
                    <a:lnTo>
                      <a:pt x="1698" y="1373"/>
                    </a:lnTo>
                    <a:lnTo>
                      <a:pt x="1702" y="1369"/>
                    </a:lnTo>
                    <a:lnTo>
                      <a:pt x="1706" y="1367"/>
                    </a:lnTo>
                    <a:lnTo>
                      <a:pt x="1706" y="1367"/>
                    </a:lnTo>
                    <a:lnTo>
                      <a:pt x="1710" y="1365"/>
                    </a:lnTo>
                    <a:lnTo>
                      <a:pt x="1710" y="1365"/>
                    </a:lnTo>
                    <a:lnTo>
                      <a:pt x="1712" y="1361"/>
                    </a:lnTo>
                    <a:lnTo>
                      <a:pt x="1716" y="1359"/>
                    </a:lnTo>
                    <a:lnTo>
                      <a:pt x="1716" y="1359"/>
                    </a:lnTo>
                    <a:lnTo>
                      <a:pt x="1720" y="1357"/>
                    </a:lnTo>
                    <a:lnTo>
                      <a:pt x="1720" y="1357"/>
                    </a:lnTo>
                    <a:lnTo>
                      <a:pt x="1726" y="1353"/>
                    </a:lnTo>
                    <a:lnTo>
                      <a:pt x="1726" y="1353"/>
                    </a:lnTo>
                    <a:lnTo>
                      <a:pt x="1732" y="1349"/>
                    </a:lnTo>
                    <a:lnTo>
                      <a:pt x="1732" y="1349"/>
                    </a:lnTo>
                    <a:lnTo>
                      <a:pt x="1736" y="1347"/>
                    </a:lnTo>
                    <a:lnTo>
                      <a:pt x="1736" y="1347"/>
                    </a:lnTo>
                    <a:lnTo>
                      <a:pt x="1742" y="1343"/>
                    </a:lnTo>
                    <a:lnTo>
                      <a:pt x="1742" y="1343"/>
                    </a:lnTo>
                    <a:lnTo>
                      <a:pt x="1746" y="1339"/>
                    </a:lnTo>
                    <a:lnTo>
                      <a:pt x="1746" y="1339"/>
                    </a:lnTo>
                    <a:lnTo>
                      <a:pt x="1752" y="1335"/>
                    </a:lnTo>
                    <a:lnTo>
                      <a:pt x="1752" y="1335"/>
                    </a:lnTo>
                    <a:lnTo>
                      <a:pt x="1756" y="1333"/>
                    </a:lnTo>
                    <a:lnTo>
                      <a:pt x="1756" y="1333"/>
                    </a:lnTo>
                    <a:lnTo>
                      <a:pt x="1762" y="1329"/>
                    </a:lnTo>
                    <a:lnTo>
                      <a:pt x="1762" y="1329"/>
                    </a:lnTo>
                    <a:lnTo>
                      <a:pt x="1766" y="1325"/>
                    </a:lnTo>
                    <a:lnTo>
                      <a:pt x="1766" y="1325"/>
                    </a:lnTo>
                    <a:lnTo>
                      <a:pt x="1772" y="1321"/>
                    </a:lnTo>
                    <a:lnTo>
                      <a:pt x="1772" y="1321"/>
                    </a:lnTo>
                    <a:lnTo>
                      <a:pt x="1778" y="1319"/>
                    </a:lnTo>
                    <a:lnTo>
                      <a:pt x="1778" y="1319"/>
                    </a:lnTo>
                    <a:lnTo>
                      <a:pt x="1782" y="1315"/>
                    </a:lnTo>
                    <a:lnTo>
                      <a:pt x="1782" y="1315"/>
                    </a:lnTo>
                    <a:lnTo>
                      <a:pt x="1788" y="1309"/>
                    </a:lnTo>
                    <a:lnTo>
                      <a:pt x="1788" y="1309"/>
                    </a:lnTo>
                    <a:lnTo>
                      <a:pt x="1796" y="1305"/>
                    </a:lnTo>
                    <a:lnTo>
                      <a:pt x="1796" y="1305"/>
                    </a:lnTo>
                    <a:lnTo>
                      <a:pt x="1802" y="1301"/>
                    </a:lnTo>
                    <a:lnTo>
                      <a:pt x="1802" y="1301"/>
                    </a:lnTo>
                    <a:lnTo>
                      <a:pt x="1808" y="1295"/>
                    </a:lnTo>
                    <a:lnTo>
                      <a:pt x="1808" y="1295"/>
                    </a:lnTo>
                    <a:lnTo>
                      <a:pt x="1816" y="1291"/>
                    </a:lnTo>
                    <a:lnTo>
                      <a:pt x="1816" y="1291"/>
                    </a:lnTo>
                    <a:lnTo>
                      <a:pt x="1822" y="1287"/>
                    </a:lnTo>
                    <a:lnTo>
                      <a:pt x="1822" y="1287"/>
                    </a:lnTo>
                    <a:lnTo>
                      <a:pt x="1828" y="1281"/>
                    </a:lnTo>
                    <a:lnTo>
                      <a:pt x="1828" y="1281"/>
                    </a:lnTo>
                    <a:lnTo>
                      <a:pt x="1836" y="1277"/>
                    </a:lnTo>
                    <a:lnTo>
                      <a:pt x="1836" y="1277"/>
                    </a:lnTo>
                    <a:lnTo>
                      <a:pt x="1842" y="1271"/>
                    </a:lnTo>
                    <a:lnTo>
                      <a:pt x="1842" y="1271"/>
                    </a:lnTo>
                    <a:lnTo>
                      <a:pt x="1850" y="1267"/>
                    </a:lnTo>
                    <a:lnTo>
                      <a:pt x="1850" y="1267"/>
                    </a:lnTo>
                    <a:lnTo>
                      <a:pt x="1856" y="1261"/>
                    </a:lnTo>
                    <a:lnTo>
                      <a:pt x="1856" y="1261"/>
                    </a:lnTo>
                    <a:lnTo>
                      <a:pt x="1864" y="1255"/>
                    </a:lnTo>
                    <a:lnTo>
                      <a:pt x="1864" y="1255"/>
                    </a:lnTo>
                    <a:lnTo>
                      <a:pt x="1866" y="1253"/>
                    </a:lnTo>
                    <a:lnTo>
                      <a:pt x="1866" y="1253"/>
                    </a:lnTo>
                    <a:lnTo>
                      <a:pt x="1866" y="1253"/>
                    </a:lnTo>
                    <a:lnTo>
                      <a:pt x="1866" y="1253"/>
                    </a:lnTo>
                    <a:lnTo>
                      <a:pt x="1872" y="1249"/>
                    </a:lnTo>
                    <a:lnTo>
                      <a:pt x="1872" y="1249"/>
                    </a:lnTo>
                    <a:lnTo>
                      <a:pt x="1878" y="1245"/>
                    </a:lnTo>
                    <a:lnTo>
                      <a:pt x="1878" y="1245"/>
                    </a:lnTo>
                    <a:lnTo>
                      <a:pt x="1886" y="1239"/>
                    </a:lnTo>
                    <a:lnTo>
                      <a:pt x="1886" y="1239"/>
                    </a:lnTo>
                    <a:lnTo>
                      <a:pt x="1894" y="1233"/>
                    </a:lnTo>
                    <a:lnTo>
                      <a:pt x="1894" y="1233"/>
                    </a:lnTo>
                    <a:lnTo>
                      <a:pt x="1902" y="1227"/>
                    </a:lnTo>
                    <a:lnTo>
                      <a:pt x="1902" y="1227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8" y="1221"/>
                    </a:lnTo>
                    <a:lnTo>
                      <a:pt x="1916" y="1215"/>
                    </a:lnTo>
                    <a:lnTo>
                      <a:pt x="1916" y="1215"/>
                    </a:lnTo>
                    <a:lnTo>
                      <a:pt x="1924" y="1209"/>
                    </a:lnTo>
                    <a:lnTo>
                      <a:pt x="1924" y="1209"/>
                    </a:lnTo>
                    <a:lnTo>
                      <a:pt x="1932" y="1203"/>
                    </a:lnTo>
                    <a:lnTo>
                      <a:pt x="1932" y="1203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8" y="1191"/>
                    </a:lnTo>
                    <a:lnTo>
                      <a:pt x="1948" y="1191"/>
                    </a:lnTo>
                    <a:lnTo>
                      <a:pt x="1954" y="1185"/>
                    </a:lnTo>
                    <a:lnTo>
                      <a:pt x="1954" y="1185"/>
                    </a:lnTo>
                    <a:lnTo>
                      <a:pt x="1962" y="1179"/>
                    </a:lnTo>
                    <a:lnTo>
                      <a:pt x="1962" y="1179"/>
                    </a:lnTo>
                    <a:lnTo>
                      <a:pt x="1970" y="1171"/>
                    </a:lnTo>
                    <a:lnTo>
                      <a:pt x="1970" y="1171"/>
                    </a:lnTo>
                    <a:lnTo>
                      <a:pt x="1974" y="1169"/>
                    </a:lnTo>
                    <a:lnTo>
                      <a:pt x="1974" y="1169"/>
                    </a:lnTo>
                    <a:lnTo>
                      <a:pt x="1974" y="1169"/>
                    </a:lnTo>
                    <a:lnTo>
                      <a:pt x="1974" y="1169"/>
                    </a:lnTo>
                    <a:lnTo>
                      <a:pt x="1978" y="1165"/>
                    </a:lnTo>
                    <a:lnTo>
                      <a:pt x="1978" y="1165"/>
                    </a:lnTo>
                    <a:lnTo>
                      <a:pt x="1986" y="1159"/>
                    </a:lnTo>
                    <a:lnTo>
                      <a:pt x="1986" y="1159"/>
                    </a:lnTo>
                    <a:lnTo>
                      <a:pt x="1994" y="1153"/>
                    </a:lnTo>
                    <a:lnTo>
                      <a:pt x="1994" y="1153"/>
                    </a:lnTo>
                    <a:lnTo>
                      <a:pt x="2002" y="1145"/>
                    </a:lnTo>
                    <a:lnTo>
                      <a:pt x="2002" y="1145"/>
                    </a:lnTo>
                    <a:lnTo>
                      <a:pt x="2008" y="1141"/>
                    </a:lnTo>
                    <a:lnTo>
                      <a:pt x="2008" y="1141"/>
                    </a:lnTo>
                    <a:lnTo>
                      <a:pt x="2008" y="1141"/>
                    </a:lnTo>
                    <a:lnTo>
                      <a:pt x="2008" y="1141"/>
                    </a:lnTo>
                    <a:lnTo>
                      <a:pt x="2010" y="1139"/>
                    </a:lnTo>
                    <a:lnTo>
                      <a:pt x="2010" y="1139"/>
                    </a:lnTo>
                    <a:lnTo>
                      <a:pt x="2018" y="1133"/>
                    </a:lnTo>
                    <a:lnTo>
                      <a:pt x="2018" y="1133"/>
                    </a:lnTo>
                    <a:lnTo>
                      <a:pt x="2026" y="1125"/>
                    </a:lnTo>
                    <a:lnTo>
                      <a:pt x="2026" y="1125"/>
                    </a:lnTo>
                    <a:lnTo>
                      <a:pt x="2034" y="1119"/>
                    </a:lnTo>
                    <a:lnTo>
                      <a:pt x="2034" y="1119"/>
                    </a:lnTo>
                    <a:lnTo>
                      <a:pt x="2042" y="1111"/>
                    </a:lnTo>
                    <a:lnTo>
                      <a:pt x="2042" y="1111"/>
                    </a:lnTo>
                    <a:lnTo>
                      <a:pt x="2050" y="1105"/>
                    </a:lnTo>
                    <a:lnTo>
                      <a:pt x="2050" y="1105"/>
                    </a:lnTo>
                    <a:lnTo>
                      <a:pt x="2060" y="1097"/>
                    </a:lnTo>
                    <a:lnTo>
                      <a:pt x="2060" y="1097"/>
                    </a:lnTo>
                    <a:lnTo>
                      <a:pt x="2068" y="1089"/>
                    </a:lnTo>
                    <a:lnTo>
                      <a:pt x="2068" y="1089"/>
                    </a:lnTo>
                    <a:lnTo>
                      <a:pt x="2074" y="1085"/>
                    </a:lnTo>
                    <a:lnTo>
                      <a:pt x="2074" y="1085"/>
                    </a:lnTo>
                    <a:lnTo>
                      <a:pt x="2074" y="1083"/>
                    </a:lnTo>
                    <a:lnTo>
                      <a:pt x="2074" y="1083"/>
                    </a:lnTo>
                    <a:lnTo>
                      <a:pt x="2076" y="1083"/>
                    </a:lnTo>
                    <a:lnTo>
                      <a:pt x="2076" y="1083"/>
                    </a:lnTo>
                    <a:lnTo>
                      <a:pt x="2084" y="1075"/>
                    </a:lnTo>
                    <a:lnTo>
                      <a:pt x="2084" y="1075"/>
                    </a:lnTo>
                    <a:lnTo>
                      <a:pt x="2092" y="1067"/>
                    </a:lnTo>
                    <a:lnTo>
                      <a:pt x="2092" y="1067"/>
                    </a:lnTo>
                    <a:lnTo>
                      <a:pt x="2100" y="1059"/>
                    </a:lnTo>
                    <a:lnTo>
                      <a:pt x="2100" y="1059"/>
                    </a:lnTo>
                    <a:lnTo>
                      <a:pt x="2104" y="1057"/>
                    </a:lnTo>
                    <a:lnTo>
                      <a:pt x="2104" y="1057"/>
                    </a:lnTo>
                    <a:lnTo>
                      <a:pt x="2104" y="1055"/>
                    </a:lnTo>
                    <a:lnTo>
                      <a:pt x="2104" y="1055"/>
                    </a:lnTo>
                    <a:lnTo>
                      <a:pt x="2110" y="1051"/>
                    </a:lnTo>
                    <a:lnTo>
                      <a:pt x="2110" y="1051"/>
                    </a:lnTo>
                    <a:lnTo>
                      <a:pt x="2118" y="1043"/>
                    </a:lnTo>
                    <a:lnTo>
                      <a:pt x="2118" y="1043"/>
                    </a:lnTo>
                    <a:lnTo>
                      <a:pt x="2126" y="1035"/>
                    </a:lnTo>
                    <a:lnTo>
                      <a:pt x="2126" y="1035"/>
                    </a:lnTo>
                    <a:lnTo>
                      <a:pt x="2134" y="1029"/>
                    </a:lnTo>
                    <a:lnTo>
                      <a:pt x="2134" y="1029"/>
                    </a:lnTo>
                    <a:lnTo>
                      <a:pt x="2134" y="1027"/>
                    </a:lnTo>
                    <a:lnTo>
                      <a:pt x="2134" y="1027"/>
                    </a:lnTo>
                    <a:lnTo>
                      <a:pt x="2136" y="1025"/>
                    </a:lnTo>
                    <a:lnTo>
                      <a:pt x="2136" y="1025"/>
                    </a:lnTo>
                    <a:lnTo>
                      <a:pt x="2146" y="1017"/>
                    </a:lnTo>
                    <a:lnTo>
                      <a:pt x="2146" y="1017"/>
                    </a:lnTo>
                    <a:lnTo>
                      <a:pt x="2154" y="1007"/>
                    </a:lnTo>
                    <a:lnTo>
                      <a:pt x="2154" y="1007"/>
                    </a:lnTo>
                    <a:lnTo>
                      <a:pt x="2160" y="1001"/>
                    </a:lnTo>
                    <a:lnTo>
                      <a:pt x="2160" y="1001"/>
                    </a:lnTo>
                    <a:lnTo>
                      <a:pt x="2162" y="1001"/>
                    </a:lnTo>
                    <a:lnTo>
                      <a:pt x="2162" y="999"/>
                    </a:lnTo>
                    <a:lnTo>
                      <a:pt x="2162" y="999"/>
                    </a:lnTo>
                    <a:lnTo>
                      <a:pt x="2164" y="997"/>
                    </a:lnTo>
                    <a:lnTo>
                      <a:pt x="2164" y="997"/>
                    </a:lnTo>
                    <a:lnTo>
                      <a:pt x="2174" y="987"/>
                    </a:lnTo>
                    <a:lnTo>
                      <a:pt x="2174" y="987"/>
                    </a:lnTo>
                    <a:lnTo>
                      <a:pt x="2184" y="977"/>
                    </a:lnTo>
                    <a:lnTo>
                      <a:pt x="2184" y="977"/>
                    </a:lnTo>
                    <a:lnTo>
                      <a:pt x="2188" y="973"/>
                    </a:lnTo>
                    <a:lnTo>
                      <a:pt x="2190" y="971"/>
                    </a:lnTo>
                    <a:lnTo>
                      <a:pt x="2190" y="971"/>
                    </a:lnTo>
                    <a:lnTo>
                      <a:pt x="2194" y="967"/>
                    </a:lnTo>
                    <a:lnTo>
                      <a:pt x="2194" y="967"/>
                    </a:lnTo>
                    <a:lnTo>
                      <a:pt x="2206" y="953"/>
                    </a:lnTo>
                    <a:lnTo>
                      <a:pt x="2206" y="953"/>
                    </a:lnTo>
                    <a:lnTo>
                      <a:pt x="2214" y="945"/>
                    </a:lnTo>
                    <a:lnTo>
                      <a:pt x="2214" y="945"/>
                    </a:lnTo>
                    <a:lnTo>
                      <a:pt x="2216" y="943"/>
                    </a:lnTo>
                    <a:lnTo>
                      <a:pt x="2216" y="943"/>
                    </a:lnTo>
                    <a:lnTo>
                      <a:pt x="2218" y="941"/>
                    </a:lnTo>
                    <a:lnTo>
                      <a:pt x="2218" y="941"/>
                    </a:lnTo>
                    <a:lnTo>
                      <a:pt x="2230" y="929"/>
                    </a:lnTo>
                    <a:lnTo>
                      <a:pt x="2230" y="929"/>
                    </a:lnTo>
                    <a:lnTo>
                      <a:pt x="2240" y="915"/>
                    </a:lnTo>
                    <a:lnTo>
                      <a:pt x="2240" y="915"/>
                    </a:lnTo>
                    <a:lnTo>
                      <a:pt x="2262" y="891"/>
                    </a:lnTo>
                    <a:lnTo>
                      <a:pt x="2262" y="891"/>
                    </a:lnTo>
                    <a:lnTo>
                      <a:pt x="2268" y="883"/>
                    </a:lnTo>
                    <a:lnTo>
                      <a:pt x="2268" y="883"/>
                    </a:lnTo>
                    <a:lnTo>
                      <a:pt x="2282" y="865"/>
                    </a:lnTo>
                    <a:lnTo>
                      <a:pt x="2282" y="865"/>
                    </a:lnTo>
                    <a:lnTo>
                      <a:pt x="2288" y="857"/>
                    </a:lnTo>
                    <a:lnTo>
                      <a:pt x="2288" y="857"/>
                    </a:lnTo>
                    <a:lnTo>
                      <a:pt x="2302" y="839"/>
                    </a:lnTo>
                    <a:lnTo>
                      <a:pt x="2302" y="839"/>
                    </a:lnTo>
                    <a:lnTo>
                      <a:pt x="2308" y="831"/>
                    </a:lnTo>
                    <a:lnTo>
                      <a:pt x="2308" y="831"/>
                    </a:lnTo>
                    <a:lnTo>
                      <a:pt x="2310" y="827"/>
                    </a:lnTo>
                    <a:lnTo>
                      <a:pt x="2310" y="827"/>
                    </a:lnTo>
                    <a:lnTo>
                      <a:pt x="2320" y="813"/>
                    </a:lnTo>
                    <a:lnTo>
                      <a:pt x="2320" y="813"/>
                    </a:lnTo>
                    <a:lnTo>
                      <a:pt x="2324" y="807"/>
                    </a:lnTo>
                    <a:lnTo>
                      <a:pt x="2324" y="807"/>
                    </a:lnTo>
                    <a:lnTo>
                      <a:pt x="2340" y="783"/>
                    </a:lnTo>
                    <a:lnTo>
                      <a:pt x="2340" y="783"/>
                    </a:lnTo>
                    <a:lnTo>
                      <a:pt x="2340" y="781"/>
                    </a:lnTo>
                    <a:lnTo>
                      <a:pt x="2340" y="781"/>
                    </a:lnTo>
                    <a:lnTo>
                      <a:pt x="2350" y="765"/>
                    </a:lnTo>
                    <a:lnTo>
                      <a:pt x="2350" y="765"/>
                    </a:lnTo>
                    <a:lnTo>
                      <a:pt x="2352" y="761"/>
                    </a:lnTo>
                    <a:lnTo>
                      <a:pt x="2352" y="761"/>
                    </a:lnTo>
                    <a:lnTo>
                      <a:pt x="2362" y="743"/>
                    </a:lnTo>
                    <a:lnTo>
                      <a:pt x="2362" y="743"/>
                    </a:lnTo>
                    <a:lnTo>
                      <a:pt x="2364" y="743"/>
                    </a:lnTo>
                    <a:lnTo>
                      <a:pt x="2364" y="743"/>
                    </a:lnTo>
                    <a:lnTo>
                      <a:pt x="2364" y="743"/>
                    </a:lnTo>
                    <a:lnTo>
                      <a:pt x="2364" y="743"/>
                    </a:lnTo>
                    <a:lnTo>
                      <a:pt x="2372" y="725"/>
                    </a:lnTo>
                    <a:lnTo>
                      <a:pt x="2372" y="725"/>
                    </a:lnTo>
                    <a:lnTo>
                      <a:pt x="2374" y="721"/>
                    </a:lnTo>
                    <a:lnTo>
                      <a:pt x="2374" y="721"/>
                    </a:lnTo>
                    <a:lnTo>
                      <a:pt x="2382" y="703"/>
                    </a:lnTo>
                    <a:lnTo>
                      <a:pt x="2382" y="703"/>
                    </a:lnTo>
                    <a:lnTo>
                      <a:pt x="2382" y="699"/>
                    </a:lnTo>
                    <a:lnTo>
                      <a:pt x="2382" y="699"/>
                    </a:lnTo>
                    <a:lnTo>
                      <a:pt x="2388" y="685"/>
                    </a:lnTo>
                    <a:lnTo>
                      <a:pt x="2388" y="685"/>
                    </a:lnTo>
                    <a:lnTo>
                      <a:pt x="2390" y="681"/>
                    </a:lnTo>
                    <a:lnTo>
                      <a:pt x="2390" y="681"/>
                    </a:lnTo>
                    <a:lnTo>
                      <a:pt x="2394" y="665"/>
                    </a:lnTo>
                    <a:lnTo>
                      <a:pt x="2394" y="665"/>
                    </a:lnTo>
                    <a:lnTo>
                      <a:pt x="2396" y="663"/>
                    </a:lnTo>
                    <a:lnTo>
                      <a:pt x="2396" y="663"/>
                    </a:lnTo>
                    <a:lnTo>
                      <a:pt x="2396" y="661"/>
                    </a:lnTo>
                    <a:lnTo>
                      <a:pt x="2396" y="661"/>
                    </a:lnTo>
                    <a:lnTo>
                      <a:pt x="2400" y="645"/>
                    </a:lnTo>
                    <a:lnTo>
                      <a:pt x="2400" y="645"/>
                    </a:lnTo>
                    <a:lnTo>
                      <a:pt x="2400" y="643"/>
                    </a:lnTo>
                    <a:lnTo>
                      <a:pt x="2400" y="643"/>
                    </a:lnTo>
                    <a:lnTo>
                      <a:pt x="2402" y="629"/>
                    </a:lnTo>
                    <a:lnTo>
                      <a:pt x="2402" y="629"/>
                    </a:lnTo>
                    <a:lnTo>
                      <a:pt x="2402" y="625"/>
                    </a:lnTo>
                    <a:lnTo>
                      <a:pt x="2402" y="625"/>
                    </a:lnTo>
                    <a:lnTo>
                      <a:pt x="2404" y="611"/>
                    </a:lnTo>
                    <a:lnTo>
                      <a:pt x="2404" y="611"/>
                    </a:lnTo>
                    <a:lnTo>
                      <a:pt x="2404" y="607"/>
                    </a:lnTo>
                    <a:lnTo>
                      <a:pt x="2404" y="607"/>
                    </a:lnTo>
                    <a:lnTo>
                      <a:pt x="2404" y="593"/>
                    </a:lnTo>
                    <a:lnTo>
                      <a:pt x="2404" y="593"/>
                    </a:lnTo>
                    <a:lnTo>
                      <a:pt x="2402" y="577"/>
                    </a:lnTo>
                    <a:lnTo>
                      <a:pt x="2402" y="577"/>
                    </a:lnTo>
                    <a:lnTo>
                      <a:pt x="2398" y="561"/>
                    </a:lnTo>
                    <a:lnTo>
                      <a:pt x="2398" y="561"/>
                    </a:lnTo>
                    <a:lnTo>
                      <a:pt x="2392" y="547"/>
                    </a:lnTo>
                    <a:lnTo>
                      <a:pt x="2392" y="547"/>
                    </a:lnTo>
                    <a:lnTo>
                      <a:pt x="2386" y="535"/>
                    </a:lnTo>
                    <a:lnTo>
                      <a:pt x="2046" y="0"/>
                    </a:lnTo>
                    <a:lnTo>
                      <a:pt x="2046" y="0"/>
                    </a:lnTo>
                    <a:lnTo>
                      <a:pt x="2056" y="16"/>
                    </a:lnTo>
                    <a:lnTo>
                      <a:pt x="2056" y="16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 dirty="0"/>
              </a:p>
            </p:txBody>
          </p:sp>
          <p:sp>
            <p:nvSpPr>
              <p:cNvPr id="30" name="Freeform 20">
                <a:extLst>
                  <a:ext uri="{FF2B5EF4-FFF2-40B4-BE49-F238E27FC236}">
                    <a16:creationId xmlns:a16="http://schemas.microsoft.com/office/drawing/2014/main" id="{4A26AA16-551A-4F5A-AF9B-BCA17C79BB0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05" y="977"/>
                <a:ext cx="2628" cy="1792"/>
              </a:xfrm>
              <a:custGeom>
                <a:avLst/>
                <a:gdLst>
                  <a:gd name="T0" fmla="*/ 2620 w 2628"/>
                  <a:gd name="T1" fmla="*/ 331 h 1792"/>
                  <a:gd name="T2" fmla="*/ 2572 w 2628"/>
                  <a:gd name="T3" fmla="*/ 451 h 1792"/>
                  <a:gd name="T4" fmla="*/ 2510 w 2628"/>
                  <a:gd name="T5" fmla="*/ 547 h 1792"/>
                  <a:gd name="T6" fmla="*/ 2308 w 2628"/>
                  <a:gd name="T7" fmla="*/ 779 h 1792"/>
                  <a:gd name="T8" fmla="*/ 2084 w 2628"/>
                  <a:gd name="T9" fmla="*/ 977 h 1792"/>
                  <a:gd name="T10" fmla="*/ 1820 w 2628"/>
                  <a:gd name="T11" fmla="*/ 1173 h 1792"/>
                  <a:gd name="T12" fmla="*/ 1520 w 2628"/>
                  <a:gd name="T13" fmla="*/ 1362 h 1792"/>
                  <a:gd name="T14" fmla="*/ 1220 w 2628"/>
                  <a:gd name="T15" fmla="*/ 1524 h 1792"/>
                  <a:gd name="T16" fmla="*/ 830 w 2628"/>
                  <a:gd name="T17" fmla="*/ 1686 h 1792"/>
                  <a:gd name="T18" fmla="*/ 556 w 2628"/>
                  <a:gd name="T19" fmla="*/ 1764 h 1792"/>
                  <a:gd name="T20" fmla="*/ 392 w 2628"/>
                  <a:gd name="T21" fmla="*/ 1788 h 1792"/>
                  <a:gd name="T22" fmla="*/ 248 w 2628"/>
                  <a:gd name="T23" fmla="*/ 1788 h 1792"/>
                  <a:gd name="T24" fmla="*/ 160 w 2628"/>
                  <a:gd name="T25" fmla="*/ 1766 h 1792"/>
                  <a:gd name="T26" fmla="*/ 80 w 2628"/>
                  <a:gd name="T27" fmla="*/ 1708 h 1792"/>
                  <a:gd name="T28" fmla="*/ 54 w 2628"/>
                  <a:gd name="T29" fmla="*/ 1642 h 1792"/>
                  <a:gd name="T30" fmla="*/ 10 w 2628"/>
                  <a:gd name="T31" fmla="*/ 1478 h 1792"/>
                  <a:gd name="T32" fmla="*/ 0 w 2628"/>
                  <a:gd name="T33" fmla="*/ 1376 h 1792"/>
                  <a:gd name="T34" fmla="*/ 24 w 2628"/>
                  <a:gd name="T35" fmla="*/ 1284 h 1792"/>
                  <a:gd name="T36" fmla="*/ 118 w 2628"/>
                  <a:gd name="T37" fmla="*/ 1149 h 1792"/>
                  <a:gd name="T38" fmla="*/ 294 w 2628"/>
                  <a:gd name="T39" fmla="*/ 951 h 1792"/>
                  <a:gd name="T40" fmla="*/ 410 w 2628"/>
                  <a:gd name="T41" fmla="*/ 851 h 1792"/>
                  <a:gd name="T42" fmla="*/ 622 w 2628"/>
                  <a:gd name="T43" fmla="*/ 715 h 1792"/>
                  <a:gd name="T44" fmla="*/ 942 w 2628"/>
                  <a:gd name="T45" fmla="*/ 529 h 1792"/>
                  <a:gd name="T46" fmla="*/ 1328 w 2628"/>
                  <a:gd name="T47" fmla="*/ 269 h 1792"/>
                  <a:gd name="T48" fmla="*/ 1514 w 2628"/>
                  <a:gd name="T49" fmla="*/ 163 h 1792"/>
                  <a:gd name="T50" fmla="*/ 1704 w 2628"/>
                  <a:gd name="T51" fmla="*/ 93 h 1792"/>
                  <a:gd name="T52" fmla="*/ 2002 w 2628"/>
                  <a:gd name="T53" fmla="*/ 24 h 1792"/>
                  <a:gd name="T54" fmla="*/ 2180 w 2628"/>
                  <a:gd name="T55" fmla="*/ 0 h 1792"/>
                  <a:gd name="T56" fmla="*/ 2296 w 2628"/>
                  <a:gd name="T57" fmla="*/ 22 h 1792"/>
                  <a:gd name="T58" fmla="*/ 2528 w 2628"/>
                  <a:gd name="T59" fmla="*/ 119 h 1792"/>
                  <a:gd name="T60" fmla="*/ 2590 w 2628"/>
                  <a:gd name="T61" fmla="*/ 163 h 1792"/>
                  <a:gd name="T62" fmla="*/ 2626 w 2628"/>
                  <a:gd name="T63" fmla="*/ 249 h 1792"/>
                  <a:gd name="T64" fmla="*/ 2392 w 2628"/>
                  <a:gd name="T65" fmla="*/ 421 h 1792"/>
                  <a:gd name="T66" fmla="*/ 2364 w 2628"/>
                  <a:gd name="T67" fmla="*/ 351 h 1792"/>
                  <a:gd name="T68" fmla="*/ 2296 w 2628"/>
                  <a:gd name="T69" fmla="*/ 307 h 1792"/>
                  <a:gd name="T70" fmla="*/ 2214 w 2628"/>
                  <a:gd name="T71" fmla="*/ 293 h 1792"/>
                  <a:gd name="T72" fmla="*/ 2072 w 2628"/>
                  <a:gd name="T73" fmla="*/ 301 h 1792"/>
                  <a:gd name="T74" fmla="*/ 1940 w 2628"/>
                  <a:gd name="T75" fmla="*/ 327 h 1792"/>
                  <a:gd name="T76" fmla="*/ 1736 w 2628"/>
                  <a:gd name="T77" fmla="*/ 391 h 1792"/>
                  <a:gd name="T78" fmla="*/ 1564 w 2628"/>
                  <a:gd name="T79" fmla="*/ 461 h 1792"/>
                  <a:gd name="T80" fmla="*/ 1320 w 2628"/>
                  <a:gd name="T81" fmla="*/ 581 h 1792"/>
                  <a:gd name="T82" fmla="*/ 1130 w 2628"/>
                  <a:gd name="T83" fmla="*/ 691 h 1792"/>
                  <a:gd name="T84" fmla="*/ 894 w 2628"/>
                  <a:gd name="T85" fmla="*/ 849 h 1792"/>
                  <a:gd name="T86" fmla="*/ 690 w 2628"/>
                  <a:gd name="T87" fmla="*/ 1009 h 1792"/>
                  <a:gd name="T88" fmla="*/ 568 w 2628"/>
                  <a:gd name="T89" fmla="*/ 1123 h 1792"/>
                  <a:gd name="T90" fmla="*/ 442 w 2628"/>
                  <a:gd name="T91" fmla="*/ 1268 h 1792"/>
                  <a:gd name="T92" fmla="*/ 380 w 2628"/>
                  <a:gd name="T93" fmla="*/ 1362 h 1792"/>
                  <a:gd name="T94" fmla="*/ 336 w 2628"/>
                  <a:gd name="T95" fmla="*/ 1470 h 1792"/>
                  <a:gd name="T96" fmla="*/ 332 w 2628"/>
                  <a:gd name="T97" fmla="*/ 1536 h 1792"/>
                  <a:gd name="T98" fmla="*/ 366 w 2628"/>
                  <a:gd name="T99" fmla="*/ 1602 h 1792"/>
                  <a:gd name="T100" fmla="*/ 420 w 2628"/>
                  <a:gd name="T101" fmla="*/ 1634 h 1792"/>
                  <a:gd name="T102" fmla="*/ 516 w 2628"/>
                  <a:gd name="T103" fmla="*/ 1652 h 1792"/>
                  <a:gd name="T104" fmla="*/ 638 w 2628"/>
                  <a:gd name="T105" fmla="*/ 1646 h 1792"/>
                  <a:gd name="T106" fmla="*/ 850 w 2628"/>
                  <a:gd name="T107" fmla="*/ 1600 h 1792"/>
                  <a:gd name="T108" fmla="*/ 1084 w 2628"/>
                  <a:gd name="T109" fmla="*/ 1516 h 1792"/>
                  <a:gd name="T110" fmla="*/ 1332 w 2628"/>
                  <a:gd name="T111" fmla="*/ 1402 h 1792"/>
                  <a:gd name="T112" fmla="*/ 1588 w 2628"/>
                  <a:gd name="T113" fmla="*/ 1258 h 1792"/>
                  <a:gd name="T114" fmla="*/ 1902 w 2628"/>
                  <a:gd name="T115" fmla="*/ 1041 h 1792"/>
                  <a:gd name="T116" fmla="*/ 2100 w 2628"/>
                  <a:gd name="T117" fmla="*/ 875 h 1792"/>
                  <a:gd name="T118" fmla="*/ 2256 w 2628"/>
                  <a:gd name="T119" fmla="*/ 711 h 1792"/>
                  <a:gd name="T120" fmla="*/ 2346 w 2628"/>
                  <a:gd name="T121" fmla="*/ 581 h 1792"/>
                  <a:gd name="T122" fmla="*/ 2386 w 2628"/>
                  <a:gd name="T123" fmla="*/ 483 h 17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628" h="1792">
                    <a:moveTo>
                      <a:pt x="2628" y="277"/>
                    </a:moveTo>
                    <a:lnTo>
                      <a:pt x="2628" y="277"/>
                    </a:lnTo>
                    <a:lnTo>
                      <a:pt x="2626" y="303"/>
                    </a:lnTo>
                    <a:lnTo>
                      <a:pt x="2620" y="331"/>
                    </a:lnTo>
                    <a:lnTo>
                      <a:pt x="2612" y="359"/>
                    </a:lnTo>
                    <a:lnTo>
                      <a:pt x="2600" y="389"/>
                    </a:lnTo>
                    <a:lnTo>
                      <a:pt x="2588" y="419"/>
                    </a:lnTo>
                    <a:lnTo>
                      <a:pt x="2572" y="451"/>
                    </a:lnTo>
                    <a:lnTo>
                      <a:pt x="2554" y="483"/>
                    </a:lnTo>
                    <a:lnTo>
                      <a:pt x="2532" y="515"/>
                    </a:lnTo>
                    <a:lnTo>
                      <a:pt x="2532" y="515"/>
                    </a:lnTo>
                    <a:lnTo>
                      <a:pt x="2510" y="547"/>
                    </a:lnTo>
                    <a:lnTo>
                      <a:pt x="2488" y="579"/>
                    </a:lnTo>
                    <a:lnTo>
                      <a:pt x="2434" y="643"/>
                    </a:lnTo>
                    <a:lnTo>
                      <a:pt x="2374" y="711"/>
                    </a:lnTo>
                    <a:lnTo>
                      <a:pt x="2308" y="779"/>
                    </a:lnTo>
                    <a:lnTo>
                      <a:pt x="2308" y="779"/>
                    </a:lnTo>
                    <a:lnTo>
                      <a:pt x="2238" y="845"/>
                    </a:lnTo>
                    <a:lnTo>
                      <a:pt x="2164" y="911"/>
                    </a:lnTo>
                    <a:lnTo>
                      <a:pt x="2084" y="977"/>
                    </a:lnTo>
                    <a:lnTo>
                      <a:pt x="1998" y="1045"/>
                    </a:lnTo>
                    <a:lnTo>
                      <a:pt x="1998" y="1045"/>
                    </a:lnTo>
                    <a:lnTo>
                      <a:pt x="1912" y="1109"/>
                    </a:lnTo>
                    <a:lnTo>
                      <a:pt x="1820" y="1173"/>
                    </a:lnTo>
                    <a:lnTo>
                      <a:pt x="1722" y="1238"/>
                    </a:lnTo>
                    <a:lnTo>
                      <a:pt x="1622" y="1302"/>
                    </a:lnTo>
                    <a:lnTo>
                      <a:pt x="1622" y="1302"/>
                    </a:lnTo>
                    <a:lnTo>
                      <a:pt x="1520" y="1362"/>
                    </a:lnTo>
                    <a:lnTo>
                      <a:pt x="1420" y="1420"/>
                    </a:lnTo>
                    <a:lnTo>
                      <a:pt x="1318" y="1474"/>
                    </a:lnTo>
                    <a:lnTo>
                      <a:pt x="1220" y="1524"/>
                    </a:lnTo>
                    <a:lnTo>
                      <a:pt x="1220" y="1524"/>
                    </a:lnTo>
                    <a:lnTo>
                      <a:pt x="1120" y="1570"/>
                    </a:lnTo>
                    <a:lnTo>
                      <a:pt x="1020" y="1612"/>
                    </a:lnTo>
                    <a:lnTo>
                      <a:pt x="924" y="1652"/>
                    </a:lnTo>
                    <a:lnTo>
                      <a:pt x="830" y="1686"/>
                    </a:lnTo>
                    <a:lnTo>
                      <a:pt x="830" y="1686"/>
                    </a:lnTo>
                    <a:lnTo>
                      <a:pt x="736" y="1716"/>
                    </a:lnTo>
                    <a:lnTo>
                      <a:pt x="644" y="1742"/>
                    </a:lnTo>
                    <a:lnTo>
                      <a:pt x="556" y="1764"/>
                    </a:lnTo>
                    <a:lnTo>
                      <a:pt x="474" y="1778"/>
                    </a:lnTo>
                    <a:lnTo>
                      <a:pt x="474" y="1778"/>
                    </a:lnTo>
                    <a:lnTo>
                      <a:pt x="432" y="1784"/>
                    </a:lnTo>
                    <a:lnTo>
                      <a:pt x="392" y="1788"/>
                    </a:lnTo>
                    <a:lnTo>
                      <a:pt x="354" y="1792"/>
                    </a:lnTo>
                    <a:lnTo>
                      <a:pt x="316" y="1792"/>
                    </a:lnTo>
                    <a:lnTo>
                      <a:pt x="282" y="1790"/>
                    </a:lnTo>
                    <a:lnTo>
                      <a:pt x="248" y="1788"/>
                    </a:lnTo>
                    <a:lnTo>
                      <a:pt x="218" y="1782"/>
                    </a:lnTo>
                    <a:lnTo>
                      <a:pt x="188" y="1776"/>
                    </a:lnTo>
                    <a:lnTo>
                      <a:pt x="188" y="1776"/>
                    </a:lnTo>
                    <a:lnTo>
                      <a:pt x="160" y="1766"/>
                    </a:lnTo>
                    <a:lnTo>
                      <a:pt x="134" y="1754"/>
                    </a:lnTo>
                    <a:lnTo>
                      <a:pt x="114" y="1740"/>
                    </a:lnTo>
                    <a:lnTo>
                      <a:pt x="94" y="1724"/>
                    </a:lnTo>
                    <a:lnTo>
                      <a:pt x="80" y="1708"/>
                    </a:lnTo>
                    <a:lnTo>
                      <a:pt x="68" y="1688"/>
                    </a:lnTo>
                    <a:lnTo>
                      <a:pt x="58" y="1666"/>
                    </a:lnTo>
                    <a:lnTo>
                      <a:pt x="54" y="1642"/>
                    </a:lnTo>
                    <a:lnTo>
                      <a:pt x="54" y="1642"/>
                    </a:lnTo>
                    <a:lnTo>
                      <a:pt x="46" y="1612"/>
                    </a:lnTo>
                    <a:lnTo>
                      <a:pt x="36" y="1572"/>
                    </a:lnTo>
                    <a:lnTo>
                      <a:pt x="22" y="1526"/>
                    </a:lnTo>
                    <a:lnTo>
                      <a:pt x="10" y="1478"/>
                    </a:lnTo>
                    <a:lnTo>
                      <a:pt x="4" y="1452"/>
                    </a:lnTo>
                    <a:lnTo>
                      <a:pt x="2" y="1426"/>
                    </a:lnTo>
                    <a:lnTo>
                      <a:pt x="0" y="1400"/>
                    </a:lnTo>
                    <a:lnTo>
                      <a:pt x="0" y="1376"/>
                    </a:lnTo>
                    <a:lnTo>
                      <a:pt x="2" y="1350"/>
                    </a:lnTo>
                    <a:lnTo>
                      <a:pt x="6" y="1328"/>
                    </a:lnTo>
                    <a:lnTo>
                      <a:pt x="14" y="1306"/>
                    </a:lnTo>
                    <a:lnTo>
                      <a:pt x="24" y="1284"/>
                    </a:lnTo>
                    <a:lnTo>
                      <a:pt x="24" y="1284"/>
                    </a:lnTo>
                    <a:lnTo>
                      <a:pt x="52" y="1242"/>
                    </a:lnTo>
                    <a:lnTo>
                      <a:pt x="84" y="1195"/>
                    </a:lnTo>
                    <a:lnTo>
                      <a:pt x="118" y="1149"/>
                    </a:lnTo>
                    <a:lnTo>
                      <a:pt x="158" y="1101"/>
                    </a:lnTo>
                    <a:lnTo>
                      <a:pt x="198" y="1051"/>
                    </a:lnTo>
                    <a:lnTo>
                      <a:pt x="244" y="1003"/>
                    </a:lnTo>
                    <a:lnTo>
                      <a:pt x="294" y="951"/>
                    </a:lnTo>
                    <a:lnTo>
                      <a:pt x="350" y="901"/>
                    </a:lnTo>
                    <a:lnTo>
                      <a:pt x="350" y="901"/>
                    </a:lnTo>
                    <a:lnTo>
                      <a:pt x="380" y="875"/>
                    </a:lnTo>
                    <a:lnTo>
                      <a:pt x="410" y="851"/>
                    </a:lnTo>
                    <a:lnTo>
                      <a:pt x="444" y="827"/>
                    </a:lnTo>
                    <a:lnTo>
                      <a:pt x="476" y="803"/>
                    </a:lnTo>
                    <a:lnTo>
                      <a:pt x="548" y="759"/>
                    </a:lnTo>
                    <a:lnTo>
                      <a:pt x="622" y="715"/>
                    </a:lnTo>
                    <a:lnTo>
                      <a:pt x="778" y="625"/>
                    </a:lnTo>
                    <a:lnTo>
                      <a:pt x="860" y="579"/>
                    </a:lnTo>
                    <a:lnTo>
                      <a:pt x="942" y="529"/>
                    </a:lnTo>
                    <a:lnTo>
                      <a:pt x="942" y="529"/>
                    </a:lnTo>
                    <a:lnTo>
                      <a:pt x="1022" y="477"/>
                    </a:lnTo>
                    <a:lnTo>
                      <a:pt x="1102" y="423"/>
                    </a:lnTo>
                    <a:lnTo>
                      <a:pt x="1254" y="319"/>
                    </a:lnTo>
                    <a:lnTo>
                      <a:pt x="1328" y="269"/>
                    </a:lnTo>
                    <a:lnTo>
                      <a:pt x="1402" y="223"/>
                    </a:lnTo>
                    <a:lnTo>
                      <a:pt x="1440" y="201"/>
                    </a:lnTo>
                    <a:lnTo>
                      <a:pt x="1476" y="181"/>
                    </a:lnTo>
                    <a:lnTo>
                      <a:pt x="1514" y="163"/>
                    </a:lnTo>
                    <a:lnTo>
                      <a:pt x="1552" y="147"/>
                    </a:lnTo>
                    <a:lnTo>
                      <a:pt x="1552" y="147"/>
                    </a:lnTo>
                    <a:lnTo>
                      <a:pt x="1628" y="119"/>
                    </a:lnTo>
                    <a:lnTo>
                      <a:pt x="1704" y="93"/>
                    </a:lnTo>
                    <a:lnTo>
                      <a:pt x="1782" y="73"/>
                    </a:lnTo>
                    <a:lnTo>
                      <a:pt x="1858" y="52"/>
                    </a:lnTo>
                    <a:lnTo>
                      <a:pt x="1932" y="36"/>
                    </a:lnTo>
                    <a:lnTo>
                      <a:pt x="2002" y="24"/>
                    </a:lnTo>
                    <a:lnTo>
                      <a:pt x="2126" y="2"/>
                    </a:lnTo>
                    <a:lnTo>
                      <a:pt x="2126" y="2"/>
                    </a:lnTo>
                    <a:lnTo>
                      <a:pt x="2152" y="0"/>
                    </a:lnTo>
                    <a:lnTo>
                      <a:pt x="2180" y="0"/>
                    </a:lnTo>
                    <a:lnTo>
                      <a:pt x="2208" y="2"/>
                    </a:lnTo>
                    <a:lnTo>
                      <a:pt x="2238" y="8"/>
                    </a:lnTo>
                    <a:lnTo>
                      <a:pt x="2266" y="14"/>
                    </a:lnTo>
                    <a:lnTo>
                      <a:pt x="2296" y="22"/>
                    </a:lnTo>
                    <a:lnTo>
                      <a:pt x="2352" y="40"/>
                    </a:lnTo>
                    <a:lnTo>
                      <a:pt x="2406" y="62"/>
                    </a:lnTo>
                    <a:lnTo>
                      <a:pt x="2456" y="85"/>
                    </a:lnTo>
                    <a:lnTo>
                      <a:pt x="2528" y="119"/>
                    </a:lnTo>
                    <a:lnTo>
                      <a:pt x="2528" y="119"/>
                    </a:lnTo>
                    <a:lnTo>
                      <a:pt x="2552" y="131"/>
                    </a:lnTo>
                    <a:lnTo>
                      <a:pt x="2572" y="147"/>
                    </a:lnTo>
                    <a:lnTo>
                      <a:pt x="2590" y="163"/>
                    </a:lnTo>
                    <a:lnTo>
                      <a:pt x="2604" y="181"/>
                    </a:lnTo>
                    <a:lnTo>
                      <a:pt x="2616" y="203"/>
                    </a:lnTo>
                    <a:lnTo>
                      <a:pt x="2622" y="225"/>
                    </a:lnTo>
                    <a:lnTo>
                      <a:pt x="2626" y="249"/>
                    </a:lnTo>
                    <a:lnTo>
                      <a:pt x="2628" y="277"/>
                    </a:lnTo>
                    <a:lnTo>
                      <a:pt x="2628" y="277"/>
                    </a:lnTo>
                    <a:close/>
                    <a:moveTo>
                      <a:pt x="2392" y="421"/>
                    </a:moveTo>
                    <a:lnTo>
                      <a:pt x="2392" y="421"/>
                    </a:lnTo>
                    <a:lnTo>
                      <a:pt x="2390" y="401"/>
                    </a:lnTo>
                    <a:lnTo>
                      <a:pt x="2384" y="381"/>
                    </a:lnTo>
                    <a:lnTo>
                      <a:pt x="2376" y="365"/>
                    </a:lnTo>
                    <a:lnTo>
                      <a:pt x="2364" y="351"/>
                    </a:lnTo>
                    <a:lnTo>
                      <a:pt x="2352" y="337"/>
                    </a:lnTo>
                    <a:lnTo>
                      <a:pt x="2336" y="325"/>
                    </a:lnTo>
                    <a:lnTo>
                      <a:pt x="2316" y="315"/>
                    </a:lnTo>
                    <a:lnTo>
                      <a:pt x="2296" y="307"/>
                    </a:lnTo>
                    <a:lnTo>
                      <a:pt x="2296" y="307"/>
                    </a:lnTo>
                    <a:lnTo>
                      <a:pt x="2272" y="301"/>
                    </a:lnTo>
                    <a:lnTo>
                      <a:pt x="2244" y="297"/>
                    </a:lnTo>
                    <a:lnTo>
                      <a:pt x="2214" y="293"/>
                    </a:lnTo>
                    <a:lnTo>
                      <a:pt x="2182" y="293"/>
                    </a:lnTo>
                    <a:lnTo>
                      <a:pt x="2148" y="293"/>
                    </a:lnTo>
                    <a:lnTo>
                      <a:pt x="2112" y="295"/>
                    </a:lnTo>
                    <a:lnTo>
                      <a:pt x="2072" y="301"/>
                    </a:lnTo>
                    <a:lnTo>
                      <a:pt x="2032" y="307"/>
                    </a:lnTo>
                    <a:lnTo>
                      <a:pt x="2032" y="307"/>
                    </a:lnTo>
                    <a:lnTo>
                      <a:pt x="1986" y="317"/>
                    </a:lnTo>
                    <a:lnTo>
                      <a:pt x="1940" y="327"/>
                    </a:lnTo>
                    <a:lnTo>
                      <a:pt x="1892" y="341"/>
                    </a:lnTo>
                    <a:lnTo>
                      <a:pt x="1842" y="355"/>
                    </a:lnTo>
                    <a:lnTo>
                      <a:pt x="1790" y="373"/>
                    </a:lnTo>
                    <a:lnTo>
                      <a:pt x="1736" y="391"/>
                    </a:lnTo>
                    <a:lnTo>
                      <a:pt x="1680" y="413"/>
                    </a:lnTo>
                    <a:lnTo>
                      <a:pt x="1624" y="435"/>
                    </a:lnTo>
                    <a:lnTo>
                      <a:pt x="1624" y="435"/>
                    </a:lnTo>
                    <a:lnTo>
                      <a:pt x="1564" y="461"/>
                    </a:lnTo>
                    <a:lnTo>
                      <a:pt x="1504" y="489"/>
                    </a:lnTo>
                    <a:lnTo>
                      <a:pt x="1442" y="517"/>
                    </a:lnTo>
                    <a:lnTo>
                      <a:pt x="1382" y="549"/>
                    </a:lnTo>
                    <a:lnTo>
                      <a:pt x="1320" y="581"/>
                    </a:lnTo>
                    <a:lnTo>
                      <a:pt x="1256" y="617"/>
                    </a:lnTo>
                    <a:lnTo>
                      <a:pt x="1194" y="653"/>
                    </a:lnTo>
                    <a:lnTo>
                      <a:pt x="1130" y="691"/>
                    </a:lnTo>
                    <a:lnTo>
                      <a:pt x="1130" y="691"/>
                    </a:lnTo>
                    <a:lnTo>
                      <a:pt x="1068" y="729"/>
                    </a:lnTo>
                    <a:lnTo>
                      <a:pt x="1008" y="769"/>
                    </a:lnTo>
                    <a:lnTo>
                      <a:pt x="950" y="809"/>
                    </a:lnTo>
                    <a:lnTo>
                      <a:pt x="894" y="849"/>
                    </a:lnTo>
                    <a:lnTo>
                      <a:pt x="840" y="889"/>
                    </a:lnTo>
                    <a:lnTo>
                      <a:pt x="788" y="929"/>
                    </a:lnTo>
                    <a:lnTo>
                      <a:pt x="738" y="969"/>
                    </a:lnTo>
                    <a:lnTo>
                      <a:pt x="690" y="1009"/>
                    </a:lnTo>
                    <a:lnTo>
                      <a:pt x="690" y="1009"/>
                    </a:lnTo>
                    <a:lnTo>
                      <a:pt x="648" y="1049"/>
                    </a:lnTo>
                    <a:lnTo>
                      <a:pt x="606" y="1087"/>
                    </a:lnTo>
                    <a:lnTo>
                      <a:pt x="568" y="1123"/>
                    </a:lnTo>
                    <a:lnTo>
                      <a:pt x="532" y="1161"/>
                    </a:lnTo>
                    <a:lnTo>
                      <a:pt x="500" y="1197"/>
                    </a:lnTo>
                    <a:lnTo>
                      <a:pt x="470" y="1234"/>
                    </a:lnTo>
                    <a:lnTo>
                      <a:pt x="442" y="1268"/>
                    </a:lnTo>
                    <a:lnTo>
                      <a:pt x="418" y="1302"/>
                    </a:lnTo>
                    <a:lnTo>
                      <a:pt x="418" y="1302"/>
                    </a:lnTo>
                    <a:lnTo>
                      <a:pt x="398" y="1332"/>
                    </a:lnTo>
                    <a:lnTo>
                      <a:pt x="380" y="1362"/>
                    </a:lnTo>
                    <a:lnTo>
                      <a:pt x="364" y="1392"/>
                    </a:lnTo>
                    <a:lnTo>
                      <a:pt x="352" y="1420"/>
                    </a:lnTo>
                    <a:lnTo>
                      <a:pt x="342" y="1446"/>
                    </a:lnTo>
                    <a:lnTo>
                      <a:pt x="336" y="1470"/>
                    </a:lnTo>
                    <a:lnTo>
                      <a:pt x="332" y="1494"/>
                    </a:lnTo>
                    <a:lnTo>
                      <a:pt x="330" y="1516"/>
                    </a:lnTo>
                    <a:lnTo>
                      <a:pt x="330" y="1516"/>
                    </a:lnTo>
                    <a:lnTo>
                      <a:pt x="332" y="1536"/>
                    </a:lnTo>
                    <a:lnTo>
                      <a:pt x="338" y="1554"/>
                    </a:lnTo>
                    <a:lnTo>
                      <a:pt x="344" y="1572"/>
                    </a:lnTo>
                    <a:lnTo>
                      <a:pt x="354" y="1588"/>
                    </a:lnTo>
                    <a:lnTo>
                      <a:pt x="366" y="1602"/>
                    </a:lnTo>
                    <a:lnTo>
                      <a:pt x="382" y="1614"/>
                    </a:lnTo>
                    <a:lnTo>
                      <a:pt x="398" y="1624"/>
                    </a:lnTo>
                    <a:lnTo>
                      <a:pt x="420" y="1634"/>
                    </a:lnTo>
                    <a:lnTo>
                      <a:pt x="420" y="1634"/>
                    </a:lnTo>
                    <a:lnTo>
                      <a:pt x="440" y="1640"/>
                    </a:lnTo>
                    <a:lnTo>
                      <a:pt x="464" y="1646"/>
                    </a:lnTo>
                    <a:lnTo>
                      <a:pt x="490" y="1650"/>
                    </a:lnTo>
                    <a:lnTo>
                      <a:pt x="516" y="1652"/>
                    </a:lnTo>
                    <a:lnTo>
                      <a:pt x="544" y="1652"/>
                    </a:lnTo>
                    <a:lnTo>
                      <a:pt x="574" y="1652"/>
                    </a:lnTo>
                    <a:lnTo>
                      <a:pt x="606" y="1650"/>
                    </a:lnTo>
                    <a:lnTo>
                      <a:pt x="638" y="1646"/>
                    </a:lnTo>
                    <a:lnTo>
                      <a:pt x="638" y="1646"/>
                    </a:lnTo>
                    <a:lnTo>
                      <a:pt x="704" y="1636"/>
                    </a:lnTo>
                    <a:lnTo>
                      <a:pt x="776" y="1620"/>
                    </a:lnTo>
                    <a:lnTo>
                      <a:pt x="850" y="1600"/>
                    </a:lnTo>
                    <a:lnTo>
                      <a:pt x="926" y="1576"/>
                    </a:lnTo>
                    <a:lnTo>
                      <a:pt x="926" y="1576"/>
                    </a:lnTo>
                    <a:lnTo>
                      <a:pt x="1004" y="1548"/>
                    </a:lnTo>
                    <a:lnTo>
                      <a:pt x="1084" y="1516"/>
                    </a:lnTo>
                    <a:lnTo>
                      <a:pt x="1166" y="1482"/>
                    </a:lnTo>
                    <a:lnTo>
                      <a:pt x="1248" y="1444"/>
                    </a:lnTo>
                    <a:lnTo>
                      <a:pt x="1248" y="1444"/>
                    </a:lnTo>
                    <a:lnTo>
                      <a:pt x="1332" y="1402"/>
                    </a:lnTo>
                    <a:lnTo>
                      <a:pt x="1416" y="1358"/>
                    </a:lnTo>
                    <a:lnTo>
                      <a:pt x="1502" y="1310"/>
                    </a:lnTo>
                    <a:lnTo>
                      <a:pt x="1588" y="1258"/>
                    </a:lnTo>
                    <a:lnTo>
                      <a:pt x="1588" y="1258"/>
                    </a:lnTo>
                    <a:lnTo>
                      <a:pt x="1672" y="1205"/>
                    </a:lnTo>
                    <a:lnTo>
                      <a:pt x="1752" y="1151"/>
                    </a:lnTo>
                    <a:lnTo>
                      <a:pt x="1830" y="1097"/>
                    </a:lnTo>
                    <a:lnTo>
                      <a:pt x="1902" y="1041"/>
                    </a:lnTo>
                    <a:lnTo>
                      <a:pt x="1902" y="1041"/>
                    </a:lnTo>
                    <a:lnTo>
                      <a:pt x="1972" y="987"/>
                    </a:lnTo>
                    <a:lnTo>
                      <a:pt x="2038" y="931"/>
                    </a:lnTo>
                    <a:lnTo>
                      <a:pt x="2100" y="875"/>
                    </a:lnTo>
                    <a:lnTo>
                      <a:pt x="2156" y="821"/>
                    </a:lnTo>
                    <a:lnTo>
                      <a:pt x="2156" y="821"/>
                    </a:lnTo>
                    <a:lnTo>
                      <a:pt x="2208" y="765"/>
                    </a:lnTo>
                    <a:lnTo>
                      <a:pt x="2256" y="711"/>
                    </a:lnTo>
                    <a:lnTo>
                      <a:pt x="2296" y="657"/>
                    </a:lnTo>
                    <a:lnTo>
                      <a:pt x="2332" y="607"/>
                    </a:lnTo>
                    <a:lnTo>
                      <a:pt x="2332" y="607"/>
                    </a:lnTo>
                    <a:lnTo>
                      <a:pt x="2346" y="581"/>
                    </a:lnTo>
                    <a:lnTo>
                      <a:pt x="2360" y="555"/>
                    </a:lnTo>
                    <a:lnTo>
                      <a:pt x="2370" y="531"/>
                    </a:lnTo>
                    <a:lnTo>
                      <a:pt x="2380" y="507"/>
                    </a:lnTo>
                    <a:lnTo>
                      <a:pt x="2386" y="483"/>
                    </a:lnTo>
                    <a:lnTo>
                      <a:pt x="2392" y="461"/>
                    </a:lnTo>
                    <a:lnTo>
                      <a:pt x="2394" y="441"/>
                    </a:lnTo>
                    <a:lnTo>
                      <a:pt x="2392" y="421"/>
                    </a:lnTo>
                    <a:close/>
                  </a:path>
                </a:pathLst>
              </a:cu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 dirty="0"/>
              </a:p>
            </p:txBody>
          </p:sp>
          <p:sp>
            <p:nvSpPr>
              <p:cNvPr id="31" name="Freeform 21">
                <a:extLst>
                  <a:ext uri="{FF2B5EF4-FFF2-40B4-BE49-F238E27FC236}">
                    <a16:creationId xmlns:a16="http://schemas.microsoft.com/office/drawing/2014/main" id="{A78FB40A-8342-4020-B4F6-DE41CD0964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05" y="977"/>
                <a:ext cx="2628" cy="1792"/>
              </a:xfrm>
              <a:custGeom>
                <a:avLst/>
                <a:gdLst>
                  <a:gd name="T0" fmla="*/ 2626 w 2628"/>
                  <a:gd name="T1" fmla="*/ 303 h 1792"/>
                  <a:gd name="T2" fmla="*/ 2600 w 2628"/>
                  <a:gd name="T3" fmla="*/ 389 h 1792"/>
                  <a:gd name="T4" fmla="*/ 2554 w 2628"/>
                  <a:gd name="T5" fmla="*/ 483 h 1792"/>
                  <a:gd name="T6" fmla="*/ 2510 w 2628"/>
                  <a:gd name="T7" fmla="*/ 547 h 1792"/>
                  <a:gd name="T8" fmla="*/ 2374 w 2628"/>
                  <a:gd name="T9" fmla="*/ 711 h 1792"/>
                  <a:gd name="T10" fmla="*/ 2238 w 2628"/>
                  <a:gd name="T11" fmla="*/ 845 h 1792"/>
                  <a:gd name="T12" fmla="*/ 1998 w 2628"/>
                  <a:gd name="T13" fmla="*/ 1045 h 1792"/>
                  <a:gd name="T14" fmla="*/ 1820 w 2628"/>
                  <a:gd name="T15" fmla="*/ 1173 h 1792"/>
                  <a:gd name="T16" fmla="*/ 1622 w 2628"/>
                  <a:gd name="T17" fmla="*/ 1302 h 1792"/>
                  <a:gd name="T18" fmla="*/ 1318 w 2628"/>
                  <a:gd name="T19" fmla="*/ 1474 h 1792"/>
                  <a:gd name="T20" fmla="*/ 1120 w 2628"/>
                  <a:gd name="T21" fmla="*/ 1570 h 1792"/>
                  <a:gd name="T22" fmla="*/ 830 w 2628"/>
                  <a:gd name="T23" fmla="*/ 1686 h 1792"/>
                  <a:gd name="T24" fmla="*/ 644 w 2628"/>
                  <a:gd name="T25" fmla="*/ 1742 h 1792"/>
                  <a:gd name="T26" fmla="*/ 474 w 2628"/>
                  <a:gd name="T27" fmla="*/ 1778 h 1792"/>
                  <a:gd name="T28" fmla="*/ 354 w 2628"/>
                  <a:gd name="T29" fmla="*/ 1792 h 1792"/>
                  <a:gd name="T30" fmla="*/ 248 w 2628"/>
                  <a:gd name="T31" fmla="*/ 1788 h 1792"/>
                  <a:gd name="T32" fmla="*/ 188 w 2628"/>
                  <a:gd name="T33" fmla="*/ 1776 h 1792"/>
                  <a:gd name="T34" fmla="*/ 114 w 2628"/>
                  <a:gd name="T35" fmla="*/ 1740 h 1792"/>
                  <a:gd name="T36" fmla="*/ 68 w 2628"/>
                  <a:gd name="T37" fmla="*/ 1688 h 1792"/>
                  <a:gd name="T38" fmla="*/ 54 w 2628"/>
                  <a:gd name="T39" fmla="*/ 1642 h 1792"/>
                  <a:gd name="T40" fmla="*/ 22 w 2628"/>
                  <a:gd name="T41" fmla="*/ 1526 h 1792"/>
                  <a:gd name="T42" fmla="*/ 2 w 2628"/>
                  <a:gd name="T43" fmla="*/ 1426 h 1792"/>
                  <a:gd name="T44" fmla="*/ 2 w 2628"/>
                  <a:gd name="T45" fmla="*/ 1350 h 1792"/>
                  <a:gd name="T46" fmla="*/ 24 w 2628"/>
                  <a:gd name="T47" fmla="*/ 1284 h 1792"/>
                  <a:gd name="T48" fmla="*/ 84 w 2628"/>
                  <a:gd name="T49" fmla="*/ 1195 h 1792"/>
                  <a:gd name="T50" fmla="*/ 198 w 2628"/>
                  <a:gd name="T51" fmla="*/ 1051 h 1792"/>
                  <a:gd name="T52" fmla="*/ 350 w 2628"/>
                  <a:gd name="T53" fmla="*/ 901 h 1792"/>
                  <a:gd name="T54" fmla="*/ 410 w 2628"/>
                  <a:gd name="T55" fmla="*/ 851 h 1792"/>
                  <a:gd name="T56" fmla="*/ 548 w 2628"/>
                  <a:gd name="T57" fmla="*/ 759 h 1792"/>
                  <a:gd name="T58" fmla="*/ 860 w 2628"/>
                  <a:gd name="T59" fmla="*/ 579 h 1792"/>
                  <a:gd name="T60" fmla="*/ 1022 w 2628"/>
                  <a:gd name="T61" fmla="*/ 477 h 1792"/>
                  <a:gd name="T62" fmla="*/ 1328 w 2628"/>
                  <a:gd name="T63" fmla="*/ 269 h 1792"/>
                  <a:gd name="T64" fmla="*/ 1476 w 2628"/>
                  <a:gd name="T65" fmla="*/ 181 h 1792"/>
                  <a:gd name="T66" fmla="*/ 1552 w 2628"/>
                  <a:gd name="T67" fmla="*/ 147 h 1792"/>
                  <a:gd name="T68" fmla="*/ 1782 w 2628"/>
                  <a:gd name="T69" fmla="*/ 73 h 1792"/>
                  <a:gd name="T70" fmla="*/ 2002 w 2628"/>
                  <a:gd name="T71" fmla="*/ 24 h 1792"/>
                  <a:gd name="T72" fmla="*/ 2152 w 2628"/>
                  <a:gd name="T73" fmla="*/ 0 h 1792"/>
                  <a:gd name="T74" fmla="*/ 2238 w 2628"/>
                  <a:gd name="T75" fmla="*/ 8 h 1792"/>
                  <a:gd name="T76" fmla="*/ 2352 w 2628"/>
                  <a:gd name="T77" fmla="*/ 40 h 1792"/>
                  <a:gd name="T78" fmla="*/ 2528 w 2628"/>
                  <a:gd name="T79" fmla="*/ 119 h 1792"/>
                  <a:gd name="T80" fmla="*/ 2572 w 2628"/>
                  <a:gd name="T81" fmla="*/ 147 h 1792"/>
                  <a:gd name="T82" fmla="*/ 2616 w 2628"/>
                  <a:gd name="T83" fmla="*/ 203 h 1792"/>
                  <a:gd name="T84" fmla="*/ 2628 w 2628"/>
                  <a:gd name="T85" fmla="*/ 277 h 17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628" h="1792">
                    <a:moveTo>
                      <a:pt x="2628" y="277"/>
                    </a:moveTo>
                    <a:lnTo>
                      <a:pt x="2628" y="277"/>
                    </a:lnTo>
                    <a:lnTo>
                      <a:pt x="2626" y="303"/>
                    </a:lnTo>
                    <a:lnTo>
                      <a:pt x="2620" y="331"/>
                    </a:lnTo>
                    <a:lnTo>
                      <a:pt x="2612" y="359"/>
                    </a:lnTo>
                    <a:lnTo>
                      <a:pt x="2600" y="389"/>
                    </a:lnTo>
                    <a:lnTo>
                      <a:pt x="2588" y="419"/>
                    </a:lnTo>
                    <a:lnTo>
                      <a:pt x="2572" y="451"/>
                    </a:lnTo>
                    <a:lnTo>
                      <a:pt x="2554" y="483"/>
                    </a:lnTo>
                    <a:lnTo>
                      <a:pt x="2532" y="515"/>
                    </a:lnTo>
                    <a:lnTo>
                      <a:pt x="2532" y="515"/>
                    </a:lnTo>
                    <a:lnTo>
                      <a:pt x="2510" y="547"/>
                    </a:lnTo>
                    <a:lnTo>
                      <a:pt x="2488" y="579"/>
                    </a:lnTo>
                    <a:lnTo>
                      <a:pt x="2434" y="643"/>
                    </a:lnTo>
                    <a:lnTo>
                      <a:pt x="2374" y="711"/>
                    </a:lnTo>
                    <a:lnTo>
                      <a:pt x="2308" y="779"/>
                    </a:lnTo>
                    <a:lnTo>
                      <a:pt x="2308" y="779"/>
                    </a:lnTo>
                    <a:lnTo>
                      <a:pt x="2238" y="845"/>
                    </a:lnTo>
                    <a:lnTo>
                      <a:pt x="2164" y="911"/>
                    </a:lnTo>
                    <a:lnTo>
                      <a:pt x="2084" y="977"/>
                    </a:lnTo>
                    <a:lnTo>
                      <a:pt x="1998" y="1045"/>
                    </a:lnTo>
                    <a:lnTo>
                      <a:pt x="1998" y="1045"/>
                    </a:lnTo>
                    <a:lnTo>
                      <a:pt x="1912" y="1109"/>
                    </a:lnTo>
                    <a:lnTo>
                      <a:pt x="1820" y="1173"/>
                    </a:lnTo>
                    <a:lnTo>
                      <a:pt x="1722" y="1238"/>
                    </a:lnTo>
                    <a:lnTo>
                      <a:pt x="1622" y="1302"/>
                    </a:lnTo>
                    <a:lnTo>
                      <a:pt x="1622" y="1302"/>
                    </a:lnTo>
                    <a:lnTo>
                      <a:pt x="1520" y="1362"/>
                    </a:lnTo>
                    <a:lnTo>
                      <a:pt x="1420" y="1420"/>
                    </a:lnTo>
                    <a:lnTo>
                      <a:pt x="1318" y="1474"/>
                    </a:lnTo>
                    <a:lnTo>
                      <a:pt x="1220" y="1524"/>
                    </a:lnTo>
                    <a:lnTo>
                      <a:pt x="1220" y="1524"/>
                    </a:lnTo>
                    <a:lnTo>
                      <a:pt x="1120" y="1570"/>
                    </a:lnTo>
                    <a:lnTo>
                      <a:pt x="1020" y="1612"/>
                    </a:lnTo>
                    <a:lnTo>
                      <a:pt x="924" y="1652"/>
                    </a:lnTo>
                    <a:lnTo>
                      <a:pt x="830" y="1686"/>
                    </a:lnTo>
                    <a:lnTo>
                      <a:pt x="830" y="1686"/>
                    </a:lnTo>
                    <a:lnTo>
                      <a:pt x="736" y="1716"/>
                    </a:lnTo>
                    <a:lnTo>
                      <a:pt x="644" y="1742"/>
                    </a:lnTo>
                    <a:lnTo>
                      <a:pt x="556" y="1764"/>
                    </a:lnTo>
                    <a:lnTo>
                      <a:pt x="474" y="1778"/>
                    </a:lnTo>
                    <a:lnTo>
                      <a:pt x="474" y="1778"/>
                    </a:lnTo>
                    <a:lnTo>
                      <a:pt x="432" y="1784"/>
                    </a:lnTo>
                    <a:lnTo>
                      <a:pt x="392" y="1788"/>
                    </a:lnTo>
                    <a:lnTo>
                      <a:pt x="354" y="1792"/>
                    </a:lnTo>
                    <a:lnTo>
                      <a:pt x="316" y="1792"/>
                    </a:lnTo>
                    <a:lnTo>
                      <a:pt x="282" y="1790"/>
                    </a:lnTo>
                    <a:lnTo>
                      <a:pt x="248" y="1788"/>
                    </a:lnTo>
                    <a:lnTo>
                      <a:pt x="218" y="1782"/>
                    </a:lnTo>
                    <a:lnTo>
                      <a:pt x="188" y="1776"/>
                    </a:lnTo>
                    <a:lnTo>
                      <a:pt x="188" y="1776"/>
                    </a:lnTo>
                    <a:lnTo>
                      <a:pt x="160" y="1766"/>
                    </a:lnTo>
                    <a:lnTo>
                      <a:pt x="134" y="1754"/>
                    </a:lnTo>
                    <a:lnTo>
                      <a:pt x="114" y="1740"/>
                    </a:lnTo>
                    <a:lnTo>
                      <a:pt x="94" y="1724"/>
                    </a:lnTo>
                    <a:lnTo>
                      <a:pt x="80" y="1708"/>
                    </a:lnTo>
                    <a:lnTo>
                      <a:pt x="68" y="1688"/>
                    </a:lnTo>
                    <a:lnTo>
                      <a:pt x="58" y="1666"/>
                    </a:lnTo>
                    <a:lnTo>
                      <a:pt x="54" y="1642"/>
                    </a:lnTo>
                    <a:lnTo>
                      <a:pt x="54" y="1642"/>
                    </a:lnTo>
                    <a:lnTo>
                      <a:pt x="46" y="1612"/>
                    </a:lnTo>
                    <a:lnTo>
                      <a:pt x="36" y="1572"/>
                    </a:lnTo>
                    <a:lnTo>
                      <a:pt x="22" y="1526"/>
                    </a:lnTo>
                    <a:lnTo>
                      <a:pt x="10" y="1478"/>
                    </a:lnTo>
                    <a:lnTo>
                      <a:pt x="4" y="1452"/>
                    </a:lnTo>
                    <a:lnTo>
                      <a:pt x="2" y="1426"/>
                    </a:lnTo>
                    <a:lnTo>
                      <a:pt x="0" y="1400"/>
                    </a:lnTo>
                    <a:lnTo>
                      <a:pt x="0" y="1376"/>
                    </a:lnTo>
                    <a:lnTo>
                      <a:pt x="2" y="1350"/>
                    </a:lnTo>
                    <a:lnTo>
                      <a:pt x="6" y="1328"/>
                    </a:lnTo>
                    <a:lnTo>
                      <a:pt x="14" y="1306"/>
                    </a:lnTo>
                    <a:lnTo>
                      <a:pt x="24" y="1284"/>
                    </a:lnTo>
                    <a:lnTo>
                      <a:pt x="24" y="1284"/>
                    </a:lnTo>
                    <a:lnTo>
                      <a:pt x="52" y="1242"/>
                    </a:lnTo>
                    <a:lnTo>
                      <a:pt x="84" y="1195"/>
                    </a:lnTo>
                    <a:lnTo>
                      <a:pt x="118" y="1149"/>
                    </a:lnTo>
                    <a:lnTo>
                      <a:pt x="158" y="1101"/>
                    </a:lnTo>
                    <a:lnTo>
                      <a:pt x="198" y="1051"/>
                    </a:lnTo>
                    <a:lnTo>
                      <a:pt x="244" y="1003"/>
                    </a:lnTo>
                    <a:lnTo>
                      <a:pt x="294" y="951"/>
                    </a:lnTo>
                    <a:lnTo>
                      <a:pt x="350" y="901"/>
                    </a:lnTo>
                    <a:lnTo>
                      <a:pt x="350" y="901"/>
                    </a:lnTo>
                    <a:lnTo>
                      <a:pt x="380" y="875"/>
                    </a:lnTo>
                    <a:lnTo>
                      <a:pt x="410" y="851"/>
                    </a:lnTo>
                    <a:lnTo>
                      <a:pt x="444" y="827"/>
                    </a:lnTo>
                    <a:lnTo>
                      <a:pt x="476" y="803"/>
                    </a:lnTo>
                    <a:lnTo>
                      <a:pt x="548" y="759"/>
                    </a:lnTo>
                    <a:lnTo>
                      <a:pt x="622" y="715"/>
                    </a:lnTo>
                    <a:lnTo>
                      <a:pt x="778" y="625"/>
                    </a:lnTo>
                    <a:lnTo>
                      <a:pt x="860" y="579"/>
                    </a:lnTo>
                    <a:lnTo>
                      <a:pt x="942" y="529"/>
                    </a:lnTo>
                    <a:lnTo>
                      <a:pt x="942" y="529"/>
                    </a:lnTo>
                    <a:lnTo>
                      <a:pt x="1022" y="477"/>
                    </a:lnTo>
                    <a:lnTo>
                      <a:pt x="1102" y="423"/>
                    </a:lnTo>
                    <a:lnTo>
                      <a:pt x="1254" y="319"/>
                    </a:lnTo>
                    <a:lnTo>
                      <a:pt x="1328" y="269"/>
                    </a:lnTo>
                    <a:lnTo>
                      <a:pt x="1402" y="223"/>
                    </a:lnTo>
                    <a:lnTo>
                      <a:pt x="1440" y="201"/>
                    </a:lnTo>
                    <a:lnTo>
                      <a:pt x="1476" y="181"/>
                    </a:lnTo>
                    <a:lnTo>
                      <a:pt x="1514" y="163"/>
                    </a:lnTo>
                    <a:lnTo>
                      <a:pt x="1552" y="147"/>
                    </a:lnTo>
                    <a:lnTo>
                      <a:pt x="1552" y="147"/>
                    </a:lnTo>
                    <a:lnTo>
                      <a:pt x="1628" y="119"/>
                    </a:lnTo>
                    <a:lnTo>
                      <a:pt x="1704" y="93"/>
                    </a:lnTo>
                    <a:lnTo>
                      <a:pt x="1782" y="73"/>
                    </a:lnTo>
                    <a:lnTo>
                      <a:pt x="1858" y="52"/>
                    </a:lnTo>
                    <a:lnTo>
                      <a:pt x="1932" y="36"/>
                    </a:lnTo>
                    <a:lnTo>
                      <a:pt x="2002" y="24"/>
                    </a:lnTo>
                    <a:lnTo>
                      <a:pt x="2126" y="2"/>
                    </a:lnTo>
                    <a:lnTo>
                      <a:pt x="2126" y="2"/>
                    </a:lnTo>
                    <a:lnTo>
                      <a:pt x="2152" y="0"/>
                    </a:lnTo>
                    <a:lnTo>
                      <a:pt x="2180" y="0"/>
                    </a:lnTo>
                    <a:lnTo>
                      <a:pt x="2208" y="2"/>
                    </a:lnTo>
                    <a:lnTo>
                      <a:pt x="2238" y="8"/>
                    </a:lnTo>
                    <a:lnTo>
                      <a:pt x="2266" y="14"/>
                    </a:lnTo>
                    <a:lnTo>
                      <a:pt x="2296" y="22"/>
                    </a:lnTo>
                    <a:lnTo>
                      <a:pt x="2352" y="40"/>
                    </a:lnTo>
                    <a:lnTo>
                      <a:pt x="2406" y="62"/>
                    </a:lnTo>
                    <a:lnTo>
                      <a:pt x="2456" y="85"/>
                    </a:lnTo>
                    <a:lnTo>
                      <a:pt x="2528" y="119"/>
                    </a:lnTo>
                    <a:lnTo>
                      <a:pt x="2528" y="119"/>
                    </a:lnTo>
                    <a:lnTo>
                      <a:pt x="2552" y="131"/>
                    </a:lnTo>
                    <a:lnTo>
                      <a:pt x="2572" y="147"/>
                    </a:lnTo>
                    <a:lnTo>
                      <a:pt x="2590" y="163"/>
                    </a:lnTo>
                    <a:lnTo>
                      <a:pt x="2604" y="181"/>
                    </a:lnTo>
                    <a:lnTo>
                      <a:pt x="2616" y="203"/>
                    </a:lnTo>
                    <a:lnTo>
                      <a:pt x="2622" y="225"/>
                    </a:lnTo>
                    <a:lnTo>
                      <a:pt x="2626" y="249"/>
                    </a:lnTo>
                    <a:lnTo>
                      <a:pt x="2628" y="277"/>
                    </a:lnTo>
                    <a:lnTo>
                      <a:pt x="2628" y="27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 dirty="0"/>
              </a:p>
            </p:txBody>
          </p:sp>
          <p:sp>
            <p:nvSpPr>
              <p:cNvPr id="32" name="Freeform 22">
                <a:extLst>
                  <a:ext uri="{FF2B5EF4-FFF2-40B4-BE49-F238E27FC236}">
                    <a16:creationId xmlns:a16="http://schemas.microsoft.com/office/drawing/2014/main" id="{882FB56F-9114-47FA-84C1-A2FD0B37D4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5" y="1270"/>
                <a:ext cx="2064" cy="1359"/>
              </a:xfrm>
              <a:custGeom>
                <a:avLst/>
                <a:gdLst>
                  <a:gd name="T0" fmla="*/ 2062 w 2064"/>
                  <a:gd name="T1" fmla="*/ 128 h 1359"/>
                  <a:gd name="T2" fmla="*/ 2054 w 2064"/>
                  <a:gd name="T3" fmla="*/ 88 h 1359"/>
                  <a:gd name="T4" fmla="*/ 2034 w 2064"/>
                  <a:gd name="T5" fmla="*/ 58 h 1359"/>
                  <a:gd name="T6" fmla="*/ 2006 w 2064"/>
                  <a:gd name="T7" fmla="*/ 32 h 1359"/>
                  <a:gd name="T8" fmla="*/ 1966 w 2064"/>
                  <a:gd name="T9" fmla="*/ 14 h 1359"/>
                  <a:gd name="T10" fmla="*/ 1942 w 2064"/>
                  <a:gd name="T11" fmla="*/ 8 h 1359"/>
                  <a:gd name="T12" fmla="*/ 1884 w 2064"/>
                  <a:gd name="T13" fmla="*/ 0 h 1359"/>
                  <a:gd name="T14" fmla="*/ 1818 w 2064"/>
                  <a:gd name="T15" fmla="*/ 0 h 1359"/>
                  <a:gd name="T16" fmla="*/ 1742 w 2064"/>
                  <a:gd name="T17" fmla="*/ 8 h 1359"/>
                  <a:gd name="T18" fmla="*/ 1702 w 2064"/>
                  <a:gd name="T19" fmla="*/ 14 h 1359"/>
                  <a:gd name="T20" fmla="*/ 1610 w 2064"/>
                  <a:gd name="T21" fmla="*/ 34 h 1359"/>
                  <a:gd name="T22" fmla="*/ 1512 w 2064"/>
                  <a:gd name="T23" fmla="*/ 62 h 1359"/>
                  <a:gd name="T24" fmla="*/ 1406 w 2064"/>
                  <a:gd name="T25" fmla="*/ 98 h 1359"/>
                  <a:gd name="T26" fmla="*/ 1294 w 2064"/>
                  <a:gd name="T27" fmla="*/ 142 h 1359"/>
                  <a:gd name="T28" fmla="*/ 1234 w 2064"/>
                  <a:gd name="T29" fmla="*/ 168 h 1359"/>
                  <a:gd name="T30" fmla="*/ 1112 w 2064"/>
                  <a:gd name="T31" fmla="*/ 224 h 1359"/>
                  <a:gd name="T32" fmla="*/ 990 w 2064"/>
                  <a:gd name="T33" fmla="*/ 288 h 1359"/>
                  <a:gd name="T34" fmla="*/ 864 w 2064"/>
                  <a:gd name="T35" fmla="*/ 360 h 1359"/>
                  <a:gd name="T36" fmla="*/ 800 w 2064"/>
                  <a:gd name="T37" fmla="*/ 398 h 1359"/>
                  <a:gd name="T38" fmla="*/ 678 w 2064"/>
                  <a:gd name="T39" fmla="*/ 476 h 1359"/>
                  <a:gd name="T40" fmla="*/ 564 w 2064"/>
                  <a:gd name="T41" fmla="*/ 556 h 1359"/>
                  <a:gd name="T42" fmla="*/ 458 w 2064"/>
                  <a:gd name="T43" fmla="*/ 636 h 1359"/>
                  <a:gd name="T44" fmla="*/ 360 w 2064"/>
                  <a:gd name="T45" fmla="*/ 716 h 1359"/>
                  <a:gd name="T46" fmla="*/ 318 w 2064"/>
                  <a:gd name="T47" fmla="*/ 756 h 1359"/>
                  <a:gd name="T48" fmla="*/ 238 w 2064"/>
                  <a:gd name="T49" fmla="*/ 830 h 1359"/>
                  <a:gd name="T50" fmla="*/ 170 w 2064"/>
                  <a:gd name="T51" fmla="*/ 904 h 1359"/>
                  <a:gd name="T52" fmla="*/ 112 w 2064"/>
                  <a:gd name="T53" fmla="*/ 975 h 1359"/>
                  <a:gd name="T54" fmla="*/ 88 w 2064"/>
                  <a:gd name="T55" fmla="*/ 1009 h 1359"/>
                  <a:gd name="T56" fmla="*/ 50 w 2064"/>
                  <a:gd name="T57" fmla="*/ 1069 h 1359"/>
                  <a:gd name="T58" fmla="*/ 22 w 2064"/>
                  <a:gd name="T59" fmla="*/ 1127 h 1359"/>
                  <a:gd name="T60" fmla="*/ 6 w 2064"/>
                  <a:gd name="T61" fmla="*/ 1177 h 1359"/>
                  <a:gd name="T62" fmla="*/ 0 w 2064"/>
                  <a:gd name="T63" fmla="*/ 1223 h 1359"/>
                  <a:gd name="T64" fmla="*/ 2 w 2064"/>
                  <a:gd name="T65" fmla="*/ 1243 h 1359"/>
                  <a:gd name="T66" fmla="*/ 14 w 2064"/>
                  <a:gd name="T67" fmla="*/ 1279 h 1359"/>
                  <a:gd name="T68" fmla="*/ 36 w 2064"/>
                  <a:gd name="T69" fmla="*/ 1309 h 1359"/>
                  <a:gd name="T70" fmla="*/ 68 w 2064"/>
                  <a:gd name="T71" fmla="*/ 1331 h 1359"/>
                  <a:gd name="T72" fmla="*/ 90 w 2064"/>
                  <a:gd name="T73" fmla="*/ 1341 h 1359"/>
                  <a:gd name="T74" fmla="*/ 134 w 2064"/>
                  <a:gd name="T75" fmla="*/ 1353 h 1359"/>
                  <a:gd name="T76" fmla="*/ 186 w 2064"/>
                  <a:gd name="T77" fmla="*/ 1359 h 1359"/>
                  <a:gd name="T78" fmla="*/ 244 w 2064"/>
                  <a:gd name="T79" fmla="*/ 1359 h 1359"/>
                  <a:gd name="T80" fmla="*/ 308 w 2064"/>
                  <a:gd name="T81" fmla="*/ 1353 h 1359"/>
                  <a:gd name="T82" fmla="*/ 374 w 2064"/>
                  <a:gd name="T83" fmla="*/ 1343 h 1359"/>
                  <a:gd name="T84" fmla="*/ 520 w 2064"/>
                  <a:gd name="T85" fmla="*/ 1307 h 1359"/>
                  <a:gd name="T86" fmla="*/ 596 w 2064"/>
                  <a:gd name="T87" fmla="*/ 1283 h 1359"/>
                  <a:gd name="T88" fmla="*/ 754 w 2064"/>
                  <a:gd name="T89" fmla="*/ 1223 h 1359"/>
                  <a:gd name="T90" fmla="*/ 918 w 2064"/>
                  <a:gd name="T91" fmla="*/ 1151 h 1359"/>
                  <a:gd name="T92" fmla="*/ 1002 w 2064"/>
                  <a:gd name="T93" fmla="*/ 1109 h 1359"/>
                  <a:gd name="T94" fmla="*/ 1172 w 2064"/>
                  <a:gd name="T95" fmla="*/ 1017 h 1359"/>
                  <a:gd name="T96" fmla="*/ 1258 w 2064"/>
                  <a:gd name="T97" fmla="*/ 965 h 1359"/>
                  <a:gd name="T98" fmla="*/ 1422 w 2064"/>
                  <a:gd name="T99" fmla="*/ 858 h 1359"/>
                  <a:gd name="T100" fmla="*/ 1572 w 2064"/>
                  <a:gd name="T101" fmla="*/ 748 h 1359"/>
                  <a:gd name="T102" fmla="*/ 1642 w 2064"/>
                  <a:gd name="T103" fmla="*/ 694 h 1359"/>
                  <a:gd name="T104" fmla="*/ 1770 w 2064"/>
                  <a:gd name="T105" fmla="*/ 582 h 1359"/>
                  <a:gd name="T106" fmla="*/ 1826 w 2064"/>
                  <a:gd name="T107" fmla="*/ 528 h 1359"/>
                  <a:gd name="T108" fmla="*/ 1926 w 2064"/>
                  <a:gd name="T109" fmla="*/ 418 h 1359"/>
                  <a:gd name="T110" fmla="*/ 2002 w 2064"/>
                  <a:gd name="T111" fmla="*/ 314 h 1359"/>
                  <a:gd name="T112" fmla="*/ 2016 w 2064"/>
                  <a:gd name="T113" fmla="*/ 288 h 1359"/>
                  <a:gd name="T114" fmla="*/ 2040 w 2064"/>
                  <a:gd name="T115" fmla="*/ 238 h 1359"/>
                  <a:gd name="T116" fmla="*/ 2056 w 2064"/>
                  <a:gd name="T117" fmla="*/ 190 h 1359"/>
                  <a:gd name="T118" fmla="*/ 2064 w 2064"/>
                  <a:gd name="T119" fmla="*/ 148 h 13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064" h="1359">
                    <a:moveTo>
                      <a:pt x="2062" y="128"/>
                    </a:moveTo>
                    <a:lnTo>
                      <a:pt x="2062" y="128"/>
                    </a:lnTo>
                    <a:lnTo>
                      <a:pt x="2060" y="108"/>
                    </a:lnTo>
                    <a:lnTo>
                      <a:pt x="2054" y="88"/>
                    </a:lnTo>
                    <a:lnTo>
                      <a:pt x="2046" y="72"/>
                    </a:lnTo>
                    <a:lnTo>
                      <a:pt x="2034" y="58"/>
                    </a:lnTo>
                    <a:lnTo>
                      <a:pt x="2022" y="44"/>
                    </a:lnTo>
                    <a:lnTo>
                      <a:pt x="2006" y="32"/>
                    </a:lnTo>
                    <a:lnTo>
                      <a:pt x="1986" y="22"/>
                    </a:lnTo>
                    <a:lnTo>
                      <a:pt x="1966" y="14"/>
                    </a:lnTo>
                    <a:lnTo>
                      <a:pt x="1966" y="14"/>
                    </a:lnTo>
                    <a:lnTo>
                      <a:pt x="1942" y="8"/>
                    </a:lnTo>
                    <a:lnTo>
                      <a:pt x="1914" y="4"/>
                    </a:lnTo>
                    <a:lnTo>
                      <a:pt x="1884" y="0"/>
                    </a:lnTo>
                    <a:lnTo>
                      <a:pt x="1852" y="0"/>
                    </a:lnTo>
                    <a:lnTo>
                      <a:pt x="1818" y="0"/>
                    </a:lnTo>
                    <a:lnTo>
                      <a:pt x="1782" y="2"/>
                    </a:lnTo>
                    <a:lnTo>
                      <a:pt x="1742" y="8"/>
                    </a:lnTo>
                    <a:lnTo>
                      <a:pt x="1702" y="14"/>
                    </a:lnTo>
                    <a:lnTo>
                      <a:pt x="1702" y="14"/>
                    </a:lnTo>
                    <a:lnTo>
                      <a:pt x="1656" y="24"/>
                    </a:lnTo>
                    <a:lnTo>
                      <a:pt x="1610" y="34"/>
                    </a:lnTo>
                    <a:lnTo>
                      <a:pt x="1562" y="48"/>
                    </a:lnTo>
                    <a:lnTo>
                      <a:pt x="1512" y="62"/>
                    </a:lnTo>
                    <a:lnTo>
                      <a:pt x="1460" y="80"/>
                    </a:lnTo>
                    <a:lnTo>
                      <a:pt x="1406" y="98"/>
                    </a:lnTo>
                    <a:lnTo>
                      <a:pt x="1350" y="120"/>
                    </a:lnTo>
                    <a:lnTo>
                      <a:pt x="1294" y="142"/>
                    </a:lnTo>
                    <a:lnTo>
                      <a:pt x="1294" y="142"/>
                    </a:lnTo>
                    <a:lnTo>
                      <a:pt x="1234" y="168"/>
                    </a:lnTo>
                    <a:lnTo>
                      <a:pt x="1174" y="196"/>
                    </a:lnTo>
                    <a:lnTo>
                      <a:pt x="1112" y="224"/>
                    </a:lnTo>
                    <a:lnTo>
                      <a:pt x="1052" y="256"/>
                    </a:lnTo>
                    <a:lnTo>
                      <a:pt x="990" y="288"/>
                    </a:lnTo>
                    <a:lnTo>
                      <a:pt x="926" y="324"/>
                    </a:lnTo>
                    <a:lnTo>
                      <a:pt x="864" y="360"/>
                    </a:lnTo>
                    <a:lnTo>
                      <a:pt x="800" y="398"/>
                    </a:lnTo>
                    <a:lnTo>
                      <a:pt x="800" y="398"/>
                    </a:lnTo>
                    <a:lnTo>
                      <a:pt x="738" y="436"/>
                    </a:lnTo>
                    <a:lnTo>
                      <a:pt x="678" y="476"/>
                    </a:lnTo>
                    <a:lnTo>
                      <a:pt x="620" y="516"/>
                    </a:lnTo>
                    <a:lnTo>
                      <a:pt x="564" y="556"/>
                    </a:lnTo>
                    <a:lnTo>
                      <a:pt x="510" y="596"/>
                    </a:lnTo>
                    <a:lnTo>
                      <a:pt x="458" y="636"/>
                    </a:lnTo>
                    <a:lnTo>
                      <a:pt x="408" y="676"/>
                    </a:lnTo>
                    <a:lnTo>
                      <a:pt x="360" y="716"/>
                    </a:lnTo>
                    <a:lnTo>
                      <a:pt x="360" y="716"/>
                    </a:lnTo>
                    <a:lnTo>
                      <a:pt x="318" y="756"/>
                    </a:lnTo>
                    <a:lnTo>
                      <a:pt x="276" y="794"/>
                    </a:lnTo>
                    <a:lnTo>
                      <a:pt x="238" y="830"/>
                    </a:lnTo>
                    <a:lnTo>
                      <a:pt x="202" y="868"/>
                    </a:lnTo>
                    <a:lnTo>
                      <a:pt x="170" y="904"/>
                    </a:lnTo>
                    <a:lnTo>
                      <a:pt x="140" y="941"/>
                    </a:lnTo>
                    <a:lnTo>
                      <a:pt x="112" y="975"/>
                    </a:lnTo>
                    <a:lnTo>
                      <a:pt x="88" y="1009"/>
                    </a:lnTo>
                    <a:lnTo>
                      <a:pt x="88" y="1009"/>
                    </a:lnTo>
                    <a:lnTo>
                      <a:pt x="68" y="1039"/>
                    </a:lnTo>
                    <a:lnTo>
                      <a:pt x="50" y="1069"/>
                    </a:lnTo>
                    <a:lnTo>
                      <a:pt x="34" y="1099"/>
                    </a:lnTo>
                    <a:lnTo>
                      <a:pt x="22" y="1127"/>
                    </a:lnTo>
                    <a:lnTo>
                      <a:pt x="12" y="1153"/>
                    </a:lnTo>
                    <a:lnTo>
                      <a:pt x="6" y="1177"/>
                    </a:lnTo>
                    <a:lnTo>
                      <a:pt x="2" y="1201"/>
                    </a:lnTo>
                    <a:lnTo>
                      <a:pt x="0" y="1223"/>
                    </a:lnTo>
                    <a:lnTo>
                      <a:pt x="0" y="1223"/>
                    </a:lnTo>
                    <a:lnTo>
                      <a:pt x="2" y="1243"/>
                    </a:lnTo>
                    <a:lnTo>
                      <a:pt x="8" y="1261"/>
                    </a:lnTo>
                    <a:lnTo>
                      <a:pt x="14" y="1279"/>
                    </a:lnTo>
                    <a:lnTo>
                      <a:pt x="24" y="1295"/>
                    </a:lnTo>
                    <a:lnTo>
                      <a:pt x="36" y="1309"/>
                    </a:lnTo>
                    <a:lnTo>
                      <a:pt x="52" y="1321"/>
                    </a:lnTo>
                    <a:lnTo>
                      <a:pt x="68" y="1331"/>
                    </a:lnTo>
                    <a:lnTo>
                      <a:pt x="90" y="1341"/>
                    </a:lnTo>
                    <a:lnTo>
                      <a:pt x="90" y="1341"/>
                    </a:lnTo>
                    <a:lnTo>
                      <a:pt x="110" y="1347"/>
                    </a:lnTo>
                    <a:lnTo>
                      <a:pt x="134" y="1353"/>
                    </a:lnTo>
                    <a:lnTo>
                      <a:pt x="160" y="1357"/>
                    </a:lnTo>
                    <a:lnTo>
                      <a:pt x="186" y="1359"/>
                    </a:lnTo>
                    <a:lnTo>
                      <a:pt x="214" y="1359"/>
                    </a:lnTo>
                    <a:lnTo>
                      <a:pt x="244" y="1359"/>
                    </a:lnTo>
                    <a:lnTo>
                      <a:pt x="276" y="1357"/>
                    </a:lnTo>
                    <a:lnTo>
                      <a:pt x="308" y="1353"/>
                    </a:lnTo>
                    <a:lnTo>
                      <a:pt x="308" y="1353"/>
                    </a:lnTo>
                    <a:lnTo>
                      <a:pt x="374" y="1343"/>
                    </a:lnTo>
                    <a:lnTo>
                      <a:pt x="446" y="1327"/>
                    </a:lnTo>
                    <a:lnTo>
                      <a:pt x="520" y="1307"/>
                    </a:lnTo>
                    <a:lnTo>
                      <a:pt x="596" y="1283"/>
                    </a:lnTo>
                    <a:lnTo>
                      <a:pt x="596" y="1283"/>
                    </a:lnTo>
                    <a:lnTo>
                      <a:pt x="674" y="1255"/>
                    </a:lnTo>
                    <a:lnTo>
                      <a:pt x="754" y="1223"/>
                    </a:lnTo>
                    <a:lnTo>
                      <a:pt x="836" y="1189"/>
                    </a:lnTo>
                    <a:lnTo>
                      <a:pt x="918" y="1151"/>
                    </a:lnTo>
                    <a:lnTo>
                      <a:pt x="918" y="1151"/>
                    </a:lnTo>
                    <a:lnTo>
                      <a:pt x="1002" y="1109"/>
                    </a:lnTo>
                    <a:lnTo>
                      <a:pt x="1086" y="1065"/>
                    </a:lnTo>
                    <a:lnTo>
                      <a:pt x="1172" y="1017"/>
                    </a:lnTo>
                    <a:lnTo>
                      <a:pt x="1258" y="965"/>
                    </a:lnTo>
                    <a:lnTo>
                      <a:pt x="1258" y="965"/>
                    </a:lnTo>
                    <a:lnTo>
                      <a:pt x="1342" y="912"/>
                    </a:lnTo>
                    <a:lnTo>
                      <a:pt x="1422" y="858"/>
                    </a:lnTo>
                    <a:lnTo>
                      <a:pt x="1500" y="804"/>
                    </a:lnTo>
                    <a:lnTo>
                      <a:pt x="1572" y="748"/>
                    </a:lnTo>
                    <a:lnTo>
                      <a:pt x="1572" y="748"/>
                    </a:lnTo>
                    <a:lnTo>
                      <a:pt x="1642" y="694"/>
                    </a:lnTo>
                    <a:lnTo>
                      <a:pt x="1708" y="638"/>
                    </a:lnTo>
                    <a:lnTo>
                      <a:pt x="1770" y="582"/>
                    </a:lnTo>
                    <a:lnTo>
                      <a:pt x="1826" y="528"/>
                    </a:lnTo>
                    <a:lnTo>
                      <a:pt x="1826" y="528"/>
                    </a:lnTo>
                    <a:lnTo>
                      <a:pt x="1878" y="472"/>
                    </a:lnTo>
                    <a:lnTo>
                      <a:pt x="1926" y="418"/>
                    </a:lnTo>
                    <a:lnTo>
                      <a:pt x="1966" y="364"/>
                    </a:lnTo>
                    <a:lnTo>
                      <a:pt x="2002" y="314"/>
                    </a:lnTo>
                    <a:lnTo>
                      <a:pt x="2002" y="314"/>
                    </a:lnTo>
                    <a:lnTo>
                      <a:pt x="2016" y="288"/>
                    </a:lnTo>
                    <a:lnTo>
                      <a:pt x="2030" y="262"/>
                    </a:lnTo>
                    <a:lnTo>
                      <a:pt x="2040" y="238"/>
                    </a:lnTo>
                    <a:lnTo>
                      <a:pt x="2050" y="214"/>
                    </a:lnTo>
                    <a:lnTo>
                      <a:pt x="2056" y="190"/>
                    </a:lnTo>
                    <a:lnTo>
                      <a:pt x="2062" y="168"/>
                    </a:lnTo>
                    <a:lnTo>
                      <a:pt x="2064" y="148"/>
                    </a:lnTo>
                    <a:lnTo>
                      <a:pt x="2062" y="128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 dirty="0"/>
              </a:p>
            </p:txBody>
          </p:sp>
          <p:sp>
            <p:nvSpPr>
              <p:cNvPr id="33" name="Freeform 23">
                <a:extLst>
                  <a:ext uri="{FF2B5EF4-FFF2-40B4-BE49-F238E27FC236}">
                    <a16:creationId xmlns:a16="http://schemas.microsoft.com/office/drawing/2014/main" id="{0374CBBD-378D-4659-9819-277786F5E2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7" y="471"/>
                <a:ext cx="2882" cy="2200"/>
              </a:xfrm>
              <a:custGeom>
                <a:avLst/>
                <a:gdLst>
                  <a:gd name="T0" fmla="*/ 2538 w 2882"/>
                  <a:gd name="T1" fmla="*/ 150 h 2200"/>
                  <a:gd name="T2" fmla="*/ 2516 w 2882"/>
                  <a:gd name="T3" fmla="*/ 120 h 2200"/>
                  <a:gd name="T4" fmla="*/ 2484 w 2882"/>
                  <a:gd name="T5" fmla="*/ 92 h 2200"/>
                  <a:gd name="T6" fmla="*/ 2442 w 2882"/>
                  <a:gd name="T7" fmla="*/ 64 h 2200"/>
                  <a:gd name="T8" fmla="*/ 2392 w 2882"/>
                  <a:gd name="T9" fmla="*/ 40 h 2200"/>
                  <a:gd name="T10" fmla="*/ 2344 w 2882"/>
                  <a:gd name="T11" fmla="*/ 24 h 2200"/>
                  <a:gd name="T12" fmla="*/ 2284 w 2882"/>
                  <a:gd name="T13" fmla="*/ 12 h 2200"/>
                  <a:gd name="T14" fmla="*/ 2208 w 2882"/>
                  <a:gd name="T15" fmla="*/ 2 h 2200"/>
                  <a:gd name="T16" fmla="*/ 2130 w 2882"/>
                  <a:gd name="T17" fmla="*/ 2 h 2200"/>
                  <a:gd name="T18" fmla="*/ 2050 w 2882"/>
                  <a:gd name="T19" fmla="*/ 6 h 2200"/>
                  <a:gd name="T20" fmla="*/ 1982 w 2882"/>
                  <a:gd name="T21" fmla="*/ 12 h 2200"/>
                  <a:gd name="T22" fmla="*/ 1900 w 2882"/>
                  <a:gd name="T23" fmla="*/ 26 h 2200"/>
                  <a:gd name="T24" fmla="*/ 1838 w 2882"/>
                  <a:gd name="T25" fmla="*/ 38 h 2200"/>
                  <a:gd name="T26" fmla="*/ 1776 w 2882"/>
                  <a:gd name="T27" fmla="*/ 52 h 2200"/>
                  <a:gd name="T28" fmla="*/ 1726 w 2882"/>
                  <a:gd name="T29" fmla="*/ 66 h 2200"/>
                  <a:gd name="T30" fmla="*/ 1672 w 2882"/>
                  <a:gd name="T31" fmla="*/ 82 h 2200"/>
                  <a:gd name="T32" fmla="*/ 1622 w 2882"/>
                  <a:gd name="T33" fmla="*/ 98 h 2200"/>
                  <a:gd name="T34" fmla="*/ 1572 w 2882"/>
                  <a:gd name="T35" fmla="*/ 114 h 2200"/>
                  <a:gd name="T36" fmla="*/ 1518 w 2882"/>
                  <a:gd name="T37" fmla="*/ 134 h 2200"/>
                  <a:gd name="T38" fmla="*/ 1444 w 2882"/>
                  <a:gd name="T39" fmla="*/ 162 h 2200"/>
                  <a:gd name="T40" fmla="*/ 1318 w 2882"/>
                  <a:gd name="T41" fmla="*/ 216 h 2200"/>
                  <a:gd name="T42" fmla="*/ 1214 w 2882"/>
                  <a:gd name="T43" fmla="*/ 266 h 2200"/>
                  <a:gd name="T44" fmla="*/ 1142 w 2882"/>
                  <a:gd name="T45" fmla="*/ 302 h 2200"/>
                  <a:gd name="T46" fmla="*/ 1074 w 2882"/>
                  <a:gd name="T47" fmla="*/ 338 h 2200"/>
                  <a:gd name="T48" fmla="*/ 1024 w 2882"/>
                  <a:gd name="T49" fmla="*/ 368 h 2200"/>
                  <a:gd name="T50" fmla="*/ 968 w 2882"/>
                  <a:gd name="T51" fmla="*/ 400 h 2200"/>
                  <a:gd name="T52" fmla="*/ 916 w 2882"/>
                  <a:gd name="T53" fmla="*/ 432 h 2200"/>
                  <a:gd name="T54" fmla="*/ 858 w 2882"/>
                  <a:gd name="T55" fmla="*/ 468 h 2200"/>
                  <a:gd name="T56" fmla="*/ 804 w 2882"/>
                  <a:gd name="T57" fmla="*/ 504 h 2200"/>
                  <a:gd name="T58" fmla="*/ 740 w 2882"/>
                  <a:gd name="T59" fmla="*/ 550 h 2200"/>
                  <a:gd name="T60" fmla="*/ 664 w 2882"/>
                  <a:gd name="T61" fmla="*/ 607 h 2200"/>
                  <a:gd name="T62" fmla="*/ 576 w 2882"/>
                  <a:gd name="T63" fmla="*/ 675 h 2200"/>
                  <a:gd name="T64" fmla="*/ 490 w 2882"/>
                  <a:gd name="T65" fmla="*/ 747 h 2200"/>
                  <a:gd name="T66" fmla="*/ 398 w 2882"/>
                  <a:gd name="T67" fmla="*/ 831 h 2200"/>
                  <a:gd name="T68" fmla="*/ 322 w 2882"/>
                  <a:gd name="T69" fmla="*/ 907 h 2200"/>
                  <a:gd name="T70" fmla="*/ 258 w 2882"/>
                  <a:gd name="T71" fmla="*/ 979 h 2200"/>
                  <a:gd name="T72" fmla="*/ 194 w 2882"/>
                  <a:gd name="T73" fmla="*/ 1059 h 2200"/>
                  <a:gd name="T74" fmla="*/ 146 w 2882"/>
                  <a:gd name="T75" fmla="*/ 1127 h 2200"/>
                  <a:gd name="T76" fmla="*/ 104 w 2882"/>
                  <a:gd name="T77" fmla="*/ 1193 h 2200"/>
                  <a:gd name="T78" fmla="*/ 64 w 2882"/>
                  <a:gd name="T79" fmla="*/ 1267 h 2200"/>
                  <a:gd name="T80" fmla="*/ 26 w 2882"/>
                  <a:gd name="T81" fmla="*/ 1357 h 2200"/>
                  <a:gd name="T82" fmla="*/ 8 w 2882"/>
                  <a:gd name="T83" fmla="*/ 1429 h 2200"/>
                  <a:gd name="T84" fmla="*/ 0 w 2882"/>
                  <a:gd name="T85" fmla="*/ 1521 h 2200"/>
                  <a:gd name="T86" fmla="*/ 12 w 2882"/>
                  <a:gd name="T87" fmla="*/ 1593 h 2200"/>
                  <a:gd name="T88" fmla="*/ 338 w 2882"/>
                  <a:gd name="T89" fmla="*/ 2178 h 2200"/>
                  <a:gd name="T90" fmla="*/ 330 w 2882"/>
                  <a:gd name="T91" fmla="*/ 2112 h 2200"/>
                  <a:gd name="T92" fmla="*/ 346 w 2882"/>
                  <a:gd name="T93" fmla="*/ 2026 h 2200"/>
                  <a:gd name="T94" fmla="*/ 392 w 2882"/>
                  <a:gd name="T95" fmla="*/ 1926 h 2200"/>
                  <a:gd name="T96" fmla="*/ 456 w 2882"/>
                  <a:gd name="T97" fmla="*/ 1828 h 2200"/>
                  <a:gd name="T98" fmla="*/ 542 w 2882"/>
                  <a:gd name="T99" fmla="*/ 1721 h 2200"/>
                  <a:gd name="T100" fmla="*/ 652 w 2882"/>
                  <a:gd name="T101" fmla="*/ 1605 h 2200"/>
                  <a:gd name="T102" fmla="*/ 744 w 2882"/>
                  <a:gd name="T103" fmla="*/ 1519 h 2200"/>
                  <a:gd name="T104" fmla="*/ 1006 w 2882"/>
                  <a:gd name="T105" fmla="*/ 1307 h 2200"/>
                  <a:gd name="T106" fmla="*/ 1324 w 2882"/>
                  <a:gd name="T107" fmla="*/ 1093 h 2200"/>
                  <a:gd name="T108" fmla="*/ 1750 w 2882"/>
                  <a:gd name="T109" fmla="*/ 859 h 2200"/>
                  <a:gd name="T110" fmla="*/ 1990 w 2882"/>
                  <a:gd name="T111" fmla="*/ 753 h 2200"/>
                  <a:gd name="T112" fmla="*/ 2172 w 2882"/>
                  <a:gd name="T113" fmla="*/ 687 h 2200"/>
                  <a:gd name="T114" fmla="*/ 2292 w 2882"/>
                  <a:gd name="T115" fmla="*/ 651 h 2200"/>
                  <a:gd name="T116" fmla="*/ 2448 w 2882"/>
                  <a:gd name="T117" fmla="*/ 615 h 2200"/>
                  <a:gd name="T118" fmla="*/ 2584 w 2882"/>
                  <a:gd name="T119" fmla="*/ 597 h 2200"/>
                  <a:gd name="T120" fmla="*/ 2692 w 2882"/>
                  <a:gd name="T121" fmla="*/ 599 h 2200"/>
                  <a:gd name="T122" fmla="*/ 2770 w 2882"/>
                  <a:gd name="T123" fmla="*/ 613 h 2200"/>
                  <a:gd name="T124" fmla="*/ 2828 w 2882"/>
                  <a:gd name="T125" fmla="*/ 635 h 2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882" h="2200">
                    <a:moveTo>
                      <a:pt x="2846" y="649"/>
                    </a:moveTo>
                    <a:lnTo>
                      <a:pt x="2846" y="649"/>
                    </a:lnTo>
                    <a:lnTo>
                      <a:pt x="2846" y="649"/>
                    </a:lnTo>
                    <a:lnTo>
                      <a:pt x="2846" y="649"/>
                    </a:lnTo>
                    <a:lnTo>
                      <a:pt x="2854" y="655"/>
                    </a:lnTo>
                    <a:lnTo>
                      <a:pt x="2854" y="655"/>
                    </a:lnTo>
                    <a:lnTo>
                      <a:pt x="2854" y="655"/>
                    </a:lnTo>
                    <a:lnTo>
                      <a:pt x="2854" y="655"/>
                    </a:lnTo>
                    <a:lnTo>
                      <a:pt x="2862" y="663"/>
                    </a:lnTo>
                    <a:lnTo>
                      <a:pt x="2862" y="663"/>
                    </a:lnTo>
                    <a:lnTo>
                      <a:pt x="2862" y="663"/>
                    </a:lnTo>
                    <a:lnTo>
                      <a:pt x="2862" y="663"/>
                    </a:lnTo>
                    <a:lnTo>
                      <a:pt x="2870" y="669"/>
                    </a:lnTo>
                    <a:lnTo>
                      <a:pt x="2870" y="669"/>
                    </a:lnTo>
                    <a:lnTo>
                      <a:pt x="2870" y="671"/>
                    </a:lnTo>
                    <a:lnTo>
                      <a:pt x="2870" y="671"/>
                    </a:lnTo>
                    <a:lnTo>
                      <a:pt x="2876" y="677"/>
                    </a:lnTo>
                    <a:lnTo>
                      <a:pt x="2876" y="677"/>
                    </a:lnTo>
                    <a:lnTo>
                      <a:pt x="2876" y="679"/>
                    </a:lnTo>
                    <a:lnTo>
                      <a:pt x="2876" y="679"/>
                    </a:lnTo>
                    <a:lnTo>
                      <a:pt x="2882" y="687"/>
                    </a:lnTo>
                    <a:lnTo>
                      <a:pt x="2540" y="154"/>
                    </a:lnTo>
                    <a:lnTo>
                      <a:pt x="2540" y="154"/>
                    </a:lnTo>
                    <a:lnTo>
                      <a:pt x="2538" y="150"/>
                    </a:lnTo>
                    <a:lnTo>
                      <a:pt x="2538" y="150"/>
                    </a:lnTo>
                    <a:lnTo>
                      <a:pt x="2536" y="148"/>
                    </a:lnTo>
                    <a:lnTo>
                      <a:pt x="2536" y="148"/>
                    </a:lnTo>
                    <a:lnTo>
                      <a:pt x="2534" y="144"/>
                    </a:lnTo>
                    <a:lnTo>
                      <a:pt x="2534" y="144"/>
                    </a:lnTo>
                    <a:lnTo>
                      <a:pt x="2534" y="142"/>
                    </a:lnTo>
                    <a:lnTo>
                      <a:pt x="2534" y="142"/>
                    </a:lnTo>
                    <a:lnTo>
                      <a:pt x="2532" y="142"/>
                    </a:lnTo>
                    <a:lnTo>
                      <a:pt x="2532" y="142"/>
                    </a:lnTo>
                    <a:lnTo>
                      <a:pt x="2532" y="142"/>
                    </a:lnTo>
                    <a:lnTo>
                      <a:pt x="2532" y="142"/>
                    </a:lnTo>
                    <a:lnTo>
                      <a:pt x="2528" y="136"/>
                    </a:lnTo>
                    <a:lnTo>
                      <a:pt x="2528" y="136"/>
                    </a:lnTo>
                    <a:lnTo>
                      <a:pt x="2524" y="132"/>
                    </a:lnTo>
                    <a:lnTo>
                      <a:pt x="2524" y="132"/>
                    </a:lnTo>
                    <a:lnTo>
                      <a:pt x="2524" y="132"/>
                    </a:lnTo>
                    <a:lnTo>
                      <a:pt x="2524" y="132"/>
                    </a:lnTo>
                    <a:lnTo>
                      <a:pt x="2524" y="130"/>
                    </a:lnTo>
                    <a:lnTo>
                      <a:pt x="2524" y="130"/>
                    </a:lnTo>
                    <a:lnTo>
                      <a:pt x="2520" y="126"/>
                    </a:lnTo>
                    <a:lnTo>
                      <a:pt x="2520" y="126"/>
                    </a:lnTo>
                    <a:lnTo>
                      <a:pt x="2516" y="122"/>
                    </a:lnTo>
                    <a:lnTo>
                      <a:pt x="2516" y="122"/>
                    </a:lnTo>
                    <a:lnTo>
                      <a:pt x="2516" y="120"/>
                    </a:lnTo>
                    <a:lnTo>
                      <a:pt x="2516" y="120"/>
                    </a:lnTo>
                    <a:lnTo>
                      <a:pt x="2516" y="120"/>
                    </a:lnTo>
                    <a:lnTo>
                      <a:pt x="2516" y="120"/>
                    </a:lnTo>
                    <a:lnTo>
                      <a:pt x="2510" y="116"/>
                    </a:lnTo>
                    <a:lnTo>
                      <a:pt x="2510" y="116"/>
                    </a:lnTo>
                    <a:lnTo>
                      <a:pt x="2506" y="112"/>
                    </a:lnTo>
                    <a:lnTo>
                      <a:pt x="2506" y="112"/>
                    </a:lnTo>
                    <a:lnTo>
                      <a:pt x="2506" y="110"/>
                    </a:lnTo>
                    <a:lnTo>
                      <a:pt x="2506" y="110"/>
                    </a:lnTo>
                    <a:lnTo>
                      <a:pt x="2506" y="110"/>
                    </a:lnTo>
                    <a:lnTo>
                      <a:pt x="2506" y="110"/>
                    </a:lnTo>
                    <a:lnTo>
                      <a:pt x="2500" y="106"/>
                    </a:lnTo>
                    <a:lnTo>
                      <a:pt x="2500" y="106"/>
                    </a:lnTo>
                    <a:lnTo>
                      <a:pt x="2496" y="102"/>
                    </a:lnTo>
                    <a:lnTo>
                      <a:pt x="2496" y="102"/>
                    </a:lnTo>
                    <a:lnTo>
                      <a:pt x="2496" y="100"/>
                    </a:lnTo>
                    <a:lnTo>
                      <a:pt x="2496" y="100"/>
                    </a:lnTo>
                    <a:lnTo>
                      <a:pt x="2490" y="96"/>
                    </a:lnTo>
                    <a:lnTo>
                      <a:pt x="2490" y="96"/>
                    </a:lnTo>
                    <a:lnTo>
                      <a:pt x="2486" y="92"/>
                    </a:lnTo>
                    <a:lnTo>
                      <a:pt x="2486" y="92"/>
                    </a:lnTo>
                    <a:lnTo>
                      <a:pt x="2486" y="92"/>
                    </a:lnTo>
                    <a:lnTo>
                      <a:pt x="2486" y="92"/>
                    </a:lnTo>
                    <a:lnTo>
                      <a:pt x="2484" y="92"/>
                    </a:lnTo>
                    <a:lnTo>
                      <a:pt x="2484" y="92"/>
                    </a:lnTo>
                    <a:lnTo>
                      <a:pt x="2480" y="88"/>
                    </a:lnTo>
                    <a:lnTo>
                      <a:pt x="2480" y="88"/>
                    </a:lnTo>
                    <a:lnTo>
                      <a:pt x="2474" y="84"/>
                    </a:lnTo>
                    <a:lnTo>
                      <a:pt x="2474" y="84"/>
                    </a:lnTo>
                    <a:lnTo>
                      <a:pt x="2472" y="82"/>
                    </a:lnTo>
                    <a:lnTo>
                      <a:pt x="2472" y="82"/>
                    </a:lnTo>
                    <a:lnTo>
                      <a:pt x="2468" y="80"/>
                    </a:lnTo>
                    <a:lnTo>
                      <a:pt x="2468" y="80"/>
                    </a:lnTo>
                    <a:lnTo>
                      <a:pt x="2462" y="76"/>
                    </a:lnTo>
                    <a:lnTo>
                      <a:pt x="2462" y="76"/>
                    </a:lnTo>
                    <a:lnTo>
                      <a:pt x="2462" y="76"/>
                    </a:lnTo>
                    <a:lnTo>
                      <a:pt x="2460" y="74"/>
                    </a:lnTo>
                    <a:lnTo>
                      <a:pt x="2460" y="74"/>
                    </a:lnTo>
                    <a:lnTo>
                      <a:pt x="2456" y="72"/>
                    </a:lnTo>
                    <a:lnTo>
                      <a:pt x="2456" y="72"/>
                    </a:lnTo>
                    <a:lnTo>
                      <a:pt x="2450" y="68"/>
                    </a:lnTo>
                    <a:lnTo>
                      <a:pt x="2450" y="68"/>
                    </a:lnTo>
                    <a:lnTo>
                      <a:pt x="2448" y="68"/>
                    </a:lnTo>
                    <a:lnTo>
                      <a:pt x="2448" y="68"/>
                    </a:lnTo>
                    <a:lnTo>
                      <a:pt x="2448" y="66"/>
                    </a:lnTo>
                    <a:lnTo>
                      <a:pt x="2448" y="66"/>
                    </a:lnTo>
                    <a:lnTo>
                      <a:pt x="2442" y="64"/>
                    </a:lnTo>
                    <a:lnTo>
                      <a:pt x="2442" y="64"/>
                    </a:lnTo>
                    <a:lnTo>
                      <a:pt x="2436" y="60"/>
                    </a:lnTo>
                    <a:lnTo>
                      <a:pt x="2436" y="60"/>
                    </a:lnTo>
                    <a:lnTo>
                      <a:pt x="2434" y="58"/>
                    </a:lnTo>
                    <a:lnTo>
                      <a:pt x="2434" y="58"/>
                    </a:lnTo>
                    <a:lnTo>
                      <a:pt x="2428" y="56"/>
                    </a:lnTo>
                    <a:lnTo>
                      <a:pt x="2428" y="56"/>
                    </a:lnTo>
                    <a:lnTo>
                      <a:pt x="2422" y="52"/>
                    </a:lnTo>
                    <a:lnTo>
                      <a:pt x="2422" y="52"/>
                    </a:lnTo>
                    <a:lnTo>
                      <a:pt x="2420" y="52"/>
                    </a:lnTo>
                    <a:lnTo>
                      <a:pt x="2420" y="52"/>
                    </a:lnTo>
                    <a:lnTo>
                      <a:pt x="2414" y="50"/>
                    </a:lnTo>
                    <a:lnTo>
                      <a:pt x="2414" y="50"/>
                    </a:lnTo>
                    <a:lnTo>
                      <a:pt x="2408" y="46"/>
                    </a:lnTo>
                    <a:lnTo>
                      <a:pt x="2408" y="46"/>
                    </a:lnTo>
                    <a:lnTo>
                      <a:pt x="2406" y="46"/>
                    </a:lnTo>
                    <a:lnTo>
                      <a:pt x="2406" y="46"/>
                    </a:lnTo>
                    <a:lnTo>
                      <a:pt x="2406" y="46"/>
                    </a:lnTo>
                    <a:lnTo>
                      <a:pt x="2406" y="46"/>
                    </a:lnTo>
                    <a:lnTo>
                      <a:pt x="2398" y="42"/>
                    </a:lnTo>
                    <a:lnTo>
                      <a:pt x="2398" y="42"/>
                    </a:lnTo>
                    <a:lnTo>
                      <a:pt x="2392" y="40"/>
                    </a:lnTo>
                    <a:lnTo>
                      <a:pt x="2392" y="40"/>
                    </a:lnTo>
                    <a:lnTo>
                      <a:pt x="2392" y="40"/>
                    </a:lnTo>
                    <a:lnTo>
                      <a:pt x="2392" y="40"/>
                    </a:lnTo>
                    <a:lnTo>
                      <a:pt x="2390" y="40"/>
                    </a:lnTo>
                    <a:lnTo>
                      <a:pt x="2390" y="40"/>
                    </a:lnTo>
                    <a:lnTo>
                      <a:pt x="2382" y="36"/>
                    </a:lnTo>
                    <a:lnTo>
                      <a:pt x="2382" y="36"/>
                    </a:lnTo>
                    <a:lnTo>
                      <a:pt x="2378" y="34"/>
                    </a:lnTo>
                    <a:lnTo>
                      <a:pt x="2378" y="34"/>
                    </a:lnTo>
                    <a:lnTo>
                      <a:pt x="2376" y="34"/>
                    </a:lnTo>
                    <a:lnTo>
                      <a:pt x="2376" y="34"/>
                    </a:lnTo>
                    <a:lnTo>
                      <a:pt x="2374" y="34"/>
                    </a:lnTo>
                    <a:lnTo>
                      <a:pt x="2374" y="34"/>
                    </a:lnTo>
                    <a:lnTo>
                      <a:pt x="2364" y="30"/>
                    </a:lnTo>
                    <a:lnTo>
                      <a:pt x="2364" y="30"/>
                    </a:lnTo>
                    <a:lnTo>
                      <a:pt x="2362" y="30"/>
                    </a:lnTo>
                    <a:lnTo>
                      <a:pt x="2362" y="30"/>
                    </a:lnTo>
                    <a:lnTo>
                      <a:pt x="2358" y="28"/>
                    </a:lnTo>
                    <a:lnTo>
                      <a:pt x="2358" y="28"/>
                    </a:lnTo>
                    <a:lnTo>
                      <a:pt x="2356" y="28"/>
                    </a:lnTo>
                    <a:lnTo>
                      <a:pt x="2356" y="28"/>
                    </a:lnTo>
                    <a:lnTo>
                      <a:pt x="2346" y="24"/>
                    </a:lnTo>
                    <a:lnTo>
                      <a:pt x="2346" y="24"/>
                    </a:lnTo>
                    <a:lnTo>
                      <a:pt x="2344" y="24"/>
                    </a:lnTo>
                    <a:lnTo>
                      <a:pt x="2344" y="24"/>
                    </a:lnTo>
                    <a:lnTo>
                      <a:pt x="2344" y="24"/>
                    </a:lnTo>
                    <a:lnTo>
                      <a:pt x="2344" y="24"/>
                    </a:lnTo>
                    <a:lnTo>
                      <a:pt x="2342" y="24"/>
                    </a:lnTo>
                    <a:lnTo>
                      <a:pt x="2342" y="24"/>
                    </a:lnTo>
                    <a:lnTo>
                      <a:pt x="2336" y="22"/>
                    </a:lnTo>
                    <a:lnTo>
                      <a:pt x="2336" y="22"/>
                    </a:lnTo>
                    <a:lnTo>
                      <a:pt x="2326" y="20"/>
                    </a:lnTo>
                    <a:lnTo>
                      <a:pt x="2326" y="20"/>
                    </a:lnTo>
                    <a:lnTo>
                      <a:pt x="2326" y="20"/>
                    </a:lnTo>
                    <a:lnTo>
                      <a:pt x="2326" y="20"/>
                    </a:lnTo>
                    <a:lnTo>
                      <a:pt x="2324" y="18"/>
                    </a:lnTo>
                    <a:lnTo>
                      <a:pt x="2324" y="18"/>
                    </a:lnTo>
                    <a:lnTo>
                      <a:pt x="2316" y="18"/>
                    </a:lnTo>
                    <a:lnTo>
                      <a:pt x="2316" y="18"/>
                    </a:lnTo>
                    <a:lnTo>
                      <a:pt x="2306" y="16"/>
                    </a:lnTo>
                    <a:lnTo>
                      <a:pt x="2306" y="16"/>
                    </a:lnTo>
                    <a:lnTo>
                      <a:pt x="2306" y="16"/>
                    </a:lnTo>
                    <a:lnTo>
                      <a:pt x="2306" y="16"/>
                    </a:lnTo>
                    <a:lnTo>
                      <a:pt x="2296" y="14"/>
                    </a:lnTo>
                    <a:lnTo>
                      <a:pt x="2296" y="14"/>
                    </a:lnTo>
                    <a:lnTo>
                      <a:pt x="2288" y="12"/>
                    </a:lnTo>
                    <a:lnTo>
                      <a:pt x="2288" y="12"/>
                    </a:lnTo>
                    <a:lnTo>
                      <a:pt x="2286" y="12"/>
                    </a:lnTo>
                    <a:lnTo>
                      <a:pt x="2286" y="12"/>
                    </a:lnTo>
                    <a:lnTo>
                      <a:pt x="2284" y="12"/>
                    </a:lnTo>
                    <a:lnTo>
                      <a:pt x="2284" y="12"/>
                    </a:lnTo>
                    <a:lnTo>
                      <a:pt x="2272" y="10"/>
                    </a:lnTo>
                    <a:lnTo>
                      <a:pt x="2272" y="10"/>
                    </a:lnTo>
                    <a:lnTo>
                      <a:pt x="2268" y="8"/>
                    </a:lnTo>
                    <a:lnTo>
                      <a:pt x="2268" y="8"/>
                    </a:lnTo>
                    <a:lnTo>
                      <a:pt x="2264" y="8"/>
                    </a:lnTo>
                    <a:lnTo>
                      <a:pt x="2264" y="8"/>
                    </a:lnTo>
                    <a:lnTo>
                      <a:pt x="2260" y="8"/>
                    </a:lnTo>
                    <a:lnTo>
                      <a:pt x="2260" y="8"/>
                    </a:lnTo>
                    <a:lnTo>
                      <a:pt x="2248" y="6"/>
                    </a:lnTo>
                    <a:lnTo>
                      <a:pt x="2248" y="6"/>
                    </a:lnTo>
                    <a:lnTo>
                      <a:pt x="2248" y="6"/>
                    </a:lnTo>
                    <a:lnTo>
                      <a:pt x="2248" y="6"/>
                    </a:lnTo>
                    <a:lnTo>
                      <a:pt x="2242" y="6"/>
                    </a:lnTo>
                    <a:lnTo>
                      <a:pt x="2242" y="6"/>
                    </a:lnTo>
                    <a:lnTo>
                      <a:pt x="2236" y="4"/>
                    </a:lnTo>
                    <a:lnTo>
                      <a:pt x="2236" y="4"/>
                    </a:lnTo>
                    <a:lnTo>
                      <a:pt x="2228" y="4"/>
                    </a:lnTo>
                    <a:lnTo>
                      <a:pt x="2228" y="4"/>
                    </a:lnTo>
                    <a:lnTo>
                      <a:pt x="2224" y="4"/>
                    </a:lnTo>
                    <a:lnTo>
                      <a:pt x="2224" y="4"/>
                    </a:lnTo>
                    <a:lnTo>
                      <a:pt x="2222" y="4"/>
                    </a:lnTo>
                    <a:lnTo>
                      <a:pt x="2222" y="4"/>
                    </a:lnTo>
                    <a:lnTo>
                      <a:pt x="2208" y="2"/>
                    </a:lnTo>
                    <a:lnTo>
                      <a:pt x="2208" y="2"/>
                    </a:lnTo>
                    <a:lnTo>
                      <a:pt x="2206" y="2"/>
                    </a:lnTo>
                    <a:lnTo>
                      <a:pt x="2206" y="2"/>
                    </a:lnTo>
                    <a:lnTo>
                      <a:pt x="2200" y="2"/>
                    </a:lnTo>
                    <a:lnTo>
                      <a:pt x="2200" y="2"/>
                    </a:lnTo>
                    <a:lnTo>
                      <a:pt x="2196" y="2"/>
                    </a:lnTo>
                    <a:lnTo>
                      <a:pt x="2196" y="2"/>
                    </a:lnTo>
                    <a:lnTo>
                      <a:pt x="2182" y="2"/>
                    </a:lnTo>
                    <a:lnTo>
                      <a:pt x="2182" y="2"/>
                    </a:lnTo>
                    <a:lnTo>
                      <a:pt x="2178" y="2"/>
                    </a:lnTo>
                    <a:lnTo>
                      <a:pt x="2178" y="2"/>
                    </a:lnTo>
                    <a:lnTo>
                      <a:pt x="2168" y="2"/>
                    </a:lnTo>
                    <a:lnTo>
                      <a:pt x="2168" y="2"/>
                    </a:lnTo>
                    <a:lnTo>
                      <a:pt x="2162" y="2"/>
                    </a:lnTo>
                    <a:lnTo>
                      <a:pt x="2162" y="2"/>
                    </a:lnTo>
                    <a:lnTo>
                      <a:pt x="2156" y="0"/>
                    </a:lnTo>
                    <a:lnTo>
                      <a:pt x="2156" y="0"/>
                    </a:lnTo>
                    <a:lnTo>
                      <a:pt x="2152" y="0"/>
                    </a:lnTo>
                    <a:lnTo>
                      <a:pt x="2152" y="0"/>
                    </a:lnTo>
                    <a:lnTo>
                      <a:pt x="2138" y="0"/>
                    </a:lnTo>
                    <a:lnTo>
                      <a:pt x="2138" y="0"/>
                    </a:lnTo>
                    <a:lnTo>
                      <a:pt x="2136" y="2"/>
                    </a:lnTo>
                    <a:lnTo>
                      <a:pt x="2136" y="2"/>
                    </a:lnTo>
                    <a:lnTo>
                      <a:pt x="2130" y="2"/>
                    </a:lnTo>
                    <a:lnTo>
                      <a:pt x="2130" y="2"/>
                    </a:lnTo>
                    <a:lnTo>
                      <a:pt x="2122" y="2"/>
                    </a:lnTo>
                    <a:lnTo>
                      <a:pt x="2122" y="2"/>
                    </a:lnTo>
                    <a:lnTo>
                      <a:pt x="2114" y="2"/>
                    </a:lnTo>
                    <a:lnTo>
                      <a:pt x="2114" y="2"/>
                    </a:lnTo>
                    <a:lnTo>
                      <a:pt x="2108" y="2"/>
                    </a:lnTo>
                    <a:lnTo>
                      <a:pt x="2108" y="2"/>
                    </a:lnTo>
                    <a:lnTo>
                      <a:pt x="2108" y="2"/>
                    </a:lnTo>
                    <a:lnTo>
                      <a:pt x="2108" y="2"/>
                    </a:lnTo>
                    <a:lnTo>
                      <a:pt x="2094" y="2"/>
                    </a:lnTo>
                    <a:lnTo>
                      <a:pt x="2094" y="2"/>
                    </a:lnTo>
                    <a:lnTo>
                      <a:pt x="2088" y="2"/>
                    </a:lnTo>
                    <a:lnTo>
                      <a:pt x="2088" y="2"/>
                    </a:lnTo>
                    <a:lnTo>
                      <a:pt x="2084" y="2"/>
                    </a:lnTo>
                    <a:lnTo>
                      <a:pt x="2084" y="2"/>
                    </a:lnTo>
                    <a:lnTo>
                      <a:pt x="2080" y="4"/>
                    </a:lnTo>
                    <a:lnTo>
                      <a:pt x="2080" y="4"/>
                    </a:lnTo>
                    <a:lnTo>
                      <a:pt x="2064" y="4"/>
                    </a:lnTo>
                    <a:lnTo>
                      <a:pt x="2064" y="4"/>
                    </a:lnTo>
                    <a:lnTo>
                      <a:pt x="2062" y="4"/>
                    </a:lnTo>
                    <a:lnTo>
                      <a:pt x="2062" y="4"/>
                    </a:lnTo>
                    <a:lnTo>
                      <a:pt x="2058" y="4"/>
                    </a:lnTo>
                    <a:lnTo>
                      <a:pt x="2058" y="4"/>
                    </a:lnTo>
                    <a:lnTo>
                      <a:pt x="2050" y="6"/>
                    </a:lnTo>
                    <a:lnTo>
                      <a:pt x="2050" y="6"/>
                    </a:lnTo>
                    <a:lnTo>
                      <a:pt x="2038" y="6"/>
                    </a:lnTo>
                    <a:lnTo>
                      <a:pt x="2038" y="6"/>
                    </a:lnTo>
                    <a:lnTo>
                      <a:pt x="2036" y="6"/>
                    </a:lnTo>
                    <a:lnTo>
                      <a:pt x="2036" y="6"/>
                    </a:lnTo>
                    <a:lnTo>
                      <a:pt x="2034" y="6"/>
                    </a:lnTo>
                    <a:lnTo>
                      <a:pt x="2034" y="6"/>
                    </a:lnTo>
                    <a:lnTo>
                      <a:pt x="2024" y="8"/>
                    </a:lnTo>
                    <a:lnTo>
                      <a:pt x="2024" y="8"/>
                    </a:lnTo>
                    <a:lnTo>
                      <a:pt x="2010" y="10"/>
                    </a:lnTo>
                    <a:lnTo>
                      <a:pt x="2010" y="10"/>
                    </a:lnTo>
                    <a:lnTo>
                      <a:pt x="2010" y="10"/>
                    </a:lnTo>
                    <a:lnTo>
                      <a:pt x="2010" y="10"/>
                    </a:lnTo>
                    <a:lnTo>
                      <a:pt x="2008" y="10"/>
                    </a:lnTo>
                    <a:lnTo>
                      <a:pt x="2008" y="10"/>
                    </a:lnTo>
                    <a:lnTo>
                      <a:pt x="1996" y="10"/>
                    </a:lnTo>
                    <a:lnTo>
                      <a:pt x="1996" y="10"/>
                    </a:lnTo>
                    <a:lnTo>
                      <a:pt x="1986" y="12"/>
                    </a:lnTo>
                    <a:lnTo>
                      <a:pt x="1986" y="12"/>
                    </a:lnTo>
                    <a:lnTo>
                      <a:pt x="1984" y="12"/>
                    </a:lnTo>
                    <a:lnTo>
                      <a:pt x="1984" y="12"/>
                    </a:lnTo>
                    <a:lnTo>
                      <a:pt x="1984" y="12"/>
                    </a:lnTo>
                    <a:lnTo>
                      <a:pt x="1984" y="12"/>
                    </a:lnTo>
                    <a:lnTo>
                      <a:pt x="1982" y="12"/>
                    </a:lnTo>
                    <a:lnTo>
                      <a:pt x="1982" y="12"/>
                    </a:lnTo>
                    <a:lnTo>
                      <a:pt x="1974" y="14"/>
                    </a:lnTo>
                    <a:lnTo>
                      <a:pt x="1974" y="14"/>
                    </a:lnTo>
                    <a:lnTo>
                      <a:pt x="1964" y="16"/>
                    </a:lnTo>
                    <a:lnTo>
                      <a:pt x="1964" y="16"/>
                    </a:lnTo>
                    <a:lnTo>
                      <a:pt x="1956" y="16"/>
                    </a:lnTo>
                    <a:lnTo>
                      <a:pt x="1956" y="16"/>
                    </a:lnTo>
                    <a:lnTo>
                      <a:pt x="1954" y="16"/>
                    </a:lnTo>
                    <a:lnTo>
                      <a:pt x="1954" y="16"/>
                    </a:lnTo>
                    <a:lnTo>
                      <a:pt x="1952" y="16"/>
                    </a:lnTo>
                    <a:lnTo>
                      <a:pt x="1952" y="16"/>
                    </a:lnTo>
                    <a:lnTo>
                      <a:pt x="1942" y="18"/>
                    </a:lnTo>
                    <a:lnTo>
                      <a:pt x="1942" y="18"/>
                    </a:lnTo>
                    <a:lnTo>
                      <a:pt x="1930" y="20"/>
                    </a:lnTo>
                    <a:lnTo>
                      <a:pt x="1930" y="20"/>
                    </a:lnTo>
                    <a:lnTo>
                      <a:pt x="1928" y="20"/>
                    </a:lnTo>
                    <a:lnTo>
                      <a:pt x="1928" y="20"/>
                    </a:lnTo>
                    <a:lnTo>
                      <a:pt x="1926" y="22"/>
                    </a:lnTo>
                    <a:lnTo>
                      <a:pt x="1926" y="22"/>
                    </a:lnTo>
                    <a:lnTo>
                      <a:pt x="1920" y="22"/>
                    </a:lnTo>
                    <a:lnTo>
                      <a:pt x="1920" y="22"/>
                    </a:lnTo>
                    <a:lnTo>
                      <a:pt x="1908" y="24"/>
                    </a:lnTo>
                    <a:lnTo>
                      <a:pt x="1908" y="24"/>
                    </a:lnTo>
                    <a:lnTo>
                      <a:pt x="1900" y="26"/>
                    </a:lnTo>
                    <a:lnTo>
                      <a:pt x="1900" y="26"/>
                    </a:lnTo>
                    <a:lnTo>
                      <a:pt x="1900" y="26"/>
                    </a:lnTo>
                    <a:lnTo>
                      <a:pt x="1900" y="26"/>
                    </a:lnTo>
                    <a:lnTo>
                      <a:pt x="1896" y="26"/>
                    </a:lnTo>
                    <a:lnTo>
                      <a:pt x="1896" y="26"/>
                    </a:lnTo>
                    <a:lnTo>
                      <a:pt x="1892" y="28"/>
                    </a:lnTo>
                    <a:lnTo>
                      <a:pt x="1892" y="28"/>
                    </a:lnTo>
                    <a:lnTo>
                      <a:pt x="1884" y="28"/>
                    </a:lnTo>
                    <a:lnTo>
                      <a:pt x="1884" y="28"/>
                    </a:lnTo>
                    <a:lnTo>
                      <a:pt x="1876" y="30"/>
                    </a:lnTo>
                    <a:lnTo>
                      <a:pt x="1876" y="30"/>
                    </a:lnTo>
                    <a:lnTo>
                      <a:pt x="1870" y="32"/>
                    </a:lnTo>
                    <a:lnTo>
                      <a:pt x="1870" y="32"/>
                    </a:lnTo>
                    <a:lnTo>
                      <a:pt x="1868" y="32"/>
                    </a:lnTo>
                    <a:lnTo>
                      <a:pt x="1868" y="32"/>
                    </a:lnTo>
                    <a:lnTo>
                      <a:pt x="1862" y="34"/>
                    </a:lnTo>
                    <a:lnTo>
                      <a:pt x="1862" y="34"/>
                    </a:lnTo>
                    <a:lnTo>
                      <a:pt x="1854" y="34"/>
                    </a:lnTo>
                    <a:lnTo>
                      <a:pt x="1854" y="34"/>
                    </a:lnTo>
                    <a:lnTo>
                      <a:pt x="1846" y="36"/>
                    </a:lnTo>
                    <a:lnTo>
                      <a:pt x="1846" y="36"/>
                    </a:lnTo>
                    <a:lnTo>
                      <a:pt x="1842" y="38"/>
                    </a:lnTo>
                    <a:lnTo>
                      <a:pt x="1842" y="38"/>
                    </a:lnTo>
                    <a:lnTo>
                      <a:pt x="1838" y="38"/>
                    </a:lnTo>
                    <a:lnTo>
                      <a:pt x="1838" y="38"/>
                    </a:lnTo>
                    <a:lnTo>
                      <a:pt x="1838" y="38"/>
                    </a:lnTo>
                    <a:lnTo>
                      <a:pt x="1838" y="38"/>
                    </a:lnTo>
                    <a:lnTo>
                      <a:pt x="1830" y="40"/>
                    </a:lnTo>
                    <a:lnTo>
                      <a:pt x="1830" y="40"/>
                    </a:lnTo>
                    <a:lnTo>
                      <a:pt x="1822" y="42"/>
                    </a:lnTo>
                    <a:lnTo>
                      <a:pt x="1822" y="42"/>
                    </a:lnTo>
                    <a:lnTo>
                      <a:pt x="1812" y="44"/>
                    </a:lnTo>
                    <a:lnTo>
                      <a:pt x="1812" y="44"/>
                    </a:lnTo>
                    <a:lnTo>
                      <a:pt x="1812" y="44"/>
                    </a:lnTo>
                    <a:lnTo>
                      <a:pt x="1812" y="44"/>
                    </a:lnTo>
                    <a:lnTo>
                      <a:pt x="1808" y="46"/>
                    </a:lnTo>
                    <a:lnTo>
                      <a:pt x="1808" y="46"/>
                    </a:lnTo>
                    <a:lnTo>
                      <a:pt x="1806" y="46"/>
                    </a:lnTo>
                    <a:lnTo>
                      <a:pt x="1806" y="46"/>
                    </a:lnTo>
                    <a:lnTo>
                      <a:pt x="1800" y="46"/>
                    </a:lnTo>
                    <a:lnTo>
                      <a:pt x="1800" y="46"/>
                    </a:lnTo>
                    <a:lnTo>
                      <a:pt x="1792" y="48"/>
                    </a:lnTo>
                    <a:lnTo>
                      <a:pt x="1792" y="48"/>
                    </a:lnTo>
                    <a:lnTo>
                      <a:pt x="1786" y="50"/>
                    </a:lnTo>
                    <a:lnTo>
                      <a:pt x="1786" y="50"/>
                    </a:lnTo>
                    <a:lnTo>
                      <a:pt x="1782" y="52"/>
                    </a:lnTo>
                    <a:lnTo>
                      <a:pt x="1782" y="52"/>
                    </a:lnTo>
                    <a:lnTo>
                      <a:pt x="1776" y="52"/>
                    </a:lnTo>
                    <a:lnTo>
                      <a:pt x="1776" y="52"/>
                    </a:lnTo>
                    <a:lnTo>
                      <a:pt x="1774" y="54"/>
                    </a:lnTo>
                    <a:lnTo>
                      <a:pt x="1774" y="54"/>
                    </a:lnTo>
                    <a:lnTo>
                      <a:pt x="1768" y="54"/>
                    </a:lnTo>
                    <a:lnTo>
                      <a:pt x="1768" y="54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56" y="58"/>
                    </a:lnTo>
                    <a:lnTo>
                      <a:pt x="1756" y="58"/>
                    </a:lnTo>
                    <a:lnTo>
                      <a:pt x="1750" y="60"/>
                    </a:lnTo>
                    <a:lnTo>
                      <a:pt x="1750" y="60"/>
                    </a:lnTo>
                    <a:lnTo>
                      <a:pt x="1750" y="60"/>
                    </a:lnTo>
                    <a:lnTo>
                      <a:pt x="1750" y="60"/>
                    </a:lnTo>
                    <a:lnTo>
                      <a:pt x="1746" y="60"/>
                    </a:lnTo>
                    <a:lnTo>
                      <a:pt x="1746" y="60"/>
                    </a:lnTo>
                    <a:lnTo>
                      <a:pt x="1744" y="60"/>
                    </a:lnTo>
                    <a:lnTo>
                      <a:pt x="1744" y="60"/>
                    </a:lnTo>
                    <a:lnTo>
                      <a:pt x="1738" y="62"/>
                    </a:lnTo>
                    <a:lnTo>
                      <a:pt x="1738" y="62"/>
                    </a:lnTo>
                    <a:lnTo>
                      <a:pt x="1732" y="64"/>
                    </a:lnTo>
                    <a:lnTo>
                      <a:pt x="1732" y="64"/>
                    </a:lnTo>
                    <a:lnTo>
                      <a:pt x="1726" y="66"/>
                    </a:lnTo>
                    <a:lnTo>
                      <a:pt x="1726" y="66"/>
                    </a:lnTo>
                    <a:lnTo>
                      <a:pt x="1720" y="68"/>
                    </a:lnTo>
                    <a:lnTo>
                      <a:pt x="1720" y="68"/>
                    </a:lnTo>
                    <a:lnTo>
                      <a:pt x="1720" y="68"/>
                    </a:lnTo>
                    <a:lnTo>
                      <a:pt x="1720" y="68"/>
                    </a:lnTo>
                    <a:lnTo>
                      <a:pt x="1714" y="70"/>
                    </a:lnTo>
                    <a:lnTo>
                      <a:pt x="1714" y="70"/>
                    </a:lnTo>
                    <a:lnTo>
                      <a:pt x="1714" y="70"/>
                    </a:lnTo>
                    <a:lnTo>
                      <a:pt x="1714" y="70"/>
                    </a:lnTo>
                    <a:lnTo>
                      <a:pt x="1708" y="72"/>
                    </a:lnTo>
                    <a:lnTo>
                      <a:pt x="1708" y="72"/>
                    </a:lnTo>
                    <a:lnTo>
                      <a:pt x="1702" y="72"/>
                    </a:lnTo>
                    <a:lnTo>
                      <a:pt x="1702" y="72"/>
                    </a:lnTo>
                    <a:lnTo>
                      <a:pt x="1696" y="74"/>
                    </a:lnTo>
                    <a:lnTo>
                      <a:pt x="1696" y="74"/>
                    </a:lnTo>
                    <a:lnTo>
                      <a:pt x="1690" y="76"/>
                    </a:lnTo>
                    <a:lnTo>
                      <a:pt x="1690" y="76"/>
                    </a:lnTo>
                    <a:lnTo>
                      <a:pt x="1688" y="76"/>
                    </a:lnTo>
                    <a:lnTo>
                      <a:pt x="1688" y="76"/>
                    </a:lnTo>
                    <a:lnTo>
                      <a:pt x="1682" y="78"/>
                    </a:lnTo>
                    <a:lnTo>
                      <a:pt x="1682" y="78"/>
                    </a:lnTo>
                    <a:lnTo>
                      <a:pt x="1678" y="80"/>
                    </a:lnTo>
                    <a:lnTo>
                      <a:pt x="1672" y="82"/>
                    </a:lnTo>
                    <a:lnTo>
                      <a:pt x="1672" y="82"/>
                    </a:lnTo>
                    <a:lnTo>
                      <a:pt x="1668" y="84"/>
                    </a:lnTo>
                    <a:lnTo>
                      <a:pt x="1668" y="84"/>
                    </a:lnTo>
                    <a:lnTo>
                      <a:pt x="1662" y="84"/>
                    </a:lnTo>
                    <a:lnTo>
                      <a:pt x="1662" y="84"/>
                    </a:lnTo>
                    <a:lnTo>
                      <a:pt x="1656" y="86"/>
                    </a:lnTo>
                    <a:lnTo>
                      <a:pt x="1656" y="86"/>
                    </a:lnTo>
                    <a:lnTo>
                      <a:pt x="1656" y="86"/>
                    </a:lnTo>
                    <a:lnTo>
                      <a:pt x="1656" y="86"/>
                    </a:lnTo>
                    <a:lnTo>
                      <a:pt x="1652" y="88"/>
                    </a:lnTo>
                    <a:lnTo>
                      <a:pt x="1652" y="88"/>
                    </a:lnTo>
                    <a:lnTo>
                      <a:pt x="1650" y="88"/>
                    </a:lnTo>
                    <a:lnTo>
                      <a:pt x="1650" y="88"/>
                    </a:lnTo>
                    <a:lnTo>
                      <a:pt x="1646" y="90"/>
                    </a:lnTo>
                    <a:lnTo>
                      <a:pt x="1646" y="90"/>
                    </a:lnTo>
                    <a:lnTo>
                      <a:pt x="1640" y="92"/>
                    </a:lnTo>
                    <a:lnTo>
                      <a:pt x="1640" y="92"/>
                    </a:lnTo>
                    <a:lnTo>
                      <a:pt x="1634" y="94"/>
                    </a:lnTo>
                    <a:lnTo>
                      <a:pt x="1634" y="94"/>
                    </a:lnTo>
                    <a:lnTo>
                      <a:pt x="1628" y="96"/>
                    </a:lnTo>
                    <a:lnTo>
                      <a:pt x="1628" y="96"/>
                    </a:lnTo>
                    <a:lnTo>
                      <a:pt x="1624" y="96"/>
                    </a:lnTo>
                    <a:lnTo>
                      <a:pt x="1624" y="96"/>
                    </a:lnTo>
                    <a:lnTo>
                      <a:pt x="1622" y="98"/>
                    </a:lnTo>
                    <a:lnTo>
                      <a:pt x="1622" y="98"/>
                    </a:lnTo>
                    <a:lnTo>
                      <a:pt x="1620" y="98"/>
                    </a:lnTo>
                    <a:lnTo>
                      <a:pt x="1620" y="98"/>
                    </a:lnTo>
                    <a:lnTo>
                      <a:pt x="1618" y="98"/>
                    </a:lnTo>
                    <a:lnTo>
                      <a:pt x="1618" y="98"/>
                    </a:lnTo>
                    <a:lnTo>
                      <a:pt x="1612" y="100"/>
                    </a:lnTo>
                    <a:lnTo>
                      <a:pt x="1612" y="100"/>
                    </a:lnTo>
                    <a:lnTo>
                      <a:pt x="1606" y="102"/>
                    </a:lnTo>
                    <a:lnTo>
                      <a:pt x="1606" y="102"/>
                    </a:lnTo>
                    <a:lnTo>
                      <a:pt x="1600" y="104"/>
                    </a:lnTo>
                    <a:lnTo>
                      <a:pt x="1600" y="104"/>
                    </a:lnTo>
                    <a:lnTo>
                      <a:pt x="1596" y="106"/>
                    </a:lnTo>
                    <a:lnTo>
                      <a:pt x="1596" y="106"/>
                    </a:lnTo>
                    <a:lnTo>
                      <a:pt x="1590" y="108"/>
                    </a:lnTo>
                    <a:lnTo>
                      <a:pt x="1590" y="108"/>
                    </a:lnTo>
                    <a:lnTo>
                      <a:pt x="1590" y="108"/>
                    </a:lnTo>
                    <a:lnTo>
                      <a:pt x="1590" y="108"/>
                    </a:lnTo>
                    <a:lnTo>
                      <a:pt x="1588" y="108"/>
                    </a:lnTo>
                    <a:lnTo>
                      <a:pt x="1588" y="108"/>
                    </a:lnTo>
                    <a:lnTo>
                      <a:pt x="1584" y="110"/>
                    </a:lnTo>
                    <a:lnTo>
                      <a:pt x="1584" y="110"/>
                    </a:lnTo>
                    <a:lnTo>
                      <a:pt x="1578" y="112"/>
                    </a:lnTo>
                    <a:lnTo>
                      <a:pt x="1578" y="112"/>
                    </a:lnTo>
                    <a:lnTo>
                      <a:pt x="1572" y="114"/>
                    </a:lnTo>
                    <a:lnTo>
                      <a:pt x="1572" y="114"/>
                    </a:lnTo>
                    <a:lnTo>
                      <a:pt x="1566" y="116"/>
                    </a:lnTo>
                    <a:lnTo>
                      <a:pt x="1566" y="116"/>
                    </a:lnTo>
                    <a:lnTo>
                      <a:pt x="1560" y="118"/>
                    </a:lnTo>
                    <a:lnTo>
                      <a:pt x="1560" y="118"/>
                    </a:lnTo>
                    <a:lnTo>
                      <a:pt x="1556" y="120"/>
                    </a:lnTo>
                    <a:lnTo>
                      <a:pt x="1556" y="120"/>
                    </a:lnTo>
                    <a:lnTo>
                      <a:pt x="1554" y="120"/>
                    </a:lnTo>
                    <a:lnTo>
                      <a:pt x="1554" y="120"/>
                    </a:lnTo>
                    <a:lnTo>
                      <a:pt x="1552" y="120"/>
                    </a:lnTo>
                    <a:lnTo>
                      <a:pt x="1552" y="120"/>
                    </a:lnTo>
                    <a:lnTo>
                      <a:pt x="1546" y="124"/>
                    </a:lnTo>
                    <a:lnTo>
                      <a:pt x="1546" y="124"/>
                    </a:lnTo>
                    <a:lnTo>
                      <a:pt x="1538" y="126"/>
                    </a:lnTo>
                    <a:lnTo>
                      <a:pt x="1538" y="126"/>
                    </a:lnTo>
                    <a:lnTo>
                      <a:pt x="1532" y="128"/>
                    </a:lnTo>
                    <a:lnTo>
                      <a:pt x="1532" y="128"/>
                    </a:lnTo>
                    <a:lnTo>
                      <a:pt x="1524" y="132"/>
                    </a:lnTo>
                    <a:lnTo>
                      <a:pt x="1524" y="132"/>
                    </a:lnTo>
                    <a:lnTo>
                      <a:pt x="1522" y="132"/>
                    </a:lnTo>
                    <a:lnTo>
                      <a:pt x="1522" y="132"/>
                    </a:lnTo>
                    <a:lnTo>
                      <a:pt x="1522" y="132"/>
                    </a:lnTo>
                    <a:lnTo>
                      <a:pt x="1522" y="132"/>
                    </a:lnTo>
                    <a:lnTo>
                      <a:pt x="1518" y="134"/>
                    </a:lnTo>
                    <a:lnTo>
                      <a:pt x="1518" y="134"/>
                    </a:lnTo>
                    <a:lnTo>
                      <a:pt x="1510" y="136"/>
                    </a:lnTo>
                    <a:lnTo>
                      <a:pt x="1510" y="136"/>
                    </a:lnTo>
                    <a:lnTo>
                      <a:pt x="1502" y="140"/>
                    </a:lnTo>
                    <a:lnTo>
                      <a:pt x="1502" y="140"/>
                    </a:lnTo>
                    <a:lnTo>
                      <a:pt x="1496" y="142"/>
                    </a:lnTo>
                    <a:lnTo>
                      <a:pt x="1496" y="142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2" y="148"/>
                    </a:lnTo>
                    <a:lnTo>
                      <a:pt x="1482" y="148"/>
                    </a:lnTo>
                    <a:lnTo>
                      <a:pt x="1474" y="150"/>
                    </a:lnTo>
                    <a:lnTo>
                      <a:pt x="1474" y="150"/>
                    </a:lnTo>
                    <a:lnTo>
                      <a:pt x="1466" y="154"/>
                    </a:lnTo>
                    <a:lnTo>
                      <a:pt x="1466" y="154"/>
                    </a:lnTo>
                    <a:lnTo>
                      <a:pt x="1456" y="158"/>
                    </a:lnTo>
                    <a:lnTo>
                      <a:pt x="1456" y="158"/>
                    </a:lnTo>
                    <a:lnTo>
                      <a:pt x="1444" y="162"/>
                    </a:lnTo>
                    <a:lnTo>
                      <a:pt x="1444" y="162"/>
                    </a:lnTo>
                    <a:lnTo>
                      <a:pt x="1434" y="166"/>
                    </a:lnTo>
                    <a:lnTo>
                      <a:pt x="1434" y="166"/>
                    </a:lnTo>
                    <a:lnTo>
                      <a:pt x="1422" y="170"/>
                    </a:lnTo>
                    <a:lnTo>
                      <a:pt x="1422" y="170"/>
                    </a:lnTo>
                    <a:lnTo>
                      <a:pt x="1420" y="172"/>
                    </a:lnTo>
                    <a:lnTo>
                      <a:pt x="1420" y="172"/>
                    </a:lnTo>
                    <a:lnTo>
                      <a:pt x="1418" y="174"/>
                    </a:lnTo>
                    <a:lnTo>
                      <a:pt x="1418" y="174"/>
                    </a:lnTo>
                    <a:lnTo>
                      <a:pt x="1398" y="180"/>
                    </a:lnTo>
                    <a:lnTo>
                      <a:pt x="1398" y="180"/>
                    </a:lnTo>
                    <a:lnTo>
                      <a:pt x="1374" y="192"/>
                    </a:lnTo>
                    <a:lnTo>
                      <a:pt x="1374" y="192"/>
                    </a:lnTo>
                    <a:lnTo>
                      <a:pt x="1352" y="200"/>
                    </a:lnTo>
                    <a:lnTo>
                      <a:pt x="1352" y="200"/>
                    </a:lnTo>
                    <a:lnTo>
                      <a:pt x="1348" y="202"/>
                    </a:lnTo>
                    <a:lnTo>
                      <a:pt x="1348" y="202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2" y="214"/>
                    </a:lnTo>
                    <a:lnTo>
                      <a:pt x="1322" y="214"/>
                    </a:lnTo>
                    <a:lnTo>
                      <a:pt x="1318" y="216"/>
                    </a:lnTo>
                    <a:lnTo>
                      <a:pt x="1318" y="216"/>
                    </a:lnTo>
                    <a:lnTo>
                      <a:pt x="1316" y="218"/>
                    </a:lnTo>
                    <a:lnTo>
                      <a:pt x="1316" y="218"/>
                    </a:lnTo>
                    <a:lnTo>
                      <a:pt x="1312" y="218"/>
                    </a:lnTo>
                    <a:lnTo>
                      <a:pt x="1312" y="218"/>
                    </a:lnTo>
                    <a:lnTo>
                      <a:pt x="1300" y="224"/>
                    </a:lnTo>
                    <a:lnTo>
                      <a:pt x="1300" y="224"/>
                    </a:lnTo>
                    <a:lnTo>
                      <a:pt x="1288" y="230"/>
                    </a:lnTo>
                    <a:lnTo>
                      <a:pt x="1288" y="230"/>
                    </a:lnTo>
                    <a:lnTo>
                      <a:pt x="1282" y="232"/>
                    </a:lnTo>
                    <a:lnTo>
                      <a:pt x="1282" y="232"/>
                    </a:lnTo>
                    <a:lnTo>
                      <a:pt x="1278" y="234"/>
                    </a:lnTo>
                    <a:lnTo>
                      <a:pt x="1278" y="234"/>
                    </a:lnTo>
                    <a:lnTo>
                      <a:pt x="1276" y="236"/>
                    </a:lnTo>
                    <a:lnTo>
                      <a:pt x="1276" y="236"/>
                    </a:lnTo>
                    <a:lnTo>
                      <a:pt x="1264" y="242"/>
                    </a:lnTo>
                    <a:lnTo>
                      <a:pt x="1264" y="242"/>
                    </a:lnTo>
                    <a:lnTo>
                      <a:pt x="1250" y="248"/>
                    </a:lnTo>
                    <a:lnTo>
                      <a:pt x="1250" y="248"/>
                    </a:lnTo>
                    <a:lnTo>
                      <a:pt x="1238" y="254"/>
                    </a:lnTo>
                    <a:lnTo>
                      <a:pt x="1238" y="254"/>
                    </a:lnTo>
                    <a:lnTo>
                      <a:pt x="1226" y="260"/>
                    </a:lnTo>
                    <a:lnTo>
                      <a:pt x="1226" y="260"/>
                    </a:lnTo>
                    <a:lnTo>
                      <a:pt x="1214" y="266"/>
                    </a:lnTo>
                    <a:lnTo>
                      <a:pt x="1214" y="266"/>
                    </a:lnTo>
                    <a:lnTo>
                      <a:pt x="1210" y="268"/>
                    </a:lnTo>
                    <a:lnTo>
                      <a:pt x="1210" y="268"/>
                    </a:lnTo>
                    <a:lnTo>
                      <a:pt x="1206" y="270"/>
                    </a:lnTo>
                    <a:lnTo>
                      <a:pt x="1206" y="270"/>
                    </a:lnTo>
                    <a:lnTo>
                      <a:pt x="1204" y="270"/>
                    </a:lnTo>
                    <a:lnTo>
                      <a:pt x="1204" y="270"/>
                    </a:lnTo>
                    <a:lnTo>
                      <a:pt x="1196" y="274"/>
                    </a:lnTo>
                    <a:lnTo>
                      <a:pt x="1196" y="274"/>
                    </a:lnTo>
                    <a:lnTo>
                      <a:pt x="1186" y="280"/>
                    </a:lnTo>
                    <a:lnTo>
                      <a:pt x="1186" y="280"/>
                    </a:lnTo>
                    <a:lnTo>
                      <a:pt x="1176" y="284"/>
                    </a:lnTo>
                    <a:lnTo>
                      <a:pt x="1176" y="284"/>
                    </a:lnTo>
                    <a:lnTo>
                      <a:pt x="1170" y="288"/>
                    </a:lnTo>
                    <a:lnTo>
                      <a:pt x="1170" y="288"/>
                    </a:lnTo>
                    <a:lnTo>
                      <a:pt x="1166" y="290"/>
                    </a:lnTo>
                    <a:lnTo>
                      <a:pt x="1166" y="290"/>
                    </a:lnTo>
                    <a:lnTo>
                      <a:pt x="1160" y="294"/>
                    </a:lnTo>
                    <a:lnTo>
                      <a:pt x="1160" y="294"/>
                    </a:lnTo>
                    <a:lnTo>
                      <a:pt x="1154" y="296"/>
                    </a:lnTo>
                    <a:lnTo>
                      <a:pt x="1154" y="296"/>
                    </a:lnTo>
                    <a:lnTo>
                      <a:pt x="1148" y="300"/>
                    </a:lnTo>
                    <a:lnTo>
                      <a:pt x="1148" y="300"/>
                    </a:lnTo>
                    <a:lnTo>
                      <a:pt x="1142" y="302"/>
                    </a:lnTo>
                    <a:lnTo>
                      <a:pt x="1142" y="302"/>
                    </a:lnTo>
                    <a:lnTo>
                      <a:pt x="1140" y="304"/>
                    </a:lnTo>
                    <a:lnTo>
                      <a:pt x="1140" y="304"/>
                    </a:lnTo>
                    <a:lnTo>
                      <a:pt x="1136" y="306"/>
                    </a:lnTo>
                    <a:lnTo>
                      <a:pt x="1136" y="306"/>
                    </a:lnTo>
                    <a:lnTo>
                      <a:pt x="1132" y="308"/>
                    </a:lnTo>
                    <a:lnTo>
                      <a:pt x="1132" y="308"/>
                    </a:lnTo>
                    <a:lnTo>
                      <a:pt x="1126" y="312"/>
                    </a:lnTo>
                    <a:lnTo>
                      <a:pt x="1126" y="312"/>
                    </a:lnTo>
                    <a:lnTo>
                      <a:pt x="1120" y="314"/>
                    </a:lnTo>
                    <a:lnTo>
                      <a:pt x="1120" y="314"/>
                    </a:lnTo>
                    <a:lnTo>
                      <a:pt x="1114" y="318"/>
                    </a:lnTo>
                    <a:lnTo>
                      <a:pt x="1114" y="318"/>
                    </a:lnTo>
                    <a:lnTo>
                      <a:pt x="1108" y="320"/>
                    </a:lnTo>
                    <a:lnTo>
                      <a:pt x="1108" y="320"/>
                    </a:lnTo>
                    <a:lnTo>
                      <a:pt x="1102" y="324"/>
                    </a:lnTo>
                    <a:lnTo>
                      <a:pt x="1098" y="326"/>
                    </a:lnTo>
                    <a:lnTo>
                      <a:pt x="1098" y="326"/>
                    </a:lnTo>
                    <a:lnTo>
                      <a:pt x="1092" y="330"/>
                    </a:lnTo>
                    <a:lnTo>
                      <a:pt x="1092" y="330"/>
                    </a:lnTo>
                    <a:lnTo>
                      <a:pt x="1086" y="332"/>
                    </a:lnTo>
                    <a:lnTo>
                      <a:pt x="1086" y="332"/>
                    </a:lnTo>
                    <a:lnTo>
                      <a:pt x="1080" y="336"/>
                    </a:lnTo>
                    <a:lnTo>
                      <a:pt x="1074" y="338"/>
                    </a:lnTo>
                    <a:lnTo>
                      <a:pt x="1074" y="338"/>
                    </a:lnTo>
                    <a:lnTo>
                      <a:pt x="1068" y="342"/>
                    </a:lnTo>
                    <a:lnTo>
                      <a:pt x="1068" y="342"/>
                    </a:lnTo>
                    <a:lnTo>
                      <a:pt x="1068" y="342"/>
                    </a:lnTo>
                    <a:lnTo>
                      <a:pt x="1068" y="342"/>
                    </a:lnTo>
                    <a:lnTo>
                      <a:pt x="1066" y="344"/>
                    </a:lnTo>
                    <a:lnTo>
                      <a:pt x="1066" y="344"/>
                    </a:lnTo>
                    <a:lnTo>
                      <a:pt x="1064" y="346"/>
                    </a:lnTo>
                    <a:lnTo>
                      <a:pt x="1064" y="346"/>
                    </a:lnTo>
                    <a:lnTo>
                      <a:pt x="1058" y="348"/>
                    </a:lnTo>
                    <a:lnTo>
                      <a:pt x="1058" y="348"/>
                    </a:lnTo>
                    <a:lnTo>
                      <a:pt x="1054" y="350"/>
                    </a:lnTo>
                    <a:lnTo>
                      <a:pt x="1054" y="350"/>
                    </a:lnTo>
                    <a:lnTo>
                      <a:pt x="1048" y="354"/>
                    </a:lnTo>
                    <a:lnTo>
                      <a:pt x="1048" y="354"/>
                    </a:lnTo>
                    <a:lnTo>
                      <a:pt x="1042" y="356"/>
                    </a:lnTo>
                    <a:lnTo>
                      <a:pt x="1042" y="356"/>
                    </a:lnTo>
                    <a:lnTo>
                      <a:pt x="1038" y="360"/>
                    </a:lnTo>
                    <a:lnTo>
                      <a:pt x="1038" y="360"/>
                    </a:lnTo>
                    <a:lnTo>
                      <a:pt x="1034" y="362"/>
                    </a:lnTo>
                    <a:lnTo>
                      <a:pt x="1034" y="362"/>
                    </a:lnTo>
                    <a:lnTo>
                      <a:pt x="1028" y="364"/>
                    </a:lnTo>
                    <a:lnTo>
                      <a:pt x="1028" y="364"/>
                    </a:lnTo>
                    <a:lnTo>
                      <a:pt x="1024" y="368"/>
                    </a:lnTo>
                    <a:lnTo>
                      <a:pt x="1024" y="368"/>
                    </a:lnTo>
                    <a:lnTo>
                      <a:pt x="1020" y="370"/>
                    </a:lnTo>
                    <a:lnTo>
                      <a:pt x="1014" y="372"/>
                    </a:lnTo>
                    <a:lnTo>
                      <a:pt x="1014" y="372"/>
                    </a:lnTo>
                    <a:lnTo>
                      <a:pt x="1010" y="376"/>
                    </a:lnTo>
                    <a:lnTo>
                      <a:pt x="1006" y="378"/>
                    </a:lnTo>
                    <a:lnTo>
                      <a:pt x="1006" y="378"/>
                    </a:lnTo>
                    <a:lnTo>
                      <a:pt x="1000" y="382"/>
                    </a:lnTo>
                    <a:lnTo>
                      <a:pt x="1000" y="382"/>
                    </a:lnTo>
                    <a:lnTo>
                      <a:pt x="996" y="384"/>
                    </a:lnTo>
                    <a:lnTo>
                      <a:pt x="996" y="384"/>
                    </a:lnTo>
                    <a:lnTo>
                      <a:pt x="996" y="384"/>
                    </a:lnTo>
                    <a:lnTo>
                      <a:pt x="996" y="384"/>
                    </a:lnTo>
                    <a:lnTo>
                      <a:pt x="990" y="386"/>
                    </a:lnTo>
                    <a:lnTo>
                      <a:pt x="990" y="386"/>
                    </a:lnTo>
                    <a:lnTo>
                      <a:pt x="986" y="390"/>
                    </a:lnTo>
                    <a:lnTo>
                      <a:pt x="986" y="390"/>
                    </a:lnTo>
                    <a:lnTo>
                      <a:pt x="982" y="392"/>
                    </a:lnTo>
                    <a:lnTo>
                      <a:pt x="976" y="396"/>
                    </a:lnTo>
                    <a:lnTo>
                      <a:pt x="976" y="396"/>
                    </a:lnTo>
                    <a:lnTo>
                      <a:pt x="972" y="398"/>
                    </a:lnTo>
                    <a:lnTo>
                      <a:pt x="972" y="398"/>
                    </a:lnTo>
                    <a:lnTo>
                      <a:pt x="968" y="400"/>
                    </a:lnTo>
                    <a:lnTo>
                      <a:pt x="968" y="400"/>
                    </a:lnTo>
                    <a:lnTo>
                      <a:pt x="962" y="404"/>
                    </a:lnTo>
                    <a:lnTo>
                      <a:pt x="962" y="404"/>
                    </a:lnTo>
                    <a:lnTo>
                      <a:pt x="958" y="406"/>
                    </a:lnTo>
                    <a:lnTo>
                      <a:pt x="958" y="406"/>
                    </a:lnTo>
                    <a:lnTo>
                      <a:pt x="954" y="410"/>
                    </a:lnTo>
                    <a:lnTo>
                      <a:pt x="948" y="412"/>
                    </a:lnTo>
                    <a:lnTo>
                      <a:pt x="948" y="412"/>
                    </a:lnTo>
                    <a:lnTo>
                      <a:pt x="944" y="414"/>
                    </a:lnTo>
                    <a:lnTo>
                      <a:pt x="944" y="414"/>
                    </a:lnTo>
                    <a:lnTo>
                      <a:pt x="938" y="418"/>
                    </a:lnTo>
                    <a:lnTo>
                      <a:pt x="938" y="418"/>
                    </a:lnTo>
                    <a:lnTo>
                      <a:pt x="934" y="420"/>
                    </a:lnTo>
                    <a:lnTo>
                      <a:pt x="934" y="420"/>
                    </a:lnTo>
                    <a:lnTo>
                      <a:pt x="930" y="424"/>
                    </a:lnTo>
                    <a:lnTo>
                      <a:pt x="930" y="424"/>
                    </a:lnTo>
                    <a:lnTo>
                      <a:pt x="928" y="424"/>
                    </a:lnTo>
                    <a:lnTo>
                      <a:pt x="926" y="426"/>
                    </a:lnTo>
                    <a:lnTo>
                      <a:pt x="926" y="426"/>
                    </a:lnTo>
                    <a:lnTo>
                      <a:pt x="926" y="426"/>
                    </a:lnTo>
                    <a:lnTo>
                      <a:pt x="926" y="426"/>
                    </a:lnTo>
                    <a:lnTo>
                      <a:pt x="924" y="426"/>
                    </a:lnTo>
                    <a:lnTo>
                      <a:pt x="924" y="426"/>
                    </a:lnTo>
                    <a:lnTo>
                      <a:pt x="920" y="430"/>
                    </a:lnTo>
                    <a:lnTo>
                      <a:pt x="916" y="432"/>
                    </a:lnTo>
                    <a:lnTo>
                      <a:pt x="916" y="432"/>
                    </a:lnTo>
                    <a:lnTo>
                      <a:pt x="912" y="434"/>
                    </a:lnTo>
                    <a:lnTo>
                      <a:pt x="912" y="434"/>
                    </a:lnTo>
                    <a:lnTo>
                      <a:pt x="908" y="436"/>
                    </a:lnTo>
                    <a:lnTo>
                      <a:pt x="908" y="436"/>
                    </a:lnTo>
                    <a:lnTo>
                      <a:pt x="904" y="440"/>
                    </a:lnTo>
                    <a:lnTo>
                      <a:pt x="904" y="440"/>
                    </a:lnTo>
                    <a:lnTo>
                      <a:pt x="898" y="444"/>
                    </a:lnTo>
                    <a:lnTo>
                      <a:pt x="898" y="444"/>
                    </a:lnTo>
                    <a:lnTo>
                      <a:pt x="892" y="446"/>
                    </a:lnTo>
                    <a:lnTo>
                      <a:pt x="892" y="446"/>
                    </a:lnTo>
                    <a:lnTo>
                      <a:pt x="888" y="450"/>
                    </a:lnTo>
                    <a:lnTo>
                      <a:pt x="888" y="450"/>
                    </a:lnTo>
                    <a:lnTo>
                      <a:pt x="882" y="454"/>
                    </a:lnTo>
                    <a:lnTo>
                      <a:pt x="882" y="454"/>
                    </a:lnTo>
                    <a:lnTo>
                      <a:pt x="878" y="456"/>
                    </a:lnTo>
                    <a:lnTo>
                      <a:pt x="872" y="460"/>
                    </a:lnTo>
                    <a:lnTo>
                      <a:pt x="872" y="460"/>
                    </a:lnTo>
                    <a:lnTo>
                      <a:pt x="866" y="464"/>
                    </a:lnTo>
                    <a:lnTo>
                      <a:pt x="866" y="464"/>
                    </a:lnTo>
                    <a:lnTo>
                      <a:pt x="862" y="466"/>
                    </a:lnTo>
                    <a:lnTo>
                      <a:pt x="862" y="466"/>
                    </a:lnTo>
                    <a:lnTo>
                      <a:pt x="858" y="468"/>
                    </a:lnTo>
                    <a:lnTo>
                      <a:pt x="858" y="468"/>
                    </a:lnTo>
                    <a:lnTo>
                      <a:pt x="858" y="468"/>
                    </a:lnTo>
                    <a:lnTo>
                      <a:pt x="858" y="468"/>
                    </a:lnTo>
                    <a:lnTo>
                      <a:pt x="856" y="470"/>
                    </a:lnTo>
                    <a:lnTo>
                      <a:pt x="856" y="470"/>
                    </a:lnTo>
                    <a:lnTo>
                      <a:pt x="850" y="474"/>
                    </a:lnTo>
                    <a:lnTo>
                      <a:pt x="850" y="474"/>
                    </a:lnTo>
                    <a:lnTo>
                      <a:pt x="846" y="476"/>
                    </a:lnTo>
                    <a:lnTo>
                      <a:pt x="846" y="476"/>
                    </a:lnTo>
                    <a:lnTo>
                      <a:pt x="840" y="480"/>
                    </a:lnTo>
                    <a:lnTo>
                      <a:pt x="840" y="480"/>
                    </a:lnTo>
                    <a:lnTo>
                      <a:pt x="836" y="484"/>
                    </a:lnTo>
                    <a:lnTo>
                      <a:pt x="836" y="484"/>
                    </a:lnTo>
                    <a:lnTo>
                      <a:pt x="830" y="488"/>
                    </a:lnTo>
                    <a:lnTo>
                      <a:pt x="830" y="488"/>
                    </a:lnTo>
                    <a:lnTo>
                      <a:pt x="826" y="490"/>
                    </a:lnTo>
                    <a:lnTo>
                      <a:pt x="826" y="490"/>
                    </a:lnTo>
                    <a:lnTo>
                      <a:pt x="820" y="494"/>
                    </a:lnTo>
                    <a:lnTo>
                      <a:pt x="820" y="494"/>
                    </a:lnTo>
                    <a:lnTo>
                      <a:pt x="814" y="498"/>
                    </a:lnTo>
                    <a:lnTo>
                      <a:pt x="814" y="498"/>
                    </a:lnTo>
                    <a:lnTo>
                      <a:pt x="810" y="500"/>
                    </a:lnTo>
                    <a:lnTo>
                      <a:pt x="810" y="500"/>
                    </a:lnTo>
                    <a:lnTo>
                      <a:pt x="804" y="504"/>
                    </a:lnTo>
                    <a:lnTo>
                      <a:pt x="804" y="504"/>
                    </a:lnTo>
                    <a:lnTo>
                      <a:pt x="798" y="508"/>
                    </a:lnTo>
                    <a:lnTo>
                      <a:pt x="798" y="508"/>
                    </a:lnTo>
                    <a:lnTo>
                      <a:pt x="796" y="510"/>
                    </a:lnTo>
                    <a:lnTo>
                      <a:pt x="796" y="510"/>
                    </a:lnTo>
                    <a:lnTo>
                      <a:pt x="794" y="512"/>
                    </a:lnTo>
                    <a:lnTo>
                      <a:pt x="794" y="512"/>
                    </a:lnTo>
                    <a:lnTo>
                      <a:pt x="792" y="512"/>
                    </a:lnTo>
                    <a:lnTo>
                      <a:pt x="792" y="512"/>
                    </a:lnTo>
                    <a:lnTo>
                      <a:pt x="786" y="518"/>
                    </a:lnTo>
                    <a:lnTo>
                      <a:pt x="786" y="518"/>
                    </a:lnTo>
                    <a:lnTo>
                      <a:pt x="780" y="522"/>
                    </a:lnTo>
                    <a:lnTo>
                      <a:pt x="780" y="522"/>
                    </a:lnTo>
                    <a:lnTo>
                      <a:pt x="774" y="526"/>
                    </a:lnTo>
                    <a:lnTo>
                      <a:pt x="774" y="526"/>
                    </a:lnTo>
                    <a:lnTo>
                      <a:pt x="766" y="530"/>
                    </a:lnTo>
                    <a:lnTo>
                      <a:pt x="766" y="530"/>
                    </a:lnTo>
                    <a:lnTo>
                      <a:pt x="760" y="536"/>
                    </a:lnTo>
                    <a:lnTo>
                      <a:pt x="760" y="536"/>
                    </a:lnTo>
                    <a:lnTo>
                      <a:pt x="752" y="540"/>
                    </a:lnTo>
                    <a:lnTo>
                      <a:pt x="752" y="540"/>
                    </a:lnTo>
                    <a:lnTo>
                      <a:pt x="746" y="544"/>
                    </a:lnTo>
                    <a:lnTo>
                      <a:pt x="746" y="544"/>
                    </a:lnTo>
                    <a:lnTo>
                      <a:pt x="740" y="550"/>
                    </a:lnTo>
                    <a:lnTo>
                      <a:pt x="740" y="550"/>
                    </a:lnTo>
                    <a:lnTo>
                      <a:pt x="734" y="554"/>
                    </a:lnTo>
                    <a:lnTo>
                      <a:pt x="734" y="554"/>
                    </a:lnTo>
                    <a:lnTo>
                      <a:pt x="732" y="556"/>
                    </a:lnTo>
                    <a:lnTo>
                      <a:pt x="732" y="556"/>
                    </a:lnTo>
                    <a:lnTo>
                      <a:pt x="726" y="558"/>
                    </a:lnTo>
                    <a:lnTo>
                      <a:pt x="726" y="558"/>
                    </a:lnTo>
                    <a:lnTo>
                      <a:pt x="720" y="564"/>
                    </a:lnTo>
                    <a:lnTo>
                      <a:pt x="720" y="564"/>
                    </a:lnTo>
                    <a:lnTo>
                      <a:pt x="714" y="568"/>
                    </a:lnTo>
                    <a:lnTo>
                      <a:pt x="714" y="568"/>
                    </a:lnTo>
                    <a:lnTo>
                      <a:pt x="706" y="575"/>
                    </a:lnTo>
                    <a:lnTo>
                      <a:pt x="706" y="575"/>
                    </a:lnTo>
                    <a:lnTo>
                      <a:pt x="700" y="579"/>
                    </a:lnTo>
                    <a:lnTo>
                      <a:pt x="700" y="579"/>
                    </a:lnTo>
                    <a:lnTo>
                      <a:pt x="694" y="583"/>
                    </a:lnTo>
                    <a:lnTo>
                      <a:pt x="694" y="583"/>
                    </a:lnTo>
                    <a:lnTo>
                      <a:pt x="686" y="589"/>
                    </a:lnTo>
                    <a:lnTo>
                      <a:pt x="680" y="595"/>
                    </a:lnTo>
                    <a:lnTo>
                      <a:pt x="680" y="595"/>
                    </a:lnTo>
                    <a:lnTo>
                      <a:pt x="674" y="599"/>
                    </a:lnTo>
                    <a:lnTo>
                      <a:pt x="674" y="599"/>
                    </a:lnTo>
                    <a:lnTo>
                      <a:pt x="672" y="601"/>
                    </a:lnTo>
                    <a:lnTo>
                      <a:pt x="672" y="601"/>
                    </a:lnTo>
                    <a:lnTo>
                      <a:pt x="664" y="607"/>
                    </a:lnTo>
                    <a:lnTo>
                      <a:pt x="664" y="607"/>
                    </a:lnTo>
                    <a:lnTo>
                      <a:pt x="654" y="613"/>
                    </a:lnTo>
                    <a:lnTo>
                      <a:pt x="654" y="613"/>
                    </a:lnTo>
                    <a:lnTo>
                      <a:pt x="646" y="619"/>
                    </a:lnTo>
                    <a:lnTo>
                      <a:pt x="646" y="619"/>
                    </a:lnTo>
                    <a:lnTo>
                      <a:pt x="636" y="627"/>
                    </a:lnTo>
                    <a:lnTo>
                      <a:pt x="636" y="627"/>
                    </a:lnTo>
                    <a:lnTo>
                      <a:pt x="628" y="633"/>
                    </a:lnTo>
                    <a:lnTo>
                      <a:pt x="628" y="633"/>
                    </a:lnTo>
                    <a:lnTo>
                      <a:pt x="618" y="641"/>
                    </a:lnTo>
                    <a:lnTo>
                      <a:pt x="618" y="641"/>
                    </a:lnTo>
                    <a:lnTo>
                      <a:pt x="616" y="643"/>
                    </a:lnTo>
                    <a:lnTo>
                      <a:pt x="616" y="643"/>
                    </a:lnTo>
                    <a:lnTo>
                      <a:pt x="614" y="645"/>
                    </a:lnTo>
                    <a:lnTo>
                      <a:pt x="614" y="645"/>
                    </a:lnTo>
                    <a:lnTo>
                      <a:pt x="610" y="647"/>
                    </a:lnTo>
                    <a:lnTo>
                      <a:pt x="610" y="647"/>
                    </a:lnTo>
                    <a:lnTo>
                      <a:pt x="602" y="655"/>
                    </a:lnTo>
                    <a:lnTo>
                      <a:pt x="602" y="655"/>
                    </a:lnTo>
                    <a:lnTo>
                      <a:pt x="592" y="661"/>
                    </a:lnTo>
                    <a:lnTo>
                      <a:pt x="592" y="661"/>
                    </a:lnTo>
                    <a:lnTo>
                      <a:pt x="584" y="669"/>
                    </a:lnTo>
                    <a:lnTo>
                      <a:pt x="584" y="669"/>
                    </a:lnTo>
                    <a:lnTo>
                      <a:pt x="576" y="675"/>
                    </a:lnTo>
                    <a:lnTo>
                      <a:pt x="576" y="675"/>
                    </a:lnTo>
                    <a:lnTo>
                      <a:pt x="566" y="683"/>
                    </a:lnTo>
                    <a:lnTo>
                      <a:pt x="566" y="683"/>
                    </a:lnTo>
                    <a:lnTo>
                      <a:pt x="560" y="687"/>
                    </a:lnTo>
                    <a:lnTo>
                      <a:pt x="560" y="687"/>
                    </a:lnTo>
                    <a:lnTo>
                      <a:pt x="558" y="689"/>
                    </a:lnTo>
                    <a:lnTo>
                      <a:pt x="558" y="689"/>
                    </a:lnTo>
                    <a:lnTo>
                      <a:pt x="556" y="691"/>
                    </a:lnTo>
                    <a:lnTo>
                      <a:pt x="556" y="691"/>
                    </a:lnTo>
                    <a:lnTo>
                      <a:pt x="544" y="701"/>
                    </a:lnTo>
                    <a:lnTo>
                      <a:pt x="544" y="701"/>
                    </a:lnTo>
                    <a:lnTo>
                      <a:pt x="532" y="711"/>
                    </a:lnTo>
                    <a:lnTo>
                      <a:pt x="532" y="711"/>
                    </a:lnTo>
                    <a:lnTo>
                      <a:pt x="522" y="719"/>
                    </a:lnTo>
                    <a:lnTo>
                      <a:pt x="522" y="719"/>
                    </a:lnTo>
                    <a:lnTo>
                      <a:pt x="512" y="729"/>
                    </a:lnTo>
                    <a:lnTo>
                      <a:pt x="512" y="729"/>
                    </a:lnTo>
                    <a:lnTo>
                      <a:pt x="506" y="733"/>
                    </a:lnTo>
                    <a:lnTo>
                      <a:pt x="506" y="733"/>
                    </a:lnTo>
                    <a:lnTo>
                      <a:pt x="506" y="733"/>
                    </a:lnTo>
                    <a:lnTo>
                      <a:pt x="506" y="733"/>
                    </a:lnTo>
                    <a:lnTo>
                      <a:pt x="500" y="739"/>
                    </a:lnTo>
                    <a:lnTo>
                      <a:pt x="500" y="739"/>
                    </a:lnTo>
                    <a:lnTo>
                      <a:pt x="490" y="747"/>
                    </a:lnTo>
                    <a:lnTo>
                      <a:pt x="490" y="747"/>
                    </a:lnTo>
                    <a:lnTo>
                      <a:pt x="480" y="757"/>
                    </a:lnTo>
                    <a:lnTo>
                      <a:pt x="480" y="757"/>
                    </a:lnTo>
                    <a:lnTo>
                      <a:pt x="468" y="767"/>
                    </a:lnTo>
                    <a:lnTo>
                      <a:pt x="468" y="767"/>
                    </a:lnTo>
                    <a:lnTo>
                      <a:pt x="456" y="777"/>
                    </a:lnTo>
                    <a:lnTo>
                      <a:pt x="456" y="777"/>
                    </a:lnTo>
                    <a:lnTo>
                      <a:pt x="444" y="789"/>
                    </a:lnTo>
                    <a:lnTo>
                      <a:pt x="444" y="789"/>
                    </a:lnTo>
                    <a:lnTo>
                      <a:pt x="434" y="799"/>
                    </a:lnTo>
                    <a:lnTo>
                      <a:pt x="434" y="799"/>
                    </a:lnTo>
                    <a:lnTo>
                      <a:pt x="432" y="799"/>
                    </a:lnTo>
                    <a:lnTo>
                      <a:pt x="432" y="799"/>
                    </a:lnTo>
                    <a:lnTo>
                      <a:pt x="430" y="801"/>
                    </a:lnTo>
                    <a:lnTo>
                      <a:pt x="430" y="801"/>
                    </a:lnTo>
                    <a:lnTo>
                      <a:pt x="422" y="809"/>
                    </a:lnTo>
                    <a:lnTo>
                      <a:pt x="422" y="809"/>
                    </a:lnTo>
                    <a:lnTo>
                      <a:pt x="410" y="821"/>
                    </a:lnTo>
                    <a:lnTo>
                      <a:pt x="410" y="821"/>
                    </a:lnTo>
                    <a:lnTo>
                      <a:pt x="408" y="821"/>
                    </a:lnTo>
                    <a:lnTo>
                      <a:pt x="408" y="821"/>
                    </a:lnTo>
                    <a:lnTo>
                      <a:pt x="406" y="825"/>
                    </a:lnTo>
                    <a:lnTo>
                      <a:pt x="406" y="825"/>
                    </a:lnTo>
                    <a:lnTo>
                      <a:pt x="398" y="831"/>
                    </a:lnTo>
                    <a:lnTo>
                      <a:pt x="398" y="831"/>
                    </a:lnTo>
                    <a:lnTo>
                      <a:pt x="388" y="843"/>
                    </a:lnTo>
                    <a:lnTo>
                      <a:pt x="388" y="843"/>
                    </a:lnTo>
                    <a:lnTo>
                      <a:pt x="386" y="843"/>
                    </a:lnTo>
                    <a:lnTo>
                      <a:pt x="386" y="843"/>
                    </a:lnTo>
                    <a:lnTo>
                      <a:pt x="382" y="847"/>
                    </a:lnTo>
                    <a:lnTo>
                      <a:pt x="382" y="847"/>
                    </a:lnTo>
                    <a:lnTo>
                      <a:pt x="376" y="853"/>
                    </a:lnTo>
                    <a:lnTo>
                      <a:pt x="376" y="853"/>
                    </a:lnTo>
                    <a:lnTo>
                      <a:pt x="364" y="865"/>
                    </a:lnTo>
                    <a:lnTo>
                      <a:pt x="364" y="865"/>
                    </a:lnTo>
                    <a:lnTo>
                      <a:pt x="364" y="865"/>
                    </a:lnTo>
                    <a:lnTo>
                      <a:pt x="364" y="865"/>
                    </a:lnTo>
                    <a:lnTo>
                      <a:pt x="360" y="869"/>
                    </a:lnTo>
                    <a:lnTo>
                      <a:pt x="360" y="869"/>
                    </a:lnTo>
                    <a:lnTo>
                      <a:pt x="352" y="877"/>
                    </a:lnTo>
                    <a:lnTo>
                      <a:pt x="352" y="877"/>
                    </a:lnTo>
                    <a:lnTo>
                      <a:pt x="342" y="887"/>
                    </a:lnTo>
                    <a:lnTo>
                      <a:pt x="342" y="887"/>
                    </a:lnTo>
                    <a:lnTo>
                      <a:pt x="338" y="891"/>
                    </a:lnTo>
                    <a:lnTo>
                      <a:pt x="338" y="891"/>
                    </a:lnTo>
                    <a:lnTo>
                      <a:pt x="330" y="899"/>
                    </a:lnTo>
                    <a:lnTo>
                      <a:pt x="330" y="899"/>
                    </a:lnTo>
                    <a:lnTo>
                      <a:pt x="322" y="907"/>
                    </a:lnTo>
                    <a:lnTo>
                      <a:pt x="322" y="907"/>
                    </a:lnTo>
                    <a:lnTo>
                      <a:pt x="318" y="913"/>
                    </a:lnTo>
                    <a:lnTo>
                      <a:pt x="318" y="913"/>
                    </a:lnTo>
                    <a:lnTo>
                      <a:pt x="308" y="923"/>
                    </a:lnTo>
                    <a:lnTo>
                      <a:pt x="308" y="923"/>
                    </a:lnTo>
                    <a:lnTo>
                      <a:pt x="304" y="929"/>
                    </a:lnTo>
                    <a:lnTo>
                      <a:pt x="304" y="929"/>
                    </a:lnTo>
                    <a:lnTo>
                      <a:pt x="298" y="935"/>
                    </a:lnTo>
                    <a:lnTo>
                      <a:pt x="298" y="935"/>
                    </a:lnTo>
                    <a:lnTo>
                      <a:pt x="298" y="935"/>
                    </a:lnTo>
                    <a:lnTo>
                      <a:pt x="298" y="935"/>
                    </a:lnTo>
                    <a:lnTo>
                      <a:pt x="286" y="947"/>
                    </a:lnTo>
                    <a:lnTo>
                      <a:pt x="286" y="947"/>
                    </a:lnTo>
                    <a:lnTo>
                      <a:pt x="282" y="951"/>
                    </a:lnTo>
                    <a:lnTo>
                      <a:pt x="282" y="951"/>
                    </a:lnTo>
                    <a:lnTo>
                      <a:pt x="278" y="957"/>
                    </a:lnTo>
                    <a:lnTo>
                      <a:pt x="278" y="957"/>
                    </a:lnTo>
                    <a:lnTo>
                      <a:pt x="276" y="959"/>
                    </a:lnTo>
                    <a:lnTo>
                      <a:pt x="276" y="959"/>
                    </a:lnTo>
                    <a:lnTo>
                      <a:pt x="264" y="971"/>
                    </a:lnTo>
                    <a:lnTo>
                      <a:pt x="264" y="971"/>
                    </a:lnTo>
                    <a:lnTo>
                      <a:pt x="262" y="975"/>
                    </a:lnTo>
                    <a:lnTo>
                      <a:pt x="262" y="975"/>
                    </a:lnTo>
                    <a:lnTo>
                      <a:pt x="258" y="979"/>
                    </a:lnTo>
                    <a:lnTo>
                      <a:pt x="258" y="979"/>
                    </a:lnTo>
                    <a:lnTo>
                      <a:pt x="254" y="983"/>
                    </a:lnTo>
                    <a:lnTo>
                      <a:pt x="254" y="983"/>
                    </a:lnTo>
                    <a:lnTo>
                      <a:pt x="244" y="997"/>
                    </a:lnTo>
                    <a:lnTo>
                      <a:pt x="244" y="997"/>
                    </a:lnTo>
                    <a:lnTo>
                      <a:pt x="244" y="997"/>
                    </a:lnTo>
                    <a:lnTo>
                      <a:pt x="244" y="997"/>
                    </a:lnTo>
                    <a:lnTo>
                      <a:pt x="240" y="1001"/>
                    </a:lnTo>
                    <a:lnTo>
                      <a:pt x="240" y="1001"/>
                    </a:lnTo>
                    <a:lnTo>
                      <a:pt x="234" y="1009"/>
                    </a:lnTo>
                    <a:lnTo>
                      <a:pt x="234" y="1009"/>
                    </a:lnTo>
                    <a:lnTo>
                      <a:pt x="226" y="1017"/>
                    </a:lnTo>
                    <a:lnTo>
                      <a:pt x="226" y="1017"/>
                    </a:lnTo>
                    <a:lnTo>
                      <a:pt x="224" y="1021"/>
                    </a:lnTo>
                    <a:lnTo>
                      <a:pt x="224" y="1021"/>
                    </a:lnTo>
                    <a:lnTo>
                      <a:pt x="214" y="1033"/>
                    </a:lnTo>
                    <a:lnTo>
                      <a:pt x="214" y="1033"/>
                    </a:lnTo>
                    <a:lnTo>
                      <a:pt x="210" y="1039"/>
                    </a:lnTo>
                    <a:lnTo>
                      <a:pt x="210" y="1039"/>
                    </a:lnTo>
                    <a:lnTo>
                      <a:pt x="206" y="1043"/>
                    </a:lnTo>
                    <a:lnTo>
                      <a:pt x="206" y="1043"/>
                    </a:lnTo>
                    <a:lnTo>
                      <a:pt x="204" y="1045"/>
                    </a:lnTo>
                    <a:lnTo>
                      <a:pt x="204" y="1045"/>
                    </a:lnTo>
                    <a:lnTo>
                      <a:pt x="194" y="1059"/>
                    </a:lnTo>
                    <a:lnTo>
                      <a:pt x="194" y="1059"/>
                    </a:lnTo>
                    <a:lnTo>
                      <a:pt x="192" y="1061"/>
                    </a:lnTo>
                    <a:lnTo>
                      <a:pt x="192" y="1061"/>
                    </a:lnTo>
                    <a:lnTo>
                      <a:pt x="188" y="1065"/>
                    </a:lnTo>
                    <a:lnTo>
                      <a:pt x="188" y="1065"/>
                    </a:lnTo>
                    <a:lnTo>
                      <a:pt x="184" y="1071"/>
                    </a:lnTo>
                    <a:lnTo>
                      <a:pt x="184" y="1071"/>
                    </a:lnTo>
                    <a:lnTo>
                      <a:pt x="176" y="1083"/>
                    </a:lnTo>
                    <a:lnTo>
                      <a:pt x="176" y="1083"/>
                    </a:lnTo>
                    <a:lnTo>
                      <a:pt x="174" y="1085"/>
                    </a:lnTo>
                    <a:lnTo>
                      <a:pt x="174" y="1085"/>
                    </a:lnTo>
                    <a:lnTo>
                      <a:pt x="164" y="1097"/>
                    </a:lnTo>
                    <a:lnTo>
                      <a:pt x="164" y="1097"/>
                    </a:lnTo>
                    <a:lnTo>
                      <a:pt x="162" y="1103"/>
                    </a:lnTo>
                    <a:lnTo>
                      <a:pt x="162" y="1103"/>
                    </a:lnTo>
                    <a:lnTo>
                      <a:pt x="158" y="1107"/>
                    </a:lnTo>
                    <a:lnTo>
                      <a:pt x="158" y="1107"/>
                    </a:lnTo>
                    <a:lnTo>
                      <a:pt x="156" y="1111"/>
                    </a:lnTo>
                    <a:lnTo>
                      <a:pt x="156" y="1111"/>
                    </a:lnTo>
                    <a:lnTo>
                      <a:pt x="146" y="1125"/>
                    </a:lnTo>
                    <a:lnTo>
                      <a:pt x="146" y="1125"/>
                    </a:lnTo>
                    <a:lnTo>
                      <a:pt x="146" y="1125"/>
                    </a:lnTo>
                    <a:lnTo>
                      <a:pt x="146" y="1125"/>
                    </a:lnTo>
                    <a:lnTo>
                      <a:pt x="146" y="1127"/>
                    </a:lnTo>
                    <a:lnTo>
                      <a:pt x="146" y="1127"/>
                    </a:lnTo>
                    <a:lnTo>
                      <a:pt x="144" y="1129"/>
                    </a:lnTo>
                    <a:lnTo>
                      <a:pt x="144" y="1129"/>
                    </a:lnTo>
                    <a:lnTo>
                      <a:pt x="138" y="1137"/>
                    </a:lnTo>
                    <a:lnTo>
                      <a:pt x="138" y="1137"/>
                    </a:lnTo>
                    <a:lnTo>
                      <a:pt x="134" y="1143"/>
                    </a:lnTo>
                    <a:lnTo>
                      <a:pt x="134" y="1143"/>
                    </a:lnTo>
                    <a:lnTo>
                      <a:pt x="130" y="1149"/>
                    </a:lnTo>
                    <a:lnTo>
                      <a:pt x="130" y="1149"/>
                    </a:lnTo>
                    <a:lnTo>
                      <a:pt x="128" y="1151"/>
                    </a:lnTo>
                    <a:lnTo>
                      <a:pt x="128" y="1151"/>
                    </a:lnTo>
                    <a:lnTo>
                      <a:pt x="120" y="1165"/>
                    </a:lnTo>
                    <a:lnTo>
                      <a:pt x="120" y="1165"/>
                    </a:lnTo>
                    <a:lnTo>
                      <a:pt x="120" y="1165"/>
                    </a:lnTo>
                    <a:lnTo>
                      <a:pt x="120" y="1165"/>
                    </a:lnTo>
                    <a:lnTo>
                      <a:pt x="118" y="1169"/>
                    </a:lnTo>
                    <a:lnTo>
                      <a:pt x="118" y="1169"/>
                    </a:lnTo>
                    <a:lnTo>
                      <a:pt x="112" y="1179"/>
                    </a:lnTo>
                    <a:lnTo>
                      <a:pt x="112" y="1179"/>
                    </a:lnTo>
                    <a:lnTo>
                      <a:pt x="108" y="1183"/>
                    </a:lnTo>
                    <a:lnTo>
                      <a:pt x="108" y="1183"/>
                    </a:lnTo>
                    <a:lnTo>
                      <a:pt x="106" y="1189"/>
                    </a:lnTo>
                    <a:lnTo>
                      <a:pt x="106" y="1189"/>
                    </a:lnTo>
                    <a:lnTo>
                      <a:pt x="104" y="1193"/>
                    </a:lnTo>
                    <a:lnTo>
                      <a:pt x="104" y="1193"/>
                    </a:lnTo>
                    <a:lnTo>
                      <a:pt x="98" y="1201"/>
                    </a:lnTo>
                    <a:lnTo>
                      <a:pt x="98" y="1201"/>
                    </a:lnTo>
                    <a:lnTo>
                      <a:pt x="94" y="1207"/>
                    </a:lnTo>
                    <a:lnTo>
                      <a:pt x="94" y="1207"/>
                    </a:lnTo>
                    <a:lnTo>
                      <a:pt x="94" y="1207"/>
                    </a:lnTo>
                    <a:lnTo>
                      <a:pt x="94" y="1207"/>
                    </a:lnTo>
                    <a:lnTo>
                      <a:pt x="86" y="1223"/>
                    </a:lnTo>
                    <a:lnTo>
                      <a:pt x="86" y="1223"/>
                    </a:lnTo>
                    <a:lnTo>
                      <a:pt x="86" y="1223"/>
                    </a:lnTo>
                    <a:lnTo>
                      <a:pt x="86" y="1223"/>
                    </a:lnTo>
                    <a:lnTo>
                      <a:pt x="82" y="1231"/>
                    </a:lnTo>
                    <a:lnTo>
                      <a:pt x="82" y="1231"/>
                    </a:lnTo>
                    <a:lnTo>
                      <a:pt x="78" y="1237"/>
                    </a:lnTo>
                    <a:lnTo>
                      <a:pt x="78" y="1237"/>
                    </a:lnTo>
                    <a:lnTo>
                      <a:pt x="76" y="1241"/>
                    </a:lnTo>
                    <a:lnTo>
                      <a:pt x="76" y="1241"/>
                    </a:lnTo>
                    <a:lnTo>
                      <a:pt x="72" y="1249"/>
                    </a:lnTo>
                    <a:lnTo>
                      <a:pt x="72" y="1249"/>
                    </a:lnTo>
                    <a:lnTo>
                      <a:pt x="70" y="1253"/>
                    </a:lnTo>
                    <a:lnTo>
                      <a:pt x="70" y="1253"/>
                    </a:lnTo>
                    <a:lnTo>
                      <a:pt x="68" y="1257"/>
                    </a:lnTo>
                    <a:lnTo>
                      <a:pt x="68" y="1257"/>
                    </a:lnTo>
                    <a:lnTo>
                      <a:pt x="64" y="1267"/>
                    </a:lnTo>
                    <a:lnTo>
                      <a:pt x="64" y="1267"/>
                    </a:lnTo>
                    <a:lnTo>
                      <a:pt x="62" y="1269"/>
                    </a:lnTo>
                    <a:lnTo>
                      <a:pt x="62" y="1269"/>
                    </a:lnTo>
                    <a:lnTo>
                      <a:pt x="60" y="1275"/>
                    </a:lnTo>
                    <a:lnTo>
                      <a:pt x="60" y="1275"/>
                    </a:lnTo>
                    <a:lnTo>
                      <a:pt x="54" y="1285"/>
                    </a:lnTo>
                    <a:lnTo>
                      <a:pt x="54" y="1285"/>
                    </a:lnTo>
                    <a:lnTo>
                      <a:pt x="54" y="1287"/>
                    </a:lnTo>
                    <a:lnTo>
                      <a:pt x="54" y="1287"/>
                    </a:lnTo>
                    <a:lnTo>
                      <a:pt x="52" y="1293"/>
                    </a:lnTo>
                    <a:lnTo>
                      <a:pt x="52" y="1293"/>
                    </a:lnTo>
                    <a:lnTo>
                      <a:pt x="48" y="1303"/>
                    </a:lnTo>
                    <a:lnTo>
                      <a:pt x="48" y="1303"/>
                    </a:lnTo>
                    <a:lnTo>
                      <a:pt x="48" y="1303"/>
                    </a:lnTo>
                    <a:lnTo>
                      <a:pt x="48" y="1303"/>
                    </a:lnTo>
                    <a:lnTo>
                      <a:pt x="42" y="1313"/>
                    </a:lnTo>
                    <a:lnTo>
                      <a:pt x="42" y="1313"/>
                    </a:lnTo>
                    <a:lnTo>
                      <a:pt x="32" y="1339"/>
                    </a:lnTo>
                    <a:lnTo>
                      <a:pt x="32" y="1339"/>
                    </a:lnTo>
                    <a:lnTo>
                      <a:pt x="32" y="1339"/>
                    </a:lnTo>
                    <a:lnTo>
                      <a:pt x="32" y="1339"/>
                    </a:lnTo>
                    <a:lnTo>
                      <a:pt x="32" y="1343"/>
                    </a:lnTo>
                    <a:lnTo>
                      <a:pt x="32" y="1343"/>
                    </a:lnTo>
                    <a:lnTo>
                      <a:pt x="26" y="1357"/>
                    </a:lnTo>
                    <a:lnTo>
                      <a:pt x="26" y="1357"/>
                    </a:lnTo>
                    <a:lnTo>
                      <a:pt x="26" y="1359"/>
                    </a:lnTo>
                    <a:lnTo>
                      <a:pt x="26" y="1359"/>
                    </a:lnTo>
                    <a:lnTo>
                      <a:pt x="24" y="1363"/>
                    </a:lnTo>
                    <a:lnTo>
                      <a:pt x="24" y="1363"/>
                    </a:lnTo>
                    <a:lnTo>
                      <a:pt x="20" y="1375"/>
                    </a:lnTo>
                    <a:lnTo>
                      <a:pt x="20" y="1375"/>
                    </a:lnTo>
                    <a:lnTo>
                      <a:pt x="20" y="1379"/>
                    </a:lnTo>
                    <a:lnTo>
                      <a:pt x="20" y="1379"/>
                    </a:lnTo>
                    <a:lnTo>
                      <a:pt x="18" y="1383"/>
                    </a:lnTo>
                    <a:lnTo>
                      <a:pt x="18" y="1383"/>
                    </a:lnTo>
                    <a:lnTo>
                      <a:pt x="16" y="1395"/>
                    </a:lnTo>
                    <a:lnTo>
                      <a:pt x="16" y="1395"/>
                    </a:lnTo>
                    <a:lnTo>
                      <a:pt x="14" y="1397"/>
                    </a:lnTo>
                    <a:lnTo>
                      <a:pt x="14" y="1397"/>
                    </a:lnTo>
                    <a:lnTo>
                      <a:pt x="14" y="1401"/>
                    </a:lnTo>
                    <a:lnTo>
                      <a:pt x="14" y="1401"/>
                    </a:lnTo>
                    <a:lnTo>
                      <a:pt x="12" y="1411"/>
                    </a:lnTo>
                    <a:lnTo>
                      <a:pt x="12" y="1411"/>
                    </a:lnTo>
                    <a:lnTo>
                      <a:pt x="10" y="1419"/>
                    </a:lnTo>
                    <a:lnTo>
                      <a:pt x="10" y="1419"/>
                    </a:lnTo>
                    <a:lnTo>
                      <a:pt x="8" y="1425"/>
                    </a:lnTo>
                    <a:lnTo>
                      <a:pt x="8" y="1425"/>
                    </a:lnTo>
                    <a:lnTo>
                      <a:pt x="8" y="1429"/>
                    </a:lnTo>
                    <a:lnTo>
                      <a:pt x="8" y="1429"/>
                    </a:lnTo>
                    <a:lnTo>
                      <a:pt x="6" y="1437"/>
                    </a:lnTo>
                    <a:lnTo>
                      <a:pt x="6" y="1437"/>
                    </a:lnTo>
                    <a:lnTo>
                      <a:pt x="4" y="1447"/>
                    </a:lnTo>
                    <a:lnTo>
                      <a:pt x="4" y="1447"/>
                    </a:lnTo>
                    <a:lnTo>
                      <a:pt x="4" y="1453"/>
                    </a:lnTo>
                    <a:lnTo>
                      <a:pt x="4" y="1453"/>
                    </a:lnTo>
                    <a:lnTo>
                      <a:pt x="2" y="1463"/>
                    </a:lnTo>
                    <a:lnTo>
                      <a:pt x="2" y="1463"/>
                    </a:lnTo>
                    <a:lnTo>
                      <a:pt x="2" y="1469"/>
                    </a:lnTo>
                    <a:lnTo>
                      <a:pt x="2" y="1469"/>
                    </a:lnTo>
                    <a:lnTo>
                      <a:pt x="2" y="1469"/>
                    </a:lnTo>
                    <a:lnTo>
                      <a:pt x="2" y="1469"/>
                    </a:lnTo>
                    <a:lnTo>
                      <a:pt x="0" y="1483"/>
                    </a:lnTo>
                    <a:lnTo>
                      <a:pt x="0" y="1483"/>
                    </a:lnTo>
                    <a:lnTo>
                      <a:pt x="0" y="1485"/>
                    </a:lnTo>
                    <a:lnTo>
                      <a:pt x="0" y="1485"/>
                    </a:lnTo>
                    <a:lnTo>
                      <a:pt x="0" y="1501"/>
                    </a:lnTo>
                    <a:lnTo>
                      <a:pt x="0" y="1501"/>
                    </a:lnTo>
                    <a:lnTo>
                      <a:pt x="0" y="1505"/>
                    </a:lnTo>
                    <a:lnTo>
                      <a:pt x="0" y="1505"/>
                    </a:lnTo>
                    <a:lnTo>
                      <a:pt x="0" y="1517"/>
                    </a:lnTo>
                    <a:lnTo>
                      <a:pt x="0" y="1517"/>
                    </a:lnTo>
                    <a:lnTo>
                      <a:pt x="0" y="1521"/>
                    </a:lnTo>
                    <a:lnTo>
                      <a:pt x="0" y="1521"/>
                    </a:lnTo>
                    <a:lnTo>
                      <a:pt x="2" y="1531"/>
                    </a:lnTo>
                    <a:lnTo>
                      <a:pt x="2" y="1531"/>
                    </a:lnTo>
                    <a:lnTo>
                      <a:pt x="2" y="1533"/>
                    </a:lnTo>
                    <a:lnTo>
                      <a:pt x="2" y="1533"/>
                    </a:lnTo>
                    <a:lnTo>
                      <a:pt x="2" y="1537"/>
                    </a:lnTo>
                    <a:lnTo>
                      <a:pt x="2" y="1537"/>
                    </a:lnTo>
                    <a:lnTo>
                      <a:pt x="2" y="1547"/>
                    </a:lnTo>
                    <a:lnTo>
                      <a:pt x="2" y="1547"/>
                    </a:lnTo>
                    <a:lnTo>
                      <a:pt x="4" y="1551"/>
                    </a:lnTo>
                    <a:lnTo>
                      <a:pt x="4" y="1551"/>
                    </a:lnTo>
                    <a:lnTo>
                      <a:pt x="4" y="1561"/>
                    </a:lnTo>
                    <a:lnTo>
                      <a:pt x="4" y="1561"/>
                    </a:lnTo>
                    <a:lnTo>
                      <a:pt x="6" y="1565"/>
                    </a:lnTo>
                    <a:lnTo>
                      <a:pt x="6" y="1565"/>
                    </a:lnTo>
                    <a:lnTo>
                      <a:pt x="8" y="1575"/>
                    </a:lnTo>
                    <a:lnTo>
                      <a:pt x="8" y="1575"/>
                    </a:lnTo>
                    <a:lnTo>
                      <a:pt x="8" y="1579"/>
                    </a:lnTo>
                    <a:lnTo>
                      <a:pt x="8" y="1579"/>
                    </a:lnTo>
                    <a:lnTo>
                      <a:pt x="12" y="1589"/>
                    </a:lnTo>
                    <a:lnTo>
                      <a:pt x="12" y="1589"/>
                    </a:lnTo>
                    <a:lnTo>
                      <a:pt x="12" y="1591"/>
                    </a:lnTo>
                    <a:lnTo>
                      <a:pt x="12" y="1591"/>
                    </a:lnTo>
                    <a:lnTo>
                      <a:pt x="12" y="1593"/>
                    </a:lnTo>
                    <a:lnTo>
                      <a:pt x="12" y="1593"/>
                    </a:lnTo>
                    <a:lnTo>
                      <a:pt x="16" y="1601"/>
                    </a:lnTo>
                    <a:lnTo>
                      <a:pt x="16" y="1601"/>
                    </a:lnTo>
                    <a:lnTo>
                      <a:pt x="18" y="1607"/>
                    </a:lnTo>
                    <a:lnTo>
                      <a:pt x="18" y="1607"/>
                    </a:lnTo>
                    <a:lnTo>
                      <a:pt x="20" y="1615"/>
                    </a:lnTo>
                    <a:lnTo>
                      <a:pt x="20" y="1615"/>
                    </a:lnTo>
                    <a:lnTo>
                      <a:pt x="22" y="1619"/>
                    </a:lnTo>
                    <a:lnTo>
                      <a:pt x="22" y="1619"/>
                    </a:lnTo>
                    <a:lnTo>
                      <a:pt x="26" y="1627"/>
                    </a:lnTo>
                    <a:lnTo>
                      <a:pt x="26" y="1627"/>
                    </a:lnTo>
                    <a:lnTo>
                      <a:pt x="28" y="1631"/>
                    </a:lnTo>
                    <a:lnTo>
                      <a:pt x="28" y="1631"/>
                    </a:lnTo>
                    <a:lnTo>
                      <a:pt x="34" y="1643"/>
                    </a:lnTo>
                    <a:lnTo>
                      <a:pt x="348" y="2200"/>
                    </a:lnTo>
                    <a:lnTo>
                      <a:pt x="348" y="2200"/>
                    </a:lnTo>
                    <a:lnTo>
                      <a:pt x="344" y="2190"/>
                    </a:lnTo>
                    <a:lnTo>
                      <a:pt x="344" y="2190"/>
                    </a:lnTo>
                    <a:lnTo>
                      <a:pt x="342" y="2188"/>
                    </a:lnTo>
                    <a:lnTo>
                      <a:pt x="342" y="2188"/>
                    </a:lnTo>
                    <a:lnTo>
                      <a:pt x="340" y="2182"/>
                    </a:lnTo>
                    <a:lnTo>
                      <a:pt x="340" y="2182"/>
                    </a:lnTo>
                    <a:lnTo>
                      <a:pt x="338" y="2178"/>
                    </a:lnTo>
                    <a:lnTo>
                      <a:pt x="338" y="2178"/>
                    </a:lnTo>
                    <a:lnTo>
                      <a:pt x="336" y="2172"/>
                    </a:lnTo>
                    <a:lnTo>
                      <a:pt x="336" y="2172"/>
                    </a:lnTo>
                    <a:lnTo>
                      <a:pt x="336" y="2168"/>
                    </a:lnTo>
                    <a:lnTo>
                      <a:pt x="336" y="2168"/>
                    </a:lnTo>
                    <a:lnTo>
                      <a:pt x="334" y="2162"/>
                    </a:lnTo>
                    <a:lnTo>
                      <a:pt x="334" y="2162"/>
                    </a:lnTo>
                    <a:lnTo>
                      <a:pt x="334" y="2158"/>
                    </a:lnTo>
                    <a:lnTo>
                      <a:pt x="334" y="2158"/>
                    </a:lnTo>
                    <a:lnTo>
                      <a:pt x="332" y="2150"/>
                    </a:lnTo>
                    <a:lnTo>
                      <a:pt x="332" y="2150"/>
                    </a:lnTo>
                    <a:lnTo>
                      <a:pt x="332" y="2146"/>
                    </a:lnTo>
                    <a:lnTo>
                      <a:pt x="332" y="2146"/>
                    </a:lnTo>
                    <a:lnTo>
                      <a:pt x="330" y="2140"/>
                    </a:lnTo>
                    <a:lnTo>
                      <a:pt x="330" y="2140"/>
                    </a:lnTo>
                    <a:lnTo>
                      <a:pt x="330" y="2134"/>
                    </a:lnTo>
                    <a:lnTo>
                      <a:pt x="330" y="2134"/>
                    </a:lnTo>
                    <a:lnTo>
                      <a:pt x="330" y="2128"/>
                    </a:lnTo>
                    <a:lnTo>
                      <a:pt x="330" y="2128"/>
                    </a:lnTo>
                    <a:lnTo>
                      <a:pt x="330" y="2124"/>
                    </a:lnTo>
                    <a:lnTo>
                      <a:pt x="330" y="2124"/>
                    </a:lnTo>
                    <a:lnTo>
                      <a:pt x="330" y="2116"/>
                    </a:lnTo>
                    <a:lnTo>
                      <a:pt x="330" y="2116"/>
                    </a:lnTo>
                    <a:lnTo>
                      <a:pt x="330" y="2112"/>
                    </a:lnTo>
                    <a:lnTo>
                      <a:pt x="330" y="2112"/>
                    </a:lnTo>
                    <a:lnTo>
                      <a:pt x="330" y="2104"/>
                    </a:lnTo>
                    <a:lnTo>
                      <a:pt x="330" y="2104"/>
                    </a:lnTo>
                    <a:lnTo>
                      <a:pt x="330" y="2100"/>
                    </a:lnTo>
                    <a:lnTo>
                      <a:pt x="330" y="2100"/>
                    </a:lnTo>
                    <a:lnTo>
                      <a:pt x="332" y="2090"/>
                    </a:lnTo>
                    <a:lnTo>
                      <a:pt x="332" y="2090"/>
                    </a:lnTo>
                    <a:lnTo>
                      <a:pt x="332" y="2086"/>
                    </a:lnTo>
                    <a:lnTo>
                      <a:pt x="332" y="2086"/>
                    </a:lnTo>
                    <a:lnTo>
                      <a:pt x="334" y="2074"/>
                    </a:lnTo>
                    <a:lnTo>
                      <a:pt x="334" y="2074"/>
                    </a:lnTo>
                    <a:lnTo>
                      <a:pt x="334" y="2072"/>
                    </a:lnTo>
                    <a:lnTo>
                      <a:pt x="334" y="2072"/>
                    </a:lnTo>
                    <a:lnTo>
                      <a:pt x="336" y="2060"/>
                    </a:lnTo>
                    <a:lnTo>
                      <a:pt x="336" y="2060"/>
                    </a:lnTo>
                    <a:lnTo>
                      <a:pt x="338" y="2056"/>
                    </a:lnTo>
                    <a:lnTo>
                      <a:pt x="338" y="2056"/>
                    </a:lnTo>
                    <a:lnTo>
                      <a:pt x="340" y="2046"/>
                    </a:lnTo>
                    <a:lnTo>
                      <a:pt x="340" y="2046"/>
                    </a:lnTo>
                    <a:lnTo>
                      <a:pt x="342" y="2040"/>
                    </a:lnTo>
                    <a:lnTo>
                      <a:pt x="342" y="2040"/>
                    </a:lnTo>
                    <a:lnTo>
                      <a:pt x="344" y="2032"/>
                    </a:lnTo>
                    <a:lnTo>
                      <a:pt x="344" y="2032"/>
                    </a:lnTo>
                    <a:lnTo>
                      <a:pt x="346" y="2026"/>
                    </a:lnTo>
                    <a:lnTo>
                      <a:pt x="346" y="2026"/>
                    </a:lnTo>
                    <a:lnTo>
                      <a:pt x="350" y="2018"/>
                    </a:lnTo>
                    <a:lnTo>
                      <a:pt x="350" y="2018"/>
                    </a:lnTo>
                    <a:lnTo>
                      <a:pt x="352" y="2012"/>
                    </a:lnTo>
                    <a:lnTo>
                      <a:pt x="352" y="2012"/>
                    </a:lnTo>
                    <a:lnTo>
                      <a:pt x="356" y="2004"/>
                    </a:lnTo>
                    <a:lnTo>
                      <a:pt x="356" y="2004"/>
                    </a:lnTo>
                    <a:lnTo>
                      <a:pt x="358" y="1996"/>
                    </a:lnTo>
                    <a:lnTo>
                      <a:pt x="358" y="1996"/>
                    </a:lnTo>
                    <a:lnTo>
                      <a:pt x="362" y="1988"/>
                    </a:lnTo>
                    <a:lnTo>
                      <a:pt x="362" y="1988"/>
                    </a:lnTo>
                    <a:lnTo>
                      <a:pt x="364" y="1980"/>
                    </a:lnTo>
                    <a:lnTo>
                      <a:pt x="364" y="1980"/>
                    </a:lnTo>
                    <a:lnTo>
                      <a:pt x="370" y="1970"/>
                    </a:lnTo>
                    <a:lnTo>
                      <a:pt x="370" y="1970"/>
                    </a:lnTo>
                    <a:lnTo>
                      <a:pt x="372" y="1964"/>
                    </a:lnTo>
                    <a:lnTo>
                      <a:pt x="372" y="1964"/>
                    </a:lnTo>
                    <a:lnTo>
                      <a:pt x="378" y="1952"/>
                    </a:lnTo>
                    <a:lnTo>
                      <a:pt x="378" y="1952"/>
                    </a:lnTo>
                    <a:lnTo>
                      <a:pt x="380" y="1948"/>
                    </a:lnTo>
                    <a:lnTo>
                      <a:pt x="380" y="1948"/>
                    </a:lnTo>
                    <a:lnTo>
                      <a:pt x="390" y="1932"/>
                    </a:lnTo>
                    <a:lnTo>
                      <a:pt x="390" y="1932"/>
                    </a:lnTo>
                    <a:lnTo>
                      <a:pt x="392" y="1926"/>
                    </a:lnTo>
                    <a:lnTo>
                      <a:pt x="392" y="1926"/>
                    </a:lnTo>
                    <a:lnTo>
                      <a:pt x="398" y="1916"/>
                    </a:lnTo>
                    <a:lnTo>
                      <a:pt x="398" y="1916"/>
                    </a:lnTo>
                    <a:lnTo>
                      <a:pt x="402" y="1910"/>
                    </a:lnTo>
                    <a:lnTo>
                      <a:pt x="402" y="1910"/>
                    </a:lnTo>
                    <a:lnTo>
                      <a:pt x="406" y="1902"/>
                    </a:lnTo>
                    <a:lnTo>
                      <a:pt x="406" y="1902"/>
                    </a:lnTo>
                    <a:lnTo>
                      <a:pt x="412" y="1894"/>
                    </a:lnTo>
                    <a:lnTo>
                      <a:pt x="412" y="1894"/>
                    </a:lnTo>
                    <a:lnTo>
                      <a:pt x="416" y="1886"/>
                    </a:lnTo>
                    <a:lnTo>
                      <a:pt x="416" y="1886"/>
                    </a:lnTo>
                    <a:lnTo>
                      <a:pt x="422" y="1878"/>
                    </a:lnTo>
                    <a:lnTo>
                      <a:pt x="422" y="1878"/>
                    </a:lnTo>
                    <a:lnTo>
                      <a:pt x="428" y="1870"/>
                    </a:lnTo>
                    <a:lnTo>
                      <a:pt x="428" y="1870"/>
                    </a:lnTo>
                    <a:lnTo>
                      <a:pt x="432" y="1862"/>
                    </a:lnTo>
                    <a:lnTo>
                      <a:pt x="432" y="1862"/>
                    </a:lnTo>
                    <a:lnTo>
                      <a:pt x="438" y="1854"/>
                    </a:lnTo>
                    <a:lnTo>
                      <a:pt x="438" y="1854"/>
                    </a:lnTo>
                    <a:lnTo>
                      <a:pt x="442" y="1848"/>
                    </a:lnTo>
                    <a:lnTo>
                      <a:pt x="442" y="1848"/>
                    </a:lnTo>
                    <a:lnTo>
                      <a:pt x="452" y="1832"/>
                    </a:lnTo>
                    <a:lnTo>
                      <a:pt x="452" y="1832"/>
                    </a:lnTo>
                    <a:lnTo>
                      <a:pt x="456" y="1828"/>
                    </a:lnTo>
                    <a:lnTo>
                      <a:pt x="456" y="1828"/>
                    </a:lnTo>
                    <a:lnTo>
                      <a:pt x="464" y="1816"/>
                    </a:lnTo>
                    <a:lnTo>
                      <a:pt x="464" y="1816"/>
                    </a:lnTo>
                    <a:lnTo>
                      <a:pt x="468" y="1812"/>
                    </a:lnTo>
                    <a:lnTo>
                      <a:pt x="468" y="1812"/>
                    </a:lnTo>
                    <a:lnTo>
                      <a:pt x="478" y="1798"/>
                    </a:lnTo>
                    <a:lnTo>
                      <a:pt x="478" y="1798"/>
                    </a:lnTo>
                    <a:lnTo>
                      <a:pt x="480" y="1796"/>
                    </a:lnTo>
                    <a:lnTo>
                      <a:pt x="480" y="1796"/>
                    </a:lnTo>
                    <a:lnTo>
                      <a:pt x="492" y="1780"/>
                    </a:lnTo>
                    <a:lnTo>
                      <a:pt x="492" y="1780"/>
                    </a:lnTo>
                    <a:lnTo>
                      <a:pt x="496" y="1776"/>
                    </a:lnTo>
                    <a:lnTo>
                      <a:pt x="496" y="1776"/>
                    </a:lnTo>
                    <a:lnTo>
                      <a:pt x="508" y="1762"/>
                    </a:lnTo>
                    <a:lnTo>
                      <a:pt x="508" y="1762"/>
                    </a:lnTo>
                    <a:lnTo>
                      <a:pt x="510" y="1760"/>
                    </a:lnTo>
                    <a:lnTo>
                      <a:pt x="510" y="1760"/>
                    </a:lnTo>
                    <a:lnTo>
                      <a:pt x="524" y="1744"/>
                    </a:lnTo>
                    <a:lnTo>
                      <a:pt x="524" y="1744"/>
                    </a:lnTo>
                    <a:lnTo>
                      <a:pt x="528" y="1738"/>
                    </a:lnTo>
                    <a:lnTo>
                      <a:pt x="528" y="1738"/>
                    </a:lnTo>
                    <a:lnTo>
                      <a:pt x="542" y="1721"/>
                    </a:lnTo>
                    <a:lnTo>
                      <a:pt x="542" y="1721"/>
                    </a:lnTo>
                    <a:lnTo>
                      <a:pt x="542" y="1721"/>
                    </a:lnTo>
                    <a:lnTo>
                      <a:pt x="542" y="1721"/>
                    </a:lnTo>
                    <a:lnTo>
                      <a:pt x="542" y="1719"/>
                    </a:lnTo>
                    <a:lnTo>
                      <a:pt x="542" y="1719"/>
                    </a:lnTo>
                    <a:lnTo>
                      <a:pt x="558" y="1705"/>
                    </a:lnTo>
                    <a:lnTo>
                      <a:pt x="558" y="1705"/>
                    </a:lnTo>
                    <a:lnTo>
                      <a:pt x="560" y="1701"/>
                    </a:lnTo>
                    <a:lnTo>
                      <a:pt x="560" y="1701"/>
                    </a:lnTo>
                    <a:lnTo>
                      <a:pt x="576" y="1683"/>
                    </a:lnTo>
                    <a:lnTo>
                      <a:pt x="576" y="1683"/>
                    </a:lnTo>
                    <a:lnTo>
                      <a:pt x="580" y="1679"/>
                    </a:lnTo>
                    <a:lnTo>
                      <a:pt x="580" y="1679"/>
                    </a:lnTo>
                    <a:lnTo>
                      <a:pt x="596" y="1663"/>
                    </a:lnTo>
                    <a:lnTo>
                      <a:pt x="596" y="1663"/>
                    </a:lnTo>
                    <a:lnTo>
                      <a:pt x="598" y="1661"/>
                    </a:lnTo>
                    <a:lnTo>
                      <a:pt x="598" y="1661"/>
                    </a:lnTo>
                    <a:lnTo>
                      <a:pt x="612" y="1645"/>
                    </a:lnTo>
                    <a:lnTo>
                      <a:pt x="612" y="1645"/>
                    </a:lnTo>
                    <a:lnTo>
                      <a:pt x="616" y="1641"/>
                    </a:lnTo>
                    <a:lnTo>
                      <a:pt x="616" y="1641"/>
                    </a:lnTo>
                    <a:lnTo>
                      <a:pt x="632" y="1625"/>
                    </a:lnTo>
                    <a:lnTo>
                      <a:pt x="632" y="1625"/>
                    </a:lnTo>
                    <a:lnTo>
                      <a:pt x="638" y="1619"/>
                    </a:lnTo>
                    <a:lnTo>
                      <a:pt x="638" y="1619"/>
                    </a:lnTo>
                    <a:lnTo>
                      <a:pt x="652" y="1605"/>
                    </a:lnTo>
                    <a:lnTo>
                      <a:pt x="652" y="1605"/>
                    </a:lnTo>
                    <a:lnTo>
                      <a:pt x="658" y="1599"/>
                    </a:lnTo>
                    <a:lnTo>
                      <a:pt x="658" y="1599"/>
                    </a:lnTo>
                    <a:lnTo>
                      <a:pt x="674" y="1583"/>
                    </a:lnTo>
                    <a:lnTo>
                      <a:pt x="674" y="1583"/>
                    </a:lnTo>
                    <a:lnTo>
                      <a:pt x="680" y="1579"/>
                    </a:lnTo>
                    <a:lnTo>
                      <a:pt x="680" y="1579"/>
                    </a:lnTo>
                    <a:lnTo>
                      <a:pt x="698" y="1563"/>
                    </a:lnTo>
                    <a:lnTo>
                      <a:pt x="698" y="1563"/>
                    </a:lnTo>
                    <a:lnTo>
                      <a:pt x="698" y="1561"/>
                    </a:lnTo>
                    <a:lnTo>
                      <a:pt x="698" y="1561"/>
                    </a:lnTo>
                    <a:lnTo>
                      <a:pt x="700" y="1559"/>
                    </a:lnTo>
                    <a:lnTo>
                      <a:pt x="700" y="1559"/>
                    </a:lnTo>
                    <a:lnTo>
                      <a:pt x="718" y="1543"/>
                    </a:lnTo>
                    <a:lnTo>
                      <a:pt x="718" y="1543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42" y="1521"/>
                    </a:lnTo>
                    <a:lnTo>
                      <a:pt x="742" y="1521"/>
                    </a:lnTo>
                    <a:lnTo>
                      <a:pt x="744" y="1519"/>
                    </a:lnTo>
                    <a:lnTo>
                      <a:pt x="744" y="1519"/>
                    </a:lnTo>
                    <a:lnTo>
                      <a:pt x="764" y="1501"/>
                    </a:lnTo>
                    <a:lnTo>
                      <a:pt x="764" y="1501"/>
                    </a:lnTo>
                    <a:lnTo>
                      <a:pt x="768" y="1497"/>
                    </a:lnTo>
                    <a:lnTo>
                      <a:pt x="768" y="1497"/>
                    </a:lnTo>
                    <a:lnTo>
                      <a:pt x="790" y="1479"/>
                    </a:lnTo>
                    <a:lnTo>
                      <a:pt x="790" y="1479"/>
                    </a:lnTo>
                    <a:lnTo>
                      <a:pt x="792" y="1477"/>
                    </a:lnTo>
                    <a:lnTo>
                      <a:pt x="792" y="1477"/>
                    </a:lnTo>
                    <a:lnTo>
                      <a:pt x="814" y="1457"/>
                    </a:lnTo>
                    <a:lnTo>
                      <a:pt x="814" y="1457"/>
                    </a:lnTo>
                    <a:lnTo>
                      <a:pt x="816" y="1457"/>
                    </a:lnTo>
                    <a:lnTo>
                      <a:pt x="816" y="1457"/>
                    </a:lnTo>
                    <a:lnTo>
                      <a:pt x="840" y="1435"/>
                    </a:lnTo>
                    <a:lnTo>
                      <a:pt x="840" y="1435"/>
                    </a:lnTo>
                    <a:lnTo>
                      <a:pt x="894" y="1393"/>
                    </a:lnTo>
                    <a:lnTo>
                      <a:pt x="894" y="1393"/>
                    </a:lnTo>
                    <a:lnTo>
                      <a:pt x="894" y="1391"/>
                    </a:lnTo>
                    <a:lnTo>
                      <a:pt x="894" y="1391"/>
                    </a:lnTo>
                    <a:lnTo>
                      <a:pt x="948" y="1349"/>
                    </a:lnTo>
                    <a:lnTo>
                      <a:pt x="948" y="1349"/>
                    </a:lnTo>
                    <a:lnTo>
                      <a:pt x="952" y="1349"/>
                    </a:lnTo>
                    <a:lnTo>
                      <a:pt x="952" y="1349"/>
                    </a:lnTo>
                    <a:lnTo>
                      <a:pt x="1006" y="1307"/>
                    </a:lnTo>
                    <a:lnTo>
                      <a:pt x="1006" y="1307"/>
                    </a:lnTo>
                    <a:lnTo>
                      <a:pt x="1008" y="1305"/>
                    </a:lnTo>
                    <a:lnTo>
                      <a:pt x="1008" y="1305"/>
                    </a:lnTo>
                    <a:lnTo>
                      <a:pt x="1066" y="1263"/>
                    </a:lnTo>
                    <a:lnTo>
                      <a:pt x="1066" y="1263"/>
                    </a:lnTo>
                    <a:lnTo>
                      <a:pt x="1066" y="1263"/>
                    </a:lnTo>
                    <a:lnTo>
                      <a:pt x="1066" y="1263"/>
                    </a:lnTo>
                    <a:lnTo>
                      <a:pt x="1068" y="1261"/>
                    </a:lnTo>
                    <a:lnTo>
                      <a:pt x="1068" y="1261"/>
                    </a:lnTo>
                    <a:lnTo>
                      <a:pt x="1128" y="1221"/>
                    </a:lnTo>
                    <a:lnTo>
                      <a:pt x="1128" y="1221"/>
                    </a:lnTo>
                    <a:lnTo>
                      <a:pt x="1128" y="1219"/>
                    </a:lnTo>
                    <a:lnTo>
                      <a:pt x="1128" y="1219"/>
                    </a:lnTo>
                    <a:lnTo>
                      <a:pt x="1130" y="1219"/>
                    </a:lnTo>
                    <a:lnTo>
                      <a:pt x="1130" y="1219"/>
                    </a:lnTo>
                    <a:lnTo>
                      <a:pt x="1192" y="1177"/>
                    </a:lnTo>
                    <a:lnTo>
                      <a:pt x="1192" y="1177"/>
                    </a:lnTo>
                    <a:lnTo>
                      <a:pt x="1192" y="1177"/>
                    </a:lnTo>
                    <a:lnTo>
                      <a:pt x="1192" y="1177"/>
                    </a:lnTo>
                    <a:lnTo>
                      <a:pt x="1256" y="1135"/>
                    </a:lnTo>
                    <a:lnTo>
                      <a:pt x="1256" y="1135"/>
                    </a:lnTo>
                    <a:lnTo>
                      <a:pt x="1258" y="1135"/>
                    </a:lnTo>
                    <a:lnTo>
                      <a:pt x="1258" y="1135"/>
                    </a:lnTo>
                    <a:lnTo>
                      <a:pt x="1324" y="1093"/>
                    </a:lnTo>
                    <a:lnTo>
                      <a:pt x="1324" y="1093"/>
                    </a:lnTo>
                    <a:lnTo>
                      <a:pt x="1396" y="1049"/>
                    </a:lnTo>
                    <a:lnTo>
                      <a:pt x="1396" y="1049"/>
                    </a:lnTo>
                    <a:lnTo>
                      <a:pt x="1396" y="1049"/>
                    </a:lnTo>
                    <a:lnTo>
                      <a:pt x="1396" y="1049"/>
                    </a:lnTo>
                    <a:lnTo>
                      <a:pt x="1468" y="1007"/>
                    </a:lnTo>
                    <a:lnTo>
                      <a:pt x="1468" y="1007"/>
                    </a:lnTo>
                    <a:lnTo>
                      <a:pt x="1468" y="1007"/>
                    </a:lnTo>
                    <a:lnTo>
                      <a:pt x="1468" y="1007"/>
                    </a:lnTo>
                    <a:lnTo>
                      <a:pt x="1538" y="967"/>
                    </a:lnTo>
                    <a:lnTo>
                      <a:pt x="1538" y="967"/>
                    </a:lnTo>
                    <a:lnTo>
                      <a:pt x="1538" y="967"/>
                    </a:lnTo>
                    <a:lnTo>
                      <a:pt x="1538" y="967"/>
                    </a:lnTo>
                    <a:lnTo>
                      <a:pt x="1542" y="965"/>
                    </a:lnTo>
                    <a:lnTo>
                      <a:pt x="1542" y="965"/>
                    </a:lnTo>
                    <a:lnTo>
                      <a:pt x="1610" y="929"/>
                    </a:lnTo>
                    <a:lnTo>
                      <a:pt x="1610" y="929"/>
                    </a:lnTo>
                    <a:lnTo>
                      <a:pt x="1614" y="927"/>
                    </a:lnTo>
                    <a:lnTo>
                      <a:pt x="1614" y="927"/>
                    </a:lnTo>
                    <a:lnTo>
                      <a:pt x="1680" y="893"/>
                    </a:lnTo>
                    <a:lnTo>
                      <a:pt x="1680" y="893"/>
                    </a:lnTo>
                    <a:lnTo>
                      <a:pt x="1684" y="891"/>
                    </a:lnTo>
                    <a:lnTo>
                      <a:pt x="1684" y="891"/>
                    </a:lnTo>
                    <a:lnTo>
                      <a:pt x="1750" y="859"/>
                    </a:lnTo>
                    <a:lnTo>
                      <a:pt x="1750" y="859"/>
                    </a:lnTo>
                    <a:lnTo>
                      <a:pt x="1752" y="859"/>
                    </a:lnTo>
                    <a:lnTo>
                      <a:pt x="1752" y="859"/>
                    </a:lnTo>
                    <a:lnTo>
                      <a:pt x="1754" y="857"/>
                    </a:lnTo>
                    <a:lnTo>
                      <a:pt x="1754" y="857"/>
                    </a:lnTo>
                    <a:lnTo>
                      <a:pt x="1820" y="827"/>
                    </a:lnTo>
                    <a:lnTo>
                      <a:pt x="1820" y="827"/>
                    </a:lnTo>
                    <a:lnTo>
                      <a:pt x="1822" y="825"/>
                    </a:lnTo>
                    <a:lnTo>
                      <a:pt x="1822" y="825"/>
                    </a:lnTo>
                    <a:lnTo>
                      <a:pt x="1890" y="795"/>
                    </a:lnTo>
                    <a:lnTo>
                      <a:pt x="1890" y="795"/>
                    </a:lnTo>
                    <a:lnTo>
                      <a:pt x="1890" y="795"/>
                    </a:lnTo>
                    <a:lnTo>
                      <a:pt x="1890" y="795"/>
                    </a:lnTo>
                    <a:lnTo>
                      <a:pt x="1922" y="781"/>
                    </a:lnTo>
                    <a:lnTo>
                      <a:pt x="1922" y="781"/>
                    </a:lnTo>
                    <a:lnTo>
                      <a:pt x="1924" y="781"/>
                    </a:lnTo>
                    <a:lnTo>
                      <a:pt x="1924" y="781"/>
                    </a:lnTo>
                    <a:lnTo>
                      <a:pt x="1956" y="767"/>
                    </a:lnTo>
                    <a:lnTo>
                      <a:pt x="1956" y="767"/>
                    </a:lnTo>
                    <a:lnTo>
                      <a:pt x="1956" y="767"/>
                    </a:lnTo>
                    <a:lnTo>
                      <a:pt x="1956" y="767"/>
                    </a:lnTo>
                    <a:lnTo>
                      <a:pt x="1986" y="755"/>
                    </a:lnTo>
                    <a:lnTo>
                      <a:pt x="1986" y="755"/>
                    </a:lnTo>
                    <a:lnTo>
                      <a:pt x="1990" y="753"/>
                    </a:lnTo>
                    <a:lnTo>
                      <a:pt x="1990" y="753"/>
                    </a:lnTo>
                    <a:lnTo>
                      <a:pt x="2018" y="741"/>
                    </a:lnTo>
                    <a:lnTo>
                      <a:pt x="2018" y="741"/>
                    </a:lnTo>
                    <a:lnTo>
                      <a:pt x="2022" y="741"/>
                    </a:lnTo>
                    <a:lnTo>
                      <a:pt x="2022" y="741"/>
                    </a:lnTo>
                    <a:lnTo>
                      <a:pt x="2050" y="729"/>
                    </a:lnTo>
                    <a:lnTo>
                      <a:pt x="2050" y="729"/>
                    </a:lnTo>
                    <a:lnTo>
                      <a:pt x="2054" y="729"/>
                    </a:lnTo>
                    <a:lnTo>
                      <a:pt x="2054" y="729"/>
                    </a:lnTo>
                    <a:lnTo>
                      <a:pt x="2080" y="719"/>
                    </a:lnTo>
                    <a:lnTo>
                      <a:pt x="2080" y="719"/>
                    </a:lnTo>
                    <a:lnTo>
                      <a:pt x="2082" y="717"/>
                    </a:lnTo>
                    <a:lnTo>
                      <a:pt x="2082" y="717"/>
                    </a:lnTo>
                    <a:lnTo>
                      <a:pt x="2086" y="717"/>
                    </a:lnTo>
                    <a:lnTo>
                      <a:pt x="2086" y="717"/>
                    </a:lnTo>
                    <a:lnTo>
                      <a:pt x="2112" y="707"/>
                    </a:lnTo>
                    <a:lnTo>
                      <a:pt x="2112" y="707"/>
                    </a:lnTo>
                    <a:lnTo>
                      <a:pt x="2116" y="705"/>
                    </a:lnTo>
                    <a:lnTo>
                      <a:pt x="2116" y="705"/>
                    </a:lnTo>
                    <a:lnTo>
                      <a:pt x="2142" y="697"/>
                    </a:lnTo>
                    <a:lnTo>
                      <a:pt x="2142" y="697"/>
                    </a:lnTo>
                    <a:lnTo>
                      <a:pt x="2146" y="695"/>
                    </a:lnTo>
                    <a:lnTo>
                      <a:pt x="2146" y="695"/>
                    </a:lnTo>
                    <a:lnTo>
                      <a:pt x="2172" y="687"/>
                    </a:lnTo>
                    <a:lnTo>
                      <a:pt x="2172" y="687"/>
                    </a:lnTo>
                    <a:lnTo>
                      <a:pt x="2176" y="685"/>
                    </a:lnTo>
                    <a:lnTo>
                      <a:pt x="2176" y="685"/>
                    </a:lnTo>
                    <a:lnTo>
                      <a:pt x="2178" y="685"/>
                    </a:lnTo>
                    <a:lnTo>
                      <a:pt x="2178" y="685"/>
                    </a:lnTo>
                    <a:lnTo>
                      <a:pt x="2202" y="677"/>
                    </a:lnTo>
                    <a:lnTo>
                      <a:pt x="2202" y="677"/>
                    </a:lnTo>
                    <a:lnTo>
                      <a:pt x="2208" y="675"/>
                    </a:lnTo>
                    <a:lnTo>
                      <a:pt x="2208" y="675"/>
                    </a:lnTo>
                    <a:lnTo>
                      <a:pt x="2232" y="669"/>
                    </a:lnTo>
                    <a:lnTo>
                      <a:pt x="2232" y="669"/>
                    </a:lnTo>
                    <a:lnTo>
                      <a:pt x="2232" y="669"/>
                    </a:lnTo>
                    <a:lnTo>
                      <a:pt x="2232" y="669"/>
                    </a:lnTo>
                    <a:lnTo>
                      <a:pt x="2236" y="667"/>
                    </a:lnTo>
                    <a:lnTo>
                      <a:pt x="2236" y="667"/>
                    </a:lnTo>
                    <a:lnTo>
                      <a:pt x="2260" y="659"/>
                    </a:lnTo>
                    <a:lnTo>
                      <a:pt x="2260" y="659"/>
                    </a:lnTo>
                    <a:lnTo>
                      <a:pt x="2262" y="659"/>
                    </a:lnTo>
                    <a:lnTo>
                      <a:pt x="2262" y="659"/>
                    </a:lnTo>
                    <a:lnTo>
                      <a:pt x="2264" y="659"/>
                    </a:lnTo>
                    <a:lnTo>
                      <a:pt x="2264" y="659"/>
                    </a:lnTo>
                    <a:lnTo>
                      <a:pt x="2290" y="651"/>
                    </a:lnTo>
                    <a:lnTo>
                      <a:pt x="2290" y="651"/>
                    </a:lnTo>
                    <a:lnTo>
                      <a:pt x="2292" y="651"/>
                    </a:lnTo>
                    <a:lnTo>
                      <a:pt x="2292" y="651"/>
                    </a:lnTo>
                    <a:lnTo>
                      <a:pt x="2316" y="645"/>
                    </a:lnTo>
                    <a:lnTo>
                      <a:pt x="2316" y="645"/>
                    </a:lnTo>
                    <a:lnTo>
                      <a:pt x="2320" y="643"/>
                    </a:lnTo>
                    <a:lnTo>
                      <a:pt x="2320" y="643"/>
                    </a:lnTo>
                    <a:lnTo>
                      <a:pt x="2344" y="637"/>
                    </a:lnTo>
                    <a:lnTo>
                      <a:pt x="2344" y="637"/>
                    </a:lnTo>
                    <a:lnTo>
                      <a:pt x="2348" y="637"/>
                    </a:lnTo>
                    <a:lnTo>
                      <a:pt x="2348" y="637"/>
                    </a:lnTo>
                    <a:lnTo>
                      <a:pt x="2372" y="631"/>
                    </a:lnTo>
                    <a:lnTo>
                      <a:pt x="2372" y="631"/>
                    </a:lnTo>
                    <a:lnTo>
                      <a:pt x="2374" y="631"/>
                    </a:lnTo>
                    <a:lnTo>
                      <a:pt x="2374" y="631"/>
                    </a:lnTo>
                    <a:lnTo>
                      <a:pt x="2396" y="625"/>
                    </a:lnTo>
                    <a:lnTo>
                      <a:pt x="2396" y="625"/>
                    </a:lnTo>
                    <a:lnTo>
                      <a:pt x="2398" y="625"/>
                    </a:lnTo>
                    <a:lnTo>
                      <a:pt x="2398" y="625"/>
                    </a:lnTo>
                    <a:lnTo>
                      <a:pt x="2420" y="621"/>
                    </a:lnTo>
                    <a:lnTo>
                      <a:pt x="2420" y="621"/>
                    </a:lnTo>
                    <a:lnTo>
                      <a:pt x="2424" y="619"/>
                    </a:lnTo>
                    <a:lnTo>
                      <a:pt x="2424" y="619"/>
                    </a:lnTo>
                    <a:lnTo>
                      <a:pt x="2444" y="615"/>
                    </a:lnTo>
                    <a:lnTo>
                      <a:pt x="2444" y="615"/>
                    </a:lnTo>
                    <a:lnTo>
                      <a:pt x="2448" y="615"/>
                    </a:lnTo>
                    <a:lnTo>
                      <a:pt x="2448" y="615"/>
                    </a:lnTo>
                    <a:lnTo>
                      <a:pt x="2468" y="611"/>
                    </a:lnTo>
                    <a:lnTo>
                      <a:pt x="2468" y="611"/>
                    </a:lnTo>
                    <a:lnTo>
                      <a:pt x="2474" y="611"/>
                    </a:lnTo>
                    <a:lnTo>
                      <a:pt x="2474" y="611"/>
                    </a:lnTo>
                    <a:lnTo>
                      <a:pt x="2492" y="607"/>
                    </a:lnTo>
                    <a:lnTo>
                      <a:pt x="2492" y="607"/>
                    </a:lnTo>
                    <a:lnTo>
                      <a:pt x="2498" y="607"/>
                    </a:lnTo>
                    <a:lnTo>
                      <a:pt x="2498" y="607"/>
                    </a:lnTo>
                    <a:lnTo>
                      <a:pt x="2512" y="605"/>
                    </a:lnTo>
                    <a:lnTo>
                      <a:pt x="2512" y="605"/>
                    </a:lnTo>
                    <a:lnTo>
                      <a:pt x="2518" y="605"/>
                    </a:lnTo>
                    <a:lnTo>
                      <a:pt x="2518" y="605"/>
                    </a:lnTo>
                    <a:lnTo>
                      <a:pt x="2536" y="601"/>
                    </a:lnTo>
                    <a:lnTo>
                      <a:pt x="2536" y="601"/>
                    </a:lnTo>
                    <a:lnTo>
                      <a:pt x="2542" y="601"/>
                    </a:lnTo>
                    <a:lnTo>
                      <a:pt x="2542" y="601"/>
                    </a:lnTo>
                    <a:lnTo>
                      <a:pt x="2558" y="599"/>
                    </a:lnTo>
                    <a:lnTo>
                      <a:pt x="2558" y="599"/>
                    </a:lnTo>
                    <a:lnTo>
                      <a:pt x="2560" y="599"/>
                    </a:lnTo>
                    <a:lnTo>
                      <a:pt x="2560" y="599"/>
                    </a:lnTo>
                    <a:lnTo>
                      <a:pt x="2578" y="599"/>
                    </a:lnTo>
                    <a:lnTo>
                      <a:pt x="2578" y="599"/>
                    </a:lnTo>
                    <a:lnTo>
                      <a:pt x="2584" y="597"/>
                    </a:lnTo>
                    <a:lnTo>
                      <a:pt x="2584" y="597"/>
                    </a:lnTo>
                    <a:lnTo>
                      <a:pt x="2600" y="597"/>
                    </a:lnTo>
                    <a:lnTo>
                      <a:pt x="2600" y="597"/>
                    </a:lnTo>
                    <a:lnTo>
                      <a:pt x="2604" y="597"/>
                    </a:lnTo>
                    <a:lnTo>
                      <a:pt x="2604" y="597"/>
                    </a:lnTo>
                    <a:lnTo>
                      <a:pt x="2618" y="597"/>
                    </a:lnTo>
                    <a:lnTo>
                      <a:pt x="2618" y="597"/>
                    </a:lnTo>
                    <a:lnTo>
                      <a:pt x="2622" y="597"/>
                    </a:lnTo>
                    <a:lnTo>
                      <a:pt x="2622" y="597"/>
                    </a:lnTo>
                    <a:lnTo>
                      <a:pt x="2638" y="597"/>
                    </a:lnTo>
                    <a:lnTo>
                      <a:pt x="2638" y="597"/>
                    </a:lnTo>
                    <a:lnTo>
                      <a:pt x="2642" y="597"/>
                    </a:lnTo>
                    <a:lnTo>
                      <a:pt x="2642" y="597"/>
                    </a:lnTo>
                    <a:lnTo>
                      <a:pt x="2658" y="597"/>
                    </a:lnTo>
                    <a:lnTo>
                      <a:pt x="2658" y="597"/>
                    </a:lnTo>
                    <a:lnTo>
                      <a:pt x="2660" y="597"/>
                    </a:lnTo>
                    <a:lnTo>
                      <a:pt x="2660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92" y="599"/>
                    </a:lnTo>
                    <a:lnTo>
                      <a:pt x="2692" y="599"/>
                    </a:lnTo>
                    <a:lnTo>
                      <a:pt x="2694" y="599"/>
                    </a:lnTo>
                    <a:lnTo>
                      <a:pt x="2694" y="599"/>
                    </a:lnTo>
                    <a:lnTo>
                      <a:pt x="2710" y="601"/>
                    </a:lnTo>
                    <a:lnTo>
                      <a:pt x="2710" y="601"/>
                    </a:lnTo>
                    <a:lnTo>
                      <a:pt x="2712" y="601"/>
                    </a:lnTo>
                    <a:lnTo>
                      <a:pt x="2712" y="601"/>
                    </a:lnTo>
                    <a:lnTo>
                      <a:pt x="2724" y="603"/>
                    </a:lnTo>
                    <a:lnTo>
                      <a:pt x="2724" y="603"/>
                    </a:lnTo>
                    <a:lnTo>
                      <a:pt x="2728" y="603"/>
                    </a:lnTo>
                    <a:lnTo>
                      <a:pt x="2728" y="603"/>
                    </a:lnTo>
                    <a:lnTo>
                      <a:pt x="2740" y="605"/>
                    </a:lnTo>
                    <a:lnTo>
                      <a:pt x="2740" y="605"/>
                    </a:lnTo>
                    <a:lnTo>
                      <a:pt x="2742" y="605"/>
                    </a:lnTo>
                    <a:lnTo>
                      <a:pt x="2742" y="605"/>
                    </a:lnTo>
                    <a:lnTo>
                      <a:pt x="2754" y="609"/>
                    </a:lnTo>
                    <a:lnTo>
                      <a:pt x="2754" y="609"/>
                    </a:lnTo>
                    <a:lnTo>
                      <a:pt x="2756" y="609"/>
                    </a:lnTo>
                    <a:lnTo>
                      <a:pt x="2756" y="609"/>
                    </a:lnTo>
                    <a:lnTo>
                      <a:pt x="2768" y="611"/>
                    </a:lnTo>
                    <a:lnTo>
                      <a:pt x="2768" y="611"/>
                    </a:lnTo>
                    <a:lnTo>
                      <a:pt x="2768" y="611"/>
                    </a:lnTo>
                    <a:lnTo>
                      <a:pt x="2768" y="611"/>
                    </a:lnTo>
                    <a:lnTo>
                      <a:pt x="2770" y="613"/>
                    </a:lnTo>
                    <a:lnTo>
                      <a:pt x="2770" y="613"/>
                    </a:lnTo>
                    <a:lnTo>
                      <a:pt x="2780" y="615"/>
                    </a:lnTo>
                    <a:lnTo>
                      <a:pt x="2780" y="615"/>
                    </a:lnTo>
                    <a:lnTo>
                      <a:pt x="2782" y="615"/>
                    </a:lnTo>
                    <a:lnTo>
                      <a:pt x="2782" y="615"/>
                    </a:lnTo>
                    <a:lnTo>
                      <a:pt x="2782" y="615"/>
                    </a:lnTo>
                    <a:lnTo>
                      <a:pt x="2782" y="615"/>
                    </a:lnTo>
                    <a:lnTo>
                      <a:pt x="2792" y="619"/>
                    </a:lnTo>
                    <a:lnTo>
                      <a:pt x="2792" y="619"/>
                    </a:lnTo>
                    <a:lnTo>
                      <a:pt x="2794" y="621"/>
                    </a:lnTo>
                    <a:lnTo>
                      <a:pt x="2794" y="621"/>
                    </a:lnTo>
                    <a:lnTo>
                      <a:pt x="2804" y="625"/>
                    </a:lnTo>
                    <a:lnTo>
                      <a:pt x="2804" y="625"/>
                    </a:lnTo>
                    <a:lnTo>
                      <a:pt x="2806" y="625"/>
                    </a:lnTo>
                    <a:lnTo>
                      <a:pt x="2806" y="625"/>
                    </a:lnTo>
                    <a:lnTo>
                      <a:pt x="2816" y="629"/>
                    </a:lnTo>
                    <a:lnTo>
                      <a:pt x="2816" y="629"/>
                    </a:lnTo>
                    <a:lnTo>
                      <a:pt x="2816" y="631"/>
                    </a:lnTo>
                    <a:lnTo>
                      <a:pt x="2816" y="631"/>
                    </a:lnTo>
                    <a:lnTo>
                      <a:pt x="2826" y="635"/>
                    </a:lnTo>
                    <a:lnTo>
                      <a:pt x="2826" y="635"/>
                    </a:lnTo>
                    <a:lnTo>
                      <a:pt x="2826" y="635"/>
                    </a:lnTo>
                    <a:lnTo>
                      <a:pt x="2826" y="635"/>
                    </a:lnTo>
                    <a:lnTo>
                      <a:pt x="2828" y="635"/>
                    </a:lnTo>
                    <a:lnTo>
                      <a:pt x="2828" y="635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46" y="647"/>
                    </a:lnTo>
                    <a:lnTo>
                      <a:pt x="2846" y="647"/>
                    </a:lnTo>
                    <a:lnTo>
                      <a:pt x="2846" y="649"/>
                    </a:lnTo>
                    <a:lnTo>
                      <a:pt x="2846" y="649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 dirty="0"/>
              </a:p>
            </p:txBody>
          </p:sp>
        </p:grp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20816838-B0DE-4351-B5C8-885D35F9CAA0}"/>
              </a:ext>
            </a:extLst>
          </p:cNvPr>
          <p:cNvSpPr/>
          <p:nvPr/>
        </p:nvSpPr>
        <p:spPr>
          <a:xfrm>
            <a:off x="0" y="1"/>
            <a:ext cx="179512" cy="861972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39BA4C5E-9346-449D-87A7-BDEC4A2014DF}"/>
              </a:ext>
            </a:extLst>
          </p:cNvPr>
          <p:cNvSpPr/>
          <p:nvPr/>
        </p:nvSpPr>
        <p:spPr>
          <a:xfrm>
            <a:off x="0" y="2"/>
            <a:ext cx="179512" cy="54867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8083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7A82EB6-E62E-4833-A038-BF0E57DE18DE}"/>
              </a:ext>
            </a:extLst>
          </p:cNvPr>
          <p:cNvSpPr/>
          <p:nvPr/>
        </p:nvSpPr>
        <p:spPr>
          <a:xfrm>
            <a:off x="0" y="6764114"/>
            <a:ext cx="9144000" cy="128051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4302218" y="6416054"/>
            <a:ext cx="539567" cy="486833"/>
          </a:xfr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1C146586-7EC2-481D-848F-8CE41EB2DE6C}" type="slidenum">
              <a:rPr lang="en-US" smtClean="0"/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93888"/>
            <a:ext cx="8424936" cy="76808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6" y="1028735"/>
            <a:ext cx="8424936" cy="5305847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A2B6C60-B097-41F9-8E59-1BD6F73E6EDD}"/>
              </a:ext>
            </a:extLst>
          </p:cNvPr>
          <p:cNvSpPr/>
          <p:nvPr/>
        </p:nvSpPr>
        <p:spPr>
          <a:xfrm>
            <a:off x="0" y="1"/>
            <a:ext cx="179512" cy="861972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4C15C4B-B092-4E30-BF9B-FAD6ACDABB6C}"/>
              </a:ext>
            </a:extLst>
          </p:cNvPr>
          <p:cNvSpPr/>
          <p:nvPr/>
        </p:nvSpPr>
        <p:spPr>
          <a:xfrm>
            <a:off x="0" y="2"/>
            <a:ext cx="179512" cy="54867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78496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7A82EB6-E62E-4833-A038-BF0E57DE18DE}"/>
              </a:ext>
            </a:extLst>
          </p:cNvPr>
          <p:cNvSpPr/>
          <p:nvPr/>
        </p:nvSpPr>
        <p:spPr>
          <a:xfrm>
            <a:off x="0" y="6764114"/>
            <a:ext cx="9144000" cy="128051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4302218" y="6416054"/>
            <a:ext cx="539567" cy="486833"/>
          </a:xfr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1C146586-7EC2-481D-848F-8CE41EB2DE6C}" type="slidenum">
              <a:rPr lang="en-US" smtClean="0"/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93888"/>
            <a:ext cx="8424936" cy="76808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6" y="1028735"/>
            <a:ext cx="8424936" cy="5305847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A2B6C60-B097-41F9-8E59-1BD6F73E6EDD}"/>
              </a:ext>
            </a:extLst>
          </p:cNvPr>
          <p:cNvSpPr/>
          <p:nvPr/>
        </p:nvSpPr>
        <p:spPr>
          <a:xfrm>
            <a:off x="0" y="1"/>
            <a:ext cx="179512" cy="861972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4C15C4B-B092-4E30-BF9B-FAD6ACDABB6C}"/>
              </a:ext>
            </a:extLst>
          </p:cNvPr>
          <p:cNvSpPr/>
          <p:nvPr/>
        </p:nvSpPr>
        <p:spPr>
          <a:xfrm>
            <a:off x="0" y="2"/>
            <a:ext cx="179512" cy="54867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287391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7A82EB6-E62E-4833-A038-BF0E57DE18DE}"/>
              </a:ext>
            </a:extLst>
          </p:cNvPr>
          <p:cNvSpPr/>
          <p:nvPr/>
        </p:nvSpPr>
        <p:spPr>
          <a:xfrm>
            <a:off x="0" y="6764114"/>
            <a:ext cx="9144000" cy="128051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4302218" y="6416054"/>
            <a:ext cx="539567" cy="486833"/>
          </a:xfr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1C146586-7EC2-481D-848F-8CE41EB2DE6C}" type="slidenum">
              <a:rPr lang="en-US" smtClean="0"/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93888"/>
            <a:ext cx="8424936" cy="76808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6" y="1028735"/>
            <a:ext cx="8424936" cy="5305847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A2B6C60-B097-41F9-8E59-1BD6F73E6EDD}"/>
              </a:ext>
            </a:extLst>
          </p:cNvPr>
          <p:cNvSpPr/>
          <p:nvPr/>
        </p:nvSpPr>
        <p:spPr>
          <a:xfrm>
            <a:off x="0" y="1"/>
            <a:ext cx="179512" cy="861972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4C15C4B-B092-4E30-BF9B-FAD6ACDABB6C}"/>
              </a:ext>
            </a:extLst>
          </p:cNvPr>
          <p:cNvSpPr/>
          <p:nvPr/>
        </p:nvSpPr>
        <p:spPr>
          <a:xfrm>
            <a:off x="0" y="2"/>
            <a:ext cx="179512" cy="54867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563988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7A82EB6-E62E-4833-A038-BF0E57DE18DE}"/>
              </a:ext>
            </a:extLst>
          </p:cNvPr>
          <p:cNvSpPr/>
          <p:nvPr/>
        </p:nvSpPr>
        <p:spPr>
          <a:xfrm>
            <a:off x="0" y="6764114"/>
            <a:ext cx="9144000" cy="128051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4302218" y="6416054"/>
            <a:ext cx="539567" cy="486833"/>
          </a:xfr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1C146586-7EC2-481D-848F-8CE41EB2DE6C}" type="slidenum">
              <a:rPr lang="en-US" smtClean="0"/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93888"/>
            <a:ext cx="8424936" cy="76808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6" y="1028735"/>
            <a:ext cx="8424936" cy="5305847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A2B6C60-B097-41F9-8E59-1BD6F73E6EDD}"/>
              </a:ext>
            </a:extLst>
          </p:cNvPr>
          <p:cNvSpPr/>
          <p:nvPr/>
        </p:nvSpPr>
        <p:spPr>
          <a:xfrm>
            <a:off x="0" y="1"/>
            <a:ext cx="179512" cy="861972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4C15C4B-B092-4E30-BF9B-FAD6ACDABB6C}"/>
              </a:ext>
            </a:extLst>
          </p:cNvPr>
          <p:cNvSpPr/>
          <p:nvPr/>
        </p:nvSpPr>
        <p:spPr>
          <a:xfrm>
            <a:off x="0" y="2"/>
            <a:ext cx="179512" cy="54867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132863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7A82EB6-E62E-4833-A038-BF0E57DE18DE}"/>
              </a:ext>
            </a:extLst>
          </p:cNvPr>
          <p:cNvSpPr/>
          <p:nvPr/>
        </p:nvSpPr>
        <p:spPr>
          <a:xfrm>
            <a:off x="0" y="6764114"/>
            <a:ext cx="9144000" cy="128051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4302218" y="6416054"/>
            <a:ext cx="539567" cy="486833"/>
          </a:xfr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1C146586-7EC2-481D-848F-8CE41EB2DE6C}" type="slidenum">
              <a:rPr lang="en-US" smtClean="0"/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93888"/>
            <a:ext cx="8424936" cy="76808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6" y="1028735"/>
            <a:ext cx="8424936" cy="5305847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A2B6C60-B097-41F9-8E59-1BD6F73E6EDD}"/>
              </a:ext>
            </a:extLst>
          </p:cNvPr>
          <p:cNvSpPr/>
          <p:nvPr/>
        </p:nvSpPr>
        <p:spPr>
          <a:xfrm>
            <a:off x="0" y="1"/>
            <a:ext cx="179512" cy="861972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4C15C4B-B092-4E30-BF9B-FAD6ACDABB6C}"/>
              </a:ext>
            </a:extLst>
          </p:cNvPr>
          <p:cNvSpPr/>
          <p:nvPr/>
        </p:nvSpPr>
        <p:spPr>
          <a:xfrm>
            <a:off x="0" y="2"/>
            <a:ext cx="179512" cy="54867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485145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7A82EB6-E62E-4833-A038-BF0E57DE18DE}"/>
              </a:ext>
            </a:extLst>
          </p:cNvPr>
          <p:cNvSpPr/>
          <p:nvPr/>
        </p:nvSpPr>
        <p:spPr>
          <a:xfrm>
            <a:off x="0" y="6764114"/>
            <a:ext cx="9144000" cy="128051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4302218" y="6416054"/>
            <a:ext cx="539567" cy="486833"/>
          </a:xfr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1C146586-7EC2-481D-848F-8CE41EB2DE6C}" type="slidenum">
              <a:rPr lang="en-US" smtClean="0"/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93888"/>
            <a:ext cx="8424936" cy="76808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6" y="1028735"/>
            <a:ext cx="8424936" cy="5305847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A2B6C60-B097-41F9-8E59-1BD6F73E6EDD}"/>
              </a:ext>
            </a:extLst>
          </p:cNvPr>
          <p:cNvSpPr/>
          <p:nvPr/>
        </p:nvSpPr>
        <p:spPr>
          <a:xfrm>
            <a:off x="0" y="1"/>
            <a:ext cx="179512" cy="861972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4C15C4B-B092-4E30-BF9B-FAD6ACDABB6C}"/>
              </a:ext>
            </a:extLst>
          </p:cNvPr>
          <p:cNvSpPr/>
          <p:nvPr/>
        </p:nvSpPr>
        <p:spPr>
          <a:xfrm>
            <a:off x="0" y="2"/>
            <a:ext cx="179512" cy="54867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352573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7A82EB6-E62E-4833-A038-BF0E57DE18DE}"/>
              </a:ext>
            </a:extLst>
          </p:cNvPr>
          <p:cNvSpPr/>
          <p:nvPr/>
        </p:nvSpPr>
        <p:spPr>
          <a:xfrm>
            <a:off x="0" y="6764114"/>
            <a:ext cx="9144000" cy="128051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4302218" y="6416054"/>
            <a:ext cx="539567" cy="486833"/>
          </a:xfr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1C146586-7EC2-481D-848F-8CE41EB2DE6C}" type="slidenum">
              <a:rPr lang="en-US" smtClean="0"/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93888"/>
            <a:ext cx="8424936" cy="76808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6" y="1028735"/>
            <a:ext cx="8424936" cy="5305847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A2B6C60-B097-41F9-8E59-1BD6F73E6EDD}"/>
              </a:ext>
            </a:extLst>
          </p:cNvPr>
          <p:cNvSpPr/>
          <p:nvPr/>
        </p:nvSpPr>
        <p:spPr>
          <a:xfrm>
            <a:off x="0" y="1"/>
            <a:ext cx="179512" cy="861972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4C15C4B-B092-4E30-BF9B-FAD6ACDABB6C}"/>
              </a:ext>
            </a:extLst>
          </p:cNvPr>
          <p:cNvSpPr/>
          <p:nvPr/>
        </p:nvSpPr>
        <p:spPr>
          <a:xfrm>
            <a:off x="0" y="2"/>
            <a:ext cx="179512" cy="54867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138343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7A82EB6-E62E-4833-A038-BF0E57DE18DE}"/>
              </a:ext>
            </a:extLst>
          </p:cNvPr>
          <p:cNvSpPr/>
          <p:nvPr/>
        </p:nvSpPr>
        <p:spPr>
          <a:xfrm>
            <a:off x="0" y="6764114"/>
            <a:ext cx="9144000" cy="128051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4302218" y="6416054"/>
            <a:ext cx="539567" cy="486833"/>
          </a:xfr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1C146586-7EC2-481D-848F-8CE41EB2DE6C}" type="slidenum">
              <a:rPr lang="en-US" smtClean="0"/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93888"/>
            <a:ext cx="8424936" cy="76808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6" y="1028735"/>
            <a:ext cx="8424936" cy="5305847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A2B6C60-B097-41F9-8E59-1BD6F73E6EDD}"/>
              </a:ext>
            </a:extLst>
          </p:cNvPr>
          <p:cNvSpPr/>
          <p:nvPr/>
        </p:nvSpPr>
        <p:spPr>
          <a:xfrm>
            <a:off x="0" y="1"/>
            <a:ext cx="179512" cy="861972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4C15C4B-B092-4E30-BF9B-FAD6ACDABB6C}"/>
              </a:ext>
            </a:extLst>
          </p:cNvPr>
          <p:cNvSpPr/>
          <p:nvPr/>
        </p:nvSpPr>
        <p:spPr>
          <a:xfrm>
            <a:off x="0" y="2"/>
            <a:ext cx="179512" cy="54867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234994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7A82EB6-E62E-4833-A038-BF0E57DE18DE}"/>
              </a:ext>
            </a:extLst>
          </p:cNvPr>
          <p:cNvSpPr/>
          <p:nvPr/>
        </p:nvSpPr>
        <p:spPr>
          <a:xfrm>
            <a:off x="0" y="6764114"/>
            <a:ext cx="9144000" cy="128051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4302218" y="6416054"/>
            <a:ext cx="539567" cy="486833"/>
          </a:xfr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1C146586-7EC2-481D-848F-8CE41EB2DE6C}" type="slidenum">
              <a:rPr lang="en-US" smtClean="0"/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93888"/>
            <a:ext cx="8424936" cy="76808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6" y="1028735"/>
            <a:ext cx="8424936" cy="5305847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A2B6C60-B097-41F9-8E59-1BD6F73E6EDD}"/>
              </a:ext>
            </a:extLst>
          </p:cNvPr>
          <p:cNvSpPr/>
          <p:nvPr/>
        </p:nvSpPr>
        <p:spPr>
          <a:xfrm>
            <a:off x="0" y="1"/>
            <a:ext cx="179512" cy="861972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4C15C4B-B092-4E30-BF9B-FAD6ACDABB6C}"/>
              </a:ext>
            </a:extLst>
          </p:cNvPr>
          <p:cNvSpPr/>
          <p:nvPr/>
        </p:nvSpPr>
        <p:spPr>
          <a:xfrm>
            <a:off x="0" y="2"/>
            <a:ext cx="179512" cy="54867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23462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5" name="Picture 17" descr="largepurplelogo-transparen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" y="12273"/>
            <a:ext cx="5857875" cy="5868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0" y="6646863"/>
            <a:ext cx="9144000" cy="21113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7" name="Picture 19" descr="iShare-stacked-whit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5575" y="2725738"/>
            <a:ext cx="3425825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919195"/>
            <a:ext cx="7772400" cy="1079293"/>
          </a:xfrm>
        </p:spPr>
        <p:txBody>
          <a:bodyPr>
            <a:normAutofit/>
          </a:bodyPr>
          <a:lstStyle>
            <a:lvl1pPr>
              <a:defRPr sz="3200" cap="all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740693"/>
            <a:ext cx="6400800" cy="987225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825531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7A82EB6-E62E-4833-A038-BF0E57DE18DE}"/>
              </a:ext>
            </a:extLst>
          </p:cNvPr>
          <p:cNvSpPr/>
          <p:nvPr/>
        </p:nvSpPr>
        <p:spPr>
          <a:xfrm>
            <a:off x="0" y="6764114"/>
            <a:ext cx="9144000" cy="128051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4302218" y="6416054"/>
            <a:ext cx="539567" cy="486833"/>
          </a:xfr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1C146586-7EC2-481D-848F-8CE41EB2DE6C}" type="slidenum">
              <a:rPr lang="en-US" smtClean="0"/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93888"/>
            <a:ext cx="8424936" cy="76808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6" y="1028735"/>
            <a:ext cx="8424936" cy="5305847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A2B6C60-B097-41F9-8E59-1BD6F73E6EDD}"/>
              </a:ext>
            </a:extLst>
          </p:cNvPr>
          <p:cNvSpPr/>
          <p:nvPr/>
        </p:nvSpPr>
        <p:spPr>
          <a:xfrm>
            <a:off x="0" y="1"/>
            <a:ext cx="179512" cy="861972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4C15C4B-B092-4E30-BF9B-FAD6ACDABB6C}"/>
              </a:ext>
            </a:extLst>
          </p:cNvPr>
          <p:cNvSpPr/>
          <p:nvPr/>
        </p:nvSpPr>
        <p:spPr>
          <a:xfrm>
            <a:off x="0" y="2"/>
            <a:ext cx="179512" cy="54867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686102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7A82EB6-E62E-4833-A038-BF0E57DE18DE}"/>
              </a:ext>
            </a:extLst>
          </p:cNvPr>
          <p:cNvSpPr/>
          <p:nvPr/>
        </p:nvSpPr>
        <p:spPr>
          <a:xfrm>
            <a:off x="0" y="6764114"/>
            <a:ext cx="9144000" cy="128051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4302218" y="6416054"/>
            <a:ext cx="539567" cy="486833"/>
          </a:xfr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1C146586-7EC2-481D-848F-8CE41EB2DE6C}" type="slidenum">
              <a:rPr lang="en-US" smtClean="0"/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93888"/>
            <a:ext cx="8424936" cy="76808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6" y="1028735"/>
            <a:ext cx="8424936" cy="5305847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A2B6C60-B097-41F9-8E59-1BD6F73E6EDD}"/>
              </a:ext>
            </a:extLst>
          </p:cNvPr>
          <p:cNvSpPr/>
          <p:nvPr/>
        </p:nvSpPr>
        <p:spPr>
          <a:xfrm>
            <a:off x="0" y="1"/>
            <a:ext cx="179512" cy="861972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4C15C4B-B092-4E30-BF9B-FAD6ACDABB6C}"/>
              </a:ext>
            </a:extLst>
          </p:cNvPr>
          <p:cNvSpPr/>
          <p:nvPr/>
        </p:nvSpPr>
        <p:spPr>
          <a:xfrm>
            <a:off x="0" y="2"/>
            <a:ext cx="179512" cy="54867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5716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7A82EB6-E62E-4833-A038-BF0E57DE18DE}"/>
              </a:ext>
            </a:extLst>
          </p:cNvPr>
          <p:cNvSpPr/>
          <p:nvPr/>
        </p:nvSpPr>
        <p:spPr>
          <a:xfrm>
            <a:off x="0" y="6764114"/>
            <a:ext cx="9144000" cy="128051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4302218" y="6416054"/>
            <a:ext cx="539567" cy="486833"/>
          </a:xfr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1C146586-7EC2-481D-848F-8CE41EB2DE6C}" type="slidenum">
              <a:rPr lang="en-US" smtClean="0"/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93888"/>
            <a:ext cx="8424936" cy="76808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6" y="1028735"/>
            <a:ext cx="8424936" cy="5305847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A2B6C60-B097-41F9-8E59-1BD6F73E6EDD}"/>
              </a:ext>
            </a:extLst>
          </p:cNvPr>
          <p:cNvSpPr/>
          <p:nvPr/>
        </p:nvSpPr>
        <p:spPr>
          <a:xfrm>
            <a:off x="0" y="1"/>
            <a:ext cx="179512" cy="861972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4C15C4B-B092-4E30-BF9B-FAD6ACDABB6C}"/>
              </a:ext>
            </a:extLst>
          </p:cNvPr>
          <p:cNvSpPr/>
          <p:nvPr/>
        </p:nvSpPr>
        <p:spPr>
          <a:xfrm>
            <a:off x="0" y="2"/>
            <a:ext cx="179512" cy="54867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299867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7A82EB6-E62E-4833-A038-BF0E57DE18DE}"/>
              </a:ext>
            </a:extLst>
          </p:cNvPr>
          <p:cNvSpPr/>
          <p:nvPr/>
        </p:nvSpPr>
        <p:spPr>
          <a:xfrm>
            <a:off x="0" y="6764114"/>
            <a:ext cx="9144000" cy="128051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4302218" y="6416054"/>
            <a:ext cx="539567" cy="486833"/>
          </a:xfr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1C146586-7EC2-481D-848F-8CE41EB2DE6C}" type="slidenum">
              <a:rPr lang="en-US" smtClean="0"/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93888"/>
            <a:ext cx="8424936" cy="76808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6" y="1028735"/>
            <a:ext cx="8424936" cy="5305847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A2B6C60-B097-41F9-8E59-1BD6F73E6EDD}"/>
              </a:ext>
            </a:extLst>
          </p:cNvPr>
          <p:cNvSpPr/>
          <p:nvPr/>
        </p:nvSpPr>
        <p:spPr>
          <a:xfrm>
            <a:off x="0" y="1"/>
            <a:ext cx="179512" cy="861972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4C15C4B-B092-4E30-BF9B-FAD6ACDABB6C}"/>
              </a:ext>
            </a:extLst>
          </p:cNvPr>
          <p:cNvSpPr/>
          <p:nvPr/>
        </p:nvSpPr>
        <p:spPr>
          <a:xfrm>
            <a:off x="0" y="2"/>
            <a:ext cx="179512" cy="54867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36672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7A82EB6-E62E-4833-A038-BF0E57DE18DE}"/>
              </a:ext>
            </a:extLst>
          </p:cNvPr>
          <p:cNvSpPr/>
          <p:nvPr/>
        </p:nvSpPr>
        <p:spPr>
          <a:xfrm>
            <a:off x="0" y="6764114"/>
            <a:ext cx="9144000" cy="128051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4302218" y="6416054"/>
            <a:ext cx="539567" cy="486833"/>
          </a:xfr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1C146586-7EC2-481D-848F-8CE41EB2DE6C}" type="slidenum">
              <a:rPr lang="en-US" smtClean="0"/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93888"/>
            <a:ext cx="8424936" cy="76808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6" y="1028735"/>
            <a:ext cx="8424936" cy="5305847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A2B6C60-B097-41F9-8E59-1BD6F73E6EDD}"/>
              </a:ext>
            </a:extLst>
          </p:cNvPr>
          <p:cNvSpPr/>
          <p:nvPr/>
        </p:nvSpPr>
        <p:spPr>
          <a:xfrm>
            <a:off x="0" y="1"/>
            <a:ext cx="179512" cy="861972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4C15C4B-B092-4E30-BF9B-FAD6ACDABB6C}"/>
              </a:ext>
            </a:extLst>
          </p:cNvPr>
          <p:cNvSpPr/>
          <p:nvPr/>
        </p:nvSpPr>
        <p:spPr>
          <a:xfrm>
            <a:off x="0" y="2"/>
            <a:ext cx="179512" cy="54867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822875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7A82EB6-E62E-4833-A038-BF0E57DE18DE}"/>
              </a:ext>
            </a:extLst>
          </p:cNvPr>
          <p:cNvSpPr/>
          <p:nvPr/>
        </p:nvSpPr>
        <p:spPr>
          <a:xfrm>
            <a:off x="0" y="6764114"/>
            <a:ext cx="9144000" cy="128051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4302218" y="6416054"/>
            <a:ext cx="539567" cy="486833"/>
          </a:xfr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1C146586-7EC2-481D-848F-8CE41EB2DE6C}" type="slidenum">
              <a:rPr lang="en-US" smtClean="0"/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93888"/>
            <a:ext cx="8424936" cy="76808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6" y="1028735"/>
            <a:ext cx="8424936" cy="5305847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A2B6C60-B097-41F9-8E59-1BD6F73E6EDD}"/>
              </a:ext>
            </a:extLst>
          </p:cNvPr>
          <p:cNvSpPr/>
          <p:nvPr/>
        </p:nvSpPr>
        <p:spPr>
          <a:xfrm>
            <a:off x="0" y="1"/>
            <a:ext cx="179512" cy="861972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4C15C4B-B092-4E30-BF9B-FAD6ACDABB6C}"/>
              </a:ext>
            </a:extLst>
          </p:cNvPr>
          <p:cNvSpPr/>
          <p:nvPr/>
        </p:nvSpPr>
        <p:spPr>
          <a:xfrm>
            <a:off x="0" y="2"/>
            <a:ext cx="179512" cy="54867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109469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7A82EB6-E62E-4833-A038-BF0E57DE18DE}"/>
              </a:ext>
            </a:extLst>
          </p:cNvPr>
          <p:cNvSpPr/>
          <p:nvPr/>
        </p:nvSpPr>
        <p:spPr>
          <a:xfrm>
            <a:off x="0" y="6764114"/>
            <a:ext cx="9144000" cy="128051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4302218" y="6416054"/>
            <a:ext cx="539567" cy="486833"/>
          </a:xfr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1C146586-7EC2-481D-848F-8CE41EB2DE6C}" type="slidenum">
              <a:rPr lang="en-US" smtClean="0"/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93888"/>
            <a:ext cx="8424936" cy="76808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6" y="1028735"/>
            <a:ext cx="8424936" cy="5305847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A2B6C60-B097-41F9-8E59-1BD6F73E6EDD}"/>
              </a:ext>
            </a:extLst>
          </p:cNvPr>
          <p:cNvSpPr/>
          <p:nvPr/>
        </p:nvSpPr>
        <p:spPr>
          <a:xfrm>
            <a:off x="0" y="1"/>
            <a:ext cx="179512" cy="861972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4C15C4B-B092-4E30-BF9B-FAD6ACDABB6C}"/>
              </a:ext>
            </a:extLst>
          </p:cNvPr>
          <p:cNvSpPr/>
          <p:nvPr/>
        </p:nvSpPr>
        <p:spPr>
          <a:xfrm>
            <a:off x="0" y="2"/>
            <a:ext cx="179512" cy="54867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682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5" name="Picture 17" descr="largepurplelogo-transparen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790" y="-19538"/>
            <a:ext cx="5857875" cy="5868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0" y="6646863"/>
            <a:ext cx="9144000" cy="21113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7" name="Picture 19" descr="CollectionsManagement-stacked-whit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00" y="2882900"/>
            <a:ext cx="8509000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919195"/>
            <a:ext cx="7772400" cy="1079293"/>
          </a:xfrm>
        </p:spPr>
        <p:txBody>
          <a:bodyPr>
            <a:normAutofit/>
          </a:bodyPr>
          <a:lstStyle>
            <a:lvl1pPr>
              <a:defRPr sz="3200" cap="all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740693"/>
            <a:ext cx="6400800" cy="987225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76663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5" name="Picture 17" descr="largepurplelogo-transparen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4" y="12991"/>
            <a:ext cx="5857875" cy="5868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0" y="6646863"/>
            <a:ext cx="9144000" cy="21113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7" name="Picture 19" descr="DigitalCollections-stacked-whit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792413"/>
            <a:ext cx="7162800" cy="1036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919195"/>
            <a:ext cx="7772400" cy="1079293"/>
          </a:xfrm>
        </p:spPr>
        <p:txBody>
          <a:bodyPr>
            <a:normAutofit/>
          </a:bodyPr>
          <a:lstStyle>
            <a:lvl1pPr>
              <a:defRPr sz="3200" cap="all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740693"/>
            <a:ext cx="6400800" cy="987225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62886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5" name="Picture 17" descr="largepurplelogo-transparen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" y="22042"/>
            <a:ext cx="5857875" cy="5868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0" y="6646863"/>
            <a:ext cx="9144000" cy="21113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919195"/>
            <a:ext cx="7772400" cy="1079293"/>
          </a:xfrm>
        </p:spPr>
        <p:txBody>
          <a:bodyPr>
            <a:normAutofit/>
          </a:bodyPr>
          <a:lstStyle>
            <a:lvl1pPr>
              <a:defRPr sz="3200" cap="all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740693"/>
            <a:ext cx="6400800" cy="987225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1406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9525"/>
            <a:ext cx="9144000" cy="381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 </a:t>
            </a:r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230415" y="-94785"/>
            <a:ext cx="8229600" cy="602796"/>
          </a:xfrm>
        </p:spPr>
        <p:txBody>
          <a:bodyPr>
            <a:normAutofit/>
          </a:bodyPr>
          <a:lstStyle>
            <a:lvl1pPr>
              <a:defRPr sz="1600" cap="all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5"/>
          <p:cNvSpPr>
            <a:spLocks noGrp="1"/>
          </p:cNvSpPr>
          <p:nvPr>
            <p:ph sz="quarter" idx="10"/>
          </p:nvPr>
        </p:nvSpPr>
        <p:spPr>
          <a:xfrm>
            <a:off x="230187" y="634995"/>
            <a:ext cx="4226357" cy="48609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Content Placeholder 9"/>
          <p:cNvSpPr>
            <a:spLocks noGrp="1"/>
          </p:cNvSpPr>
          <p:nvPr>
            <p:ph sz="quarter" idx="11"/>
          </p:nvPr>
        </p:nvSpPr>
        <p:spPr>
          <a:xfrm>
            <a:off x="4572000" y="634995"/>
            <a:ext cx="4283075" cy="48609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230188" y="5599113"/>
            <a:ext cx="8624887" cy="635000"/>
          </a:xfrm>
        </p:spPr>
        <p:txBody>
          <a:bodyPr/>
          <a:lstStyle>
            <a:lvl1pPr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3184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5621338" cy="641508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 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848927" y="273050"/>
            <a:ext cx="3008313" cy="67367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75216" y="273050"/>
            <a:ext cx="4888345" cy="5853113"/>
          </a:xfrm>
        </p:spPr>
        <p:txBody>
          <a:bodyPr/>
          <a:lstStyle>
            <a:lvl1pPr>
              <a:defRPr sz="2600" b="0" i="0" cap="all">
                <a:solidFill>
                  <a:schemeClr val="bg2"/>
                </a:solidFill>
                <a:latin typeface="+mj-lt"/>
              </a:defRPr>
            </a:lvl1pPr>
            <a:lvl2pPr marL="0" indent="0">
              <a:buFontTx/>
              <a:buNone/>
              <a:defRPr sz="1600" b="0" i="0">
                <a:solidFill>
                  <a:schemeClr val="bg2"/>
                </a:solidFill>
                <a:latin typeface="+mj-lt"/>
              </a:defRPr>
            </a:lvl2pPr>
            <a:lvl3pPr marL="228600" indent="0">
              <a:spcBef>
                <a:spcPts val="500"/>
              </a:spcBef>
              <a:buFontTx/>
              <a:buNone/>
              <a:defRPr sz="1200" b="0" i="0">
                <a:solidFill>
                  <a:schemeClr val="bg2"/>
                </a:solidFill>
                <a:latin typeface="+mj-lt"/>
              </a:defRPr>
            </a:lvl3pPr>
            <a:lvl4pPr>
              <a:defRPr sz="2000" b="0" i="0">
                <a:latin typeface="+mj-lt"/>
              </a:defRPr>
            </a:lvl4pPr>
            <a:lvl5pPr>
              <a:defRPr sz="2000" b="0" i="0">
                <a:latin typeface="+mj-lt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5848927" y="1054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110835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7250113" cy="641508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 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493164" cy="683635"/>
          </a:xfrm>
        </p:spPr>
        <p:txBody>
          <a:bodyPr>
            <a:normAutofit/>
          </a:bodyPr>
          <a:lstStyle>
            <a:lvl1pPr algn="l">
              <a:defRPr sz="2400" b="0" i="0" cap="all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457200" y="1154546"/>
            <a:ext cx="6492875" cy="490653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7331075" y="0"/>
            <a:ext cx="1812925" cy="1639888"/>
          </a:xfrm>
        </p:spPr>
        <p:txBody>
          <a:bodyPr rtlCol="0">
            <a:normAutofit/>
          </a:bodyPr>
          <a:lstStyle/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7" name="Picture Placeholder 14"/>
          <p:cNvSpPr>
            <a:spLocks noGrp="1"/>
          </p:cNvSpPr>
          <p:nvPr>
            <p:ph type="pic" sz="quarter" idx="12"/>
          </p:nvPr>
        </p:nvSpPr>
        <p:spPr>
          <a:xfrm>
            <a:off x="7331075" y="1708440"/>
            <a:ext cx="1812925" cy="2332038"/>
          </a:xfrm>
        </p:spPr>
        <p:txBody>
          <a:bodyPr rtlCol="0">
            <a:normAutofit/>
          </a:bodyPr>
          <a:lstStyle/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8" name="Picture Placeholder 16"/>
          <p:cNvSpPr>
            <a:spLocks noGrp="1"/>
          </p:cNvSpPr>
          <p:nvPr>
            <p:ph type="pic" sz="quarter" idx="13"/>
          </p:nvPr>
        </p:nvSpPr>
        <p:spPr>
          <a:xfrm>
            <a:off x="7331075" y="4122305"/>
            <a:ext cx="1812925" cy="2281238"/>
          </a:xfrm>
        </p:spPr>
        <p:txBody>
          <a:bodyPr rtlCol="0">
            <a:normAutofit/>
          </a:bodyPr>
          <a:lstStyle/>
          <a:p>
            <a:pPr lvl="0"/>
            <a:r>
              <a:rPr lang="en-US" noProof="0" dirty="0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3254244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1028" name="Group 7"/>
          <p:cNvGrpSpPr>
            <a:grpSpLocks/>
          </p:cNvGrpSpPr>
          <p:nvPr/>
        </p:nvGrpSpPr>
        <p:grpSpPr bwMode="auto">
          <a:xfrm>
            <a:off x="1" y="6450775"/>
            <a:ext cx="9152952" cy="415057"/>
            <a:chOff x="126124" y="6360379"/>
            <a:chExt cx="9091992" cy="504457"/>
          </a:xfrm>
        </p:grpSpPr>
        <p:sp>
          <p:nvSpPr>
            <p:cNvPr id="9" name="Rectangle 8"/>
            <p:cNvSpPr/>
            <p:nvPr userDrawn="1"/>
          </p:nvSpPr>
          <p:spPr>
            <a:xfrm>
              <a:off x="126124" y="6363184"/>
              <a:ext cx="8680743" cy="50165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grpSp>
          <p:nvGrpSpPr>
            <p:cNvPr id="1031" name="Group 9"/>
            <p:cNvGrpSpPr>
              <a:grpSpLocks/>
            </p:cNvGrpSpPr>
            <p:nvPr/>
          </p:nvGrpSpPr>
          <p:grpSpPr bwMode="auto">
            <a:xfrm>
              <a:off x="8817821" y="6360379"/>
              <a:ext cx="400295" cy="501650"/>
              <a:chOff x="-682839" y="6360379"/>
              <a:chExt cx="8484472" cy="501650"/>
            </a:xfrm>
          </p:grpSpPr>
          <p:sp>
            <p:nvSpPr>
              <p:cNvPr id="11" name="Rectangle 10"/>
              <p:cNvSpPr/>
              <p:nvPr/>
            </p:nvSpPr>
            <p:spPr>
              <a:xfrm>
                <a:off x="6321173" y="6360379"/>
                <a:ext cx="1480460" cy="50165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4572123" y="6360379"/>
                <a:ext cx="1480439" cy="50165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2789407" y="6360379"/>
                <a:ext cx="1514105" cy="50165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1040335" y="6360379"/>
                <a:ext cx="1480460" cy="50165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-682839" y="6360379"/>
                <a:ext cx="1480439" cy="50165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</p:grp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  <p:sldLayoutId id="2147483710" r:id="rId13"/>
    <p:sldLayoutId id="2147483711" r:id="rId14"/>
    <p:sldLayoutId id="2147483712" r:id="rId15"/>
    <p:sldLayoutId id="2147483713" r:id="rId16"/>
    <p:sldLayoutId id="2147483714" r:id="rId17"/>
    <p:sldLayoutId id="2147483715" r:id="rId18"/>
    <p:sldLayoutId id="2147483697" r:id="rId19"/>
    <p:sldLayoutId id="2147483716" r:id="rId20"/>
    <p:sldLayoutId id="2147483721" r:id="rId21"/>
    <p:sldLayoutId id="2147483722" r:id="rId22"/>
    <p:sldLayoutId id="2147483725" r:id="rId23"/>
    <p:sldLayoutId id="2147483726" r:id="rId24"/>
    <p:sldLayoutId id="2147483727" r:id="rId25"/>
    <p:sldLayoutId id="2147483728" r:id="rId26"/>
    <p:sldLayoutId id="2147483729" r:id="rId27"/>
    <p:sldLayoutId id="2147483731" r:id="rId28"/>
    <p:sldLayoutId id="2147483733" r:id="rId29"/>
    <p:sldLayoutId id="2147483734" r:id="rId30"/>
    <p:sldLayoutId id="2147483735" r:id="rId31"/>
    <p:sldLayoutId id="2147483736" r:id="rId32"/>
    <p:sldLayoutId id="2147483738" r:id="rId33"/>
    <p:sldLayoutId id="2147483739" r:id="rId34"/>
    <p:sldLayoutId id="2147483740" r:id="rId35"/>
    <p:sldLayoutId id="2147483741" r:id="rId36"/>
  </p:sldLayoutIdLst>
  <p:hf sldNum="0" hdr="0" ft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algn="l" defTabSz="457200" rtl="0" eaLnBrk="1" fontAlgn="base" hangingPunct="1">
        <a:spcBef>
          <a:spcPct val="20000"/>
        </a:spcBef>
        <a:spcAft>
          <a:spcPct val="0"/>
        </a:spcAft>
        <a:defRPr sz="25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2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9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4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arli.illinois.edu/products-services/i-share/electronic-res-man/ebscohost-parser-changes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clc.org/bibformats/en/input.html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ala.org/alcts/sites/ala.org.alcts/files/content/resources/org/cat/differences07.pdf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0CB8F6A4-FCF0-A447-9F59-512B1DA3CA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415" y="-94785"/>
            <a:ext cx="8386460" cy="602796"/>
          </a:xfrm>
        </p:spPr>
        <p:txBody>
          <a:bodyPr/>
          <a:lstStyle/>
          <a:p>
            <a:r>
              <a:rPr lang="en-US" dirty="0"/>
              <a:t>I-Share Alma Primo VE Office hours will start shortly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8D77F3D4-63D5-E741-8320-25D81CE9C8AB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572000" y="634995"/>
            <a:ext cx="4283075" cy="5744290"/>
          </a:xfrm>
        </p:spPr>
        <p:txBody>
          <a:bodyPr/>
          <a:lstStyle/>
          <a:p>
            <a:r>
              <a:rPr lang="en-US" sz="2400" i="1" dirty="0">
                <a:latin typeface="+mj-lt"/>
              </a:rPr>
              <a:t>Welcome!</a:t>
            </a:r>
          </a:p>
          <a:p>
            <a:endParaRPr lang="en-US" sz="2400" i="1" dirty="0">
              <a:latin typeface="+mj-lt"/>
            </a:endParaRPr>
          </a:p>
          <a:p>
            <a:r>
              <a:rPr lang="en-US" sz="2000" dirty="0">
                <a:latin typeface="+mj-lt"/>
              </a:rPr>
              <a:t>Office Hours will start at 2pm and run until 3pm.</a:t>
            </a:r>
            <a:br>
              <a:rPr lang="en-US" sz="2000" dirty="0">
                <a:latin typeface="+mj-lt"/>
              </a:rPr>
            </a:br>
            <a:br>
              <a:rPr lang="en-US" sz="2000" dirty="0">
                <a:latin typeface="+mj-lt"/>
              </a:rPr>
            </a:br>
            <a:r>
              <a:rPr lang="en-US" sz="2000" dirty="0">
                <a:latin typeface="+mj-lt"/>
              </a:rPr>
              <a:t>Please mute your microphone.</a:t>
            </a:r>
            <a:br>
              <a:rPr lang="en-US" sz="2000" dirty="0">
                <a:latin typeface="+mj-lt"/>
              </a:rPr>
            </a:br>
            <a:br>
              <a:rPr lang="en-US" sz="2000" dirty="0">
                <a:latin typeface="+mj-lt"/>
              </a:rPr>
            </a:br>
            <a:r>
              <a:rPr lang="en-US" sz="2000" dirty="0">
                <a:latin typeface="+mj-lt"/>
              </a:rPr>
              <a:t>As time permits, we will respond to questions typed in the chat box, and offline afterwards, as needed.</a:t>
            </a:r>
            <a:br>
              <a:rPr lang="en-US" sz="2000" dirty="0">
                <a:latin typeface="+mj-lt"/>
              </a:rPr>
            </a:br>
            <a:endParaRPr lang="en-US" sz="2000" dirty="0">
              <a:latin typeface="+mj-lt"/>
            </a:endParaRPr>
          </a:p>
          <a:p>
            <a:r>
              <a:rPr lang="en-US" sz="2000" dirty="0">
                <a:latin typeface="+mj-lt"/>
              </a:rPr>
              <a:t>This session will be recorded and made available on the CARLI website both as PDF slides and as a recording, with live links to all referenced resources.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3D2CA1F-992B-4E4D-BBA1-8563B7B3E1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666" y="937515"/>
            <a:ext cx="4019708" cy="1590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3186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0415" y="-94785"/>
            <a:ext cx="8229600" cy="602796"/>
          </a:xfrm>
        </p:spPr>
        <p:txBody>
          <a:bodyPr/>
          <a:lstStyle/>
          <a:p>
            <a:r>
              <a:rPr lang="en-US" dirty="0"/>
              <a:t>Merging Records, Revisited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3105F55-B2CD-4128-9A66-80FC7B7A4AC6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361740" y="508011"/>
            <a:ext cx="8551845" cy="5531047"/>
          </a:xfrm>
          <a:prstGeom prst="rect">
            <a:avLst/>
          </a:prstGeom>
        </p:spPr>
        <p:txBody>
          <a:bodyPr/>
          <a:lstStyle/>
          <a:p>
            <a:pPr marL="571500" lvl="1" indent="-342900">
              <a:buFont typeface="Arial" panose="020B0604020202020204" pitchFamily="34" charset="0"/>
              <a:buChar char="•"/>
            </a:pPr>
            <a:r>
              <a:rPr lang="en-US" sz="2200" dirty="0">
                <a:latin typeface="+mj-lt"/>
                <a:ea typeface="+mn-lt"/>
                <a:cs typeface="+mn-lt"/>
              </a:rPr>
              <a:t>Merge Records and Combine Inventory</a:t>
            </a:r>
          </a:p>
          <a:p>
            <a:pPr marL="971550" lvl="2" indent="-342900"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  <a:ea typeface="+mn-lt"/>
                <a:cs typeface="+mn-lt"/>
              </a:rPr>
              <a:t>CARLI emphasizes use of metadata editor for merge tasks</a:t>
            </a:r>
          </a:p>
          <a:p>
            <a:pPr marL="571500" lvl="1" indent="-342900"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  <a:ea typeface="+mn-lt"/>
                <a:cs typeface="+mn-lt"/>
              </a:rPr>
              <a:t>Merge process requires that records have inventory </a:t>
            </a:r>
            <a:r>
              <a:rPr lang="en-US" b="1" dirty="0">
                <a:latin typeface="+mj-lt"/>
                <a:ea typeface="+mn-lt"/>
                <a:cs typeface="+mn-lt"/>
              </a:rPr>
              <a:t>and </a:t>
            </a:r>
            <a:r>
              <a:rPr lang="en-US" dirty="0">
                <a:latin typeface="+mj-lt"/>
                <a:ea typeface="+mn-lt"/>
                <a:cs typeface="+mn-lt"/>
              </a:rPr>
              <a:t>exist in same zone</a:t>
            </a:r>
          </a:p>
          <a:p>
            <a:pPr marL="971550" lvl="2" indent="-342900"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  <a:ea typeface="+mn-lt"/>
                <a:cs typeface="+mn-lt"/>
              </a:rPr>
              <a:t>IZ to IZ, or NZ to NZ</a:t>
            </a:r>
          </a:p>
          <a:p>
            <a:pPr marL="971550" lvl="2" indent="-342900"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  <a:ea typeface="+mn-lt"/>
                <a:cs typeface="+mn-lt"/>
              </a:rPr>
              <a:t>CZ records cannot be merged</a:t>
            </a:r>
          </a:p>
          <a:p>
            <a:pPr marL="971550" lvl="2" indent="-342900"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  <a:ea typeface="+mn-lt"/>
                <a:cs typeface="+mn-lt"/>
              </a:rPr>
              <a:t>If one of the records has no inventory, DELETE it instead</a:t>
            </a:r>
          </a:p>
          <a:p>
            <a:pPr marL="571500" lvl="1" indent="-342900"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  <a:ea typeface="+mn-lt"/>
                <a:cs typeface="+mn-lt"/>
              </a:rPr>
              <a:t>MDE merge process works on only two records at a time</a:t>
            </a:r>
          </a:p>
          <a:p>
            <a:pPr marL="571500" lvl="1" indent="-342900"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  <a:ea typeface="+mn-lt"/>
                <a:cs typeface="+mn-lt"/>
              </a:rPr>
              <a:t>NZ merges affect every library using the bib</a:t>
            </a:r>
            <a:endParaRPr lang="en-US" b="1" i="1" dirty="0">
              <a:latin typeface="+mj-lt"/>
              <a:ea typeface="+mn-lt"/>
              <a:cs typeface="+mn-lt"/>
            </a:endParaRPr>
          </a:p>
          <a:p>
            <a:pPr marL="571500" lvl="1" indent="-342900"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  <a:ea typeface="+mn-lt"/>
                <a:cs typeface="+mn-lt"/>
              </a:rPr>
              <a:t>CARLI has IHLS catalogers to assist through June 2022</a:t>
            </a:r>
          </a:p>
          <a:p>
            <a:pPr marL="571500" lvl="1" indent="-342900">
              <a:buFont typeface="Arial" panose="020B0604020202020204" pitchFamily="34" charset="0"/>
              <a:buChar char="•"/>
            </a:pPr>
            <a:endParaRPr lang="en-US" dirty="0">
              <a:latin typeface="+mj-lt"/>
              <a:ea typeface="+mn-lt"/>
              <a:cs typeface="+mn-lt"/>
            </a:endParaRPr>
          </a:p>
          <a:p>
            <a:pPr marL="228600" lvl="1" indent="0">
              <a:buNone/>
            </a:pPr>
            <a:r>
              <a:rPr lang="en-US" b="1" i="1" dirty="0">
                <a:latin typeface="+mj-lt"/>
                <a:ea typeface="+mn-lt"/>
                <a:cs typeface="+mn-lt"/>
              </a:rPr>
              <a:t>Goal of Forum: Discuss desired outcomes and best practices to reduce current amount </a:t>
            </a:r>
            <a:r>
              <a:rPr lang="en-US" b="1" i="1">
                <a:latin typeface="+mj-lt"/>
                <a:ea typeface="+mn-lt"/>
                <a:cs typeface="+mn-lt"/>
              </a:rPr>
              <a:t>of duplication.</a:t>
            </a:r>
          </a:p>
        </p:txBody>
      </p:sp>
    </p:spTree>
    <p:extLst>
      <p:ext uri="{BB962C8B-B14F-4D97-AF65-F5344CB8AC3E}">
        <p14:creationId xmlns:p14="http://schemas.microsoft.com/office/powerpoint/2010/main" val="25159479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Now</a:t>
            </a:r>
            <a:r>
              <a:rPr lang="en-US"/>
              <a:t>, Your Questions</a:t>
            </a:r>
            <a:endParaRPr lang="en-US" dirty="0"/>
          </a:p>
        </p:txBody>
      </p:sp>
      <p:sp>
        <p:nvSpPr>
          <p:cNvPr id="4" name="Chart Placeholder 3"/>
          <p:cNvSpPr>
            <a:spLocks noGrp="1"/>
          </p:cNvSpPr>
          <p:nvPr>
            <p:ph type="chart" sz="quarter" idx="10"/>
          </p:nvPr>
        </p:nvSpPr>
        <p:spPr/>
      </p:sp>
      <p:pic>
        <p:nvPicPr>
          <p:cNvPr id="2052" name="Picture 4" descr="Question Mark Illustra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87447"/>
            <a:ext cx="9114757" cy="604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71309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0415" y="-94785"/>
            <a:ext cx="8229600" cy="602796"/>
          </a:xfrm>
        </p:spPr>
        <p:txBody>
          <a:bodyPr wrap="square" anchor="ctr">
            <a:normAutofit/>
          </a:bodyPr>
          <a:lstStyle/>
          <a:p>
            <a:r>
              <a:rPr lang="en-US" b="1" dirty="0"/>
              <a:t>I-Share Alma Primo VE Office hours</a:t>
            </a:r>
            <a:endParaRPr lang="en-US" dirty="0"/>
          </a:p>
        </p:txBody>
      </p:sp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8B72402F-53C8-4647-BC3F-04DE232EF3D4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572000" y="634995"/>
            <a:ext cx="4283075" cy="4860925"/>
          </a:xfrm>
        </p:spPr>
        <p:txBody>
          <a:bodyPr wrap="square" anchor="t">
            <a:normAutofit/>
          </a:bodyPr>
          <a:lstStyle/>
          <a:p>
            <a:pPr algn="ctr"/>
            <a:endParaRPr lang="en-US" b="1" dirty="0"/>
          </a:p>
          <a:p>
            <a:pPr algn="ctr"/>
            <a:endParaRPr lang="en-US" b="1" dirty="0"/>
          </a:p>
          <a:p>
            <a:pPr algn="ctr"/>
            <a:r>
              <a:rPr lang="en-US" b="1" dirty="0"/>
              <a:t>Join us February 10, 2022</a:t>
            </a:r>
            <a:br>
              <a:rPr lang="en-US" b="1" dirty="0"/>
            </a:br>
            <a:r>
              <a:rPr lang="en-US" b="1" dirty="0"/>
              <a:t>at 2pm for another </a:t>
            </a:r>
          </a:p>
          <a:p>
            <a:pPr algn="ctr"/>
            <a:r>
              <a:rPr lang="en-US" b="1" dirty="0"/>
              <a:t>Office Hour.</a:t>
            </a:r>
            <a:br>
              <a:rPr lang="en-US" b="1" dirty="0"/>
            </a:br>
            <a:endParaRPr lang="en-US" b="1" dirty="0"/>
          </a:p>
          <a:p>
            <a:pPr algn="ctr"/>
            <a:r>
              <a:rPr lang="en-US" b="1" dirty="0"/>
              <a:t>Contact CARLI at </a:t>
            </a:r>
          </a:p>
          <a:p>
            <a:pPr algn="ctr"/>
            <a:r>
              <a:rPr lang="en-US" b="1" dirty="0" err="1"/>
              <a:t>support@carli.Illinois.edu</a:t>
            </a:r>
            <a:endParaRPr lang="en-US" b="1" dirty="0"/>
          </a:p>
          <a:p>
            <a:endParaRPr lang="en-US" dirty="0"/>
          </a:p>
        </p:txBody>
      </p:sp>
      <p:pic>
        <p:nvPicPr>
          <p:cNvPr id="4" name="Picture 3" descr="A picture containing cat, indoor, mammal, laying&#10;&#10;Description automatically generated">
            <a:extLst>
              <a:ext uri="{FF2B5EF4-FFF2-40B4-BE49-F238E27FC236}">
                <a16:creationId xmlns:a16="http://schemas.microsoft.com/office/drawing/2014/main" id="{3259684F-06B4-467F-A626-D7718BB527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804" y="634995"/>
            <a:ext cx="4187837" cy="5583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4863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/>
          <p:cNvSpPr>
            <a:spLocks noGrp="1"/>
          </p:cNvSpPr>
          <p:nvPr>
            <p:ph type="ctrTitle"/>
          </p:nvPr>
        </p:nvSpPr>
        <p:spPr>
          <a:xfrm>
            <a:off x="0" y="4762832"/>
            <a:ext cx="9144000" cy="1542552"/>
          </a:xfrm>
        </p:spPr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dirty="0">
                <a:ea typeface="ＭＳ Ｐゴシック"/>
              </a:rPr>
              <a:t>I-Share Alma/Primo VE Office Hours</a:t>
            </a:r>
            <a:br>
              <a:rPr lang="en-US" dirty="0"/>
            </a:br>
            <a:r>
              <a:rPr lang="en-US" dirty="0"/>
              <a:t>EBSCO </a:t>
            </a:r>
            <a:br>
              <a:rPr lang="en-US" dirty="0">
                <a:ea typeface="ＭＳ Ｐゴシック"/>
              </a:rPr>
            </a:br>
            <a:r>
              <a:rPr lang="en-US" sz="2200" dirty="0">
                <a:ea typeface="+mj-ea"/>
                <a:cs typeface="+mj-cs"/>
              </a:rPr>
              <a:t>January 13, 2022</a:t>
            </a:r>
          </a:p>
        </p:txBody>
      </p:sp>
    </p:spTree>
    <p:extLst>
      <p:ext uri="{BB962C8B-B14F-4D97-AF65-F5344CB8AC3E}">
        <p14:creationId xmlns:p14="http://schemas.microsoft.com/office/powerpoint/2010/main" val="4582356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0415" y="-94785"/>
            <a:ext cx="8229600" cy="602796"/>
          </a:xfrm>
        </p:spPr>
        <p:txBody>
          <a:bodyPr/>
          <a:lstStyle/>
          <a:p>
            <a:r>
              <a:rPr lang="en-US" dirty="0"/>
              <a:t>Agenda Office Hours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3105F55-B2CD-4128-9A66-80FC7B7A4AC6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54459" y="901148"/>
            <a:ext cx="8872152" cy="5425224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sz="2800" b="1" dirty="0">
                <a:latin typeface="+mj-lt"/>
                <a:ea typeface="+mn-lt"/>
                <a:cs typeface="+mn-lt"/>
              </a:rPr>
              <a:t>Agenda – 1/13/2022</a:t>
            </a:r>
          </a:p>
          <a:p>
            <a:pPr>
              <a:spcBef>
                <a:spcPts val="0"/>
              </a:spcBef>
            </a:pPr>
            <a:endParaRPr lang="en-US" sz="2400" dirty="0">
              <a:latin typeface="+mj-lt"/>
              <a:ea typeface="+mn-lt"/>
              <a:cs typeface="+mn-lt"/>
            </a:endParaRP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+mj-lt"/>
                <a:ea typeface="+mn-lt"/>
                <a:cs typeface="+mn-lt"/>
              </a:rPr>
              <a:t>Announcements &amp; Reminders</a:t>
            </a: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 err="1">
                <a:latin typeface="+mj-lt"/>
                <a:ea typeface="+mn-lt"/>
                <a:cs typeface="+mn-lt"/>
              </a:rPr>
              <a:t>EBSCOHost</a:t>
            </a:r>
            <a:r>
              <a:rPr lang="en-US" sz="2400" dirty="0">
                <a:latin typeface="+mj-lt"/>
                <a:ea typeface="+mn-lt"/>
                <a:cs typeface="+mn-lt"/>
              </a:rPr>
              <a:t> Parser Change</a:t>
            </a: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+mj-lt"/>
                <a:ea typeface="+mn-lt"/>
                <a:cs typeface="+mn-lt"/>
              </a:rPr>
              <a:t>Duplicate Records Clean-up: The Basics</a:t>
            </a: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+mj-lt"/>
                <a:ea typeface="+mn-lt"/>
                <a:cs typeface="+mn-lt"/>
              </a:rPr>
              <a:t>Open Q&amp;A</a:t>
            </a:r>
          </a:p>
          <a:p>
            <a:pPr marL="1085850" lvl="1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100" dirty="0">
              <a:latin typeface="+mj-lt"/>
              <a:ea typeface="+mn-lt"/>
              <a:cs typeface="+mn-lt"/>
            </a:endParaRPr>
          </a:p>
          <a:p>
            <a:endParaRPr lang="en-US" sz="2800" dirty="0">
              <a:latin typeface="+mj-lt"/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275034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0415" y="-94785"/>
            <a:ext cx="8229600" cy="602796"/>
          </a:xfrm>
        </p:spPr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3105F55-B2CD-4128-9A66-80FC7B7A4AC6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35924" y="405209"/>
            <a:ext cx="8872152" cy="5901805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sz="2800" b="1" dirty="0">
                <a:latin typeface="+mj-lt"/>
                <a:ea typeface="+mn-lt"/>
                <a:cs typeface="+mn-lt"/>
              </a:rPr>
              <a:t>Announcements/Reminders</a:t>
            </a:r>
            <a:endParaRPr lang="en-US" sz="2400" dirty="0">
              <a:latin typeface="+mj-lt"/>
              <a:ea typeface="+mn-lt"/>
              <a:cs typeface="+mn-lt"/>
            </a:endParaRPr>
          </a:p>
          <a:p>
            <a:pPr lvl="1" indent="0">
              <a:spcBef>
                <a:spcPts val="0"/>
              </a:spcBef>
              <a:buNone/>
            </a:pPr>
            <a:endParaRPr lang="en-US" sz="1600" dirty="0">
              <a:latin typeface="Arial"/>
              <a:ea typeface="+mn-lt"/>
              <a:cs typeface="+mn-lt"/>
            </a:endParaRPr>
          </a:p>
          <a:p>
            <a:pPr marL="171450" lvl="1" indent="0">
              <a:spcBef>
                <a:spcPts val="0"/>
              </a:spcBef>
              <a:buNone/>
            </a:pPr>
            <a:r>
              <a:rPr lang="en-US" sz="2400" dirty="0">
                <a:latin typeface="Arial"/>
                <a:ea typeface="+mn-lt"/>
                <a:cs typeface="+mn-lt"/>
              </a:rPr>
              <a:t>Upcoming Office Hours </a:t>
            </a:r>
            <a:endParaRPr lang="en-US" sz="2400" dirty="0">
              <a:latin typeface="Times New Roman"/>
              <a:cs typeface="+mn-lt"/>
            </a:endParaRPr>
          </a:p>
          <a:p>
            <a:pPr marL="925513" lvl="1" indent="-274638">
              <a:spcBef>
                <a:spcPts val="0"/>
              </a:spcBef>
              <a:buChar char="•"/>
            </a:pPr>
            <a:r>
              <a:rPr lang="en-US" sz="2000" dirty="0">
                <a:latin typeface="Arial"/>
                <a:ea typeface="+mn-lt"/>
                <a:cs typeface="+mn-lt"/>
              </a:rPr>
              <a:t>2022 Office Hours have been scheduled – 2</a:t>
            </a:r>
            <a:r>
              <a:rPr lang="en-US" sz="2000" baseline="30000" dirty="0">
                <a:latin typeface="Arial"/>
                <a:ea typeface="+mn-lt"/>
                <a:cs typeface="+mn-lt"/>
              </a:rPr>
              <a:t>nd</a:t>
            </a:r>
            <a:r>
              <a:rPr lang="en-US" sz="2000" dirty="0">
                <a:latin typeface="Arial"/>
                <a:ea typeface="+mn-lt"/>
                <a:cs typeface="+mn-lt"/>
              </a:rPr>
              <a:t> Thursday of each month, 2pm-3pm.</a:t>
            </a:r>
          </a:p>
          <a:p>
            <a:pPr marL="925513" lvl="1" indent="-274638">
              <a:spcBef>
                <a:spcPts val="0"/>
              </a:spcBef>
              <a:buChar char="•"/>
            </a:pPr>
            <a:r>
              <a:rPr lang="en-US" sz="2000" dirty="0">
                <a:latin typeface="Arial"/>
                <a:ea typeface="+mn-lt"/>
                <a:cs typeface="+mn-lt"/>
              </a:rPr>
              <a:t>Look for another Lab Reports session later this Spring</a:t>
            </a:r>
          </a:p>
          <a:p>
            <a:pPr marL="650875" lvl="1" indent="0">
              <a:spcBef>
                <a:spcPts val="0"/>
              </a:spcBef>
              <a:buNone/>
            </a:pPr>
            <a:endParaRPr lang="en-US" sz="2000" dirty="0">
              <a:latin typeface="Arial"/>
              <a:ea typeface="+mn-lt"/>
              <a:cs typeface="+mn-lt"/>
            </a:endParaRPr>
          </a:p>
          <a:p>
            <a:pPr marL="171450" lvl="1" indent="0">
              <a:spcBef>
                <a:spcPts val="0"/>
              </a:spcBef>
              <a:buNone/>
            </a:pPr>
            <a:r>
              <a:rPr lang="en-US" sz="2400" dirty="0">
                <a:latin typeface="Arial"/>
                <a:ea typeface="+mn-lt"/>
                <a:cs typeface="+mn-lt"/>
              </a:rPr>
              <a:t>Technical Services Q&amp;A Sessions</a:t>
            </a:r>
            <a:endParaRPr lang="en-US" sz="2400" dirty="0">
              <a:latin typeface="Times New Roman"/>
              <a:cs typeface="+mn-lt"/>
            </a:endParaRPr>
          </a:p>
          <a:p>
            <a:pPr marL="925513" lvl="1" indent="-274638">
              <a:spcBef>
                <a:spcPts val="0"/>
              </a:spcBef>
              <a:buChar char="•"/>
            </a:pPr>
            <a:r>
              <a:rPr lang="en-US" sz="2000" dirty="0">
                <a:latin typeface="Arial"/>
                <a:ea typeface="+mn-lt"/>
                <a:cs typeface="+mn-lt"/>
              </a:rPr>
              <a:t>Scheduled for once a month from 10:30am-12</a:t>
            </a:r>
            <a:r>
              <a:rPr lang="en-US" sz="2000" dirty="0">
                <a:latin typeface="Arial"/>
                <a:ea typeface="+mn-lt"/>
                <a:cs typeface="+mn-lt"/>
                <a:sym typeface="Wingdings" panose="05000000000000000000" pitchFamily="2" charset="2"/>
              </a:rPr>
              <a:t>:00pm </a:t>
            </a:r>
          </a:p>
          <a:p>
            <a:pPr marL="925513" lvl="1" indent="-274638">
              <a:spcBef>
                <a:spcPts val="0"/>
              </a:spcBef>
              <a:buChar char="•"/>
            </a:pPr>
            <a:r>
              <a:rPr lang="en-US" sz="2000" dirty="0">
                <a:latin typeface="Arial"/>
                <a:ea typeface="+mn-lt"/>
                <a:cs typeface="+mn-lt"/>
              </a:rPr>
              <a:t>Upcoming Dates: January 27, February 24, March 24, April 28, and May 26</a:t>
            </a:r>
          </a:p>
          <a:p>
            <a:pPr marL="925513" lvl="1" indent="-274638">
              <a:spcBef>
                <a:spcPts val="0"/>
              </a:spcBef>
              <a:buChar char="•"/>
            </a:pPr>
            <a:r>
              <a:rPr lang="en-US" sz="2000" dirty="0">
                <a:latin typeface="Arial"/>
                <a:ea typeface="+mn-lt"/>
                <a:cs typeface="+mn-lt"/>
              </a:rPr>
              <a:t>January 27: Duplicate Records Clean-up Forum</a:t>
            </a:r>
          </a:p>
          <a:p>
            <a:pPr marL="925513" lvl="1" indent="-274638">
              <a:spcBef>
                <a:spcPts val="0"/>
              </a:spcBef>
              <a:buChar char="•"/>
            </a:pPr>
            <a:r>
              <a:rPr lang="en-US" sz="2000" dirty="0">
                <a:latin typeface="Arial"/>
                <a:ea typeface="+mn-lt"/>
                <a:cs typeface="+mn-lt"/>
              </a:rPr>
              <a:t>Registration open and available on the CARLI Calendar</a:t>
            </a:r>
          </a:p>
          <a:p>
            <a:pPr indent="-92075">
              <a:spcBef>
                <a:spcPts val="0"/>
              </a:spcBef>
            </a:pPr>
            <a:endParaRPr lang="en-US" sz="2300" dirty="0">
              <a:latin typeface="Arial"/>
              <a:ea typeface="+mn-lt"/>
              <a:cs typeface="+mn-lt"/>
            </a:endParaRPr>
          </a:p>
          <a:p>
            <a:pPr marL="182563">
              <a:spcBef>
                <a:spcPts val="0"/>
              </a:spcBef>
            </a:pPr>
            <a:r>
              <a:rPr lang="en-US" sz="2400" dirty="0">
                <a:latin typeface="Arial"/>
                <a:ea typeface="+mn-lt"/>
                <a:cs typeface="+mn-lt"/>
              </a:rPr>
              <a:t>Let’s Talk about Fulfillment (I mean Alma, not life’s purpose)</a:t>
            </a:r>
          </a:p>
          <a:p>
            <a:pPr marL="915988" lvl="1" indent="-2222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latin typeface="Arial"/>
                <a:ea typeface="+mn-lt"/>
                <a:cs typeface="+mn-lt"/>
              </a:rPr>
              <a:t>Sessions are scheduled for every other week, alternating between Tuesday mornings at 10:30am and Friday afternoons at 2pm.</a:t>
            </a:r>
          </a:p>
          <a:p>
            <a:pPr marL="915988" lvl="1" indent="-2222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latin typeface="Arial"/>
                <a:ea typeface="+mn-lt"/>
                <a:cs typeface="+mn-lt"/>
              </a:rPr>
              <a:t>Registration open and available on the CARLI Calendar</a:t>
            </a:r>
          </a:p>
          <a:p>
            <a:pPr marL="915988" lvl="1" indent="-22225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000" dirty="0">
              <a:latin typeface="Arial"/>
              <a:ea typeface="+mn-lt"/>
              <a:cs typeface="+mn-lt"/>
            </a:endParaRPr>
          </a:p>
          <a:p>
            <a:pPr marL="650875" lvl="1" indent="0">
              <a:spcBef>
                <a:spcPts val="0"/>
              </a:spcBef>
              <a:buNone/>
            </a:pPr>
            <a:endParaRPr lang="en-US" sz="2000" dirty="0">
              <a:latin typeface="Arial"/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625330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0415" y="-94785"/>
            <a:ext cx="8229600" cy="602796"/>
          </a:xfrm>
        </p:spPr>
        <p:txBody>
          <a:bodyPr/>
          <a:lstStyle/>
          <a:p>
            <a:r>
              <a:rPr lang="en-US" dirty="0"/>
              <a:t>EBSCO Parser Change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3105F55-B2CD-4128-9A66-80FC7B7A4AC6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54459" y="508011"/>
            <a:ext cx="8872152" cy="5818361"/>
          </a:xfrm>
          <a:prstGeom prst="rect">
            <a:avLst/>
          </a:prstGeom>
        </p:spPr>
        <p:txBody>
          <a:bodyPr/>
          <a:lstStyle/>
          <a:p>
            <a:pPr algn="ctr"/>
            <a:endParaRPr lang="en-US" sz="1200" b="1" dirty="0">
              <a:latin typeface="+mj-lt"/>
              <a:ea typeface="+mn-lt"/>
              <a:cs typeface="+mn-lt"/>
            </a:endParaRPr>
          </a:p>
          <a:p>
            <a:pPr algn="ctr"/>
            <a:endParaRPr lang="en-US" sz="2800" b="1" dirty="0">
              <a:latin typeface="+mj-lt"/>
              <a:ea typeface="+mn-lt"/>
              <a:cs typeface="+mn-lt"/>
            </a:endParaRPr>
          </a:p>
          <a:p>
            <a:pPr algn="ctr"/>
            <a:endParaRPr lang="en-US" sz="2800" b="1" dirty="0">
              <a:latin typeface="+mj-lt"/>
              <a:ea typeface="+mn-lt"/>
              <a:cs typeface="+mn-lt"/>
            </a:endParaRPr>
          </a:p>
          <a:p>
            <a:pPr algn="ctr"/>
            <a:endParaRPr lang="en-US" sz="2800" b="1" dirty="0">
              <a:latin typeface="+mj-lt"/>
              <a:ea typeface="+mn-lt"/>
              <a:cs typeface="+mn-lt"/>
            </a:endParaRPr>
          </a:p>
          <a:p>
            <a:pPr algn="ctr"/>
            <a:r>
              <a:rPr lang="en-US" sz="3200" b="1" dirty="0" err="1">
                <a:latin typeface="+mj-lt"/>
                <a:ea typeface="+mn-lt"/>
                <a:cs typeface="+mn-lt"/>
              </a:rPr>
              <a:t>EBSCOHost</a:t>
            </a:r>
            <a:r>
              <a:rPr lang="en-US" sz="3200" b="1" dirty="0">
                <a:latin typeface="+mj-lt"/>
                <a:ea typeface="+mn-lt"/>
                <a:cs typeface="+mn-lt"/>
              </a:rPr>
              <a:t> Parser Change</a:t>
            </a:r>
          </a:p>
          <a:p>
            <a:pPr algn="ctr">
              <a:spcBef>
                <a:spcPts val="0"/>
              </a:spcBef>
            </a:pPr>
            <a:r>
              <a:rPr lang="en-US" sz="3200" dirty="0">
                <a:latin typeface="+mj-lt"/>
                <a:ea typeface="+mn-lt"/>
                <a:cs typeface="+mn-lt"/>
              </a:rPr>
              <a:t>Denise Green (CARLI)</a:t>
            </a:r>
          </a:p>
          <a:p>
            <a:pPr algn="ctr">
              <a:spcBef>
                <a:spcPts val="0"/>
              </a:spcBef>
            </a:pPr>
            <a:endParaRPr lang="en-US" sz="2400" dirty="0">
              <a:latin typeface="+mj-lt"/>
              <a:ea typeface="+mn-lt"/>
              <a:cs typeface="+mn-lt"/>
            </a:endParaRPr>
          </a:p>
          <a:p>
            <a:pPr algn="ctr">
              <a:spcBef>
                <a:spcPts val="0"/>
              </a:spcBef>
            </a:pPr>
            <a:r>
              <a:rPr lang="en-US" sz="2400" dirty="0">
                <a:latin typeface="Arial"/>
                <a:ea typeface="ＭＳ Ｐゴシック"/>
                <a:cs typeface="Times New Roman"/>
              </a:rPr>
              <a:t>New Documentation</a:t>
            </a:r>
          </a:p>
          <a:p>
            <a:pPr algn="ctr"/>
            <a:r>
              <a:rPr lang="en-US" sz="2400" dirty="0">
                <a:latin typeface="Arial"/>
                <a:ea typeface="ＭＳ Ｐゴシック"/>
                <a:hlinkClick r:id="rId3"/>
              </a:rPr>
              <a:t>Alma, Primo VE, and the Dec. 2021 EBSCOhost Parser Changes</a:t>
            </a:r>
          </a:p>
          <a:p>
            <a:pPr algn="ctr">
              <a:spcBef>
                <a:spcPts val="0"/>
              </a:spcBef>
            </a:pPr>
            <a:endParaRPr lang="en-US" sz="2400" dirty="0">
              <a:latin typeface="Arial"/>
              <a:ea typeface="+mn-lt"/>
              <a:cs typeface="+mn-lt"/>
            </a:endParaRPr>
          </a:p>
          <a:p>
            <a:pPr algn="ctr">
              <a:spcBef>
                <a:spcPts val="0"/>
              </a:spcBef>
            </a:pPr>
            <a:endParaRPr lang="en-US" sz="2400" dirty="0">
              <a:latin typeface="Arial"/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343726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0415" y="-94785"/>
            <a:ext cx="8229600" cy="602796"/>
          </a:xfrm>
        </p:spPr>
        <p:txBody>
          <a:bodyPr/>
          <a:lstStyle/>
          <a:p>
            <a:r>
              <a:rPr lang="en-US" dirty="0"/>
              <a:t>Duplicate Record Clean-up Basics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3105F55-B2CD-4128-9A66-80FC7B7A4AC6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54459" y="508011"/>
            <a:ext cx="8872152" cy="5818361"/>
          </a:xfrm>
          <a:prstGeom prst="rect">
            <a:avLst/>
          </a:prstGeom>
        </p:spPr>
        <p:txBody>
          <a:bodyPr/>
          <a:lstStyle/>
          <a:p>
            <a:pPr algn="ctr"/>
            <a:endParaRPr lang="en-US" sz="1200" b="1" dirty="0">
              <a:latin typeface="+mj-lt"/>
              <a:ea typeface="+mn-lt"/>
              <a:cs typeface="+mn-lt"/>
            </a:endParaRPr>
          </a:p>
          <a:p>
            <a:pPr algn="ctr"/>
            <a:endParaRPr lang="en-US" sz="2800" b="1" dirty="0">
              <a:latin typeface="+mj-lt"/>
              <a:ea typeface="+mn-lt"/>
              <a:cs typeface="+mn-lt"/>
            </a:endParaRPr>
          </a:p>
          <a:p>
            <a:pPr algn="ctr"/>
            <a:endParaRPr lang="en-US" sz="2800" b="1" dirty="0">
              <a:latin typeface="+mj-lt"/>
              <a:ea typeface="+mn-lt"/>
              <a:cs typeface="+mn-lt"/>
            </a:endParaRPr>
          </a:p>
          <a:p>
            <a:pPr algn="ctr"/>
            <a:endParaRPr lang="en-US" sz="2800" b="1" dirty="0">
              <a:latin typeface="+mj-lt"/>
              <a:ea typeface="+mn-lt"/>
              <a:cs typeface="+mn-lt"/>
            </a:endParaRPr>
          </a:p>
          <a:p>
            <a:pPr algn="ctr"/>
            <a:endParaRPr lang="en-US" sz="2800" b="1" dirty="0">
              <a:latin typeface="+mj-lt"/>
              <a:ea typeface="+mn-lt"/>
              <a:cs typeface="+mn-lt"/>
            </a:endParaRPr>
          </a:p>
          <a:p>
            <a:pPr algn="ctr"/>
            <a:r>
              <a:rPr lang="en-US" sz="3200" b="1" dirty="0">
                <a:latin typeface="+mj-lt"/>
                <a:ea typeface="+mn-lt"/>
                <a:cs typeface="+mn-lt"/>
              </a:rPr>
              <a:t>Duplicate Record Clean-up Basics</a:t>
            </a:r>
          </a:p>
          <a:p>
            <a:pPr algn="ctr">
              <a:spcBef>
                <a:spcPts val="0"/>
              </a:spcBef>
            </a:pPr>
            <a:r>
              <a:rPr lang="en-US" sz="3200" dirty="0">
                <a:latin typeface="+mj-lt"/>
                <a:ea typeface="+mn-lt"/>
                <a:cs typeface="+mn-lt"/>
              </a:rPr>
              <a:t>Ted Schwitzner (CARLI)</a:t>
            </a:r>
          </a:p>
          <a:p>
            <a:pPr algn="ctr"/>
            <a:endParaRPr lang="en-US" sz="3200" dirty="0">
              <a:latin typeface="+mj-lt"/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538186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We’ve Discussed Duplicates in the Past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3105F55-B2CD-4128-9A66-80FC7B7A4AC6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30187" y="634995"/>
            <a:ext cx="5099459" cy="4860925"/>
          </a:xfrm>
          <a:prstGeom prst="rect">
            <a:avLst/>
          </a:prstGeom>
        </p:spPr>
        <p:txBody>
          <a:bodyPr/>
          <a:lstStyle/>
          <a:p>
            <a:pPr marL="571500" lvl="1" indent="-342900"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  <a:ea typeface="+mn-lt"/>
                <a:cs typeface="+mn-lt"/>
              </a:rPr>
              <a:t>Tech Services Q&amp;A, 3/24/2021 </a:t>
            </a:r>
          </a:p>
          <a:p>
            <a:pPr marL="971550" lvl="2" indent="-342900"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  <a:ea typeface="+mn-lt"/>
                <a:cs typeface="+mn-lt"/>
              </a:rPr>
              <a:t>Tips for keeping NZ clean</a:t>
            </a:r>
          </a:p>
          <a:p>
            <a:pPr marL="971550" lvl="2" indent="-342900"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  <a:ea typeface="+mn-lt"/>
                <a:cs typeface="+mn-lt"/>
              </a:rPr>
              <a:t>Practices for merging duplicates</a:t>
            </a:r>
          </a:p>
          <a:p>
            <a:pPr marL="571500" lvl="1" indent="-342900"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  <a:ea typeface="+mn-lt"/>
                <a:cs typeface="+mn-lt"/>
              </a:rPr>
              <a:t>Duplicate records an ongoing concern</a:t>
            </a:r>
          </a:p>
          <a:p>
            <a:pPr marL="971550" lvl="2" indent="-342900"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  <a:ea typeface="+mn-lt"/>
                <a:cs typeface="+mn-lt"/>
              </a:rPr>
              <a:t>Patron confusion in discovery</a:t>
            </a:r>
          </a:p>
          <a:p>
            <a:pPr marL="971550" lvl="2" indent="-342900"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  <a:ea typeface="+mn-lt"/>
                <a:cs typeface="+mn-lt"/>
              </a:rPr>
              <a:t>Interference with importing updated records</a:t>
            </a:r>
          </a:p>
          <a:p>
            <a:pPr marL="971550" lvl="2" indent="-342900"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  <a:ea typeface="+mn-lt"/>
                <a:cs typeface="+mn-lt"/>
              </a:rPr>
              <a:t>Increase </a:t>
            </a:r>
            <a:r>
              <a:rPr lang="en-US" dirty="0" err="1">
                <a:latin typeface="+mj-lt"/>
                <a:ea typeface="+mn-lt"/>
                <a:cs typeface="+mn-lt"/>
              </a:rPr>
              <a:t>consortial</a:t>
            </a:r>
            <a:r>
              <a:rPr lang="en-US" dirty="0">
                <a:latin typeface="+mj-lt"/>
                <a:ea typeface="+mn-lt"/>
                <a:cs typeface="+mn-lt"/>
              </a:rPr>
              <a:t> title count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ED934F26-8242-4602-BF51-E84D05C47067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3"/>
          <a:stretch>
            <a:fillRect/>
          </a:stretch>
        </p:blipFill>
        <p:spPr>
          <a:xfrm>
            <a:off x="5442750" y="1451209"/>
            <a:ext cx="3412325" cy="2572151"/>
          </a:xfr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6B94DB8-3DF1-456C-AC50-2DC8FD8C045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https://www.carli.illinois.edu/tech-services-qa-2021-03-24</a:t>
            </a:r>
          </a:p>
          <a:p>
            <a:r>
              <a:rPr lang="en-US" dirty="0"/>
              <a:t>https://www.carli.illinois.edu/products-services/i-share/physical-res-man/cat_nz_merge</a:t>
            </a:r>
          </a:p>
        </p:txBody>
      </p:sp>
    </p:spTree>
    <p:extLst>
      <p:ext uri="{BB962C8B-B14F-4D97-AF65-F5344CB8AC3E}">
        <p14:creationId xmlns:p14="http://schemas.microsoft.com/office/powerpoint/2010/main" val="31294375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0415" y="-94785"/>
            <a:ext cx="8229600" cy="602796"/>
          </a:xfrm>
        </p:spPr>
        <p:txBody>
          <a:bodyPr/>
          <a:lstStyle/>
          <a:p>
            <a:r>
              <a:rPr lang="en-US" dirty="0"/>
              <a:t>What Do We Mean by Duplicate Records?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3105F55-B2CD-4128-9A66-80FC7B7A4AC6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361740" y="508011"/>
            <a:ext cx="8551845" cy="5531047"/>
          </a:xfrm>
          <a:prstGeom prst="rect">
            <a:avLst/>
          </a:prstGeom>
        </p:spPr>
        <p:txBody>
          <a:bodyPr/>
          <a:lstStyle/>
          <a:p>
            <a:pPr marL="571500" lvl="1" indent="-342900"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  <a:ea typeface="+mn-lt"/>
                <a:cs typeface="+mn-lt"/>
              </a:rPr>
              <a:t>Same record, by OCLC record number, is present two or more times</a:t>
            </a:r>
          </a:p>
          <a:p>
            <a:pPr marL="971550" lvl="2" indent="-342900"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  <a:ea typeface="+mn-lt"/>
                <a:cs typeface="+mn-lt"/>
              </a:rPr>
              <a:t>Includes cases where the same record may have been added at different times, different methods, without checking duplicates.</a:t>
            </a:r>
          </a:p>
          <a:p>
            <a:pPr marL="971550" lvl="2" indent="-342900"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  <a:ea typeface="+mn-lt"/>
                <a:cs typeface="+mn-lt"/>
              </a:rPr>
              <a:t>Includes cases where OCLC records have been merged and multiple record numbers are now represented by a single bib.</a:t>
            </a:r>
          </a:p>
          <a:p>
            <a:pPr marL="571500" lvl="1" indent="-342900"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  <a:ea typeface="+mn-lt"/>
                <a:cs typeface="+mn-lt"/>
              </a:rPr>
              <a:t>By cataloging practices, would we have multiple bibs according to:</a:t>
            </a:r>
          </a:p>
          <a:p>
            <a:pPr marL="971550" lvl="2" indent="-342900"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  <a:ea typeface="+mn-lt"/>
                <a:cs typeface="+mn-lt"/>
              </a:rPr>
              <a:t>Bibliographic Formats &amp; Standards, When to Input a New Record?</a:t>
            </a:r>
          </a:p>
          <a:p>
            <a:pPr marL="1428750" lvl="3" indent="-342900"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  <a:ea typeface="+mn-lt"/>
                <a:cs typeface="+mn-lt"/>
                <a:hlinkClick r:id="rId3"/>
              </a:rPr>
              <a:t>https://www.oclc.org/bibformats/en/input.html</a:t>
            </a:r>
            <a:endParaRPr lang="en-US" dirty="0">
              <a:latin typeface="+mj-lt"/>
              <a:ea typeface="+mn-lt"/>
              <a:cs typeface="+mn-lt"/>
            </a:endParaRPr>
          </a:p>
          <a:p>
            <a:pPr marL="971550" lvl="2" indent="-342900"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  <a:ea typeface="+mn-lt"/>
                <a:cs typeface="+mn-lt"/>
              </a:rPr>
              <a:t>ALCTS </a:t>
            </a:r>
            <a:r>
              <a:rPr lang="en-US" i="1" dirty="0">
                <a:latin typeface="+mj-lt"/>
                <a:ea typeface="+mn-lt"/>
                <a:cs typeface="+mn-lt"/>
              </a:rPr>
              <a:t>Differences Between Changes Within</a:t>
            </a:r>
            <a:endParaRPr lang="en-US" dirty="0">
              <a:latin typeface="+mj-lt"/>
              <a:ea typeface="+mn-lt"/>
              <a:cs typeface="+mn-lt"/>
            </a:endParaRPr>
          </a:p>
          <a:p>
            <a:pPr marL="1428750" lvl="3" indent="-342900"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  <a:ea typeface="+mn-lt"/>
                <a:cs typeface="+mn-lt"/>
                <a:hlinkClick r:id="rId4"/>
              </a:rPr>
              <a:t>https://www.ala.org/alcts/sites/ala.org.alcts/files/content/resources/org/cat/differences07.pdf</a:t>
            </a:r>
            <a:endParaRPr lang="en-US" dirty="0">
              <a:latin typeface="+mj-lt"/>
              <a:ea typeface="+mn-lt"/>
              <a:cs typeface="+mn-lt"/>
            </a:endParaRPr>
          </a:p>
          <a:p>
            <a:pPr marL="1428750" lvl="3" indent="-342900">
              <a:buFont typeface="Arial" panose="020B0604020202020204" pitchFamily="34" charset="0"/>
              <a:buChar char="•"/>
            </a:pPr>
            <a:endParaRPr lang="en-US" dirty="0">
              <a:latin typeface="+mj-lt"/>
              <a:ea typeface="+mn-lt"/>
              <a:cs typeface="+mn-lt"/>
            </a:endParaRPr>
          </a:p>
          <a:p>
            <a:pPr marL="571500" lvl="1" indent="-342900"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  <a:ea typeface="+mn-lt"/>
                <a:cs typeface="+mn-lt"/>
              </a:rPr>
              <a:t>At this time, we are not as concerned about duplicates in or from the Community Zone</a:t>
            </a:r>
          </a:p>
        </p:txBody>
      </p:sp>
    </p:spTree>
    <p:extLst>
      <p:ext uri="{BB962C8B-B14F-4D97-AF65-F5344CB8AC3E}">
        <p14:creationId xmlns:p14="http://schemas.microsoft.com/office/powerpoint/2010/main" val="3433591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0415" y="-94785"/>
            <a:ext cx="8229600" cy="602796"/>
          </a:xfrm>
        </p:spPr>
        <p:txBody>
          <a:bodyPr/>
          <a:lstStyle/>
          <a:p>
            <a:r>
              <a:rPr lang="en-US" dirty="0"/>
              <a:t>Finding Duplicates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3105F55-B2CD-4128-9A66-80FC7B7A4AC6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361740" y="508011"/>
            <a:ext cx="8551845" cy="5531047"/>
          </a:xfrm>
          <a:prstGeom prst="rect">
            <a:avLst/>
          </a:prstGeom>
        </p:spPr>
        <p:txBody>
          <a:bodyPr/>
          <a:lstStyle/>
          <a:p>
            <a:pPr marL="571500" lvl="1" indent="-342900"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  <a:ea typeface="+mn-lt"/>
                <a:cs typeface="+mn-lt"/>
              </a:rPr>
              <a:t>Analytics</a:t>
            </a:r>
          </a:p>
          <a:p>
            <a:pPr marL="971550" lvl="2" indent="-342900"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  <a:ea typeface="+mn-lt"/>
                <a:cs typeface="+mn-lt"/>
              </a:rPr>
              <a:t>See the CARLI Network folder, Resource Management subfolder</a:t>
            </a:r>
          </a:p>
          <a:p>
            <a:pPr marL="971550" lvl="2" indent="-342900"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  <a:ea typeface="+mn-lt"/>
                <a:cs typeface="+mn-lt"/>
              </a:rPr>
              <a:t>Duplicate Titles by 035a for I-Share Institution</a:t>
            </a:r>
          </a:p>
          <a:p>
            <a:pPr marL="971550" lvl="2" indent="-342900"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  <a:ea typeface="+mn-lt"/>
                <a:cs typeface="+mn-lt"/>
              </a:rPr>
              <a:t>Duplicate Titles by ISBN for I-Share Institution</a:t>
            </a:r>
          </a:p>
          <a:p>
            <a:pPr marL="571500" lvl="1" indent="-342900"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  <a:ea typeface="+mn-lt"/>
                <a:cs typeface="+mn-lt"/>
              </a:rPr>
              <a:t>Alma Repository Search</a:t>
            </a:r>
          </a:p>
          <a:p>
            <a:pPr marL="971550" lvl="2" indent="-342900"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  <a:ea typeface="+mn-lt"/>
                <a:cs typeface="+mn-lt"/>
              </a:rPr>
              <a:t>Records not linked to NZ</a:t>
            </a:r>
          </a:p>
          <a:p>
            <a:pPr marL="1428750" lvl="3" indent="-342900">
              <a:buFont typeface="Arial" panose="020B0604020202020204" pitchFamily="34" charset="0"/>
              <a:buChar char="•"/>
            </a:pPr>
            <a:r>
              <a:rPr lang="en-US" b="1" dirty="0">
                <a:latin typeface="+mj-lt"/>
                <a:ea typeface="+mn-lt"/>
                <a:cs typeface="+mn-lt"/>
              </a:rPr>
              <a:t>Advanced search: All Titles: Is Linked equals “No”</a:t>
            </a:r>
          </a:p>
          <a:p>
            <a:pPr marL="1428750" lvl="3" indent="-342900"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  <a:ea typeface="+mn-lt"/>
                <a:cs typeface="+mn-lt"/>
              </a:rPr>
              <a:t>Look at 035$$a and 035$$z values and search NZ</a:t>
            </a:r>
          </a:p>
          <a:p>
            <a:pPr marL="1428750" lvl="3" indent="-342900"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  <a:ea typeface="+mn-lt"/>
                <a:cs typeface="+mn-lt"/>
              </a:rPr>
              <a:t>CARLI is working on alternatives to find these in one report</a:t>
            </a:r>
          </a:p>
          <a:p>
            <a:pPr marL="228600" lvl="1" indent="0">
              <a:buNone/>
            </a:pPr>
            <a:endParaRPr lang="en-US" dirty="0">
              <a:latin typeface="+mj-lt"/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75609910"/>
      </p:ext>
    </p:extLst>
  </p:cSld>
  <p:clrMapOvr>
    <a:masterClrMapping/>
  </p:clrMapOvr>
</p:sld>
</file>

<file path=ppt/theme/theme1.xml><?xml version="1.0" encoding="utf-8"?>
<a:theme xmlns:a="http://schemas.openxmlformats.org/drawingml/2006/main" name="Presentation11">
  <a:themeElements>
    <a:clrScheme name="CARLI colors 1">
      <a:dk1>
        <a:srgbClr val="592C5F"/>
      </a:dk1>
      <a:lt1>
        <a:sysClr val="window" lastClr="FFFFFF"/>
      </a:lt1>
      <a:dk2>
        <a:srgbClr val="493842"/>
      </a:dk2>
      <a:lt2>
        <a:srgbClr val="FFFFFF"/>
      </a:lt2>
      <a:accent1>
        <a:srgbClr val="592C5F"/>
      </a:accent1>
      <a:accent2>
        <a:srgbClr val="0996A9"/>
      </a:accent2>
      <a:accent3>
        <a:srgbClr val="0033A0"/>
      </a:accent3>
      <a:accent4>
        <a:srgbClr val="712177"/>
      </a:accent4>
      <a:accent5>
        <a:srgbClr val="7E8034"/>
      </a:accent5>
      <a:accent6>
        <a:srgbClr val="006647"/>
      </a:accent6>
      <a:hlink>
        <a:srgbClr val="0996A9"/>
      </a:hlink>
      <a:folHlink>
        <a:srgbClr val="712177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Cambria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9145</TotalTime>
  <Words>819</Words>
  <Application>Microsoft Office PowerPoint</Application>
  <PresentationFormat>Letter Paper (8.5x11 in)</PresentationFormat>
  <Paragraphs>107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Times New Roman</vt:lpstr>
      <vt:lpstr>Presentation11</vt:lpstr>
      <vt:lpstr>I-Share Alma Primo VE Office hours will start shortly</vt:lpstr>
      <vt:lpstr>I-Share Alma/Primo VE Office Hours EBSCO  January 13, 2022</vt:lpstr>
      <vt:lpstr>Agenda Office Hours</vt:lpstr>
      <vt:lpstr>Announcements</vt:lpstr>
      <vt:lpstr>EBSCO Parser Change</vt:lpstr>
      <vt:lpstr>Duplicate Record Clean-up Basics</vt:lpstr>
      <vt:lpstr>We’ve Discussed Duplicates in the Past</vt:lpstr>
      <vt:lpstr>What Do We Mean by Duplicate Records?</vt:lpstr>
      <vt:lpstr>Finding Duplicates</vt:lpstr>
      <vt:lpstr>Merging Records, Revisited</vt:lpstr>
      <vt:lpstr>Now, Your Questions</vt:lpstr>
      <vt:lpstr>I-Share Alma Primo VE Office hours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I-Share Alma Primo VE Office hours will start shortly</dc:title>
  <dc:creator>Masciadrelli, Jennifer</dc:creator>
  <cp:lastModifiedBy>Masciadrelli, Jennifer</cp:lastModifiedBy>
  <cp:revision>1232</cp:revision>
  <dcterms:created xsi:type="dcterms:W3CDTF">2019-09-18T17:05:10Z</dcterms:created>
  <dcterms:modified xsi:type="dcterms:W3CDTF">2022-01-13T21:18:50Z</dcterms:modified>
</cp:coreProperties>
</file>