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84" r:id="rId2"/>
    <p:sldId id="3185" r:id="rId3"/>
    <p:sldId id="3186" r:id="rId4"/>
    <p:sldId id="3195" r:id="rId5"/>
    <p:sldId id="3199" r:id="rId6"/>
    <p:sldId id="3200" r:id="rId7"/>
    <p:sldId id="3198" r:id="rId8"/>
  </p:sldIdLst>
  <p:sldSz cx="9144000" cy="6858000" type="letter"/>
  <p:notesSz cx="462915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nson, Nicole Marie" initials="SNM" lastIdx="1" clrIdx="0">
    <p:extLst>
      <p:ext uri="{19B8F6BF-5375-455C-9EA6-DF929625EA0E}">
        <p15:presenceInfo xmlns:p15="http://schemas.microsoft.com/office/powerpoint/2012/main" userId="S-1-5-21-2509641344-1052565914-3260824488-395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2B2"/>
    <a:srgbClr val="F5F6EA"/>
    <a:srgbClr val="F2E8F4"/>
    <a:srgbClr val="EB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CA4E1-DC8D-4C11-8E4E-06AE0DE72D7A}" v="9" dt="2021-01-14T19:31:06.082"/>
    <p1510:client id="{FF9D674F-6032-4331-8670-ACF11A563F52}" v="11" dt="2021-01-14T19:32:49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 autoAdjust="0"/>
    <p:restoredTop sz="67324" autoAdjust="0"/>
  </p:normalViewPr>
  <p:slideViewPr>
    <p:cSldViewPr snapToGrid="0" snapToObjects="1">
      <p:cViewPr varScale="1">
        <p:scale>
          <a:sx n="45" d="100"/>
          <a:sy n="45" d="100"/>
        </p:scale>
        <p:origin x="20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2756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dore Carl Schwitzner" userId="/NJE3w/tHhA0KQ8/b8iU1bWHlrUou0SM6INOriNopaw=" providerId="None" clId="Web-{FF9D674F-6032-4331-8670-ACF11A563F52}"/>
    <pc:docChg chg="modSld">
      <pc:chgData name="Theodore Carl Schwitzner" userId="/NJE3w/tHhA0KQ8/b8iU1bWHlrUou0SM6INOriNopaw=" providerId="None" clId="Web-{FF9D674F-6032-4331-8670-ACF11A563F52}" dt="2021-01-14T19:32:49.817" v="10" actId="20577"/>
      <pc:docMkLst>
        <pc:docMk/>
      </pc:docMkLst>
      <pc:sldChg chg="modSp">
        <pc:chgData name="Theodore Carl Schwitzner" userId="/NJE3w/tHhA0KQ8/b8iU1bWHlrUou0SM6INOriNopaw=" providerId="None" clId="Web-{FF9D674F-6032-4331-8670-ACF11A563F52}" dt="2021-01-14T19:32:49.817" v="10" actId="20577"/>
        <pc:sldMkLst>
          <pc:docMk/>
          <pc:sldMk cId="3962801373" sldId="3202"/>
        </pc:sldMkLst>
        <pc:spChg chg="mod">
          <ac:chgData name="Theodore Carl Schwitzner" userId="/NJE3w/tHhA0KQ8/b8iU1bWHlrUou0SM6INOriNopaw=" providerId="None" clId="Web-{FF9D674F-6032-4331-8670-ACF11A563F52}" dt="2021-01-14T19:32:49.817" v="10" actId="20577"/>
          <ac:spMkLst>
            <pc:docMk/>
            <pc:sldMk cId="3962801373" sldId="3202"/>
            <ac:spMk id="2" creationId="{EE036743-9CE4-3B42-A21D-15A5270B4CC3}"/>
          </ac:spMkLst>
        </pc:spChg>
      </pc:sldChg>
    </pc:docChg>
  </pc:docChgLst>
  <pc:docChgLst>
    <pc:chgData name="Theodore Carl Schwitzner" userId="/NJE3w/tHhA0KQ8/b8iU1bWHlrUou0SM6INOriNopaw=" providerId="None" clId="Web-{D3ACA4E1-DC8D-4C11-8E4E-06AE0DE72D7A}"/>
    <pc:docChg chg="modSld">
      <pc:chgData name="Theodore Carl Schwitzner" userId="/NJE3w/tHhA0KQ8/b8iU1bWHlrUou0SM6INOriNopaw=" providerId="None" clId="Web-{D3ACA4E1-DC8D-4C11-8E4E-06AE0DE72D7A}" dt="2021-01-14T19:31:06.082" v="8" actId="20577"/>
      <pc:docMkLst>
        <pc:docMk/>
      </pc:docMkLst>
      <pc:sldChg chg="modSp">
        <pc:chgData name="Theodore Carl Schwitzner" userId="/NJE3w/tHhA0KQ8/b8iU1bWHlrUou0SM6INOriNopaw=" providerId="None" clId="Web-{D3ACA4E1-DC8D-4C11-8E4E-06AE0DE72D7A}" dt="2021-01-14T19:31:06.082" v="8" actId="20577"/>
        <pc:sldMkLst>
          <pc:docMk/>
          <pc:sldMk cId="3962801373" sldId="3202"/>
        </pc:sldMkLst>
        <pc:spChg chg="mod">
          <ac:chgData name="Theodore Carl Schwitzner" userId="/NJE3w/tHhA0KQ8/b8iU1bWHlrUou0SM6INOriNopaw=" providerId="None" clId="Web-{D3ACA4E1-DC8D-4C11-8E4E-06AE0DE72D7A}" dt="2021-01-14T19:31:06.082" v="8" actId="20577"/>
          <ac:spMkLst>
            <pc:docMk/>
            <pc:sldMk cId="3962801373" sldId="3202"/>
            <ac:spMk id="2" creationId="{EE036743-9CE4-3B42-A21D-15A5270B4CC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9309A-D8A1-47BF-A6E1-A6FDB84A1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6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3C60F-2F65-4707-A5A9-49BCEB2C2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622550" y="0"/>
            <a:ext cx="20050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2DDE-1673-4FAD-ABA7-B01B4E41DDF4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4E268-706B-4645-A9CA-030372244A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2006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1A59A-014C-4195-86B0-744A65A31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622550" y="6513513"/>
            <a:ext cx="20050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4A8E0-CBC9-4654-A5E4-C16A20946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45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22114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ACEC6-FD2B-364A-87A5-E4E57BEBA3DB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9250" y="446954"/>
            <a:ext cx="2272233" cy="1704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9241" y="2210696"/>
            <a:ext cx="4164693" cy="4200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4815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548372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322D7-5974-A64C-97E5-5150CB04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12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2322D7-5974-A64C-97E5-5150CB04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4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0894-D4C7-4176-BCDB-B30C355E07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1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cs typeface="Calibri"/>
              </a:rPr>
              <a:t>Upcoming events for Alma/Primo VE, a reminder to always check the CARLI calendar for CARLI events.</a:t>
            </a:r>
          </a:p>
          <a:p>
            <a:endParaRPr lang="en-US" baseline="0" dirty="0">
              <a:cs typeface="Calibri"/>
            </a:endParaRPr>
          </a:p>
          <a:p>
            <a:r>
              <a:rPr lang="en-US" baseline="0" dirty="0">
                <a:cs typeface="Calibri"/>
              </a:rPr>
              <a:t>As always we do expect time for general Q&amp;A at the end of the hour.</a:t>
            </a:r>
          </a:p>
        </p:txBody>
      </p:sp>
    </p:spTree>
    <p:extLst>
      <p:ext uri="{BB962C8B-B14F-4D97-AF65-F5344CB8AC3E}">
        <p14:creationId xmlns:p14="http://schemas.microsoft.com/office/powerpoint/2010/main" val="422269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register for any</a:t>
            </a:r>
            <a:r>
              <a:rPr lang="en-US" baseline="0" dirty="0"/>
              <a:t> sessions you’d like to attend using the link from the CARLI event calendar.</a:t>
            </a:r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457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2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2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55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4759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9957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3682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053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840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110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CARLI Alma/primo VE kickoff webinar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080E6-33F4-104F-8C1A-6F3E368DD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9500"/>
            <a:ext cx="1765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448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585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50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/>
        </p:nvSpPr>
        <p:spPr>
          <a:xfrm>
            <a:off x="6299838" y="1028735"/>
            <a:ext cx="2844162" cy="5305847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/>
        </p:nvSpPr>
        <p:spPr>
          <a:xfrm rot="16200000">
            <a:off x="5977868" y="2766399"/>
            <a:ext cx="4602537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/>
        </p:nvSpPr>
        <p:spPr>
          <a:xfrm>
            <a:off x="6430856" y="4401520"/>
            <a:ext cx="2790417" cy="933648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9" y="2491161"/>
            <a:ext cx="2340297" cy="23894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5812091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/>
        </p:nvGrpSpPr>
        <p:grpSpPr>
          <a:xfrm rot="20150758">
            <a:off x="8338215" y="1325627"/>
            <a:ext cx="472480" cy="663649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/>
        </p:nvGrpSpPr>
        <p:grpSpPr>
          <a:xfrm>
            <a:off x="6499692" y="5157193"/>
            <a:ext cx="837308" cy="876003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73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39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28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51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25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83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49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4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55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61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9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6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28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94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8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08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5424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697" r:id="rId19"/>
    <p:sldLayoutId id="2147483716" r:id="rId20"/>
    <p:sldLayoutId id="2147483721" r:id="rId21"/>
    <p:sldLayoutId id="2147483722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1" r:id="rId28"/>
    <p:sldLayoutId id="2147483733" r:id="rId29"/>
    <p:sldLayoutId id="2147483734" r:id="rId30"/>
    <p:sldLayoutId id="2147483735" r:id="rId31"/>
    <p:sldLayoutId id="2147483736" r:id="rId32"/>
    <p:sldLayoutId id="2147483738" r:id="rId33"/>
    <p:sldLayoutId id="2147483739" r:id="rId34"/>
    <p:sldLayoutId id="2147483740" r:id="rId35"/>
    <p:sldLayoutId id="2147483741" r:id="rId36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li.illinois.edu/calenda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li.illinois.edu/lets-talk-about-fulfillment20210312" TargetMode="External"/><Relationship Id="rId7" Type="http://schemas.openxmlformats.org/officeDocument/2006/relationships/hyperlink" Target="https://www.carli.illinois.edu/tech-services-qa-2021-03-2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rli.illinois.edu/lets-talk-about-fulfillment20210323" TargetMode="External"/><Relationship Id="rId5" Type="http://schemas.openxmlformats.org/officeDocument/2006/relationships/hyperlink" Target="https://knowledge.exlibrisgroup.com/Primo/Product_Materials/Primo_Webinars/Primo_VE_-_Become_an_Expert" TargetMode="External"/><Relationship Id="rId4" Type="http://schemas.openxmlformats.org/officeDocument/2006/relationships/hyperlink" Target="https://www.carli.illinois.edu/Patron_requests_in_Alma_2021031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li.illinois.edu/products-services/i-share/alma/config/WorkOrders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B8F6A4-FCF0-A447-9F59-512B1DA3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5" y="-94785"/>
            <a:ext cx="8386460" cy="602796"/>
          </a:xfrm>
        </p:spPr>
        <p:txBody>
          <a:bodyPr/>
          <a:lstStyle/>
          <a:p>
            <a:r>
              <a:rPr lang="en-US" dirty="0"/>
              <a:t>I-Share Alma Primo VE Office hours will start shortly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77F3D4-63D5-E741-8320-25D81CE9C8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5744290"/>
          </a:xfrm>
        </p:spPr>
        <p:txBody>
          <a:bodyPr/>
          <a:lstStyle/>
          <a:p>
            <a:r>
              <a:rPr lang="en-US" sz="2400" i="1" dirty="0">
                <a:latin typeface="+mj-lt"/>
              </a:rPr>
              <a:t>Welcome!</a:t>
            </a:r>
          </a:p>
          <a:p>
            <a:endParaRPr lang="en-US" sz="2400" i="1" dirty="0">
              <a:latin typeface="+mj-lt"/>
            </a:endParaRPr>
          </a:p>
          <a:p>
            <a:r>
              <a:rPr lang="en-US" sz="2000" dirty="0">
                <a:latin typeface="+mj-lt"/>
              </a:rPr>
              <a:t>Office Hours will start at 2pm and run until 3pm.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Please mute your microphone.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As time permits, we will respond to questions typed in the chat box, and offline afterwards, as needed.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This session will be recorded and made available on the CARLI website both as PDF slides and as a recording, with live links to all referenced resources.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2CA1F-992B-4E4D-BBA1-8563B7B3E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6" y="937515"/>
            <a:ext cx="4019708" cy="1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1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4762832"/>
            <a:ext cx="9144000" cy="154255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Work orders in alma</a:t>
            </a:r>
            <a:br>
              <a:rPr lang="en-US" dirty="0">
                <a:ea typeface="+mj-ea"/>
                <a:cs typeface="+mj-cs"/>
              </a:rPr>
            </a:br>
            <a:r>
              <a:rPr lang="en-US" sz="2700" dirty="0">
                <a:ea typeface="+mj-ea"/>
                <a:cs typeface="+mj-cs"/>
              </a:rPr>
              <a:t>Office Hours</a:t>
            </a:r>
            <a:br>
              <a:rPr lang="en-US" sz="2700">
                <a:ea typeface="+mj-ea"/>
                <a:cs typeface="+mj-cs"/>
              </a:rPr>
            </a:br>
            <a:r>
              <a:rPr lang="en-US" sz="2700">
                <a:ea typeface="+mj-ea"/>
                <a:cs typeface="+mj-cs"/>
              </a:rPr>
              <a:t>march 11, </a:t>
            </a:r>
            <a:r>
              <a:rPr lang="en-US" sz="2700" dirty="0">
                <a:ea typeface="+mj-ea"/>
                <a:cs typeface="+mj-cs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5823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Agenda Office Hours  3/11/2021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459" y="508011"/>
            <a:ext cx="8872152" cy="581836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Agenda – 3/11/2021</a:t>
            </a:r>
          </a:p>
          <a:p>
            <a:pPr algn="ctr"/>
            <a:endParaRPr lang="en-US" sz="1200" dirty="0">
              <a:latin typeface="+mj-lt"/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Reminders and upcoming Alma/Primo VE events and learning opportunities</a:t>
            </a:r>
            <a:br>
              <a:rPr lang="en-US" sz="2400" dirty="0">
                <a:latin typeface="+mj-lt"/>
                <a:ea typeface="+mn-lt"/>
                <a:cs typeface="+mn-lt"/>
              </a:rPr>
            </a:br>
            <a:r>
              <a:rPr lang="en-US" sz="2400" dirty="0">
                <a:latin typeface="+mj-lt"/>
                <a:ea typeface="+mn-lt"/>
                <a:cs typeface="+mn-lt"/>
              </a:rPr>
              <a:t>See </a:t>
            </a:r>
            <a:r>
              <a:rPr lang="en-US" sz="2400" dirty="0">
                <a:latin typeface="+mj-lt"/>
                <a:ea typeface="+mn-lt"/>
                <a:cs typeface="+mn-lt"/>
                <a:hlinkClick r:id="rId3"/>
              </a:rPr>
              <a:t>https://www.carli.illinois.edu/calendar</a:t>
            </a:r>
            <a:r>
              <a:rPr lang="en-US" sz="2400" dirty="0">
                <a:latin typeface="+mj-lt"/>
                <a:ea typeface="+mn-lt"/>
                <a:cs typeface="+mn-lt"/>
              </a:rPr>
              <a:t> for CARLI events</a:t>
            </a:r>
            <a:br>
              <a:rPr lang="en-US" sz="2400" dirty="0">
                <a:latin typeface="+mj-lt"/>
                <a:ea typeface="+mn-lt"/>
                <a:cs typeface="+mn-lt"/>
              </a:rPr>
            </a:br>
            <a:endParaRPr lang="en-US" sz="2400" dirty="0">
              <a:latin typeface="+mj-lt"/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Work Orders demos: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Gretchen Schneider from Oakton Community College: Using Work Orders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Adrienne Radzvickas of CARLI: Creating Work Orders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Open Q&amp;A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lvl="2">
              <a:spcBef>
                <a:spcPts val="0"/>
              </a:spcBef>
            </a:pPr>
            <a:endParaRPr lang="en-US" sz="1800" dirty="0">
              <a:latin typeface="+mj-lt"/>
              <a:ea typeface="+mn-lt"/>
              <a:cs typeface="+mn-lt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+mn-lt"/>
              <a:cs typeface="+mn-lt"/>
            </a:endParaRPr>
          </a:p>
          <a:p>
            <a:endParaRPr lang="en-US" sz="28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50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Upcoming Alma and Primo VE Events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4018" y="508011"/>
            <a:ext cx="8681079" cy="59590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b="1" dirty="0">
                <a:latin typeface="+mj-lt"/>
              </a:rPr>
              <a:t>Announcements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Let’s Talk About Fulfillment: Friday 3/12 @ 2pm </a:t>
            </a:r>
            <a:r>
              <a:rPr lang="en-US" sz="2000" u="sng" dirty="0">
                <a:latin typeface="+mj-lt"/>
                <a:hlinkClick r:id="rId3"/>
              </a:rPr>
              <a:t>https://www.carli.illinois.edu/lets-talk-about-fulfillment20210312</a:t>
            </a:r>
            <a:r>
              <a:rPr lang="en-US" sz="2000" u="sng" dirty="0">
                <a:latin typeface="+mj-lt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Patron requests in Alma: A summary presentation on what we've learned: March 3/16 @ 10-11:30am</a:t>
            </a:r>
            <a:br>
              <a:rPr lang="en-US" sz="2000" dirty="0">
                <a:latin typeface="+mj-lt"/>
              </a:rPr>
            </a:br>
            <a:r>
              <a:rPr lang="en-US" sz="2000" u="sng" dirty="0">
                <a:latin typeface="+mj-lt"/>
                <a:hlinkClick r:id="rId4"/>
              </a:rPr>
              <a:t>https://www.carli.illinois.edu/Patron_requests_in_Alma_20210316</a:t>
            </a:r>
            <a:r>
              <a:rPr lang="en-US" sz="2000" u="sng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Primo VE: Become an Expert: Thursday 3/18 @ 10am – Local Data </a:t>
            </a:r>
            <a:r>
              <a:rPr lang="en-US" sz="2000" dirty="0">
                <a:latin typeface="+mj-lt"/>
                <a:hlinkClick r:id="rId5"/>
              </a:rPr>
              <a:t>https://knowledge.exlibrisgroup.com/Primo/Product_Materials/Primo_Webinars/Primo_VE_-_Become_an_Expert</a:t>
            </a:r>
            <a:r>
              <a:rPr lang="en-US" sz="20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Let’s Talk About Fulfillment: Tuesday 3/23 @ 10:30am </a:t>
            </a:r>
            <a:r>
              <a:rPr lang="en-US" sz="2000" u="sng" dirty="0">
                <a:latin typeface="+mj-lt"/>
                <a:hlinkClick r:id="rId6"/>
              </a:rPr>
              <a:t>https://www.carli.illinois.edu/lets-talk-about-fulfillment20210323</a:t>
            </a:r>
            <a:r>
              <a:rPr lang="en-US" sz="2000" u="sng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Technical Services Q&amp;A: Wednesday 3/24 @ 10am </a:t>
            </a:r>
            <a:r>
              <a:rPr lang="en-US" sz="2000" u="sng" dirty="0">
                <a:latin typeface="+mj-lt"/>
                <a:hlinkClick r:id="rId7"/>
              </a:rPr>
              <a:t>https://www.carli.illinois.edu/tech-services-qa-2021-03-24</a:t>
            </a:r>
            <a:endParaRPr lang="en-US" sz="2000" u="sng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Primo VE: Become an Expert: Thursday 3/25 @ 10am – Central Discovery Index</a:t>
            </a:r>
            <a:r>
              <a:rPr lang="en-US" sz="2000" u="sng" dirty="0">
                <a:latin typeface="+mj-lt"/>
              </a:rPr>
              <a:t> </a:t>
            </a:r>
            <a:r>
              <a:rPr lang="en-US" sz="2000" dirty="0">
                <a:latin typeface="+mj-lt"/>
                <a:hlinkClick r:id="rId5"/>
              </a:rPr>
              <a:t>https://knowledge.exlibrisgroup.com/Primo/Product_Materials/Primo_Webinars/Primo_VE_-_Become_an_Expert</a:t>
            </a:r>
            <a:r>
              <a:rPr lang="en-US" sz="2000" dirty="0">
                <a:latin typeface="+mj-lt"/>
              </a:rPr>
              <a:t> </a:t>
            </a:r>
            <a:endParaRPr lang="en-US" sz="2000" u="sng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809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9F0205-5CD9-4F0E-A26C-711AE6624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order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an internal library request, which routes physical materials to a specific library department for internal processing by library staff. When an item is sent to a department by a work order, Alma marks the item as not available on the shelf. Staff can then also track the material using staff-assigned statuses.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8B21C2-ABCC-44A7-8779-7A74EA23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Orders</a:t>
            </a:r>
          </a:p>
        </p:txBody>
      </p:sp>
    </p:spTree>
    <p:extLst>
      <p:ext uri="{BB962C8B-B14F-4D97-AF65-F5344CB8AC3E}">
        <p14:creationId xmlns:p14="http://schemas.microsoft.com/office/powerpoint/2010/main" val="157943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E0CBC9-04C0-4278-9114-63AFAAB6F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 coming soon!</a:t>
            </a:r>
          </a:p>
          <a:p>
            <a:r>
              <a:rPr lang="en-US">
                <a:hlinkClick r:id="rId2"/>
              </a:rPr>
              <a:t>https://www.carli.illinois.edu/products-services/i-share/alma/config/WorkOrders</a:t>
            </a:r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365C8C-38AE-481F-A679-DA6B728B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order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64731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b="1" dirty="0"/>
              <a:t>I-Share  Alma Primo VE Office hours</a:t>
            </a:r>
            <a:endParaRPr lang="en-US" dirty="0"/>
          </a:p>
        </p:txBody>
      </p:sp>
      <p:pic>
        <p:nvPicPr>
          <p:cNvPr id="11" name="Picture 10" descr="A grassy area with flowers and a tree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7A153149-F00E-4182-824A-D1CBE307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493"/>
            <a:ext cx="9144000" cy="5815013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B72402F-53C8-4647-BC3F-04DE232EF3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050" y="4957896"/>
            <a:ext cx="6518810" cy="124157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/>
          <a:lstStyle/>
          <a:p>
            <a:r>
              <a:rPr lang="en-US" sz="2400" b="1" dirty="0">
                <a:latin typeface="+mj-lt"/>
              </a:rPr>
              <a:t>Join us March 25, 2021</a:t>
            </a:r>
            <a:br>
              <a:rPr lang="en-US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at 2pm for another Office Hour.</a:t>
            </a:r>
            <a:br>
              <a:rPr lang="en-US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Contact CARLI at support@carli.Illinois.edu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787" y="964554"/>
            <a:ext cx="471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</a:rPr>
              <a:t>Questions?</a:t>
            </a:r>
            <a:r>
              <a:rPr lang="en-US" sz="4800" b="1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4863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5655</TotalTime>
  <Words>523</Words>
  <Application>Microsoft Office PowerPoint</Application>
  <PresentationFormat>Letter Paper (8.5x11 in)</PresentationFormat>
  <Paragraphs>40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Presentation11</vt:lpstr>
      <vt:lpstr>I-Share Alma Primo VE Office hours will start shortly</vt:lpstr>
      <vt:lpstr>Work orders in alma Office Hours march 11, 2021</vt:lpstr>
      <vt:lpstr>Agenda Office Hours  3/11/2021</vt:lpstr>
      <vt:lpstr>Upcoming Alma and Primo VE Events</vt:lpstr>
      <vt:lpstr>Work Orders</vt:lpstr>
      <vt:lpstr>Work order documentation</vt:lpstr>
      <vt:lpstr>I-Share  Alma Primo VE Office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I-Share Alma Primo VE Office hours will start shortly</dc:title>
  <dc:creator>Masciadrelli, Jennifer</dc:creator>
  <cp:lastModifiedBy>Radzvickas, Adrienne J</cp:lastModifiedBy>
  <cp:revision>557</cp:revision>
  <dcterms:created xsi:type="dcterms:W3CDTF">2019-09-18T17:05:10Z</dcterms:created>
  <dcterms:modified xsi:type="dcterms:W3CDTF">2021-03-11T15:46:32Z</dcterms:modified>
</cp:coreProperties>
</file>