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Default Extension="png" ContentType="image/png"/>
  <Override PartName="/ppt/slides/slide1.xml" ContentType="application/vnd.openxmlformats-officedocument.presentationml.slide+xml"/>
  <Default Extension="jpg" ContentType="image/jpg"/>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x="9144000" cy="6858000"/>
  <p:notesSz cx="9144000" cy="68580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s>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22:45:28</a:t>
            </a:r>
          </a:p>
          <a:p>
            <a:r>
              <a:t>--------------------------------------------</a:t>
            </a:r>
          </a:p>
          <a:p>
            <a:r>
              <a:t>Areminder we keep mentioning about the Ex Libris Idea Exchange.</a:t>
            </a:r>
          </a:p>
          <a:p>
            <a:r>
              <a:t>The Idea Exchange allows library staff at institutions using Ex libris products to share ideas for enhancement and development, vote to support your favorite user submitted ideas, and add comments to provide weight and additional use cases to your favorite user submitted ideas. Any and all library staff members at your institution can have their own individual account. Please read the linked FAQ and Guidelines before you begin.</a:t>
            </a:r>
          </a:p>
          <a:p>
            <a:r>
              <a:t>CARLI office and your CARLI library colleagues may periodically send announcements for ideas they’d like you to consider supporting.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22:45:27</a:t>
            </a:r>
          </a:p>
          <a:p>
            <a:r>
              <a:t>--------------------------------------------</a:t>
            </a:r>
          </a:p>
          <a:p>
            <a:r>
              <a:t>Upcoming events for Alma/Primo VE, a reminder to always check the CARLI calendar for CARLI events. As always we do expect time for general Q&amp;A at the end of the hour.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22:45:27</a:t>
            </a:r>
          </a:p>
          <a:p>
            <a:r>
              <a:t>--------------------------------------------</a:t>
            </a:r>
          </a:p>
          <a:p>
            <a:r>
              <a:t>The March 2021 release of Alma is scheduled for Sunday March 7 and the regular release update is scheduled for March 14. Release notes are available on these webpages.</a:t>
            </a:r>
          </a:p>
          <a:p>
            <a:r>
              <a:t>The March release is already in place on the Sandbox environments, so you can preview the changes there at your convenience. Sandboxes are typically updated 2 weeks before the scheduled release.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22:45:27</a:t>
            </a:r>
          </a:p>
          <a:p>
            <a:r>
              <a:t>--------------------------------------------</a:t>
            </a:r>
          </a:p>
          <a:p>
            <a:r>
              <a:t>On Friday, February 26th, the CARLI Office will turn on/enable the On Hold Shelf Reminder Letter and accompanying fulfillment job for all I-Share institutions.  </a:t>
            </a:r>
          </a:p>
          <a:p>
            <a:r>
              <a:t>New in the December 2020 Alma update, the On Hold Shelf Reminder letter and job sends patrons a reminder email that they have an item waiting for them on the hold shelf at their chosen pick-up location.</a:t>
            </a:r>
          </a:p>
          <a:p>
            <a:r>
              <a:t> </a:t>
            </a:r>
          </a:p>
          <a:p>
            <a:r>
              <a:t>Under the guidance of the CARLI Resource Sharing Committee, CARLI office staff will configure the On Hold Shelf Reminder letter to be sent to patrons once, at 5:00am on the 8th day the item is on hold for the patron. Before the letter is enabled on Friday 2/26, please make the required change to the “addressFrom” email in the letter, or contact CARLI Support for assistance.</a:t>
            </a:r>
          </a:p>
          <a:p>
            <a:r>
              <a:t>CARLI staff sent an email to the I-Share liaisons on Thursday, 2/18 with further details.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22:45:27</a:t>
            </a:r>
          </a:p>
          <a:p>
            <a:r>
              <a:t>--------------------------------------------</a:t>
            </a:r>
          </a:p>
          <a:p>
            <a:r>
              <a:t>Looking at ongoing events-- with the Technical Services Q &amp; A sessions, you can gather with CARLI staff and your technical services colleagues to discuss Alma technical services topics, from acquisitions and cataloging workflows for physical resources to electronic resources management. Each session will include how-to presentations, discussion of consortial practices, and opportunities for questions and answers from CARLI and colleagues alike.</a:t>
            </a:r>
          </a:p>
          <a:p>
            <a:r>
              <a:t>Sessions will be held the second and fourth Wednesdays of each month. Sessions will be recorded for later viewing. Please register for any sessions you’d like to attend using the link from the CARLI event calendar.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22:45:27</a:t>
            </a:r>
          </a:p>
          <a:p>
            <a:r>
              <a:t>--------------------------------------------</a:t>
            </a:r>
          </a:p>
          <a:p>
            <a:r>
              <a:t>If you'd like to talk with CARLI staff and your CARLI library colleagues about Alma Fulfillment and Automated Fulfillment Network workflows, known issues, and Q &amp; A, join us online for the spring sessions of “Let’s talk about Fulfillment (I mean Alma, not life’s purpose).” These sessions are scheduled for every other week, alternating between Tuesdays at 10:30am and Fridays at 2:00pm.</a:t>
            </a:r>
          </a:p>
          <a:p>
            <a:r>
              <a:t>CARLI Office Staff will be online for each session to work with your questions and to facilitate the discussion. </a:t>
            </a:r>
          </a:p>
          <a:p>
            <a:r>
              <a:t> Attendees will be able to unmute their microphones and/or utilize the chat for participation. We'll take turns sharing screens as appropriate.</a:t>
            </a:r>
          </a:p>
          <a:p>
            <a:r>
              <a:t>This session will be recorded for CARLI staff use; since Fulfillment involves patron data, the CARLI office will evaluate if it is fitting and valuable to post segments of the session for later review. Registration for these sessions is also available from the event page in the CARLI Calendar.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22:45:28</a:t>
            </a:r>
          </a:p>
          <a:p>
            <a:r>
              <a:t>--------------------------------------------</a:t>
            </a:r>
          </a:p>
          <a:p>
            <a:r>
              <a:t>Ex Libris has announced a live webinar series called “Primo VE – Become an Expert” to start at the end of January 2021!  Each of the 12 sessions in the series will cover a different topic related to Primo VE, including “building effective searches, configuration, branding, normalization rules, loading external data sources, CDI, and more.”  Complete descriptions of each session are available on the Ex Libris website.</a:t>
            </a:r>
          </a:p>
          <a:p>
            <a:r>
              <a:t> </a:t>
            </a:r>
          </a:p>
          <a:p>
            <a:r>
              <a:t>Registration for these Ex Libris Primo VE webinars is free, and the sessions will be recorded for later viewing.</a:t>
            </a:r>
          </a:p>
          <a:p>
            <a:r>
              <a:t> </a:t>
            </a:r>
          </a:p>
          <a:p>
            <a:r>
              <a:t>CARLI recommends that you share this timely Ex Libris webinar opportunity with anyone at your institution who performs customization or configuration of Primo VE, makes decisions about Primo VE, or provides instruction on the use of Primo VE. Registration is available at the link on this slide.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2" name=""/>
        <p:cNvGrpSpPr/>
        <p:nvPr/>
      </p:nvGrpSpPr>
      <p:grpSpPr>
        <a:xfrm>
          <a:off x="0" y="0"/>
          <a:ext cx="0" cy="0"/>
          <a:chOff x="0" y="0"/>
          <a:chExt cx="0" cy="0"/>
        </a:xfrm>
      </p:grpSpPr>
      <p:sp>
        <p:nvSpPr>
          <p:cNvPr id="1" name="Notes Placeholder"/>
          <p:cNvSpPr>
            <a:spLocks noGrp="1"/>
          </p:cNvSpPr>
          <p:nvPr>
            <p:ph type="body" idx="1"/>
          </p:nvPr>
        </p:nvSpPr>
        <p:spPr/>
        <p:txBody>
          <a:bodyPr>
            <a:normAutofit/>
          </a:bodyPr>
          <a:lstStyle/>
          <a:p>
            <a:r>
              <a:t>Presenter</a:t>
            </a:r>
          </a:p>
          <a:p>
            <a:r>
              <a:t>2021-03-01 22:45:28</a:t>
            </a:r>
          </a:p>
          <a:p>
            <a:r>
              <a:t>--------------------------------------------</a:t>
            </a:r>
          </a:p>
          <a:p>
            <a:r>
              <a:t>For upcoming one-time events, we have the </a:t>
            </a:r>
          </a:p>
          <a:p>
            <a:r>
              <a:t>Patron requests in Alma: A summary presentation on what we've learned</a:t>
            </a:r>
          </a:p>
          <a:p>
            <a:r>
              <a:t>Please join us Tuesday, March 16th from 10-11:30am for a session on “Patron requests in Alma: A summary presentation on what we've learned” During this session, we will plan to review:</a:t>
            </a:r>
          </a:p>
          <a:p>
            <a:r>
              <a:t>The lifecycle of a local and an I-Share/AFN request in Alma, for both the patron and library staff Daily workflows for processing patron requests</a:t>
            </a:r>
          </a:p>
          <a:p>
            <a:r>
              <a:t>Primo VE and patron requests Request maintenance tasks</a:t>
            </a:r>
          </a:p>
          <a:p>
            <a:r>
              <a:t>Basics of Alma configuration for patron requests Troubleshooting the more common request issues Current known issues</a:t>
            </a:r>
          </a:p>
          <a:p>
            <a:r>
              <a:t>Technical Services Meetings with CARLI Staff Libraries can sign up to discuss topics in the technical services area of their choice. The link to sign up will be re-shared when more dates are added.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2800" b="1" i="0">
                <a:solidFill>
                  <a:srgbClr val="582C5F"/>
                </a:solidFill>
                <a:latin typeface="Arial"/>
                <a:cs typeface="Arial"/>
              </a:defRPr>
            </a:lvl1pPr>
          </a:lstStyle>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rgbClr val="582C5F"/>
                </a:solidFill>
                <a:latin typeface="Arial"/>
                <a:cs typeface="Arial"/>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582C5F"/>
                </a:solidFill>
                <a:latin typeface="Arial"/>
                <a:cs typeface="Arial"/>
              </a:defRPr>
            </a:lvl1pPr>
          </a:lstStyle>
          <a:p/>
        </p:txBody>
      </p:sp>
      <p:sp>
        <p:nvSpPr>
          <p:cNvPr id="3" name="Holder 3"/>
          <p:cNvSpPr>
            <a:spLocks noGrp="1"/>
          </p:cNvSpPr>
          <p:nvPr>
            <p:ph type="body" idx="1"/>
          </p:nvPr>
        </p:nvSpPr>
        <p:spPr/>
        <p:txBody>
          <a:bodyPr lIns="0" tIns="0" rIns="0" bIns="0"/>
          <a:lstStyle>
            <a:lvl1pPr>
              <a:defRPr sz="2400" b="0" i="0">
                <a:solidFill>
                  <a:srgbClr val="582C5F"/>
                </a:solidFill>
                <a:latin typeface="Arial"/>
                <a:cs typeface="Arial"/>
              </a:defRPr>
            </a:lvl1pPr>
          </a:lstStyle>
          <a:p/>
        </p:txBody>
      </p:sp>
      <p:sp>
        <p:nvSpPr>
          <p:cNvPr id="4" name="Holder 4"/>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582C5F"/>
                </a:solidFill>
                <a:latin typeface="Arial"/>
                <a:cs typeface="Arial"/>
              </a:defRPr>
            </a:lvl1pPr>
          </a:lstStyle>
          <a:p/>
        </p:txBody>
      </p:sp>
      <p:sp>
        <p:nvSpPr>
          <p:cNvPr id="3" name="Holder 3"/>
          <p:cNvSpPr>
            <a:spLocks noGrp="1"/>
          </p:cNvSpPr>
          <p:nvPr>
            <p:ph idx="2" sz="half"/>
          </p:nvPr>
        </p:nvSpPr>
        <p:spPr>
          <a:xfrm>
            <a:off x="457200" y="1577340"/>
            <a:ext cx="3977640" cy="4526280"/>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4709160" y="1577340"/>
            <a:ext cx="3977640" cy="4526280"/>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showMasterSp="0">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582C5F"/>
          </a:solidFill>
        </p:spPr>
        <p:txBody>
          <a:bodyPr wrap="square" lIns="0" tIns="0" rIns="0" bIns="0" rtlCol="0"/>
          <a:lstStyle/>
          <a:p/>
        </p:txBody>
      </p:sp>
      <p:pic>
        <p:nvPicPr>
          <p:cNvPr id="17" name="bg object 17"/>
          <p:cNvPicPr/>
          <p:nvPr/>
        </p:nvPicPr>
        <p:blipFill>
          <a:blip r:embed="rId2" cstate="print"/>
          <a:stretch>
            <a:fillRect/>
          </a:stretch>
        </p:blipFill>
        <p:spPr>
          <a:xfrm>
            <a:off x="3311652" y="1359408"/>
            <a:ext cx="2319527" cy="2322575"/>
          </a:xfrm>
          <a:prstGeom prst="rect">
            <a:avLst/>
          </a:prstGeom>
        </p:spPr>
      </p:pic>
      <p:sp>
        <p:nvSpPr>
          <p:cNvPr id="18" name="bg object 18"/>
          <p:cNvSpPr/>
          <p:nvPr/>
        </p:nvSpPr>
        <p:spPr>
          <a:xfrm>
            <a:off x="0" y="6477003"/>
            <a:ext cx="2286000" cy="161925"/>
          </a:xfrm>
          <a:custGeom>
            <a:avLst/>
            <a:gdLst/>
            <a:ahLst/>
            <a:cxnLst/>
            <a:rect l="l" t="t" r="r" b="b"/>
            <a:pathLst>
              <a:path w="2286000" h="161925">
                <a:moveTo>
                  <a:pt x="2285572" y="161541"/>
                </a:moveTo>
                <a:lnTo>
                  <a:pt x="0" y="161541"/>
                </a:lnTo>
                <a:lnTo>
                  <a:pt x="0" y="0"/>
                </a:lnTo>
                <a:lnTo>
                  <a:pt x="2285572" y="0"/>
                </a:lnTo>
                <a:lnTo>
                  <a:pt x="2285572" y="161541"/>
                </a:lnTo>
                <a:close/>
              </a:path>
            </a:pathLst>
          </a:custGeom>
          <a:solidFill>
            <a:srgbClr val="254490"/>
          </a:solidFill>
        </p:spPr>
        <p:txBody>
          <a:bodyPr wrap="square" lIns="0" tIns="0" rIns="0" bIns="0" rtlCol="0"/>
          <a:lstStyle/>
          <a:p/>
        </p:txBody>
      </p:sp>
      <p:sp>
        <p:nvSpPr>
          <p:cNvPr id="19" name="bg object 19"/>
          <p:cNvSpPr/>
          <p:nvPr/>
        </p:nvSpPr>
        <p:spPr>
          <a:xfrm>
            <a:off x="2285569" y="6477003"/>
            <a:ext cx="2286635" cy="161925"/>
          </a:xfrm>
          <a:custGeom>
            <a:avLst/>
            <a:gdLst/>
            <a:ahLst/>
            <a:cxnLst/>
            <a:rect l="l" t="t" r="r" b="b"/>
            <a:pathLst>
              <a:path w="2286635" h="161925">
                <a:moveTo>
                  <a:pt x="2286434" y="161541"/>
                </a:moveTo>
                <a:lnTo>
                  <a:pt x="0" y="161541"/>
                </a:lnTo>
                <a:lnTo>
                  <a:pt x="0" y="0"/>
                </a:lnTo>
                <a:lnTo>
                  <a:pt x="2286434" y="0"/>
                </a:lnTo>
                <a:lnTo>
                  <a:pt x="2286434" y="161541"/>
                </a:lnTo>
                <a:close/>
              </a:path>
            </a:pathLst>
          </a:custGeom>
          <a:solidFill>
            <a:srgbClr val="3999AC"/>
          </a:solidFill>
        </p:spPr>
        <p:txBody>
          <a:bodyPr wrap="square" lIns="0" tIns="0" rIns="0" bIns="0" rtlCol="0"/>
          <a:lstStyle/>
          <a:p/>
        </p:txBody>
      </p:sp>
      <p:sp>
        <p:nvSpPr>
          <p:cNvPr id="20" name="bg object 20"/>
          <p:cNvSpPr/>
          <p:nvPr/>
        </p:nvSpPr>
        <p:spPr>
          <a:xfrm>
            <a:off x="4572004" y="6477003"/>
            <a:ext cx="2286635" cy="161925"/>
          </a:xfrm>
          <a:custGeom>
            <a:avLst/>
            <a:gdLst/>
            <a:ahLst/>
            <a:cxnLst/>
            <a:rect l="l" t="t" r="r" b="b"/>
            <a:pathLst>
              <a:path w="2286634" h="161925">
                <a:moveTo>
                  <a:pt x="2286435" y="161541"/>
                </a:moveTo>
                <a:lnTo>
                  <a:pt x="0" y="161541"/>
                </a:lnTo>
                <a:lnTo>
                  <a:pt x="0" y="0"/>
                </a:lnTo>
                <a:lnTo>
                  <a:pt x="2286435" y="0"/>
                </a:lnTo>
                <a:lnTo>
                  <a:pt x="2286435" y="161541"/>
                </a:lnTo>
                <a:close/>
              </a:path>
            </a:pathLst>
          </a:custGeom>
          <a:solidFill>
            <a:srgbClr val="707C27"/>
          </a:solidFill>
        </p:spPr>
        <p:txBody>
          <a:bodyPr wrap="square" lIns="0" tIns="0" rIns="0" bIns="0" rtlCol="0"/>
          <a:lstStyle/>
          <a:p/>
        </p:txBody>
      </p:sp>
      <p:sp>
        <p:nvSpPr>
          <p:cNvPr id="21" name="bg object 21"/>
          <p:cNvSpPr/>
          <p:nvPr/>
        </p:nvSpPr>
        <p:spPr>
          <a:xfrm>
            <a:off x="6858438" y="6477004"/>
            <a:ext cx="2286000" cy="161925"/>
          </a:xfrm>
          <a:custGeom>
            <a:avLst/>
            <a:gdLst/>
            <a:ahLst/>
            <a:cxnLst/>
            <a:rect l="l" t="t" r="r" b="b"/>
            <a:pathLst>
              <a:path w="2286000" h="161925">
                <a:moveTo>
                  <a:pt x="2285555" y="161540"/>
                </a:moveTo>
                <a:lnTo>
                  <a:pt x="0" y="161540"/>
                </a:lnTo>
                <a:lnTo>
                  <a:pt x="0" y="0"/>
                </a:lnTo>
                <a:lnTo>
                  <a:pt x="2285555" y="0"/>
                </a:lnTo>
                <a:lnTo>
                  <a:pt x="2285555" y="161540"/>
                </a:lnTo>
                <a:close/>
              </a:path>
            </a:pathLst>
          </a:custGeom>
          <a:solidFill>
            <a:srgbClr val="1F6346"/>
          </a:solidFill>
        </p:spPr>
        <p:txBody>
          <a:bodyPr wrap="square" lIns="0" tIns="0" rIns="0" bIns="0" rtlCol="0"/>
          <a:lstStyle/>
          <a:p/>
        </p:txBody>
      </p:sp>
      <p:pic>
        <p:nvPicPr>
          <p:cNvPr id="22" name="bg object 22"/>
          <p:cNvPicPr/>
          <p:nvPr/>
        </p:nvPicPr>
        <p:blipFill>
          <a:blip r:embed="rId3" cstate="print"/>
          <a:stretch>
            <a:fillRect/>
          </a:stretch>
        </p:blipFill>
        <p:spPr>
          <a:xfrm>
            <a:off x="3339084" y="3907535"/>
            <a:ext cx="2237231" cy="463295"/>
          </a:xfrm>
          <a:prstGeom prst="rect">
            <a:avLst/>
          </a:prstGeom>
        </p:spPr>
      </p:pic>
      <p:sp>
        <p:nvSpPr>
          <p:cNvPr id="2" name="Holder 2"/>
          <p:cNvSpPr>
            <a:spLocks noGrp="1"/>
          </p:cNvSpPr>
          <p:nvPr>
            <p:ph type="title"/>
          </p:nvPr>
        </p:nvSpPr>
        <p:spPr/>
        <p:txBody>
          <a:bodyPr lIns="0" tIns="0" rIns="0" bIns="0"/>
          <a:lstStyle>
            <a:lvl1pPr>
              <a:defRPr sz="2800" b="1" i="0">
                <a:solidFill>
                  <a:srgbClr val="582C5F"/>
                </a:solidFill>
                <a:latin typeface="Arial"/>
                <a:cs typeface="Arial"/>
              </a:defRPr>
            </a:lvl1pPr>
          </a:lstStyle>
          <a:p/>
        </p:txBody>
      </p:sp>
      <p:sp>
        <p:nvSpPr>
          <p:cNvPr id="3" name="Holder 3"/>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52615"/>
            <a:ext cx="8738870" cy="405765"/>
          </a:xfrm>
          <a:custGeom>
            <a:avLst/>
            <a:gdLst/>
            <a:ahLst/>
            <a:cxnLst/>
            <a:rect l="l" t="t" r="r" b="b"/>
            <a:pathLst>
              <a:path w="8738870" h="405765">
                <a:moveTo>
                  <a:pt x="8738616" y="0"/>
                </a:moveTo>
                <a:lnTo>
                  <a:pt x="0" y="0"/>
                </a:lnTo>
                <a:lnTo>
                  <a:pt x="0" y="405384"/>
                </a:lnTo>
                <a:lnTo>
                  <a:pt x="8738616" y="405384"/>
                </a:lnTo>
                <a:lnTo>
                  <a:pt x="8738616" y="0"/>
                </a:lnTo>
                <a:close/>
              </a:path>
            </a:pathLst>
          </a:custGeom>
          <a:solidFill>
            <a:srgbClr val="582C5F"/>
          </a:solidFill>
        </p:spPr>
        <p:txBody>
          <a:bodyPr wrap="square" lIns="0" tIns="0" rIns="0" bIns="0" rtlCol="0"/>
          <a:lstStyle/>
          <a:p/>
        </p:txBody>
      </p:sp>
      <p:sp>
        <p:nvSpPr>
          <p:cNvPr id="17" name="bg object 17"/>
          <p:cNvSpPr/>
          <p:nvPr/>
        </p:nvSpPr>
        <p:spPr>
          <a:xfrm>
            <a:off x="9083039" y="6451091"/>
            <a:ext cx="60960" cy="407034"/>
          </a:xfrm>
          <a:custGeom>
            <a:avLst/>
            <a:gdLst/>
            <a:ahLst/>
            <a:cxnLst/>
            <a:rect l="l" t="t" r="r" b="b"/>
            <a:pathLst>
              <a:path w="60959" h="407034">
                <a:moveTo>
                  <a:pt x="60959" y="0"/>
                </a:moveTo>
                <a:lnTo>
                  <a:pt x="0" y="0"/>
                </a:lnTo>
                <a:lnTo>
                  <a:pt x="0" y="406908"/>
                </a:lnTo>
                <a:lnTo>
                  <a:pt x="60959" y="406908"/>
                </a:lnTo>
                <a:lnTo>
                  <a:pt x="60959" y="0"/>
                </a:lnTo>
                <a:close/>
              </a:path>
            </a:pathLst>
          </a:custGeom>
          <a:solidFill>
            <a:srgbClr val="0895A9"/>
          </a:solidFill>
        </p:spPr>
        <p:txBody>
          <a:bodyPr wrap="square" lIns="0" tIns="0" rIns="0" bIns="0" rtlCol="0"/>
          <a:lstStyle/>
          <a:p/>
        </p:txBody>
      </p:sp>
      <p:sp>
        <p:nvSpPr>
          <p:cNvPr id="18" name="bg object 18"/>
          <p:cNvSpPr/>
          <p:nvPr/>
        </p:nvSpPr>
        <p:spPr>
          <a:xfrm>
            <a:off x="8999219" y="6451091"/>
            <a:ext cx="70485" cy="407034"/>
          </a:xfrm>
          <a:custGeom>
            <a:avLst/>
            <a:gdLst/>
            <a:ahLst/>
            <a:cxnLst/>
            <a:rect l="l" t="t" r="r" b="b"/>
            <a:pathLst>
              <a:path w="70484" h="407034">
                <a:moveTo>
                  <a:pt x="70116" y="0"/>
                </a:moveTo>
                <a:lnTo>
                  <a:pt x="0" y="0"/>
                </a:lnTo>
                <a:lnTo>
                  <a:pt x="0" y="406908"/>
                </a:lnTo>
                <a:lnTo>
                  <a:pt x="70116" y="406908"/>
                </a:lnTo>
                <a:lnTo>
                  <a:pt x="70116" y="0"/>
                </a:lnTo>
                <a:close/>
              </a:path>
            </a:pathLst>
          </a:custGeom>
          <a:solidFill>
            <a:srgbClr val="00339F"/>
          </a:solidFill>
        </p:spPr>
        <p:txBody>
          <a:bodyPr wrap="square" lIns="0" tIns="0" rIns="0" bIns="0" rtlCol="0"/>
          <a:lstStyle/>
          <a:p/>
        </p:txBody>
      </p:sp>
      <p:sp>
        <p:nvSpPr>
          <p:cNvPr id="19" name="bg object 19"/>
          <p:cNvSpPr/>
          <p:nvPr/>
        </p:nvSpPr>
        <p:spPr>
          <a:xfrm>
            <a:off x="8915399" y="6451091"/>
            <a:ext cx="71755" cy="407034"/>
          </a:xfrm>
          <a:custGeom>
            <a:avLst/>
            <a:gdLst/>
            <a:ahLst/>
            <a:cxnLst/>
            <a:rect l="l" t="t" r="r" b="b"/>
            <a:pathLst>
              <a:path w="71754" h="407034">
                <a:moveTo>
                  <a:pt x="71627" y="0"/>
                </a:moveTo>
                <a:lnTo>
                  <a:pt x="0" y="0"/>
                </a:lnTo>
                <a:lnTo>
                  <a:pt x="0" y="406908"/>
                </a:lnTo>
                <a:lnTo>
                  <a:pt x="71627" y="406908"/>
                </a:lnTo>
                <a:lnTo>
                  <a:pt x="71627" y="0"/>
                </a:lnTo>
                <a:close/>
              </a:path>
            </a:pathLst>
          </a:custGeom>
          <a:solidFill>
            <a:srgbClr val="702077"/>
          </a:solidFill>
        </p:spPr>
        <p:txBody>
          <a:bodyPr wrap="square" lIns="0" tIns="0" rIns="0" bIns="0" rtlCol="0"/>
          <a:lstStyle/>
          <a:p/>
        </p:txBody>
      </p:sp>
      <p:sp>
        <p:nvSpPr>
          <p:cNvPr id="20" name="bg object 20"/>
          <p:cNvSpPr/>
          <p:nvPr/>
        </p:nvSpPr>
        <p:spPr>
          <a:xfrm>
            <a:off x="8831579" y="6451091"/>
            <a:ext cx="70485" cy="407034"/>
          </a:xfrm>
          <a:custGeom>
            <a:avLst/>
            <a:gdLst/>
            <a:ahLst/>
            <a:cxnLst/>
            <a:rect l="l" t="t" r="r" b="b"/>
            <a:pathLst>
              <a:path w="70484" h="407034">
                <a:moveTo>
                  <a:pt x="70103" y="0"/>
                </a:moveTo>
                <a:lnTo>
                  <a:pt x="0" y="0"/>
                </a:lnTo>
                <a:lnTo>
                  <a:pt x="0" y="406908"/>
                </a:lnTo>
                <a:lnTo>
                  <a:pt x="70103" y="406908"/>
                </a:lnTo>
                <a:lnTo>
                  <a:pt x="70103" y="0"/>
                </a:lnTo>
                <a:close/>
              </a:path>
            </a:pathLst>
          </a:custGeom>
          <a:solidFill>
            <a:srgbClr val="7D8034"/>
          </a:solidFill>
        </p:spPr>
        <p:txBody>
          <a:bodyPr wrap="square" lIns="0" tIns="0" rIns="0" bIns="0" rtlCol="0"/>
          <a:lstStyle/>
          <a:p/>
        </p:txBody>
      </p:sp>
      <p:sp>
        <p:nvSpPr>
          <p:cNvPr id="21" name="bg object 21"/>
          <p:cNvSpPr/>
          <p:nvPr/>
        </p:nvSpPr>
        <p:spPr>
          <a:xfrm>
            <a:off x="8749283" y="6451091"/>
            <a:ext cx="71755" cy="407034"/>
          </a:xfrm>
          <a:custGeom>
            <a:avLst/>
            <a:gdLst/>
            <a:ahLst/>
            <a:cxnLst/>
            <a:rect l="l" t="t" r="r" b="b"/>
            <a:pathLst>
              <a:path w="71754" h="407034">
                <a:moveTo>
                  <a:pt x="71615" y="0"/>
                </a:moveTo>
                <a:lnTo>
                  <a:pt x="0" y="0"/>
                </a:lnTo>
                <a:lnTo>
                  <a:pt x="0" y="406908"/>
                </a:lnTo>
                <a:lnTo>
                  <a:pt x="71615" y="406908"/>
                </a:lnTo>
                <a:lnTo>
                  <a:pt x="71615" y="0"/>
                </a:lnTo>
                <a:close/>
              </a:path>
            </a:pathLst>
          </a:custGeom>
          <a:solidFill>
            <a:srgbClr val="006646"/>
          </a:solidFill>
        </p:spPr>
        <p:txBody>
          <a:bodyPr wrap="square" lIns="0" tIns="0" rIns="0" bIns="0" rtlCol="0"/>
          <a:lstStyle/>
          <a:p/>
        </p:txBody>
      </p:sp>
      <p:sp>
        <p:nvSpPr>
          <p:cNvPr id="22" name="bg object 22"/>
          <p:cNvSpPr/>
          <p:nvPr/>
        </p:nvSpPr>
        <p:spPr>
          <a:xfrm>
            <a:off x="0" y="0"/>
            <a:ext cx="9144000" cy="372110"/>
          </a:xfrm>
          <a:custGeom>
            <a:avLst/>
            <a:gdLst/>
            <a:ahLst/>
            <a:cxnLst/>
            <a:rect l="l" t="t" r="r" b="b"/>
            <a:pathLst>
              <a:path w="9144000" h="372110">
                <a:moveTo>
                  <a:pt x="9144000" y="0"/>
                </a:moveTo>
                <a:lnTo>
                  <a:pt x="0" y="0"/>
                </a:lnTo>
                <a:lnTo>
                  <a:pt x="0" y="371855"/>
                </a:lnTo>
                <a:lnTo>
                  <a:pt x="9144000" y="371855"/>
                </a:lnTo>
                <a:lnTo>
                  <a:pt x="9144000" y="0"/>
                </a:lnTo>
                <a:close/>
              </a:path>
            </a:pathLst>
          </a:custGeom>
          <a:solidFill>
            <a:srgbClr val="582C5F"/>
          </a:solidFill>
        </p:spPr>
        <p:txBody>
          <a:bodyPr wrap="square" lIns="0" tIns="0" rIns="0" bIns="0" rtlCol="0"/>
          <a:lstStyle/>
          <a:p/>
        </p:txBody>
      </p:sp>
      <p:sp>
        <p:nvSpPr>
          <p:cNvPr id="2" name="Holder 2"/>
          <p:cNvSpPr>
            <a:spLocks noGrp="1"/>
          </p:cNvSpPr>
          <p:nvPr>
            <p:ph type="title"/>
          </p:nvPr>
        </p:nvSpPr>
        <p:spPr>
          <a:xfrm>
            <a:off x="2896843" y="531887"/>
            <a:ext cx="3350313" cy="452119"/>
          </a:xfrm>
          <a:prstGeom prst="rect">
            <a:avLst/>
          </a:prstGeom>
        </p:spPr>
        <p:txBody>
          <a:bodyPr wrap="square" lIns="0" tIns="0" rIns="0" bIns="0">
            <a:spAutoFit/>
          </a:bodyPr>
          <a:lstStyle>
            <a:lvl1pPr>
              <a:defRPr sz="2800" b="1" i="0">
                <a:solidFill>
                  <a:srgbClr val="582C5F"/>
                </a:solidFill>
                <a:latin typeface="Arial"/>
                <a:cs typeface="Arial"/>
              </a:defRPr>
            </a:lvl1pPr>
          </a:lstStyle>
          <a:p/>
        </p:txBody>
      </p:sp>
      <p:sp>
        <p:nvSpPr>
          <p:cNvPr id="3" name="Holder 3"/>
          <p:cNvSpPr>
            <a:spLocks noGrp="1"/>
          </p:cNvSpPr>
          <p:nvPr>
            <p:ph type="body" idx="1"/>
          </p:nvPr>
        </p:nvSpPr>
        <p:spPr>
          <a:xfrm>
            <a:off x="287110" y="2808499"/>
            <a:ext cx="8569779" cy="2732404"/>
          </a:xfrm>
          <a:prstGeom prst="rect">
            <a:avLst/>
          </a:prstGeom>
        </p:spPr>
        <p:txBody>
          <a:bodyPr wrap="square" lIns="0" tIns="0" rIns="0" bIns="0">
            <a:spAutoFit/>
          </a:bodyPr>
          <a:lstStyle>
            <a:lvl1pPr>
              <a:defRPr sz="2400" b="0" i="0">
                <a:solidFill>
                  <a:srgbClr val="582C5F"/>
                </a:solidFill>
                <a:latin typeface="Arial"/>
                <a:cs typeface="Arial"/>
              </a:defRPr>
            </a:lvl1pPr>
          </a:lstStyle>
          <a:p/>
        </p:txBody>
      </p:sp>
      <p:sp>
        <p:nvSpPr>
          <p:cNvPr id="4" name="Holder 4"/>
          <p:cNvSpPr>
            <a:spLocks noGrp="1"/>
          </p:cNvSpPr>
          <p:nvPr>
            <p:ph type="ftr" idx="5" sz="quarter"/>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idx="6" sz="half"/>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 Id="rId3" Type="http://schemas.openxmlformats.org/officeDocument/2006/relationships/notesSlide" Target="../notesSlides/notesSlide1.xml"/><Relationship Id="rId4" Type="http://schemas.openxmlformats.org/officeDocument/2006/relationships/slide" Target="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deas.exlibrisgroup.com/" TargetMode="External"/><Relationship Id="rId3" Type="http://schemas.openxmlformats.org/officeDocument/2006/relationships/hyperlink" Target="https://ideas.exlibrisgroup.com/knowledgebase/articles/690945-ex-libris-idea-exchange-faq" TargetMode="External"/><Relationship Id="rId4" Type="http://schemas.openxmlformats.org/officeDocument/2006/relationships/hyperlink" Target="https://ideas.exlibrisgroup.com/knowledgebase/articles/687036-ideas-posting-guidelines" TargetMode="External"/><Relationship Id="rId5" Type="http://schemas.openxmlformats.org/officeDocument/2006/relationships/notesSlide" Target="../notesSlides/notesSlide10.xml"/><Relationship Id="rId6" Type="http://schemas.openxmlformats.org/officeDocument/2006/relationships/slide" Target="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arli.illinois.edu/email-lists" TargetMode="External"/><Relationship Id="rId3" Type="http://schemas.openxmlformats.org/officeDocument/2006/relationships/hyperlink" Target="https://carli.illinois.edu/mailman/listinfo/i-share" TargetMode="External"/><Relationship Id="rId4" Type="http://schemas.openxmlformats.org/officeDocument/2006/relationships/hyperlink" Target="https://carli.illinois.edu/cgi-bin/mailman/listinfo/pve-ig" TargetMode="External"/><Relationship Id="rId5" Type="http://schemas.openxmlformats.org/officeDocument/2006/relationships/hyperlink" Target="http://carli.illinois.edu/mailman/listinfo/pubserv-ig" TargetMode="External"/><Relationship Id="rId6" Type="http://schemas.openxmlformats.org/officeDocument/2006/relationships/hyperlink" Target="http://carli.illinois.edu/mailman/listinfo/rpt-ig" TargetMode="External"/><Relationship Id="rId7" Type="http://schemas.openxmlformats.org/officeDocument/2006/relationships/hyperlink" Target="http://carli.illinois.edu/mailman/listinfo/resshare-ig" TargetMode="External"/><Relationship Id="rId8" Type="http://schemas.openxmlformats.org/officeDocument/2006/relationships/hyperlink" Target="http://carli.illinois.edu/mailman/listinfo/seracq-ig" TargetMode="External"/><Relationship Id="rId9" Type="http://schemas.openxmlformats.org/officeDocument/2006/relationships/hyperlink" Target="http://carli.illinois.edu/mailman/listinfo/techserv-ig" TargetMode="External"/><Relationship Id="rId10" Type="http://schemas.openxmlformats.org/officeDocument/2006/relationships/hyperlink" Target="https://el-una.org/about/mailing-lists" TargetMode="External"/><Relationship Id="rId11" Type="http://schemas.openxmlformats.org/officeDocument/2006/relationships/hyperlink" Target="https://exlibrisusers.org/listinfo/alma" TargetMode="External"/><Relationship Id="rId12" Type="http://schemas.openxmlformats.org/officeDocument/2006/relationships/hyperlink" Target="https://exlibrisusers.org/listinfo/primo" TargetMode="External"/><Relationship Id="rId13" Type="http://schemas.openxmlformats.org/officeDocument/2006/relationships/notesSlide" Target="../notesSlides/notesSlide11.xml"/><Relationship Id="rId14" Type="http://schemas.openxmlformats.org/officeDocument/2006/relationships/slide" Target="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 Id="rId3" Type="http://schemas.openxmlformats.org/officeDocument/2006/relationships/hyperlink" Target="mailto:support@carli.Illinois.edu" TargetMode="External"/><Relationship Id="rId4" Type="http://schemas.openxmlformats.org/officeDocument/2006/relationships/notesSlide" Target="../notesSlides/notesSlide12.xml"/><Relationship Id="rId5" Type="http://schemas.openxmlformats.org/officeDocument/2006/relationships/slide" Target="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arli.illinois.edu/calendar" TargetMode="External"/><Relationship Id="rId3" Type="http://schemas.openxmlformats.org/officeDocument/2006/relationships/notesSlide" Target="../notesSlides/notesSlide3.xml"/><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knowledge.exlibrisgroup.com/Alma/Release_Notes/2021/Alma_2021_Release_Notes" TargetMode="External"/><Relationship Id="rId3" Type="http://schemas.openxmlformats.org/officeDocument/2006/relationships/hyperlink" Target="https://knowledge.exlibrisgroup.com/Primo/Release_Notes/002Primo_VE/2021/010Primo_VE_2021_Release_Notes" TargetMode="External"/><Relationship Id="rId4" Type="http://schemas.openxmlformats.org/officeDocument/2006/relationships/notesSlide" Target="../notesSlides/notesSlide4.xml"/><Relationship Id="rId5" Type="http://schemas.openxmlformats.org/officeDocument/2006/relationships/slide" Target="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arli.illinois.edu/tech-services-qa-2021-03-10" TargetMode="External"/><Relationship Id="rId3" Type="http://schemas.openxmlformats.org/officeDocument/2006/relationships/hyperlink" Target="https://www.carli.illinois.edu/tech-services-qa-2021-03-24" TargetMode="External"/><Relationship Id="rId4" Type="http://schemas.openxmlformats.org/officeDocument/2006/relationships/hyperlink" Target="https://www.carli.illinois.edu/tech-services-qa-2021-04-14" TargetMode="External"/><Relationship Id="rId5" Type="http://schemas.openxmlformats.org/officeDocument/2006/relationships/hyperlink" Target="https://www.carli.illinois.edu/tech-services-qa-2021-04-28" TargetMode="External"/><Relationship Id="rId6" Type="http://schemas.openxmlformats.org/officeDocument/2006/relationships/hyperlink" Target="https://www.carli.illinois.edu/tech-services-qa-2021-05-12" TargetMode="External"/><Relationship Id="rId7" Type="http://schemas.openxmlformats.org/officeDocument/2006/relationships/hyperlink" Target="https://www.carli.illinois.edu/tech-services-qa-2021-05-26" TargetMode="External"/><Relationship Id="rId8" Type="http://schemas.openxmlformats.org/officeDocument/2006/relationships/hyperlink" Target="https://www.carli.illinois.edu/products-services/i-share/physical-res-man" TargetMode="External"/><Relationship Id="rId9" Type="http://schemas.openxmlformats.org/officeDocument/2006/relationships/notesSlide" Target="../notesSlides/notesSlide6.xml"/><Relationship Id="rId10" Type="http://schemas.openxmlformats.org/officeDocument/2006/relationships/slide" Target="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carli.illinois.edu/lets-talk-about-fulfillment20210312" TargetMode="External"/><Relationship Id="rId3" Type="http://schemas.openxmlformats.org/officeDocument/2006/relationships/hyperlink" Target="https://www.carli.illinois.edu/lets-talk-about-fulfillment20210323" TargetMode="External"/><Relationship Id="rId4" Type="http://schemas.openxmlformats.org/officeDocument/2006/relationships/hyperlink" Target="https://www.carli.illinois.edu/lets-talk-about-fulfillment20210409" TargetMode="External"/><Relationship Id="rId5" Type="http://schemas.openxmlformats.org/officeDocument/2006/relationships/hyperlink" Target="https://www.carli.illinois.edu/lets-talk-about-fulfillment20210420" TargetMode="External"/><Relationship Id="rId6" Type="http://schemas.openxmlformats.org/officeDocument/2006/relationships/hyperlink" Target="https://www.carli.illinois.edu/lets-talk-about-fulfillment20210507" TargetMode="External"/><Relationship Id="rId7" Type="http://schemas.openxmlformats.org/officeDocument/2006/relationships/hyperlink" Target="https://www.carli.illinois.edu/lets-talk-about-fulfillment20210518" TargetMode="External"/><Relationship Id="rId8" Type="http://schemas.openxmlformats.org/officeDocument/2006/relationships/notesSlide" Target="../notesSlides/notesSlide7.xml"/><Relationship Id="rId9" Type="http://schemas.openxmlformats.org/officeDocument/2006/relationships/slide" Target="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knowledge.exlibrisgroup.com/Primo/Product_Materials/Primo_Webinars/Primo_VE_-_Become_an_Expert" TargetMode="External"/><Relationship Id="rId3" Type="http://schemas.openxmlformats.org/officeDocument/2006/relationships/notesSlide" Target="../notesSlides/notesSlide8.xml"/><Relationship Id="rId4" Type="http://schemas.openxmlformats.org/officeDocument/2006/relationships/slide" Target="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carli.illinois.edu/Patron_requests_in_Alma_20210316" TargetMode="External"/><Relationship Id="rId3" Type="http://schemas.openxmlformats.org/officeDocument/2006/relationships/notesSlide" Target="../notesSlides/notesSlide9.xml"/><Relationship Id="rId4" Type="http://schemas.openxmlformats.org/officeDocument/2006/relationships/slide" Target="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6294755" cy="269240"/>
          </a:xfrm>
          <a:prstGeom prst="rect">
            <a:avLst/>
          </a:prstGeom>
        </p:spPr>
        <p:txBody>
          <a:bodyPr wrap="square" lIns="0" tIns="12065" rIns="0" bIns="0" rtlCol="0" vert="horz">
            <a:spAutoFit/>
          </a:bodyPr>
          <a:lstStyle/>
          <a:p>
            <a:pPr marL="12700">
              <a:lnSpc>
                <a:spcPct val="100000"/>
              </a:lnSpc>
              <a:spcBef>
                <a:spcPts val="95"/>
              </a:spcBef>
            </a:pPr>
            <a:r>
              <a:rPr dirty="0" sz="1600" spc="-20">
                <a:solidFill>
                  <a:srgbClr val="FFFFFF"/>
                </a:solidFill>
                <a:latin typeface="Arial"/>
                <a:cs typeface="Arial"/>
              </a:rPr>
              <a:t>I-</a:t>
            </a:r>
            <a:r>
              <a:rPr dirty="0" sz="1600">
                <a:solidFill>
                  <a:srgbClr val="FFFFFF"/>
                </a:solidFill>
                <a:latin typeface="Arial"/>
                <a:cs typeface="Arial"/>
              </a:rPr>
              <a:t>SHARE</a:t>
            </a:r>
            <a:r>
              <a:rPr dirty="0" sz="1600" spc="-114">
                <a:solidFill>
                  <a:srgbClr val="FFFFFF"/>
                </a:solidFill>
                <a:latin typeface="Arial"/>
                <a:cs typeface="Arial"/>
              </a:rPr>
              <a:t> </a:t>
            </a:r>
            <a:r>
              <a:rPr dirty="0" sz="1600" spc="-10">
                <a:solidFill>
                  <a:srgbClr val="FFFFFF"/>
                </a:solidFill>
                <a:latin typeface="Arial"/>
                <a:cs typeface="Arial"/>
              </a:rPr>
              <a:t>ALMA</a:t>
            </a:r>
            <a:r>
              <a:rPr dirty="0" sz="1600" spc="-100">
                <a:solidFill>
                  <a:srgbClr val="FFFFFF"/>
                </a:solidFill>
                <a:latin typeface="Arial"/>
                <a:cs typeface="Arial"/>
              </a:rPr>
              <a:t> </a:t>
            </a:r>
            <a:r>
              <a:rPr dirty="0" sz="1600">
                <a:solidFill>
                  <a:srgbClr val="FFFFFF"/>
                </a:solidFill>
                <a:latin typeface="Arial"/>
                <a:cs typeface="Arial"/>
              </a:rPr>
              <a:t>PRIMO</a:t>
            </a:r>
            <a:r>
              <a:rPr dirty="0" sz="1600" spc="-20">
                <a:solidFill>
                  <a:srgbClr val="FFFFFF"/>
                </a:solidFill>
                <a:latin typeface="Arial"/>
                <a:cs typeface="Arial"/>
              </a:rPr>
              <a:t> </a:t>
            </a:r>
            <a:r>
              <a:rPr dirty="0" sz="1600">
                <a:solidFill>
                  <a:srgbClr val="FFFFFF"/>
                </a:solidFill>
                <a:latin typeface="Arial"/>
                <a:cs typeface="Arial"/>
              </a:rPr>
              <a:t>VE</a:t>
            </a:r>
            <a:r>
              <a:rPr dirty="0" sz="1600" spc="-20">
                <a:solidFill>
                  <a:srgbClr val="FFFFFF"/>
                </a:solidFill>
                <a:latin typeface="Arial"/>
                <a:cs typeface="Arial"/>
              </a:rPr>
              <a:t> </a:t>
            </a:r>
            <a:r>
              <a:rPr dirty="0" sz="1600">
                <a:solidFill>
                  <a:srgbClr val="FFFFFF"/>
                </a:solidFill>
                <a:latin typeface="Arial"/>
                <a:cs typeface="Arial"/>
              </a:rPr>
              <a:t>OFFICE</a:t>
            </a:r>
            <a:r>
              <a:rPr dirty="0" sz="1600" spc="-5">
                <a:solidFill>
                  <a:srgbClr val="FFFFFF"/>
                </a:solidFill>
                <a:latin typeface="Arial"/>
                <a:cs typeface="Arial"/>
              </a:rPr>
              <a:t> </a:t>
            </a:r>
            <a:r>
              <a:rPr dirty="0" sz="1600">
                <a:solidFill>
                  <a:srgbClr val="FFFFFF"/>
                </a:solidFill>
                <a:latin typeface="Arial"/>
                <a:cs typeface="Arial"/>
              </a:rPr>
              <a:t>HOURS</a:t>
            </a:r>
            <a:r>
              <a:rPr dirty="0" sz="1600" spc="-15">
                <a:solidFill>
                  <a:srgbClr val="FFFFFF"/>
                </a:solidFill>
                <a:latin typeface="Arial"/>
                <a:cs typeface="Arial"/>
              </a:rPr>
              <a:t> </a:t>
            </a:r>
            <a:r>
              <a:rPr dirty="0" sz="1600">
                <a:solidFill>
                  <a:srgbClr val="FFFFFF"/>
                </a:solidFill>
                <a:latin typeface="Arial"/>
                <a:cs typeface="Arial"/>
              </a:rPr>
              <a:t>WILL</a:t>
            </a:r>
            <a:r>
              <a:rPr dirty="0" sz="1600" spc="-70">
                <a:solidFill>
                  <a:srgbClr val="FFFFFF"/>
                </a:solidFill>
                <a:latin typeface="Arial"/>
                <a:cs typeface="Arial"/>
              </a:rPr>
              <a:t> </a:t>
            </a:r>
            <a:r>
              <a:rPr dirty="0" sz="1600" spc="-25">
                <a:solidFill>
                  <a:srgbClr val="FFFFFF"/>
                </a:solidFill>
                <a:latin typeface="Arial"/>
                <a:cs typeface="Arial"/>
              </a:rPr>
              <a:t>START</a:t>
            </a:r>
            <a:r>
              <a:rPr dirty="0" sz="1600" spc="-65">
                <a:solidFill>
                  <a:srgbClr val="FFFFFF"/>
                </a:solidFill>
                <a:latin typeface="Arial"/>
                <a:cs typeface="Arial"/>
              </a:rPr>
              <a:t> </a:t>
            </a:r>
            <a:r>
              <a:rPr dirty="0" sz="1600" spc="-10">
                <a:solidFill>
                  <a:srgbClr val="FFFFFF"/>
                </a:solidFill>
                <a:latin typeface="Arial"/>
                <a:cs typeface="Arial"/>
              </a:rPr>
              <a:t>SHORTLY</a:t>
            </a:r>
            <a:endParaRPr sz="1600">
              <a:latin typeface="Arial"/>
              <a:cs typeface="Arial"/>
            </a:endParaRPr>
          </a:p>
        </p:txBody>
      </p:sp>
      <p:sp>
        <p:nvSpPr>
          <p:cNvPr id="3" name="object 3" descr="$PPTXTitle"/>
          <p:cNvSpPr txBox="1">
            <a:spLocks noGrp="1"/>
          </p:cNvSpPr>
          <p:nvPr>
            <p:ph type="title"/>
          </p:nvPr>
        </p:nvSpPr>
        <p:spPr>
          <a:xfrm>
            <a:off x="4650740" y="660394"/>
            <a:ext cx="1370330" cy="391160"/>
          </a:xfrm>
          <a:prstGeom prst="rect"/>
        </p:spPr>
        <p:txBody>
          <a:bodyPr wrap="square" lIns="0" tIns="12700" rIns="0" bIns="0" rtlCol="0" vert="horz">
            <a:spAutoFit/>
          </a:bodyPr>
          <a:lstStyle/>
          <a:p>
            <a:pPr marL="12700">
              <a:lnSpc>
                <a:spcPct val="100000"/>
              </a:lnSpc>
              <a:spcBef>
                <a:spcPts val="100"/>
              </a:spcBef>
            </a:pPr>
            <a:r>
              <a:rPr dirty="0" sz="2400" spc="-10" b="0" i="1">
                <a:latin typeface="Arial"/>
                <a:cs typeface="Arial"/>
              </a:rPr>
              <a:t>Welcome!</a:t>
            </a:r>
            <a:endParaRPr sz="2400">
              <a:latin typeface="Arial"/>
              <a:cs typeface="Arial"/>
            </a:endParaRPr>
          </a:p>
        </p:txBody>
      </p:sp>
      <p:sp>
        <p:nvSpPr>
          <p:cNvPr id="4" name="object 4"/>
          <p:cNvSpPr txBox="1"/>
          <p:nvPr/>
        </p:nvSpPr>
        <p:spPr>
          <a:xfrm>
            <a:off x="4650740" y="1526026"/>
            <a:ext cx="4088129" cy="4354830"/>
          </a:xfrm>
          <a:prstGeom prst="rect">
            <a:avLst/>
          </a:prstGeom>
        </p:spPr>
        <p:txBody>
          <a:bodyPr wrap="square" lIns="0" tIns="13335" rIns="0" bIns="0" rtlCol="0" vert="horz">
            <a:spAutoFit/>
          </a:bodyPr>
          <a:lstStyle/>
          <a:p>
            <a:pPr marL="12700" marR="334645">
              <a:lnSpc>
                <a:spcPct val="100000"/>
              </a:lnSpc>
              <a:spcBef>
                <a:spcPts val="105"/>
              </a:spcBef>
            </a:pPr>
            <a:r>
              <a:rPr dirty="0" sz="2000">
                <a:solidFill>
                  <a:srgbClr val="582C5F"/>
                </a:solidFill>
                <a:latin typeface="Arial"/>
                <a:cs typeface="Arial"/>
              </a:rPr>
              <a:t>Office</a:t>
            </a:r>
            <a:r>
              <a:rPr dirty="0" sz="2000" spc="-50">
                <a:solidFill>
                  <a:srgbClr val="582C5F"/>
                </a:solidFill>
                <a:latin typeface="Arial"/>
                <a:cs typeface="Arial"/>
              </a:rPr>
              <a:t> </a:t>
            </a:r>
            <a:r>
              <a:rPr dirty="0" sz="2000">
                <a:solidFill>
                  <a:srgbClr val="582C5F"/>
                </a:solidFill>
                <a:latin typeface="Arial"/>
                <a:cs typeface="Arial"/>
              </a:rPr>
              <a:t>Hours</a:t>
            </a:r>
            <a:r>
              <a:rPr dirty="0" sz="2000" spc="-40">
                <a:solidFill>
                  <a:srgbClr val="582C5F"/>
                </a:solidFill>
                <a:latin typeface="Arial"/>
                <a:cs typeface="Arial"/>
              </a:rPr>
              <a:t> </a:t>
            </a:r>
            <a:r>
              <a:rPr dirty="0" sz="2000">
                <a:solidFill>
                  <a:srgbClr val="582C5F"/>
                </a:solidFill>
                <a:latin typeface="Arial"/>
                <a:cs typeface="Arial"/>
              </a:rPr>
              <a:t>will</a:t>
            </a:r>
            <a:r>
              <a:rPr dirty="0" sz="2000" spc="-15">
                <a:solidFill>
                  <a:srgbClr val="582C5F"/>
                </a:solidFill>
                <a:latin typeface="Arial"/>
                <a:cs typeface="Arial"/>
              </a:rPr>
              <a:t> </a:t>
            </a:r>
            <a:r>
              <a:rPr dirty="0" sz="2000">
                <a:solidFill>
                  <a:srgbClr val="582C5F"/>
                </a:solidFill>
                <a:latin typeface="Arial"/>
                <a:cs typeface="Arial"/>
              </a:rPr>
              <a:t>start</a:t>
            </a:r>
            <a:r>
              <a:rPr dirty="0" sz="2000" spc="-50">
                <a:solidFill>
                  <a:srgbClr val="582C5F"/>
                </a:solidFill>
                <a:latin typeface="Arial"/>
                <a:cs typeface="Arial"/>
              </a:rPr>
              <a:t> </a:t>
            </a:r>
            <a:r>
              <a:rPr dirty="0" sz="2000">
                <a:solidFill>
                  <a:srgbClr val="582C5F"/>
                </a:solidFill>
                <a:latin typeface="Arial"/>
                <a:cs typeface="Arial"/>
              </a:rPr>
              <a:t>at</a:t>
            </a:r>
            <a:r>
              <a:rPr dirty="0" sz="2000" spc="-45">
                <a:solidFill>
                  <a:srgbClr val="582C5F"/>
                </a:solidFill>
                <a:latin typeface="Arial"/>
                <a:cs typeface="Arial"/>
              </a:rPr>
              <a:t> </a:t>
            </a:r>
            <a:r>
              <a:rPr dirty="0" sz="2000">
                <a:solidFill>
                  <a:srgbClr val="582C5F"/>
                </a:solidFill>
                <a:latin typeface="Arial"/>
                <a:cs typeface="Arial"/>
              </a:rPr>
              <a:t>2pm</a:t>
            </a:r>
            <a:r>
              <a:rPr dirty="0" sz="2000" spc="-35">
                <a:solidFill>
                  <a:srgbClr val="582C5F"/>
                </a:solidFill>
                <a:latin typeface="Arial"/>
                <a:cs typeface="Arial"/>
              </a:rPr>
              <a:t> </a:t>
            </a:r>
            <a:r>
              <a:rPr dirty="0" sz="2000" spc="-25">
                <a:solidFill>
                  <a:srgbClr val="582C5F"/>
                </a:solidFill>
                <a:latin typeface="Arial"/>
                <a:cs typeface="Arial"/>
              </a:rPr>
              <a:t>and </a:t>
            </a:r>
            <a:r>
              <a:rPr dirty="0" sz="2000">
                <a:solidFill>
                  <a:srgbClr val="582C5F"/>
                </a:solidFill>
                <a:latin typeface="Arial"/>
                <a:cs typeface="Arial"/>
              </a:rPr>
              <a:t>run</a:t>
            </a:r>
            <a:r>
              <a:rPr dirty="0" sz="2000" spc="-45">
                <a:solidFill>
                  <a:srgbClr val="582C5F"/>
                </a:solidFill>
                <a:latin typeface="Arial"/>
                <a:cs typeface="Arial"/>
              </a:rPr>
              <a:t> </a:t>
            </a:r>
            <a:r>
              <a:rPr dirty="0" sz="2000">
                <a:solidFill>
                  <a:srgbClr val="582C5F"/>
                </a:solidFill>
                <a:latin typeface="Arial"/>
                <a:cs typeface="Arial"/>
              </a:rPr>
              <a:t>until</a:t>
            </a:r>
            <a:r>
              <a:rPr dirty="0" sz="2000" spc="-10">
                <a:solidFill>
                  <a:srgbClr val="582C5F"/>
                </a:solidFill>
                <a:latin typeface="Arial"/>
                <a:cs typeface="Arial"/>
              </a:rPr>
              <a:t> </a:t>
            </a:r>
            <a:r>
              <a:rPr dirty="0" sz="2000" spc="-20">
                <a:solidFill>
                  <a:srgbClr val="582C5F"/>
                </a:solidFill>
                <a:latin typeface="Arial"/>
                <a:cs typeface="Arial"/>
              </a:rPr>
              <a:t>3pm.</a:t>
            </a:r>
            <a:endParaRPr sz="2000">
              <a:latin typeface="Arial"/>
              <a:cs typeface="Arial"/>
            </a:endParaRPr>
          </a:p>
          <a:p>
            <a:pPr>
              <a:lnSpc>
                <a:spcPct val="100000"/>
              </a:lnSpc>
              <a:spcBef>
                <a:spcPts val="95"/>
              </a:spcBef>
            </a:pPr>
            <a:endParaRPr sz="2000">
              <a:latin typeface="Arial"/>
              <a:cs typeface="Arial"/>
            </a:endParaRPr>
          </a:p>
          <a:p>
            <a:pPr marL="12700">
              <a:lnSpc>
                <a:spcPct val="100000"/>
              </a:lnSpc>
              <a:spcBef>
                <a:spcPts val="5"/>
              </a:spcBef>
            </a:pPr>
            <a:r>
              <a:rPr dirty="0" sz="2000">
                <a:solidFill>
                  <a:srgbClr val="582C5F"/>
                </a:solidFill>
                <a:latin typeface="Arial"/>
                <a:cs typeface="Arial"/>
              </a:rPr>
              <a:t>Please</a:t>
            </a:r>
            <a:r>
              <a:rPr dirty="0" sz="2000" spc="-35">
                <a:solidFill>
                  <a:srgbClr val="582C5F"/>
                </a:solidFill>
                <a:latin typeface="Arial"/>
                <a:cs typeface="Arial"/>
              </a:rPr>
              <a:t> </a:t>
            </a:r>
            <a:r>
              <a:rPr dirty="0" sz="2000">
                <a:solidFill>
                  <a:srgbClr val="582C5F"/>
                </a:solidFill>
                <a:latin typeface="Arial"/>
                <a:cs typeface="Arial"/>
              </a:rPr>
              <a:t>mute</a:t>
            </a:r>
            <a:r>
              <a:rPr dirty="0" sz="2000" spc="-30">
                <a:solidFill>
                  <a:srgbClr val="582C5F"/>
                </a:solidFill>
                <a:latin typeface="Arial"/>
                <a:cs typeface="Arial"/>
              </a:rPr>
              <a:t> </a:t>
            </a:r>
            <a:r>
              <a:rPr dirty="0" sz="2000">
                <a:solidFill>
                  <a:srgbClr val="582C5F"/>
                </a:solidFill>
                <a:latin typeface="Arial"/>
                <a:cs typeface="Arial"/>
              </a:rPr>
              <a:t>your</a:t>
            </a:r>
            <a:r>
              <a:rPr dirty="0" sz="2000" spc="-30">
                <a:solidFill>
                  <a:srgbClr val="582C5F"/>
                </a:solidFill>
                <a:latin typeface="Arial"/>
                <a:cs typeface="Arial"/>
              </a:rPr>
              <a:t> </a:t>
            </a:r>
            <a:r>
              <a:rPr dirty="0" sz="2000" spc="-10">
                <a:solidFill>
                  <a:srgbClr val="582C5F"/>
                </a:solidFill>
                <a:latin typeface="Arial"/>
                <a:cs typeface="Arial"/>
              </a:rPr>
              <a:t>microphone.</a:t>
            </a:r>
            <a:endParaRPr sz="2000">
              <a:latin typeface="Arial"/>
              <a:cs typeface="Arial"/>
            </a:endParaRPr>
          </a:p>
          <a:p>
            <a:pPr>
              <a:lnSpc>
                <a:spcPct val="100000"/>
              </a:lnSpc>
              <a:spcBef>
                <a:spcPts val="95"/>
              </a:spcBef>
            </a:pPr>
            <a:endParaRPr sz="2000">
              <a:latin typeface="Arial"/>
              <a:cs typeface="Arial"/>
            </a:endParaRPr>
          </a:p>
          <a:p>
            <a:pPr marL="12700" marR="5080">
              <a:lnSpc>
                <a:spcPct val="100000"/>
              </a:lnSpc>
              <a:spcBef>
                <a:spcPts val="5"/>
              </a:spcBef>
            </a:pPr>
            <a:r>
              <a:rPr dirty="0" sz="2000">
                <a:solidFill>
                  <a:srgbClr val="582C5F"/>
                </a:solidFill>
                <a:latin typeface="Arial"/>
                <a:cs typeface="Arial"/>
              </a:rPr>
              <a:t>As</a:t>
            </a:r>
            <a:r>
              <a:rPr dirty="0" sz="2000" spc="-20">
                <a:solidFill>
                  <a:srgbClr val="582C5F"/>
                </a:solidFill>
                <a:latin typeface="Arial"/>
                <a:cs typeface="Arial"/>
              </a:rPr>
              <a:t> </a:t>
            </a:r>
            <a:r>
              <a:rPr dirty="0" sz="2000">
                <a:solidFill>
                  <a:srgbClr val="582C5F"/>
                </a:solidFill>
                <a:latin typeface="Arial"/>
                <a:cs typeface="Arial"/>
              </a:rPr>
              <a:t>time</a:t>
            </a:r>
            <a:r>
              <a:rPr dirty="0" sz="2000" spc="-35">
                <a:solidFill>
                  <a:srgbClr val="582C5F"/>
                </a:solidFill>
                <a:latin typeface="Arial"/>
                <a:cs typeface="Arial"/>
              </a:rPr>
              <a:t> </a:t>
            </a:r>
            <a:r>
              <a:rPr dirty="0" sz="2000">
                <a:solidFill>
                  <a:srgbClr val="582C5F"/>
                </a:solidFill>
                <a:latin typeface="Arial"/>
                <a:cs typeface="Arial"/>
              </a:rPr>
              <a:t>permits,</a:t>
            </a:r>
            <a:r>
              <a:rPr dirty="0" sz="2000" spc="-50">
                <a:solidFill>
                  <a:srgbClr val="582C5F"/>
                </a:solidFill>
                <a:latin typeface="Arial"/>
                <a:cs typeface="Arial"/>
              </a:rPr>
              <a:t> </a:t>
            </a:r>
            <a:r>
              <a:rPr dirty="0" sz="2000">
                <a:solidFill>
                  <a:srgbClr val="582C5F"/>
                </a:solidFill>
                <a:latin typeface="Arial"/>
                <a:cs typeface="Arial"/>
              </a:rPr>
              <a:t>we</a:t>
            </a:r>
            <a:r>
              <a:rPr dirty="0" sz="2000" spc="-35">
                <a:solidFill>
                  <a:srgbClr val="582C5F"/>
                </a:solidFill>
                <a:latin typeface="Arial"/>
                <a:cs typeface="Arial"/>
              </a:rPr>
              <a:t> </a:t>
            </a:r>
            <a:r>
              <a:rPr dirty="0" sz="2000">
                <a:solidFill>
                  <a:srgbClr val="582C5F"/>
                </a:solidFill>
                <a:latin typeface="Arial"/>
                <a:cs typeface="Arial"/>
              </a:rPr>
              <a:t>will</a:t>
            </a:r>
            <a:r>
              <a:rPr dirty="0" sz="2000" spc="-10">
                <a:solidFill>
                  <a:srgbClr val="582C5F"/>
                </a:solidFill>
                <a:latin typeface="Arial"/>
                <a:cs typeface="Arial"/>
              </a:rPr>
              <a:t> </a:t>
            </a:r>
            <a:r>
              <a:rPr dirty="0" sz="2000">
                <a:solidFill>
                  <a:srgbClr val="582C5F"/>
                </a:solidFill>
                <a:latin typeface="Arial"/>
                <a:cs typeface="Arial"/>
              </a:rPr>
              <a:t>respond</a:t>
            </a:r>
            <a:r>
              <a:rPr dirty="0" sz="2000" spc="-60">
                <a:solidFill>
                  <a:srgbClr val="582C5F"/>
                </a:solidFill>
                <a:latin typeface="Arial"/>
                <a:cs typeface="Arial"/>
              </a:rPr>
              <a:t> </a:t>
            </a:r>
            <a:r>
              <a:rPr dirty="0" sz="2000" spc="-25">
                <a:solidFill>
                  <a:srgbClr val="582C5F"/>
                </a:solidFill>
                <a:latin typeface="Arial"/>
                <a:cs typeface="Arial"/>
              </a:rPr>
              <a:t>to </a:t>
            </a:r>
            <a:r>
              <a:rPr dirty="0" sz="2000">
                <a:solidFill>
                  <a:srgbClr val="582C5F"/>
                </a:solidFill>
                <a:latin typeface="Arial"/>
                <a:cs typeface="Arial"/>
              </a:rPr>
              <a:t>questions</a:t>
            </a:r>
            <a:r>
              <a:rPr dirty="0" sz="2000" spc="-40">
                <a:solidFill>
                  <a:srgbClr val="582C5F"/>
                </a:solidFill>
                <a:latin typeface="Arial"/>
                <a:cs typeface="Arial"/>
              </a:rPr>
              <a:t> </a:t>
            </a:r>
            <a:r>
              <a:rPr dirty="0" sz="2000">
                <a:solidFill>
                  <a:srgbClr val="582C5F"/>
                </a:solidFill>
                <a:latin typeface="Arial"/>
                <a:cs typeface="Arial"/>
              </a:rPr>
              <a:t>typed</a:t>
            </a:r>
            <a:r>
              <a:rPr dirty="0" sz="2000" spc="-15">
                <a:solidFill>
                  <a:srgbClr val="582C5F"/>
                </a:solidFill>
                <a:latin typeface="Arial"/>
                <a:cs typeface="Arial"/>
              </a:rPr>
              <a:t> </a:t>
            </a:r>
            <a:r>
              <a:rPr dirty="0" sz="2000">
                <a:solidFill>
                  <a:srgbClr val="582C5F"/>
                </a:solidFill>
                <a:latin typeface="Arial"/>
                <a:cs typeface="Arial"/>
              </a:rPr>
              <a:t>in</a:t>
            </a:r>
            <a:r>
              <a:rPr dirty="0" sz="2000" spc="-10">
                <a:solidFill>
                  <a:srgbClr val="582C5F"/>
                </a:solidFill>
                <a:latin typeface="Arial"/>
                <a:cs typeface="Arial"/>
              </a:rPr>
              <a:t> </a:t>
            </a:r>
            <a:r>
              <a:rPr dirty="0" sz="2000">
                <a:solidFill>
                  <a:srgbClr val="582C5F"/>
                </a:solidFill>
                <a:latin typeface="Arial"/>
                <a:cs typeface="Arial"/>
              </a:rPr>
              <a:t>the</a:t>
            </a:r>
            <a:r>
              <a:rPr dirty="0" sz="2000" spc="-20">
                <a:solidFill>
                  <a:srgbClr val="582C5F"/>
                </a:solidFill>
                <a:latin typeface="Arial"/>
                <a:cs typeface="Arial"/>
              </a:rPr>
              <a:t> </a:t>
            </a:r>
            <a:r>
              <a:rPr dirty="0" sz="2000">
                <a:solidFill>
                  <a:srgbClr val="582C5F"/>
                </a:solidFill>
                <a:latin typeface="Arial"/>
                <a:cs typeface="Arial"/>
              </a:rPr>
              <a:t>chat</a:t>
            </a:r>
            <a:r>
              <a:rPr dirty="0" sz="2000" spc="-40">
                <a:solidFill>
                  <a:srgbClr val="582C5F"/>
                </a:solidFill>
                <a:latin typeface="Arial"/>
                <a:cs typeface="Arial"/>
              </a:rPr>
              <a:t> </a:t>
            </a:r>
            <a:r>
              <a:rPr dirty="0" sz="2000">
                <a:solidFill>
                  <a:srgbClr val="582C5F"/>
                </a:solidFill>
                <a:latin typeface="Arial"/>
                <a:cs typeface="Arial"/>
              </a:rPr>
              <a:t>box,</a:t>
            </a:r>
            <a:r>
              <a:rPr dirty="0" sz="2000" spc="-30">
                <a:solidFill>
                  <a:srgbClr val="582C5F"/>
                </a:solidFill>
                <a:latin typeface="Arial"/>
                <a:cs typeface="Arial"/>
              </a:rPr>
              <a:t> </a:t>
            </a:r>
            <a:r>
              <a:rPr dirty="0" sz="2000" spc="-25">
                <a:solidFill>
                  <a:srgbClr val="582C5F"/>
                </a:solidFill>
                <a:latin typeface="Arial"/>
                <a:cs typeface="Arial"/>
              </a:rPr>
              <a:t>and </a:t>
            </a:r>
            <a:r>
              <a:rPr dirty="0" sz="2000">
                <a:solidFill>
                  <a:srgbClr val="582C5F"/>
                </a:solidFill>
                <a:latin typeface="Arial"/>
                <a:cs typeface="Arial"/>
              </a:rPr>
              <a:t>offline</a:t>
            </a:r>
            <a:r>
              <a:rPr dirty="0" sz="2000" spc="-40">
                <a:solidFill>
                  <a:srgbClr val="582C5F"/>
                </a:solidFill>
                <a:latin typeface="Arial"/>
                <a:cs typeface="Arial"/>
              </a:rPr>
              <a:t> </a:t>
            </a:r>
            <a:r>
              <a:rPr dirty="0" sz="2000">
                <a:solidFill>
                  <a:srgbClr val="582C5F"/>
                </a:solidFill>
                <a:latin typeface="Arial"/>
                <a:cs typeface="Arial"/>
              </a:rPr>
              <a:t>afterwards,</a:t>
            </a:r>
            <a:r>
              <a:rPr dirty="0" sz="2000" spc="-90">
                <a:solidFill>
                  <a:srgbClr val="582C5F"/>
                </a:solidFill>
                <a:latin typeface="Arial"/>
                <a:cs typeface="Arial"/>
              </a:rPr>
              <a:t> </a:t>
            </a:r>
            <a:r>
              <a:rPr dirty="0" sz="2000">
                <a:solidFill>
                  <a:srgbClr val="582C5F"/>
                </a:solidFill>
                <a:latin typeface="Arial"/>
                <a:cs typeface="Arial"/>
              </a:rPr>
              <a:t>as</a:t>
            </a:r>
            <a:r>
              <a:rPr dirty="0" sz="2000" spc="-45">
                <a:solidFill>
                  <a:srgbClr val="582C5F"/>
                </a:solidFill>
                <a:latin typeface="Arial"/>
                <a:cs typeface="Arial"/>
              </a:rPr>
              <a:t> </a:t>
            </a:r>
            <a:r>
              <a:rPr dirty="0" sz="2000" spc="-10">
                <a:solidFill>
                  <a:srgbClr val="582C5F"/>
                </a:solidFill>
                <a:latin typeface="Arial"/>
                <a:cs typeface="Arial"/>
              </a:rPr>
              <a:t>needed.</a:t>
            </a:r>
            <a:endParaRPr sz="2000">
              <a:latin typeface="Arial"/>
              <a:cs typeface="Arial"/>
            </a:endParaRPr>
          </a:p>
          <a:p>
            <a:pPr>
              <a:lnSpc>
                <a:spcPct val="100000"/>
              </a:lnSpc>
              <a:spcBef>
                <a:spcPts val="580"/>
              </a:spcBef>
            </a:pPr>
            <a:endParaRPr sz="2000">
              <a:latin typeface="Arial"/>
              <a:cs typeface="Arial"/>
            </a:endParaRPr>
          </a:p>
          <a:p>
            <a:pPr marL="12700" marR="170180">
              <a:lnSpc>
                <a:spcPct val="100000"/>
              </a:lnSpc>
            </a:pPr>
            <a:r>
              <a:rPr dirty="0" sz="2000">
                <a:solidFill>
                  <a:srgbClr val="582C5F"/>
                </a:solidFill>
                <a:latin typeface="Arial"/>
                <a:cs typeface="Arial"/>
              </a:rPr>
              <a:t>This</a:t>
            </a:r>
            <a:r>
              <a:rPr dirty="0" sz="2000" spc="-30">
                <a:solidFill>
                  <a:srgbClr val="582C5F"/>
                </a:solidFill>
                <a:latin typeface="Arial"/>
                <a:cs typeface="Arial"/>
              </a:rPr>
              <a:t> </a:t>
            </a:r>
            <a:r>
              <a:rPr dirty="0" sz="2000">
                <a:solidFill>
                  <a:srgbClr val="582C5F"/>
                </a:solidFill>
                <a:latin typeface="Arial"/>
                <a:cs typeface="Arial"/>
              </a:rPr>
              <a:t>session</a:t>
            </a:r>
            <a:r>
              <a:rPr dirty="0" sz="2000" spc="-45">
                <a:solidFill>
                  <a:srgbClr val="582C5F"/>
                </a:solidFill>
                <a:latin typeface="Arial"/>
                <a:cs typeface="Arial"/>
              </a:rPr>
              <a:t> </a:t>
            </a:r>
            <a:r>
              <a:rPr dirty="0" sz="2000">
                <a:solidFill>
                  <a:srgbClr val="582C5F"/>
                </a:solidFill>
                <a:latin typeface="Arial"/>
                <a:cs typeface="Arial"/>
              </a:rPr>
              <a:t>will</a:t>
            </a:r>
            <a:r>
              <a:rPr dirty="0" sz="2000" spc="-15">
                <a:solidFill>
                  <a:srgbClr val="582C5F"/>
                </a:solidFill>
                <a:latin typeface="Arial"/>
                <a:cs typeface="Arial"/>
              </a:rPr>
              <a:t> </a:t>
            </a:r>
            <a:r>
              <a:rPr dirty="0" sz="2000">
                <a:solidFill>
                  <a:srgbClr val="582C5F"/>
                </a:solidFill>
                <a:latin typeface="Arial"/>
                <a:cs typeface="Arial"/>
              </a:rPr>
              <a:t>be</a:t>
            </a:r>
            <a:r>
              <a:rPr dirty="0" sz="2000" spc="-30">
                <a:solidFill>
                  <a:srgbClr val="582C5F"/>
                </a:solidFill>
                <a:latin typeface="Arial"/>
                <a:cs typeface="Arial"/>
              </a:rPr>
              <a:t> </a:t>
            </a:r>
            <a:r>
              <a:rPr dirty="0" sz="2000">
                <a:solidFill>
                  <a:srgbClr val="582C5F"/>
                </a:solidFill>
                <a:latin typeface="Arial"/>
                <a:cs typeface="Arial"/>
              </a:rPr>
              <a:t>recorded</a:t>
            </a:r>
            <a:r>
              <a:rPr dirty="0" sz="2000" spc="-65">
                <a:solidFill>
                  <a:srgbClr val="582C5F"/>
                </a:solidFill>
                <a:latin typeface="Arial"/>
                <a:cs typeface="Arial"/>
              </a:rPr>
              <a:t> </a:t>
            </a:r>
            <a:r>
              <a:rPr dirty="0" sz="2000" spc="-25">
                <a:solidFill>
                  <a:srgbClr val="582C5F"/>
                </a:solidFill>
                <a:latin typeface="Arial"/>
                <a:cs typeface="Arial"/>
              </a:rPr>
              <a:t>and </a:t>
            </a:r>
            <a:r>
              <a:rPr dirty="0" sz="2000">
                <a:solidFill>
                  <a:srgbClr val="582C5F"/>
                </a:solidFill>
                <a:latin typeface="Arial"/>
                <a:cs typeface="Arial"/>
              </a:rPr>
              <a:t>made</a:t>
            </a:r>
            <a:r>
              <a:rPr dirty="0" sz="2000" spc="-50">
                <a:solidFill>
                  <a:srgbClr val="582C5F"/>
                </a:solidFill>
                <a:latin typeface="Arial"/>
                <a:cs typeface="Arial"/>
              </a:rPr>
              <a:t> </a:t>
            </a:r>
            <a:r>
              <a:rPr dirty="0" sz="2000">
                <a:solidFill>
                  <a:srgbClr val="582C5F"/>
                </a:solidFill>
                <a:latin typeface="Arial"/>
                <a:cs typeface="Arial"/>
              </a:rPr>
              <a:t>available</a:t>
            </a:r>
            <a:r>
              <a:rPr dirty="0" sz="2000" spc="-15">
                <a:solidFill>
                  <a:srgbClr val="582C5F"/>
                </a:solidFill>
                <a:latin typeface="Arial"/>
                <a:cs typeface="Arial"/>
              </a:rPr>
              <a:t> </a:t>
            </a:r>
            <a:r>
              <a:rPr dirty="0" sz="2000">
                <a:solidFill>
                  <a:srgbClr val="582C5F"/>
                </a:solidFill>
                <a:latin typeface="Arial"/>
                <a:cs typeface="Arial"/>
              </a:rPr>
              <a:t>on</a:t>
            </a:r>
            <a:r>
              <a:rPr dirty="0" sz="2000" spc="-35">
                <a:solidFill>
                  <a:srgbClr val="582C5F"/>
                </a:solidFill>
                <a:latin typeface="Arial"/>
                <a:cs typeface="Arial"/>
              </a:rPr>
              <a:t> </a:t>
            </a:r>
            <a:r>
              <a:rPr dirty="0" sz="2000">
                <a:solidFill>
                  <a:srgbClr val="582C5F"/>
                </a:solidFill>
                <a:latin typeface="Arial"/>
                <a:cs typeface="Arial"/>
              </a:rPr>
              <a:t>the</a:t>
            </a:r>
            <a:r>
              <a:rPr dirty="0" sz="2000" spc="-35">
                <a:solidFill>
                  <a:srgbClr val="582C5F"/>
                </a:solidFill>
                <a:latin typeface="Arial"/>
                <a:cs typeface="Arial"/>
              </a:rPr>
              <a:t> </a:t>
            </a:r>
            <a:r>
              <a:rPr dirty="0" sz="2000" spc="-10">
                <a:solidFill>
                  <a:srgbClr val="582C5F"/>
                </a:solidFill>
                <a:latin typeface="Arial"/>
                <a:cs typeface="Arial"/>
              </a:rPr>
              <a:t>CARLI </a:t>
            </a:r>
            <a:r>
              <a:rPr dirty="0" sz="2000">
                <a:solidFill>
                  <a:srgbClr val="582C5F"/>
                </a:solidFill>
                <a:latin typeface="Arial"/>
                <a:cs typeface="Arial"/>
              </a:rPr>
              <a:t>website</a:t>
            </a:r>
            <a:r>
              <a:rPr dirty="0" sz="2000" spc="-50">
                <a:solidFill>
                  <a:srgbClr val="582C5F"/>
                </a:solidFill>
                <a:latin typeface="Arial"/>
                <a:cs typeface="Arial"/>
              </a:rPr>
              <a:t> </a:t>
            </a:r>
            <a:r>
              <a:rPr dirty="0" sz="2000">
                <a:solidFill>
                  <a:srgbClr val="582C5F"/>
                </a:solidFill>
                <a:latin typeface="Arial"/>
                <a:cs typeface="Arial"/>
              </a:rPr>
              <a:t>both</a:t>
            </a:r>
            <a:r>
              <a:rPr dirty="0" sz="2000" spc="-30">
                <a:solidFill>
                  <a:srgbClr val="582C5F"/>
                </a:solidFill>
                <a:latin typeface="Arial"/>
                <a:cs typeface="Arial"/>
              </a:rPr>
              <a:t> </a:t>
            </a:r>
            <a:r>
              <a:rPr dirty="0" sz="2000">
                <a:solidFill>
                  <a:srgbClr val="582C5F"/>
                </a:solidFill>
                <a:latin typeface="Arial"/>
                <a:cs typeface="Arial"/>
              </a:rPr>
              <a:t>as</a:t>
            </a:r>
            <a:r>
              <a:rPr dirty="0" sz="2000" spc="-25">
                <a:solidFill>
                  <a:srgbClr val="582C5F"/>
                </a:solidFill>
                <a:latin typeface="Arial"/>
                <a:cs typeface="Arial"/>
              </a:rPr>
              <a:t> </a:t>
            </a:r>
            <a:r>
              <a:rPr dirty="0" sz="2000">
                <a:solidFill>
                  <a:srgbClr val="582C5F"/>
                </a:solidFill>
                <a:latin typeface="Arial"/>
                <a:cs typeface="Arial"/>
              </a:rPr>
              <a:t>PDF</a:t>
            </a:r>
            <a:r>
              <a:rPr dirty="0" sz="2000" spc="-20">
                <a:solidFill>
                  <a:srgbClr val="582C5F"/>
                </a:solidFill>
                <a:latin typeface="Arial"/>
                <a:cs typeface="Arial"/>
              </a:rPr>
              <a:t> </a:t>
            </a:r>
            <a:r>
              <a:rPr dirty="0" sz="2000">
                <a:solidFill>
                  <a:srgbClr val="582C5F"/>
                </a:solidFill>
                <a:latin typeface="Arial"/>
                <a:cs typeface="Arial"/>
              </a:rPr>
              <a:t>slides</a:t>
            </a:r>
            <a:r>
              <a:rPr dirty="0" sz="2000" spc="-30">
                <a:solidFill>
                  <a:srgbClr val="582C5F"/>
                </a:solidFill>
                <a:latin typeface="Arial"/>
                <a:cs typeface="Arial"/>
              </a:rPr>
              <a:t> </a:t>
            </a:r>
            <a:r>
              <a:rPr dirty="0" sz="2000">
                <a:solidFill>
                  <a:srgbClr val="582C5F"/>
                </a:solidFill>
                <a:latin typeface="Arial"/>
                <a:cs typeface="Arial"/>
              </a:rPr>
              <a:t>and</a:t>
            </a:r>
            <a:r>
              <a:rPr dirty="0" sz="2000" spc="-30">
                <a:solidFill>
                  <a:srgbClr val="582C5F"/>
                </a:solidFill>
                <a:latin typeface="Arial"/>
                <a:cs typeface="Arial"/>
              </a:rPr>
              <a:t> </a:t>
            </a:r>
            <a:r>
              <a:rPr dirty="0" sz="2000" spc="-25">
                <a:solidFill>
                  <a:srgbClr val="582C5F"/>
                </a:solidFill>
                <a:latin typeface="Arial"/>
                <a:cs typeface="Arial"/>
              </a:rPr>
              <a:t>as </a:t>
            </a:r>
            <a:r>
              <a:rPr dirty="0" sz="2000">
                <a:solidFill>
                  <a:srgbClr val="582C5F"/>
                </a:solidFill>
                <a:latin typeface="Arial"/>
                <a:cs typeface="Arial"/>
              </a:rPr>
              <a:t>a</a:t>
            </a:r>
            <a:r>
              <a:rPr dirty="0" sz="2000" spc="-25">
                <a:solidFill>
                  <a:srgbClr val="582C5F"/>
                </a:solidFill>
                <a:latin typeface="Arial"/>
                <a:cs typeface="Arial"/>
              </a:rPr>
              <a:t> </a:t>
            </a:r>
            <a:r>
              <a:rPr dirty="0" sz="2000">
                <a:solidFill>
                  <a:srgbClr val="582C5F"/>
                </a:solidFill>
                <a:latin typeface="Arial"/>
                <a:cs typeface="Arial"/>
              </a:rPr>
              <a:t>recording,</a:t>
            </a:r>
            <a:r>
              <a:rPr dirty="0" sz="2000" spc="-65">
                <a:solidFill>
                  <a:srgbClr val="582C5F"/>
                </a:solidFill>
                <a:latin typeface="Arial"/>
                <a:cs typeface="Arial"/>
              </a:rPr>
              <a:t> </a:t>
            </a:r>
            <a:r>
              <a:rPr dirty="0" sz="2000">
                <a:solidFill>
                  <a:srgbClr val="582C5F"/>
                </a:solidFill>
                <a:latin typeface="Arial"/>
                <a:cs typeface="Arial"/>
              </a:rPr>
              <a:t>with</a:t>
            </a:r>
            <a:r>
              <a:rPr dirty="0" sz="2000" spc="-25">
                <a:solidFill>
                  <a:srgbClr val="582C5F"/>
                </a:solidFill>
                <a:latin typeface="Arial"/>
                <a:cs typeface="Arial"/>
              </a:rPr>
              <a:t> </a:t>
            </a:r>
            <a:r>
              <a:rPr dirty="0" sz="2000">
                <a:solidFill>
                  <a:srgbClr val="582C5F"/>
                </a:solidFill>
                <a:latin typeface="Arial"/>
                <a:cs typeface="Arial"/>
              </a:rPr>
              <a:t>live</a:t>
            </a:r>
            <a:r>
              <a:rPr dirty="0" sz="2000" spc="-10">
                <a:solidFill>
                  <a:srgbClr val="582C5F"/>
                </a:solidFill>
                <a:latin typeface="Arial"/>
                <a:cs typeface="Arial"/>
              </a:rPr>
              <a:t> </a:t>
            </a:r>
            <a:r>
              <a:rPr dirty="0" sz="2000">
                <a:solidFill>
                  <a:srgbClr val="582C5F"/>
                </a:solidFill>
                <a:latin typeface="Arial"/>
                <a:cs typeface="Arial"/>
              </a:rPr>
              <a:t>links</a:t>
            </a:r>
            <a:r>
              <a:rPr dirty="0" sz="2000" spc="-25">
                <a:solidFill>
                  <a:srgbClr val="582C5F"/>
                </a:solidFill>
                <a:latin typeface="Arial"/>
                <a:cs typeface="Arial"/>
              </a:rPr>
              <a:t> </a:t>
            </a:r>
            <a:r>
              <a:rPr dirty="0" sz="2000">
                <a:solidFill>
                  <a:srgbClr val="582C5F"/>
                </a:solidFill>
                <a:latin typeface="Arial"/>
                <a:cs typeface="Arial"/>
              </a:rPr>
              <a:t>to</a:t>
            </a:r>
            <a:r>
              <a:rPr dirty="0" sz="2000" spc="-35">
                <a:solidFill>
                  <a:srgbClr val="582C5F"/>
                </a:solidFill>
                <a:latin typeface="Arial"/>
                <a:cs typeface="Arial"/>
              </a:rPr>
              <a:t> </a:t>
            </a:r>
            <a:r>
              <a:rPr dirty="0" sz="2000" spc="-25">
                <a:solidFill>
                  <a:srgbClr val="582C5F"/>
                </a:solidFill>
                <a:latin typeface="Arial"/>
                <a:cs typeface="Arial"/>
              </a:rPr>
              <a:t>all </a:t>
            </a:r>
            <a:r>
              <a:rPr dirty="0" sz="2000">
                <a:solidFill>
                  <a:srgbClr val="582C5F"/>
                </a:solidFill>
                <a:latin typeface="Arial"/>
                <a:cs typeface="Arial"/>
              </a:rPr>
              <a:t>referenced</a:t>
            </a:r>
            <a:r>
              <a:rPr dirty="0" sz="2000" spc="-55">
                <a:solidFill>
                  <a:srgbClr val="582C5F"/>
                </a:solidFill>
                <a:latin typeface="Arial"/>
                <a:cs typeface="Arial"/>
              </a:rPr>
              <a:t> </a:t>
            </a:r>
            <a:r>
              <a:rPr dirty="0" sz="2000" spc="-10">
                <a:solidFill>
                  <a:srgbClr val="582C5F"/>
                </a:solidFill>
                <a:latin typeface="Arial"/>
                <a:cs typeface="Arial"/>
              </a:rPr>
              <a:t>resources.</a:t>
            </a:r>
            <a:endParaRPr sz="2000">
              <a:latin typeface="Arial"/>
              <a:cs typeface="Arial"/>
            </a:endParaRPr>
          </a:p>
        </p:txBody>
      </p:sp>
      <p:pic>
        <p:nvPicPr>
          <p:cNvPr id="5" name="object 5"/>
          <p:cNvPicPr/>
          <p:nvPr/>
        </p:nvPicPr>
        <p:blipFill>
          <a:blip r:embed="rId2" cstate="print"/>
          <a:stretch>
            <a:fillRect/>
          </a:stretch>
        </p:blipFill>
        <p:spPr>
          <a:xfrm>
            <a:off x="121932" y="937260"/>
            <a:ext cx="4020299" cy="159105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270891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EX</a:t>
            </a:r>
            <a:r>
              <a:rPr dirty="0" sz="1600" spc="-20">
                <a:solidFill>
                  <a:srgbClr val="FFFFFF"/>
                </a:solidFill>
                <a:latin typeface="Arial"/>
                <a:cs typeface="Arial"/>
              </a:rPr>
              <a:t> </a:t>
            </a:r>
            <a:r>
              <a:rPr dirty="0" sz="1600">
                <a:solidFill>
                  <a:srgbClr val="FFFFFF"/>
                </a:solidFill>
                <a:latin typeface="Arial"/>
                <a:cs typeface="Arial"/>
              </a:rPr>
              <a:t>LIBRIS</a:t>
            </a:r>
            <a:r>
              <a:rPr dirty="0" sz="1600" spc="-10">
                <a:solidFill>
                  <a:srgbClr val="FFFFFF"/>
                </a:solidFill>
                <a:latin typeface="Arial"/>
                <a:cs typeface="Arial"/>
              </a:rPr>
              <a:t> IDEA</a:t>
            </a:r>
            <a:r>
              <a:rPr dirty="0" sz="1600" spc="-105">
                <a:solidFill>
                  <a:srgbClr val="FFFFFF"/>
                </a:solidFill>
                <a:latin typeface="Arial"/>
                <a:cs typeface="Arial"/>
              </a:rPr>
              <a:t> </a:t>
            </a:r>
            <a:r>
              <a:rPr dirty="0" sz="1600" spc="-10">
                <a:solidFill>
                  <a:srgbClr val="FFFFFF"/>
                </a:solidFill>
                <a:latin typeface="Arial"/>
                <a:cs typeface="Arial"/>
              </a:rPr>
              <a:t>EXCHANGE</a:t>
            </a:r>
            <a:endParaRPr sz="1600">
              <a:latin typeface="Arial"/>
              <a:cs typeface="Arial"/>
            </a:endParaRPr>
          </a:p>
        </p:txBody>
      </p:sp>
      <p:sp>
        <p:nvSpPr>
          <p:cNvPr id="3" name="object 3" descr="$PPTXTitle"/>
          <p:cNvSpPr txBox="1">
            <a:spLocks noGrp="1"/>
          </p:cNvSpPr>
          <p:nvPr>
            <p:ph type="title"/>
          </p:nvPr>
        </p:nvSpPr>
        <p:spPr>
          <a:xfrm>
            <a:off x="2501900" y="270902"/>
            <a:ext cx="4225925" cy="903605"/>
          </a:xfrm>
          <a:prstGeom prst="rect"/>
        </p:spPr>
        <p:txBody>
          <a:bodyPr wrap="square" lIns="0" tIns="12700" rIns="0" bIns="0" rtlCol="0" vert="horz">
            <a:spAutoFit/>
          </a:bodyPr>
          <a:lstStyle/>
          <a:p>
            <a:pPr marL="12700" marR="5080" indent="457200">
              <a:lnSpc>
                <a:spcPct val="120000"/>
              </a:lnSpc>
              <a:spcBef>
                <a:spcPts val="100"/>
              </a:spcBef>
            </a:pPr>
            <a:r>
              <a:rPr dirty="0" sz="2400" b="0">
                <a:latin typeface="Arial"/>
                <a:cs typeface="Arial"/>
              </a:rPr>
              <a:t>Ex</a:t>
            </a:r>
            <a:r>
              <a:rPr dirty="0" sz="2400" spc="-40" b="0">
                <a:latin typeface="Arial"/>
                <a:cs typeface="Arial"/>
              </a:rPr>
              <a:t> </a:t>
            </a:r>
            <a:r>
              <a:rPr dirty="0" sz="2400" b="0">
                <a:latin typeface="Arial"/>
                <a:cs typeface="Arial"/>
              </a:rPr>
              <a:t>Libris</a:t>
            </a:r>
            <a:r>
              <a:rPr dirty="0" sz="2400" spc="-25" b="0">
                <a:latin typeface="Arial"/>
                <a:cs typeface="Arial"/>
              </a:rPr>
              <a:t> </a:t>
            </a:r>
            <a:r>
              <a:rPr dirty="0" sz="2400" b="0">
                <a:latin typeface="Arial"/>
                <a:cs typeface="Arial"/>
              </a:rPr>
              <a:t>Idea</a:t>
            </a:r>
            <a:r>
              <a:rPr dirty="0" sz="2400" spc="-40" b="0">
                <a:latin typeface="Arial"/>
                <a:cs typeface="Arial"/>
              </a:rPr>
              <a:t> </a:t>
            </a:r>
            <a:r>
              <a:rPr dirty="0" sz="2400" spc="-10" b="0">
                <a:latin typeface="Arial"/>
                <a:cs typeface="Arial"/>
              </a:rPr>
              <a:t>Exchange </a:t>
            </a:r>
            <a:r>
              <a:rPr dirty="0" u="sng" sz="2400" spc="-10" b="0">
                <a:solidFill>
                  <a:srgbClr val="0895A9"/>
                </a:solidFill>
                <a:uFill>
                  <a:solidFill>
                    <a:srgbClr val="0895A9"/>
                  </a:solidFill>
                </a:uFill>
                <a:latin typeface="Arial"/>
                <a:cs typeface="Arial"/>
                <a:hlinkClick r:id="rId2"/>
              </a:rPr>
              <a:t>https://ideas.exlibrisgroup.com/</a:t>
            </a:r>
            <a:endParaRPr sz="2400">
              <a:latin typeface="Arial"/>
              <a:cs typeface="Arial"/>
            </a:endParaRPr>
          </a:p>
        </p:txBody>
      </p:sp>
      <p:sp>
        <p:nvSpPr>
          <p:cNvPr id="4" name="object 4"/>
          <p:cNvSpPr txBox="1"/>
          <p:nvPr/>
        </p:nvSpPr>
        <p:spPr>
          <a:xfrm>
            <a:off x="78739" y="1221878"/>
            <a:ext cx="8686165" cy="5146040"/>
          </a:xfrm>
          <a:prstGeom prst="rect">
            <a:avLst/>
          </a:prstGeom>
        </p:spPr>
        <p:txBody>
          <a:bodyPr wrap="square" lIns="0" tIns="12700" rIns="0" bIns="0" rtlCol="0" vert="horz">
            <a:spAutoFit/>
          </a:bodyPr>
          <a:lstStyle/>
          <a:p>
            <a:pPr marL="355600" marR="59055" indent="-342900">
              <a:lnSpc>
                <a:spcPct val="100000"/>
              </a:lnSpc>
              <a:spcBef>
                <a:spcPts val="100"/>
              </a:spcBef>
              <a:buChar char="•"/>
              <a:tabLst>
                <a:tab pos="355600" algn="l"/>
              </a:tabLst>
            </a:pPr>
            <a:r>
              <a:rPr dirty="0" sz="2400">
                <a:solidFill>
                  <a:srgbClr val="582C5F"/>
                </a:solidFill>
                <a:latin typeface="Arial"/>
                <a:cs typeface="Arial"/>
              </a:rPr>
              <a:t>The</a:t>
            </a:r>
            <a:r>
              <a:rPr dirty="0" sz="2400" spc="-60">
                <a:solidFill>
                  <a:srgbClr val="582C5F"/>
                </a:solidFill>
                <a:latin typeface="Arial"/>
                <a:cs typeface="Arial"/>
              </a:rPr>
              <a:t> </a:t>
            </a:r>
            <a:r>
              <a:rPr dirty="0" sz="2400">
                <a:solidFill>
                  <a:srgbClr val="582C5F"/>
                </a:solidFill>
                <a:latin typeface="Arial"/>
                <a:cs typeface="Arial"/>
              </a:rPr>
              <a:t>Ex</a:t>
            </a:r>
            <a:r>
              <a:rPr dirty="0" sz="2400" spc="-50">
                <a:solidFill>
                  <a:srgbClr val="582C5F"/>
                </a:solidFill>
                <a:latin typeface="Arial"/>
                <a:cs typeface="Arial"/>
              </a:rPr>
              <a:t> </a:t>
            </a:r>
            <a:r>
              <a:rPr dirty="0" sz="2400">
                <a:solidFill>
                  <a:srgbClr val="582C5F"/>
                </a:solidFill>
                <a:latin typeface="Arial"/>
                <a:cs typeface="Arial"/>
              </a:rPr>
              <a:t>Libris</a:t>
            </a:r>
            <a:r>
              <a:rPr dirty="0" sz="2400" spc="-40">
                <a:solidFill>
                  <a:srgbClr val="582C5F"/>
                </a:solidFill>
                <a:latin typeface="Arial"/>
                <a:cs typeface="Arial"/>
              </a:rPr>
              <a:t> </a:t>
            </a:r>
            <a:r>
              <a:rPr dirty="0" sz="2400">
                <a:solidFill>
                  <a:srgbClr val="582C5F"/>
                </a:solidFill>
                <a:latin typeface="Arial"/>
                <a:cs typeface="Arial"/>
              </a:rPr>
              <a:t>Idea</a:t>
            </a:r>
            <a:r>
              <a:rPr dirty="0" sz="2400" spc="-55">
                <a:solidFill>
                  <a:srgbClr val="582C5F"/>
                </a:solidFill>
                <a:latin typeface="Arial"/>
                <a:cs typeface="Arial"/>
              </a:rPr>
              <a:t> </a:t>
            </a:r>
            <a:r>
              <a:rPr dirty="0" sz="2400">
                <a:solidFill>
                  <a:srgbClr val="582C5F"/>
                </a:solidFill>
                <a:latin typeface="Arial"/>
                <a:cs typeface="Arial"/>
              </a:rPr>
              <a:t>Exchange</a:t>
            </a:r>
            <a:r>
              <a:rPr dirty="0" sz="2400" spc="-25">
                <a:solidFill>
                  <a:srgbClr val="582C5F"/>
                </a:solidFill>
                <a:latin typeface="Arial"/>
                <a:cs typeface="Arial"/>
              </a:rPr>
              <a:t> </a:t>
            </a:r>
            <a:r>
              <a:rPr dirty="0" sz="2400">
                <a:solidFill>
                  <a:srgbClr val="582C5F"/>
                </a:solidFill>
                <a:latin typeface="Arial"/>
                <a:cs typeface="Arial"/>
              </a:rPr>
              <a:t>allows</a:t>
            </a:r>
            <a:r>
              <a:rPr dirty="0" sz="2400" spc="-35">
                <a:solidFill>
                  <a:srgbClr val="582C5F"/>
                </a:solidFill>
                <a:latin typeface="Arial"/>
                <a:cs typeface="Arial"/>
              </a:rPr>
              <a:t> </a:t>
            </a:r>
            <a:r>
              <a:rPr dirty="0" sz="2400">
                <a:solidFill>
                  <a:srgbClr val="582C5F"/>
                </a:solidFill>
                <a:latin typeface="Arial"/>
                <a:cs typeface="Arial"/>
              </a:rPr>
              <a:t>library</a:t>
            </a:r>
            <a:r>
              <a:rPr dirty="0" sz="2400" spc="-40">
                <a:solidFill>
                  <a:srgbClr val="582C5F"/>
                </a:solidFill>
                <a:latin typeface="Arial"/>
                <a:cs typeface="Arial"/>
              </a:rPr>
              <a:t> </a:t>
            </a:r>
            <a:r>
              <a:rPr dirty="0" sz="2400">
                <a:solidFill>
                  <a:srgbClr val="582C5F"/>
                </a:solidFill>
                <a:latin typeface="Arial"/>
                <a:cs typeface="Arial"/>
              </a:rPr>
              <a:t>staff</a:t>
            </a:r>
            <a:r>
              <a:rPr dirty="0" sz="2400" spc="-70">
                <a:solidFill>
                  <a:srgbClr val="582C5F"/>
                </a:solidFill>
                <a:latin typeface="Arial"/>
                <a:cs typeface="Arial"/>
              </a:rPr>
              <a:t> </a:t>
            </a:r>
            <a:r>
              <a:rPr dirty="0" sz="2400">
                <a:solidFill>
                  <a:srgbClr val="582C5F"/>
                </a:solidFill>
                <a:latin typeface="Arial"/>
                <a:cs typeface="Arial"/>
              </a:rPr>
              <a:t>at</a:t>
            </a:r>
            <a:r>
              <a:rPr dirty="0" sz="2400" spc="-60">
                <a:solidFill>
                  <a:srgbClr val="582C5F"/>
                </a:solidFill>
                <a:latin typeface="Arial"/>
                <a:cs typeface="Arial"/>
              </a:rPr>
              <a:t> </a:t>
            </a:r>
            <a:r>
              <a:rPr dirty="0" sz="2400" spc="-10">
                <a:solidFill>
                  <a:srgbClr val="582C5F"/>
                </a:solidFill>
                <a:latin typeface="Arial"/>
                <a:cs typeface="Arial"/>
              </a:rPr>
              <a:t>institutions </a:t>
            </a:r>
            <a:r>
              <a:rPr dirty="0" sz="2400">
                <a:solidFill>
                  <a:srgbClr val="582C5F"/>
                </a:solidFill>
                <a:latin typeface="Arial"/>
                <a:cs typeface="Arial"/>
              </a:rPr>
              <a:t>using</a:t>
            </a:r>
            <a:r>
              <a:rPr dirty="0" sz="2400" spc="-55">
                <a:solidFill>
                  <a:srgbClr val="582C5F"/>
                </a:solidFill>
                <a:latin typeface="Arial"/>
                <a:cs typeface="Arial"/>
              </a:rPr>
              <a:t> </a:t>
            </a:r>
            <a:r>
              <a:rPr dirty="0" sz="2400">
                <a:solidFill>
                  <a:srgbClr val="582C5F"/>
                </a:solidFill>
                <a:latin typeface="Arial"/>
                <a:cs typeface="Arial"/>
              </a:rPr>
              <a:t>Ex</a:t>
            </a:r>
            <a:r>
              <a:rPr dirty="0" sz="2400" spc="-55">
                <a:solidFill>
                  <a:srgbClr val="582C5F"/>
                </a:solidFill>
                <a:latin typeface="Arial"/>
                <a:cs typeface="Arial"/>
              </a:rPr>
              <a:t> </a:t>
            </a:r>
            <a:r>
              <a:rPr dirty="0" sz="2400">
                <a:solidFill>
                  <a:srgbClr val="582C5F"/>
                </a:solidFill>
                <a:latin typeface="Arial"/>
                <a:cs typeface="Arial"/>
              </a:rPr>
              <a:t>Libris</a:t>
            </a:r>
            <a:r>
              <a:rPr dirty="0" sz="2400" spc="-50">
                <a:solidFill>
                  <a:srgbClr val="582C5F"/>
                </a:solidFill>
                <a:latin typeface="Arial"/>
                <a:cs typeface="Arial"/>
              </a:rPr>
              <a:t> </a:t>
            </a:r>
            <a:r>
              <a:rPr dirty="0" sz="2400">
                <a:solidFill>
                  <a:srgbClr val="582C5F"/>
                </a:solidFill>
                <a:latin typeface="Arial"/>
                <a:cs typeface="Arial"/>
              </a:rPr>
              <a:t>products</a:t>
            </a:r>
            <a:r>
              <a:rPr dirty="0" sz="2400" spc="-55">
                <a:solidFill>
                  <a:srgbClr val="582C5F"/>
                </a:solidFill>
                <a:latin typeface="Arial"/>
                <a:cs typeface="Arial"/>
              </a:rPr>
              <a:t> </a:t>
            </a:r>
            <a:r>
              <a:rPr dirty="0" sz="2400" spc="-25">
                <a:solidFill>
                  <a:srgbClr val="582C5F"/>
                </a:solidFill>
                <a:latin typeface="Arial"/>
                <a:cs typeface="Arial"/>
              </a:rPr>
              <a:t>to:</a:t>
            </a:r>
            <a:endParaRPr sz="2400">
              <a:latin typeface="Arial"/>
              <a:cs typeface="Arial"/>
            </a:endParaRPr>
          </a:p>
          <a:p>
            <a:pPr lvl="1" marL="1099185" indent="-342900">
              <a:lnSpc>
                <a:spcPct val="100000"/>
              </a:lnSpc>
              <a:spcBef>
                <a:spcPts val="575"/>
              </a:spcBef>
              <a:buChar char="•"/>
              <a:tabLst>
                <a:tab pos="1099185" algn="l"/>
              </a:tabLst>
            </a:pPr>
            <a:r>
              <a:rPr dirty="0" sz="2400">
                <a:solidFill>
                  <a:srgbClr val="582C5F"/>
                </a:solidFill>
                <a:latin typeface="Arial"/>
                <a:cs typeface="Arial"/>
              </a:rPr>
              <a:t>Share</a:t>
            </a:r>
            <a:r>
              <a:rPr dirty="0" sz="2400" spc="-50">
                <a:solidFill>
                  <a:srgbClr val="582C5F"/>
                </a:solidFill>
                <a:latin typeface="Arial"/>
                <a:cs typeface="Arial"/>
              </a:rPr>
              <a:t> </a:t>
            </a:r>
            <a:r>
              <a:rPr dirty="0" sz="2400">
                <a:solidFill>
                  <a:srgbClr val="582C5F"/>
                </a:solidFill>
                <a:latin typeface="Arial"/>
                <a:cs typeface="Arial"/>
              </a:rPr>
              <a:t>ideas</a:t>
            </a:r>
            <a:r>
              <a:rPr dirty="0" sz="2400" spc="-40">
                <a:solidFill>
                  <a:srgbClr val="582C5F"/>
                </a:solidFill>
                <a:latin typeface="Arial"/>
                <a:cs typeface="Arial"/>
              </a:rPr>
              <a:t> </a:t>
            </a:r>
            <a:r>
              <a:rPr dirty="0" sz="2400">
                <a:solidFill>
                  <a:srgbClr val="582C5F"/>
                </a:solidFill>
                <a:latin typeface="Arial"/>
                <a:cs typeface="Arial"/>
              </a:rPr>
              <a:t>for</a:t>
            </a:r>
            <a:r>
              <a:rPr dirty="0" sz="2400" spc="-60">
                <a:solidFill>
                  <a:srgbClr val="582C5F"/>
                </a:solidFill>
                <a:latin typeface="Arial"/>
                <a:cs typeface="Arial"/>
              </a:rPr>
              <a:t> </a:t>
            </a:r>
            <a:r>
              <a:rPr dirty="0" sz="2400" spc="-10">
                <a:solidFill>
                  <a:srgbClr val="582C5F"/>
                </a:solidFill>
                <a:latin typeface="Arial"/>
                <a:cs typeface="Arial"/>
              </a:rPr>
              <a:t>enhancement/development.</a:t>
            </a:r>
            <a:endParaRPr sz="2400">
              <a:latin typeface="Arial"/>
              <a:cs typeface="Arial"/>
            </a:endParaRPr>
          </a:p>
          <a:p>
            <a:pPr lvl="1" marL="1099185" indent="-342900">
              <a:lnSpc>
                <a:spcPct val="100000"/>
              </a:lnSpc>
              <a:spcBef>
                <a:spcPts val="575"/>
              </a:spcBef>
              <a:buChar char="•"/>
              <a:tabLst>
                <a:tab pos="1099185" algn="l"/>
              </a:tabLst>
            </a:pPr>
            <a:r>
              <a:rPr dirty="0" sz="2400" spc="-10">
                <a:solidFill>
                  <a:srgbClr val="582C5F"/>
                </a:solidFill>
                <a:latin typeface="Arial"/>
                <a:cs typeface="Arial"/>
              </a:rPr>
              <a:t>Vote</a:t>
            </a:r>
            <a:r>
              <a:rPr dirty="0" sz="2400" spc="-70">
                <a:solidFill>
                  <a:srgbClr val="582C5F"/>
                </a:solidFill>
                <a:latin typeface="Arial"/>
                <a:cs typeface="Arial"/>
              </a:rPr>
              <a:t> </a:t>
            </a:r>
            <a:r>
              <a:rPr dirty="0" sz="2400">
                <a:solidFill>
                  <a:srgbClr val="582C5F"/>
                </a:solidFill>
                <a:latin typeface="Arial"/>
                <a:cs typeface="Arial"/>
              </a:rPr>
              <a:t>to</a:t>
            </a:r>
            <a:r>
              <a:rPr dirty="0" sz="2400" spc="-85">
                <a:solidFill>
                  <a:srgbClr val="582C5F"/>
                </a:solidFill>
                <a:latin typeface="Arial"/>
                <a:cs typeface="Arial"/>
              </a:rPr>
              <a:t> </a:t>
            </a:r>
            <a:r>
              <a:rPr dirty="0" sz="2400">
                <a:solidFill>
                  <a:srgbClr val="582C5F"/>
                </a:solidFill>
                <a:latin typeface="Arial"/>
                <a:cs typeface="Arial"/>
              </a:rPr>
              <a:t>support</a:t>
            </a:r>
            <a:r>
              <a:rPr dirty="0" sz="2400" spc="-60">
                <a:solidFill>
                  <a:srgbClr val="582C5F"/>
                </a:solidFill>
                <a:latin typeface="Arial"/>
                <a:cs typeface="Arial"/>
              </a:rPr>
              <a:t> </a:t>
            </a:r>
            <a:r>
              <a:rPr dirty="0" sz="2400">
                <a:solidFill>
                  <a:srgbClr val="582C5F"/>
                </a:solidFill>
                <a:latin typeface="Arial"/>
                <a:cs typeface="Arial"/>
              </a:rPr>
              <a:t>your</a:t>
            </a:r>
            <a:r>
              <a:rPr dirty="0" sz="2400" spc="-55">
                <a:solidFill>
                  <a:srgbClr val="582C5F"/>
                </a:solidFill>
                <a:latin typeface="Arial"/>
                <a:cs typeface="Arial"/>
              </a:rPr>
              <a:t> </a:t>
            </a:r>
            <a:r>
              <a:rPr dirty="0" sz="2400">
                <a:solidFill>
                  <a:srgbClr val="582C5F"/>
                </a:solidFill>
                <a:latin typeface="Arial"/>
                <a:cs typeface="Arial"/>
              </a:rPr>
              <a:t>favorite</a:t>
            </a:r>
            <a:r>
              <a:rPr dirty="0" sz="2400" spc="-65">
                <a:solidFill>
                  <a:srgbClr val="582C5F"/>
                </a:solidFill>
                <a:latin typeface="Arial"/>
                <a:cs typeface="Arial"/>
              </a:rPr>
              <a:t> </a:t>
            </a:r>
            <a:r>
              <a:rPr dirty="0" sz="2400" spc="-20">
                <a:solidFill>
                  <a:srgbClr val="582C5F"/>
                </a:solidFill>
                <a:latin typeface="Arial"/>
                <a:cs typeface="Arial"/>
              </a:rPr>
              <a:t>user-</a:t>
            </a:r>
            <a:r>
              <a:rPr dirty="0" sz="2400">
                <a:solidFill>
                  <a:srgbClr val="582C5F"/>
                </a:solidFill>
                <a:latin typeface="Arial"/>
                <a:cs typeface="Arial"/>
              </a:rPr>
              <a:t>submitted</a:t>
            </a:r>
            <a:r>
              <a:rPr dirty="0" sz="2400" spc="-70">
                <a:solidFill>
                  <a:srgbClr val="582C5F"/>
                </a:solidFill>
                <a:latin typeface="Arial"/>
                <a:cs typeface="Arial"/>
              </a:rPr>
              <a:t> </a:t>
            </a:r>
            <a:r>
              <a:rPr dirty="0" sz="2400" spc="-10">
                <a:solidFill>
                  <a:srgbClr val="582C5F"/>
                </a:solidFill>
                <a:latin typeface="Arial"/>
                <a:cs typeface="Arial"/>
              </a:rPr>
              <a:t>ideas.</a:t>
            </a:r>
            <a:endParaRPr sz="2400">
              <a:latin typeface="Arial"/>
              <a:cs typeface="Arial"/>
            </a:endParaRPr>
          </a:p>
          <a:p>
            <a:pPr lvl="1" marL="1099185" marR="593090" indent="-342900">
              <a:lnSpc>
                <a:spcPct val="100000"/>
              </a:lnSpc>
              <a:spcBef>
                <a:spcPts val="575"/>
              </a:spcBef>
              <a:buChar char="•"/>
              <a:tabLst>
                <a:tab pos="1099185" algn="l"/>
              </a:tabLst>
            </a:pPr>
            <a:r>
              <a:rPr dirty="0" sz="2400">
                <a:solidFill>
                  <a:srgbClr val="582C5F"/>
                </a:solidFill>
                <a:latin typeface="Arial"/>
                <a:cs typeface="Arial"/>
              </a:rPr>
              <a:t>Add</a:t>
            </a:r>
            <a:r>
              <a:rPr dirty="0" sz="2400" spc="-80">
                <a:solidFill>
                  <a:srgbClr val="582C5F"/>
                </a:solidFill>
                <a:latin typeface="Arial"/>
                <a:cs typeface="Arial"/>
              </a:rPr>
              <a:t> </a:t>
            </a:r>
            <a:r>
              <a:rPr dirty="0" sz="2400">
                <a:solidFill>
                  <a:srgbClr val="582C5F"/>
                </a:solidFill>
                <a:latin typeface="Arial"/>
                <a:cs typeface="Arial"/>
              </a:rPr>
              <a:t>comments</a:t>
            </a:r>
            <a:r>
              <a:rPr dirty="0" sz="2400" spc="-70">
                <a:solidFill>
                  <a:srgbClr val="582C5F"/>
                </a:solidFill>
                <a:latin typeface="Arial"/>
                <a:cs typeface="Arial"/>
              </a:rPr>
              <a:t> </a:t>
            </a:r>
            <a:r>
              <a:rPr dirty="0" sz="2400">
                <a:solidFill>
                  <a:srgbClr val="582C5F"/>
                </a:solidFill>
                <a:latin typeface="Arial"/>
                <a:cs typeface="Arial"/>
              </a:rPr>
              <a:t>to</a:t>
            </a:r>
            <a:r>
              <a:rPr dirty="0" sz="2400" spc="-95">
                <a:solidFill>
                  <a:srgbClr val="582C5F"/>
                </a:solidFill>
                <a:latin typeface="Arial"/>
                <a:cs typeface="Arial"/>
              </a:rPr>
              <a:t> </a:t>
            </a:r>
            <a:r>
              <a:rPr dirty="0" sz="2400">
                <a:solidFill>
                  <a:srgbClr val="582C5F"/>
                </a:solidFill>
                <a:latin typeface="Arial"/>
                <a:cs typeface="Arial"/>
              </a:rPr>
              <a:t>provide</a:t>
            </a:r>
            <a:r>
              <a:rPr dirty="0" sz="2400" spc="-55">
                <a:solidFill>
                  <a:srgbClr val="582C5F"/>
                </a:solidFill>
                <a:latin typeface="Arial"/>
                <a:cs typeface="Arial"/>
              </a:rPr>
              <a:t> </a:t>
            </a:r>
            <a:r>
              <a:rPr dirty="0" sz="2400">
                <a:solidFill>
                  <a:srgbClr val="582C5F"/>
                </a:solidFill>
                <a:latin typeface="Arial"/>
                <a:cs typeface="Arial"/>
              </a:rPr>
              <a:t>weight</a:t>
            </a:r>
            <a:r>
              <a:rPr dirty="0" sz="2400" spc="-60">
                <a:solidFill>
                  <a:srgbClr val="582C5F"/>
                </a:solidFill>
                <a:latin typeface="Arial"/>
                <a:cs typeface="Arial"/>
              </a:rPr>
              <a:t> </a:t>
            </a:r>
            <a:r>
              <a:rPr dirty="0" sz="2400">
                <a:solidFill>
                  <a:srgbClr val="582C5F"/>
                </a:solidFill>
                <a:latin typeface="Arial"/>
                <a:cs typeface="Arial"/>
              </a:rPr>
              <a:t>and</a:t>
            </a:r>
            <a:r>
              <a:rPr dirty="0" sz="2400" spc="-65">
                <a:solidFill>
                  <a:srgbClr val="582C5F"/>
                </a:solidFill>
                <a:latin typeface="Arial"/>
                <a:cs typeface="Arial"/>
              </a:rPr>
              <a:t> </a:t>
            </a:r>
            <a:r>
              <a:rPr dirty="0" sz="2400">
                <a:solidFill>
                  <a:srgbClr val="582C5F"/>
                </a:solidFill>
                <a:latin typeface="Arial"/>
                <a:cs typeface="Arial"/>
              </a:rPr>
              <a:t>additional</a:t>
            </a:r>
            <a:r>
              <a:rPr dirty="0" sz="2400" spc="-45">
                <a:solidFill>
                  <a:srgbClr val="582C5F"/>
                </a:solidFill>
                <a:latin typeface="Arial"/>
                <a:cs typeface="Arial"/>
              </a:rPr>
              <a:t> </a:t>
            </a:r>
            <a:r>
              <a:rPr dirty="0" sz="2400" spc="-25">
                <a:solidFill>
                  <a:srgbClr val="582C5F"/>
                </a:solidFill>
                <a:latin typeface="Arial"/>
                <a:cs typeface="Arial"/>
              </a:rPr>
              <a:t>use </a:t>
            </a:r>
            <a:r>
              <a:rPr dirty="0" sz="2400">
                <a:solidFill>
                  <a:srgbClr val="582C5F"/>
                </a:solidFill>
                <a:latin typeface="Arial"/>
                <a:cs typeface="Arial"/>
              </a:rPr>
              <a:t>cases</a:t>
            </a:r>
            <a:r>
              <a:rPr dirty="0" sz="2400" spc="-45">
                <a:solidFill>
                  <a:srgbClr val="582C5F"/>
                </a:solidFill>
                <a:latin typeface="Arial"/>
                <a:cs typeface="Arial"/>
              </a:rPr>
              <a:t> </a:t>
            </a:r>
            <a:r>
              <a:rPr dirty="0" sz="2400">
                <a:solidFill>
                  <a:srgbClr val="582C5F"/>
                </a:solidFill>
                <a:latin typeface="Arial"/>
                <a:cs typeface="Arial"/>
              </a:rPr>
              <a:t>to</a:t>
            </a:r>
            <a:r>
              <a:rPr dirty="0" sz="2400" spc="-60">
                <a:solidFill>
                  <a:srgbClr val="582C5F"/>
                </a:solidFill>
                <a:latin typeface="Arial"/>
                <a:cs typeface="Arial"/>
              </a:rPr>
              <a:t> </a:t>
            </a:r>
            <a:r>
              <a:rPr dirty="0" sz="2400">
                <a:solidFill>
                  <a:srgbClr val="582C5F"/>
                </a:solidFill>
                <a:latin typeface="Arial"/>
                <a:cs typeface="Arial"/>
              </a:rPr>
              <a:t>your</a:t>
            </a:r>
            <a:r>
              <a:rPr dirty="0" sz="2400" spc="-40">
                <a:solidFill>
                  <a:srgbClr val="582C5F"/>
                </a:solidFill>
                <a:latin typeface="Arial"/>
                <a:cs typeface="Arial"/>
              </a:rPr>
              <a:t> </a:t>
            </a:r>
            <a:r>
              <a:rPr dirty="0" sz="2400">
                <a:solidFill>
                  <a:srgbClr val="582C5F"/>
                </a:solidFill>
                <a:latin typeface="Arial"/>
                <a:cs typeface="Arial"/>
              </a:rPr>
              <a:t>favorite</a:t>
            </a:r>
            <a:r>
              <a:rPr dirty="0" sz="2400" spc="-60">
                <a:solidFill>
                  <a:srgbClr val="582C5F"/>
                </a:solidFill>
                <a:latin typeface="Arial"/>
                <a:cs typeface="Arial"/>
              </a:rPr>
              <a:t> </a:t>
            </a:r>
            <a:r>
              <a:rPr dirty="0" sz="2400" spc="-20">
                <a:solidFill>
                  <a:srgbClr val="582C5F"/>
                </a:solidFill>
                <a:latin typeface="Arial"/>
                <a:cs typeface="Arial"/>
              </a:rPr>
              <a:t>user-</a:t>
            </a:r>
            <a:r>
              <a:rPr dirty="0" sz="2400">
                <a:solidFill>
                  <a:srgbClr val="582C5F"/>
                </a:solidFill>
                <a:latin typeface="Arial"/>
                <a:cs typeface="Arial"/>
              </a:rPr>
              <a:t>submitted</a:t>
            </a:r>
            <a:r>
              <a:rPr dirty="0" sz="2400" spc="-50">
                <a:solidFill>
                  <a:srgbClr val="582C5F"/>
                </a:solidFill>
                <a:latin typeface="Arial"/>
                <a:cs typeface="Arial"/>
              </a:rPr>
              <a:t> </a:t>
            </a:r>
            <a:r>
              <a:rPr dirty="0" sz="2400" spc="-10">
                <a:solidFill>
                  <a:srgbClr val="582C5F"/>
                </a:solidFill>
                <a:latin typeface="Arial"/>
                <a:cs typeface="Arial"/>
              </a:rPr>
              <a:t>ideas.</a:t>
            </a:r>
            <a:endParaRPr sz="2400">
              <a:latin typeface="Arial"/>
              <a:cs typeface="Arial"/>
            </a:endParaRPr>
          </a:p>
          <a:p>
            <a:pPr>
              <a:lnSpc>
                <a:spcPct val="100000"/>
              </a:lnSpc>
              <a:spcBef>
                <a:spcPts val="120"/>
              </a:spcBef>
            </a:pPr>
            <a:endParaRPr sz="2400">
              <a:latin typeface="Arial"/>
              <a:cs typeface="Arial"/>
            </a:endParaRPr>
          </a:p>
          <a:p>
            <a:pPr algn="just" marL="525780" marR="5080" indent="-285115">
              <a:lnSpc>
                <a:spcPct val="100000"/>
              </a:lnSpc>
              <a:buChar char="•"/>
              <a:tabLst>
                <a:tab pos="527685" algn="l"/>
              </a:tabLst>
            </a:pPr>
            <a:r>
              <a:rPr dirty="0" sz="2400">
                <a:solidFill>
                  <a:srgbClr val="582C5F"/>
                </a:solidFill>
                <a:latin typeface="Arial"/>
                <a:cs typeface="Arial"/>
              </a:rPr>
              <a:t>Any</a:t>
            </a:r>
            <a:r>
              <a:rPr dirty="0" sz="2400" spc="-50">
                <a:solidFill>
                  <a:srgbClr val="582C5F"/>
                </a:solidFill>
                <a:latin typeface="Arial"/>
                <a:cs typeface="Arial"/>
              </a:rPr>
              <a:t> </a:t>
            </a:r>
            <a:r>
              <a:rPr dirty="0" sz="2400">
                <a:solidFill>
                  <a:srgbClr val="582C5F"/>
                </a:solidFill>
                <a:latin typeface="Arial"/>
                <a:cs typeface="Arial"/>
              </a:rPr>
              <a:t>and</a:t>
            </a:r>
            <a:r>
              <a:rPr dirty="0" sz="2400" spc="-45">
                <a:solidFill>
                  <a:srgbClr val="582C5F"/>
                </a:solidFill>
                <a:latin typeface="Arial"/>
                <a:cs typeface="Arial"/>
              </a:rPr>
              <a:t> </a:t>
            </a:r>
            <a:r>
              <a:rPr dirty="0" sz="2400">
                <a:solidFill>
                  <a:srgbClr val="582C5F"/>
                </a:solidFill>
                <a:latin typeface="Arial"/>
                <a:cs typeface="Arial"/>
              </a:rPr>
              <a:t>all</a:t>
            </a:r>
            <a:r>
              <a:rPr dirty="0" sz="2400" spc="-45">
                <a:solidFill>
                  <a:srgbClr val="582C5F"/>
                </a:solidFill>
                <a:latin typeface="Arial"/>
                <a:cs typeface="Arial"/>
              </a:rPr>
              <a:t> </a:t>
            </a:r>
            <a:r>
              <a:rPr dirty="0" sz="2400">
                <a:solidFill>
                  <a:srgbClr val="582C5F"/>
                </a:solidFill>
                <a:latin typeface="Arial"/>
                <a:cs typeface="Arial"/>
              </a:rPr>
              <a:t>library</a:t>
            </a:r>
            <a:r>
              <a:rPr dirty="0" sz="2400" spc="-40">
                <a:solidFill>
                  <a:srgbClr val="582C5F"/>
                </a:solidFill>
                <a:latin typeface="Arial"/>
                <a:cs typeface="Arial"/>
              </a:rPr>
              <a:t> </a:t>
            </a:r>
            <a:r>
              <a:rPr dirty="0" sz="2400">
                <a:solidFill>
                  <a:srgbClr val="582C5F"/>
                </a:solidFill>
                <a:latin typeface="Arial"/>
                <a:cs typeface="Arial"/>
              </a:rPr>
              <a:t>staff</a:t>
            </a:r>
            <a:r>
              <a:rPr dirty="0" sz="2400" spc="-65">
                <a:solidFill>
                  <a:srgbClr val="582C5F"/>
                </a:solidFill>
                <a:latin typeface="Arial"/>
                <a:cs typeface="Arial"/>
              </a:rPr>
              <a:t> </a:t>
            </a:r>
            <a:r>
              <a:rPr dirty="0" sz="2400">
                <a:solidFill>
                  <a:srgbClr val="582C5F"/>
                </a:solidFill>
                <a:latin typeface="Arial"/>
                <a:cs typeface="Arial"/>
              </a:rPr>
              <a:t>members</a:t>
            </a:r>
            <a:r>
              <a:rPr dirty="0" sz="2400" spc="-65">
                <a:solidFill>
                  <a:srgbClr val="582C5F"/>
                </a:solidFill>
                <a:latin typeface="Arial"/>
                <a:cs typeface="Arial"/>
              </a:rPr>
              <a:t> </a:t>
            </a:r>
            <a:r>
              <a:rPr dirty="0" sz="2400">
                <a:solidFill>
                  <a:srgbClr val="582C5F"/>
                </a:solidFill>
                <a:latin typeface="Arial"/>
                <a:cs typeface="Arial"/>
              </a:rPr>
              <a:t>at</a:t>
            </a:r>
            <a:r>
              <a:rPr dirty="0" sz="2400" spc="-55">
                <a:solidFill>
                  <a:srgbClr val="582C5F"/>
                </a:solidFill>
                <a:latin typeface="Arial"/>
                <a:cs typeface="Arial"/>
              </a:rPr>
              <a:t> </a:t>
            </a:r>
            <a:r>
              <a:rPr dirty="0" sz="2400">
                <a:solidFill>
                  <a:srgbClr val="582C5F"/>
                </a:solidFill>
                <a:latin typeface="Arial"/>
                <a:cs typeface="Arial"/>
              </a:rPr>
              <a:t>your</a:t>
            </a:r>
            <a:r>
              <a:rPr dirty="0" sz="2400" spc="-45">
                <a:solidFill>
                  <a:srgbClr val="582C5F"/>
                </a:solidFill>
                <a:latin typeface="Arial"/>
                <a:cs typeface="Arial"/>
              </a:rPr>
              <a:t> </a:t>
            </a:r>
            <a:r>
              <a:rPr dirty="0" sz="2400">
                <a:solidFill>
                  <a:srgbClr val="582C5F"/>
                </a:solidFill>
                <a:latin typeface="Arial"/>
                <a:cs typeface="Arial"/>
              </a:rPr>
              <a:t>institution</a:t>
            </a:r>
            <a:r>
              <a:rPr dirty="0" sz="2400" spc="-45">
                <a:solidFill>
                  <a:srgbClr val="582C5F"/>
                </a:solidFill>
                <a:latin typeface="Arial"/>
                <a:cs typeface="Arial"/>
              </a:rPr>
              <a:t> </a:t>
            </a:r>
            <a:r>
              <a:rPr dirty="0" sz="2400">
                <a:solidFill>
                  <a:srgbClr val="582C5F"/>
                </a:solidFill>
                <a:latin typeface="Arial"/>
                <a:cs typeface="Arial"/>
              </a:rPr>
              <a:t>can</a:t>
            </a:r>
            <a:r>
              <a:rPr dirty="0" sz="2400" spc="-55">
                <a:solidFill>
                  <a:srgbClr val="582C5F"/>
                </a:solidFill>
                <a:latin typeface="Arial"/>
                <a:cs typeface="Arial"/>
              </a:rPr>
              <a:t> </a:t>
            </a:r>
            <a:r>
              <a:rPr dirty="0" sz="2400" spc="-20">
                <a:solidFill>
                  <a:srgbClr val="582C5F"/>
                </a:solidFill>
                <a:latin typeface="Arial"/>
                <a:cs typeface="Arial"/>
              </a:rPr>
              <a:t>have </a:t>
            </a:r>
            <a:r>
              <a:rPr dirty="0" sz="2400" spc="-20">
                <a:solidFill>
                  <a:srgbClr val="582C5F"/>
                </a:solidFill>
                <a:latin typeface="Arial"/>
                <a:cs typeface="Arial"/>
              </a:rPr>
              <a:t>	</a:t>
            </a:r>
            <a:r>
              <a:rPr dirty="0" sz="2400">
                <a:solidFill>
                  <a:srgbClr val="582C5F"/>
                </a:solidFill>
                <a:latin typeface="Arial"/>
                <a:cs typeface="Arial"/>
              </a:rPr>
              <a:t>their</a:t>
            </a:r>
            <a:r>
              <a:rPr dirty="0" sz="2400" spc="-75">
                <a:solidFill>
                  <a:srgbClr val="582C5F"/>
                </a:solidFill>
                <a:latin typeface="Arial"/>
                <a:cs typeface="Arial"/>
              </a:rPr>
              <a:t> </a:t>
            </a:r>
            <a:r>
              <a:rPr dirty="0" sz="2400">
                <a:solidFill>
                  <a:srgbClr val="582C5F"/>
                </a:solidFill>
                <a:latin typeface="Arial"/>
                <a:cs typeface="Arial"/>
              </a:rPr>
              <a:t>own</a:t>
            </a:r>
            <a:r>
              <a:rPr dirty="0" sz="2400" spc="-75">
                <a:solidFill>
                  <a:srgbClr val="582C5F"/>
                </a:solidFill>
                <a:latin typeface="Arial"/>
                <a:cs typeface="Arial"/>
              </a:rPr>
              <a:t> </a:t>
            </a:r>
            <a:r>
              <a:rPr dirty="0" sz="2400">
                <a:solidFill>
                  <a:srgbClr val="582C5F"/>
                </a:solidFill>
                <a:latin typeface="Arial"/>
                <a:cs typeface="Arial"/>
              </a:rPr>
              <a:t>individual</a:t>
            </a:r>
            <a:r>
              <a:rPr dirty="0" sz="2400" spc="-45">
                <a:solidFill>
                  <a:srgbClr val="582C5F"/>
                </a:solidFill>
                <a:latin typeface="Arial"/>
                <a:cs typeface="Arial"/>
              </a:rPr>
              <a:t> </a:t>
            </a:r>
            <a:r>
              <a:rPr dirty="0" sz="2400" spc="-10">
                <a:solidFill>
                  <a:srgbClr val="582C5F"/>
                </a:solidFill>
                <a:latin typeface="Arial"/>
                <a:cs typeface="Arial"/>
              </a:rPr>
              <a:t>account.</a:t>
            </a:r>
            <a:endParaRPr sz="2400">
              <a:latin typeface="Arial"/>
              <a:cs typeface="Arial"/>
            </a:endParaRPr>
          </a:p>
          <a:p>
            <a:pPr algn="just" marL="526415" indent="-285115">
              <a:lnSpc>
                <a:spcPct val="100000"/>
              </a:lnSpc>
              <a:spcBef>
                <a:spcPts val="580"/>
              </a:spcBef>
              <a:buChar char="•"/>
              <a:tabLst>
                <a:tab pos="526415" algn="l"/>
              </a:tabLst>
            </a:pPr>
            <a:r>
              <a:rPr dirty="0" sz="2400">
                <a:solidFill>
                  <a:srgbClr val="582C5F"/>
                </a:solidFill>
                <a:latin typeface="Arial"/>
                <a:cs typeface="Arial"/>
              </a:rPr>
              <a:t>Please</a:t>
            </a:r>
            <a:r>
              <a:rPr dirty="0" sz="2400" spc="-55">
                <a:solidFill>
                  <a:srgbClr val="582C5F"/>
                </a:solidFill>
                <a:latin typeface="Arial"/>
                <a:cs typeface="Arial"/>
              </a:rPr>
              <a:t> </a:t>
            </a:r>
            <a:r>
              <a:rPr dirty="0" sz="2400">
                <a:solidFill>
                  <a:srgbClr val="582C5F"/>
                </a:solidFill>
                <a:latin typeface="Arial"/>
                <a:cs typeface="Arial"/>
              </a:rPr>
              <a:t>read</a:t>
            </a:r>
            <a:r>
              <a:rPr dirty="0" sz="2400" spc="-75">
                <a:solidFill>
                  <a:srgbClr val="582C5F"/>
                </a:solidFill>
                <a:latin typeface="Arial"/>
                <a:cs typeface="Arial"/>
              </a:rPr>
              <a:t> </a:t>
            </a:r>
            <a:r>
              <a:rPr dirty="0" sz="2400">
                <a:solidFill>
                  <a:srgbClr val="582C5F"/>
                </a:solidFill>
                <a:latin typeface="Arial"/>
                <a:cs typeface="Arial"/>
              </a:rPr>
              <a:t>the</a:t>
            </a:r>
            <a:r>
              <a:rPr dirty="0" sz="2400" spc="-90">
                <a:solidFill>
                  <a:srgbClr val="582C5F"/>
                </a:solidFill>
                <a:latin typeface="Arial"/>
                <a:cs typeface="Arial"/>
              </a:rPr>
              <a:t> </a:t>
            </a:r>
            <a:r>
              <a:rPr dirty="0" u="sng" sz="2400">
                <a:solidFill>
                  <a:srgbClr val="0895A9"/>
                </a:solidFill>
                <a:uFill>
                  <a:solidFill>
                    <a:srgbClr val="0895A9"/>
                  </a:solidFill>
                </a:uFill>
                <a:latin typeface="Arial"/>
                <a:cs typeface="Arial"/>
                <a:hlinkClick r:id="rId3"/>
              </a:rPr>
              <a:t>FAQ</a:t>
            </a:r>
            <a:r>
              <a:rPr dirty="0" u="none" sz="2400" spc="-80">
                <a:solidFill>
                  <a:srgbClr val="0895A9"/>
                </a:solidFill>
                <a:latin typeface="Arial"/>
                <a:cs typeface="Arial"/>
              </a:rPr>
              <a:t> </a:t>
            </a:r>
            <a:r>
              <a:rPr dirty="0" u="none" sz="2400">
                <a:solidFill>
                  <a:srgbClr val="582C5F"/>
                </a:solidFill>
                <a:latin typeface="Arial"/>
                <a:cs typeface="Arial"/>
              </a:rPr>
              <a:t>and</a:t>
            </a:r>
            <a:r>
              <a:rPr dirty="0" u="none" sz="2400" spc="-75">
                <a:solidFill>
                  <a:srgbClr val="582C5F"/>
                </a:solidFill>
                <a:latin typeface="Arial"/>
                <a:cs typeface="Arial"/>
              </a:rPr>
              <a:t> </a:t>
            </a:r>
            <a:r>
              <a:rPr dirty="0" u="sng" sz="2400">
                <a:solidFill>
                  <a:srgbClr val="0895A9"/>
                </a:solidFill>
                <a:uFill>
                  <a:solidFill>
                    <a:srgbClr val="0895A9"/>
                  </a:solidFill>
                </a:uFill>
                <a:latin typeface="Arial"/>
                <a:cs typeface="Arial"/>
                <a:hlinkClick r:id="rId4"/>
              </a:rPr>
              <a:t>Guidelines</a:t>
            </a:r>
            <a:r>
              <a:rPr dirty="0" u="none" sz="2400" spc="-30">
                <a:solidFill>
                  <a:srgbClr val="0895A9"/>
                </a:solidFill>
                <a:latin typeface="Arial"/>
                <a:cs typeface="Arial"/>
              </a:rPr>
              <a:t> </a:t>
            </a:r>
            <a:r>
              <a:rPr dirty="0" u="none" sz="2400">
                <a:solidFill>
                  <a:srgbClr val="582C5F"/>
                </a:solidFill>
                <a:latin typeface="Arial"/>
                <a:cs typeface="Arial"/>
              </a:rPr>
              <a:t>before</a:t>
            </a:r>
            <a:r>
              <a:rPr dirty="0" u="none" sz="2400" spc="-85">
                <a:solidFill>
                  <a:srgbClr val="582C5F"/>
                </a:solidFill>
                <a:latin typeface="Arial"/>
                <a:cs typeface="Arial"/>
              </a:rPr>
              <a:t> </a:t>
            </a:r>
            <a:r>
              <a:rPr dirty="0" u="none" sz="2400">
                <a:solidFill>
                  <a:srgbClr val="582C5F"/>
                </a:solidFill>
                <a:latin typeface="Arial"/>
                <a:cs typeface="Arial"/>
              </a:rPr>
              <a:t>you</a:t>
            </a:r>
            <a:r>
              <a:rPr dirty="0" u="none" sz="2400" spc="-65">
                <a:solidFill>
                  <a:srgbClr val="582C5F"/>
                </a:solidFill>
                <a:latin typeface="Arial"/>
                <a:cs typeface="Arial"/>
              </a:rPr>
              <a:t> </a:t>
            </a:r>
            <a:r>
              <a:rPr dirty="0" u="none" sz="2400" spc="-10">
                <a:solidFill>
                  <a:srgbClr val="582C5F"/>
                </a:solidFill>
                <a:latin typeface="Arial"/>
                <a:cs typeface="Arial"/>
              </a:rPr>
              <a:t>begin.</a:t>
            </a:r>
            <a:endParaRPr sz="2400">
              <a:latin typeface="Arial"/>
              <a:cs typeface="Arial"/>
            </a:endParaRPr>
          </a:p>
          <a:p>
            <a:pPr algn="just" marL="525780" marR="7620" indent="-285115">
              <a:lnSpc>
                <a:spcPct val="100000"/>
              </a:lnSpc>
              <a:spcBef>
                <a:spcPts val="575"/>
              </a:spcBef>
              <a:buChar char="•"/>
              <a:tabLst>
                <a:tab pos="527685" algn="l"/>
              </a:tabLst>
            </a:pPr>
            <a:r>
              <a:rPr dirty="0" sz="2400">
                <a:solidFill>
                  <a:srgbClr val="582C5F"/>
                </a:solidFill>
                <a:latin typeface="Arial"/>
                <a:cs typeface="Arial"/>
              </a:rPr>
              <a:t>The</a:t>
            </a:r>
            <a:r>
              <a:rPr dirty="0" sz="2400" spc="-75">
                <a:solidFill>
                  <a:srgbClr val="582C5F"/>
                </a:solidFill>
                <a:latin typeface="Arial"/>
                <a:cs typeface="Arial"/>
              </a:rPr>
              <a:t> </a:t>
            </a:r>
            <a:r>
              <a:rPr dirty="0" sz="2400">
                <a:solidFill>
                  <a:srgbClr val="582C5F"/>
                </a:solidFill>
                <a:latin typeface="Arial"/>
                <a:cs typeface="Arial"/>
              </a:rPr>
              <a:t>CARLI</a:t>
            </a:r>
            <a:r>
              <a:rPr dirty="0" sz="2400" spc="-55">
                <a:solidFill>
                  <a:srgbClr val="582C5F"/>
                </a:solidFill>
                <a:latin typeface="Arial"/>
                <a:cs typeface="Arial"/>
              </a:rPr>
              <a:t> </a:t>
            </a:r>
            <a:r>
              <a:rPr dirty="0" sz="2400">
                <a:solidFill>
                  <a:srgbClr val="582C5F"/>
                </a:solidFill>
                <a:latin typeface="Arial"/>
                <a:cs typeface="Arial"/>
              </a:rPr>
              <a:t>Office,</a:t>
            </a:r>
            <a:r>
              <a:rPr dirty="0" sz="2400" spc="-100">
                <a:solidFill>
                  <a:srgbClr val="582C5F"/>
                </a:solidFill>
                <a:latin typeface="Arial"/>
                <a:cs typeface="Arial"/>
              </a:rPr>
              <a:t> </a:t>
            </a:r>
            <a:r>
              <a:rPr dirty="0" sz="2400">
                <a:solidFill>
                  <a:srgbClr val="582C5F"/>
                </a:solidFill>
                <a:latin typeface="Arial"/>
                <a:cs typeface="Arial"/>
              </a:rPr>
              <a:t>and</a:t>
            </a:r>
            <a:r>
              <a:rPr dirty="0" sz="2400" spc="-65">
                <a:solidFill>
                  <a:srgbClr val="582C5F"/>
                </a:solidFill>
                <a:latin typeface="Arial"/>
                <a:cs typeface="Arial"/>
              </a:rPr>
              <a:t> </a:t>
            </a:r>
            <a:r>
              <a:rPr dirty="0" sz="2400">
                <a:solidFill>
                  <a:srgbClr val="582C5F"/>
                </a:solidFill>
                <a:latin typeface="Arial"/>
                <a:cs typeface="Arial"/>
              </a:rPr>
              <a:t>your</a:t>
            </a:r>
            <a:r>
              <a:rPr dirty="0" sz="2400" spc="-65">
                <a:solidFill>
                  <a:srgbClr val="582C5F"/>
                </a:solidFill>
                <a:latin typeface="Arial"/>
                <a:cs typeface="Arial"/>
              </a:rPr>
              <a:t> </a:t>
            </a:r>
            <a:r>
              <a:rPr dirty="0" sz="2400">
                <a:solidFill>
                  <a:srgbClr val="582C5F"/>
                </a:solidFill>
                <a:latin typeface="Arial"/>
                <a:cs typeface="Arial"/>
              </a:rPr>
              <a:t>CARLI</a:t>
            </a:r>
            <a:r>
              <a:rPr dirty="0" sz="2400" spc="-55">
                <a:solidFill>
                  <a:srgbClr val="582C5F"/>
                </a:solidFill>
                <a:latin typeface="Arial"/>
                <a:cs typeface="Arial"/>
              </a:rPr>
              <a:t> </a:t>
            </a:r>
            <a:r>
              <a:rPr dirty="0" sz="2400">
                <a:solidFill>
                  <a:srgbClr val="582C5F"/>
                </a:solidFill>
                <a:latin typeface="Arial"/>
                <a:cs typeface="Arial"/>
              </a:rPr>
              <a:t>Library</a:t>
            </a:r>
            <a:r>
              <a:rPr dirty="0" sz="2400" spc="-70">
                <a:solidFill>
                  <a:srgbClr val="582C5F"/>
                </a:solidFill>
                <a:latin typeface="Arial"/>
                <a:cs typeface="Arial"/>
              </a:rPr>
              <a:t> </a:t>
            </a:r>
            <a:r>
              <a:rPr dirty="0" sz="2400">
                <a:solidFill>
                  <a:srgbClr val="582C5F"/>
                </a:solidFill>
                <a:latin typeface="Arial"/>
                <a:cs typeface="Arial"/>
              </a:rPr>
              <a:t>Colleagues,</a:t>
            </a:r>
            <a:r>
              <a:rPr dirty="0" sz="2400" spc="-25">
                <a:solidFill>
                  <a:srgbClr val="582C5F"/>
                </a:solidFill>
                <a:latin typeface="Arial"/>
                <a:cs typeface="Arial"/>
              </a:rPr>
              <a:t> may </a:t>
            </a:r>
            <a:r>
              <a:rPr dirty="0" sz="2400" spc="-25">
                <a:solidFill>
                  <a:srgbClr val="582C5F"/>
                </a:solidFill>
                <a:latin typeface="Arial"/>
                <a:cs typeface="Arial"/>
              </a:rPr>
              <a:t>	</a:t>
            </a:r>
            <a:r>
              <a:rPr dirty="0" sz="2400">
                <a:solidFill>
                  <a:srgbClr val="582C5F"/>
                </a:solidFill>
                <a:latin typeface="Arial"/>
                <a:cs typeface="Arial"/>
              </a:rPr>
              <a:t>periodically</a:t>
            </a:r>
            <a:r>
              <a:rPr dirty="0" sz="2400" spc="-25">
                <a:solidFill>
                  <a:srgbClr val="582C5F"/>
                </a:solidFill>
                <a:latin typeface="Arial"/>
                <a:cs typeface="Arial"/>
              </a:rPr>
              <a:t> </a:t>
            </a:r>
            <a:r>
              <a:rPr dirty="0" sz="2400">
                <a:solidFill>
                  <a:srgbClr val="582C5F"/>
                </a:solidFill>
                <a:latin typeface="Arial"/>
                <a:cs typeface="Arial"/>
              </a:rPr>
              <a:t>send</a:t>
            </a:r>
            <a:r>
              <a:rPr dirty="0" sz="2400" spc="-55">
                <a:solidFill>
                  <a:srgbClr val="582C5F"/>
                </a:solidFill>
                <a:latin typeface="Arial"/>
                <a:cs typeface="Arial"/>
              </a:rPr>
              <a:t> </a:t>
            </a:r>
            <a:r>
              <a:rPr dirty="0" sz="2400" spc="-10">
                <a:solidFill>
                  <a:srgbClr val="582C5F"/>
                </a:solidFill>
                <a:latin typeface="Arial"/>
                <a:cs typeface="Arial"/>
              </a:rPr>
              <a:t>announcements</a:t>
            </a:r>
            <a:r>
              <a:rPr dirty="0" sz="2400" spc="-40">
                <a:solidFill>
                  <a:srgbClr val="582C5F"/>
                </a:solidFill>
                <a:latin typeface="Arial"/>
                <a:cs typeface="Arial"/>
              </a:rPr>
              <a:t> </a:t>
            </a:r>
            <a:r>
              <a:rPr dirty="0" sz="2400">
                <a:solidFill>
                  <a:srgbClr val="582C5F"/>
                </a:solidFill>
                <a:latin typeface="Arial"/>
                <a:cs typeface="Arial"/>
              </a:rPr>
              <a:t>for</a:t>
            </a:r>
            <a:r>
              <a:rPr dirty="0" sz="2400" spc="-70">
                <a:solidFill>
                  <a:srgbClr val="582C5F"/>
                </a:solidFill>
                <a:latin typeface="Arial"/>
                <a:cs typeface="Arial"/>
              </a:rPr>
              <a:t> </a:t>
            </a:r>
            <a:r>
              <a:rPr dirty="0" sz="2400">
                <a:solidFill>
                  <a:srgbClr val="582C5F"/>
                </a:solidFill>
                <a:latin typeface="Arial"/>
                <a:cs typeface="Arial"/>
              </a:rPr>
              <a:t>ideas</a:t>
            </a:r>
            <a:r>
              <a:rPr dirty="0" sz="2400" spc="-55">
                <a:solidFill>
                  <a:srgbClr val="582C5F"/>
                </a:solidFill>
                <a:latin typeface="Arial"/>
                <a:cs typeface="Arial"/>
              </a:rPr>
              <a:t> </a:t>
            </a:r>
            <a:r>
              <a:rPr dirty="0" sz="2400">
                <a:solidFill>
                  <a:srgbClr val="582C5F"/>
                </a:solidFill>
                <a:latin typeface="Arial"/>
                <a:cs typeface="Arial"/>
              </a:rPr>
              <a:t>they’d</a:t>
            </a:r>
            <a:r>
              <a:rPr dirty="0" sz="2400" spc="-55">
                <a:solidFill>
                  <a:srgbClr val="582C5F"/>
                </a:solidFill>
                <a:latin typeface="Arial"/>
                <a:cs typeface="Arial"/>
              </a:rPr>
              <a:t> </a:t>
            </a:r>
            <a:r>
              <a:rPr dirty="0" sz="2400">
                <a:solidFill>
                  <a:srgbClr val="582C5F"/>
                </a:solidFill>
                <a:latin typeface="Arial"/>
                <a:cs typeface="Arial"/>
              </a:rPr>
              <a:t>like</a:t>
            </a:r>
            <a:r>
              <a:rPr dirty="0" sz="2400" spc="-55">
                <a:solidFill>
                  <a:srgbClr val="582C5F"/>
                </a:solidFill>
                <a:latin typeface="Arial"/>
                <a:cs typeface="Arial"/>
              </a:rPr>
              <a:t> </a:t>
            </a:r>
            <a:r>
              <a:rPr dirty="0" sz="2400">
                <a:solidFill>
                  <a:srgbClr val="582C5F"/>
                </a:solidFill>
                <a:latin typeface="Arial"/>
                <a:cs typeface="Arial"/>
              </a:rPr>
              <a:t>you</a:t>
            </a:r>
            <a:r>
              <a:rPr dirty="0" sz="2400" spc="-65">
                <a:solidFill>
                  <a:srgbClr val="582C5F"/>
                </a:solidFill>
                <a:latin typeface="Arial"/>
                <a:cs typeface="Arial"/>
              </a:rPr>
              <a:t> </a:t>
            </a:r>
            <a:r>
              <a:rPr dirty="0" sz="2400" spc="-25">
                <a:solidFill>
                  <a:srgbClr val="582C5F"/>
                </a:solidFill>
                <a:latin typeface="Arial"/>
                <a:cs typeface="Arial"/>
              </a:rPr>
              <a:t>to </a:t>
            </a:r>
            <a:r>
              <a:rPr dirty="0" sz="2400" spc="-25">
                <a:solidFill>
                  <a:srgbClr val="582C5F"/>
                </a:solidFill>
                <a:latin typeface="Arial"/>
                <a:cs typeface="Arial"/>
              </a:rPr>
              <a:t>	</a:t>
            </a:r>
            <a:r>
              <a:rPr dirty="0" sz="2400">
                <a:solidFill>
                  <a:srgbClr val="582C5F"/>
                </a:solidFill>
                <a:latin typeface="Arial"/>
                <a:cs typeface="Arial"/>
              </a:rPr>
              <a:t>consider</a:t>
            </a:r>
            <a:r>
              <a:rPr dirty="0" sz="2400" spc="-90">
                <a:solidFill>
                  <a:srgbClr val="582C5F"/>
                </a:solidFill>
                <a:latin typeface="Arial"/>
                <a:cs typeface="Arial"/>
              </a:rPr>
              <a:t> </a:t>
            </a:r>
            <a:r>
              <a:rPr dirty="0" sz="2400" spc="-10">
                <a:solidFill>
                  <a:srgbClr val="582C5F"/>
                </a:solidFill>
                <a:latin typeface="Arial"/>
                <a:cs typeface="Arial"/>
              </a:rPr>
              <a:t>supporting.</a:t>
            </a:r>
            <a:endParaRPr sz="24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2388235"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EMAIL</a:t>
            </a:r>
            <a:r>
              <a:rPr dirty="0" sz="1600" spc="-75">
                <a:solidFill>
                  <a:srgbClr val="FFFFFF"/>
                </a:solidFill>
                <a:latin typeface="Arial"/>
                <a:cs typeface="Arial"/>
              </a:rPr>
              <a:t> </a:t>
            </a:r>
            <a:r>
              <a:rPr dirty="0" sz="1600">
                <a:solidFill>
                  <a:srgbClr val="FFFFFF"/>
                </a:solidFill>
                <a:latin typeface="Arial"/>
                <a:cs typeface="Arial"/>
              </a:rPr>
              <a:t>LISTS</a:t>
            </a:r>
            <a:r>
              <a:rPr dirty="0" sz="1600" spc="-30">
                <a:solidFill>
                  <a:srgbClr val="FFFFFF"/>
                </a:solidFill>
                <a:latin typeface="Arial"/>
                <a:cs typeface="Arial"/>
              </a:rPr>
              <a:t> </a:t>
            </a:r>
            <a:r>
              <a:rPr dirty="0" sz="1600" spc="-10">
                <a:solidFill>
                  <a:srgbClr val="FFFFFF"/>
                </a:solidFill>
                <a:latin typeface="Arial"/>
                <a:cs typeface="Arial"/>
              </a:rPr>
              <a:t>REMINDER</a:t>
            </a:r>
            <a:endParaRPr sz="1600">
              <a:latin typeface="Arial"/>
              <a:cs typeface="Arial"/>
            </a:endParaRPr>
          </a:p>
        </p:txBody>
      </p:sp>
      <p:sp>
        <p:nvSpPr>
          <p:cNvPr id="3" name="object 3" descr="$PPTXTitle"/>
          <p:cNvSpPr txBox="1">
            <a:spLocks noGrp="1"/>
          </p:cNvSpPr>
          <p:nvPr>
            <p:ph type="title"/>
          </p:nvPr>
        </p:nvSpPr>
        <p:spPr>
          <a:xfrm>
            <a:off x="78739" y="460258"/>
            <a:ext cx="8596630" cy="903605"/>
          </a:xfrm>
          <a:prstGeom prst="rect"/>
        </p:spPr>
        <p:txBody>
          <a:bodyPr wrap="square" lIns="0" tIns="12700" rIns="0" bIns="0" rtlCol="0" vert="horz">
            <a:spAutoFit/>
          </a:bodyPr>
          <a:lstStyle/>
          <a:p>
            <a:pPr marL="12700" marR="5080">
              <a:lnSpc>
                <a:spcPct val="120000"/>
              </a:lnSpc>
              <a:spcBef>
                <a:spcPts val="100"/>
              </a:spcBef>
            </a:pPr>
            <a:r>
              <a:rPr dirty="0" sz="2400" b="0">
                <a:latin typeface="Arial"/>
                <a:cs typeface="Arial"/>
              </a:rPr>
              <a:t>Join</a:t>
            </a:r>
            <a:r>
              <a:rPr dirty="0" sz="2400" spc="15" b="0">
                <a:latin typeface="Arial"/>
                <a:cs typeface="Arial"/>
              </a:rPr>
              <a:t> </a:t>
            </a:r>
            <a:r>
              <a:rPr dirty="0" sz="2400" b="0">
                <a:latin typeface="Arial"/>
                <a:cs typeface="Arial"/>
              </a:rPr>
              <a:t>CARLI</a:t>
            </a:r>
            <a:r>
              <a:rPr dirty="0" sz="2400" spc="25" b="0">
                <a:latin typeface="Arial"/>
                <a:cs typeface="Arial"/>
              </a:rPr>
              <a:t> </a:t>
            </a:r>
            <a:r>
              <a:rPr dirty="0" sz="2400" b="0">
                <a:latin typeface="Arial"/>
                <a:cs typeface="Arial"/>
              </a:rPr>
              <a:t>Email</a:t>
            </a:r>
            <a:r>
              <a:rPr dirty="0" sz="2400" spc="20" b="0">
                <a:latin typeface="Arial"/>
                <a:cs typeface="Arial"/>
              </a:rPr>
              <a:t> </a:t>
            </a:r>
            <a:r>
              <a:rPr dirty="0" sz="2400" b="0">
                <a:latin typeface="Arial"/>
                <a:cs typeface="Arial"/>
              </a:rPr>
              <a:t>lists</a:t>
            </a:r>
            <a:r>
              <a:rPr dirty="0" sz="2400" spc="10" b="0">
                <a:latin typeface="Arial"/>
                <a:cs typeface="Arial"/>
              </a:rPr>
              <a:t> </a:t>
            </a:r>
            <a:r>
              <a:rPr dirty="0" sz="2400" b="0">
                <a:latin typeface="Arial"/>
                <a:cs typeface="Arial"/>
              </a:rPr>
              <a:t>at</a:t>
            </a:r>
            <a:r>
              <a:rPr dirty="0" sz="2400" spc="5" b="0">
                <a:latin typeface="Arial"/>
                <a:cs typeface="Arial"/>
              </a:rPr>
              <a:t> </a:t>
            </a:r>
            <a:r>
              <a:rPr dirty="0" u="sng" sz="2400" spc="-20" b="0">
                <a:solidFill>
                  <a:srgbClr val="0895A9"/>
                </a:solidFill>
                <a:uFill>
                  <a:solidFill>
                    <a:srgbClr val="0895A9"/>
                  </a:solidFill>
                </a:uFill>
                <a:latin typeface="Arial"/>
                <a:cs typeface="Arial"/>
                <a:hlinkClick r:id="rId2"/>
              </a:rPr>
              <a:t>https://www.carli.illinois.edu/email-</a:t>
            </a:r>
            <a:r>
              <a:rPr dirty="0" u="sng" sz="2400" spc="-10" b="0">
                <a:solidFill>
                  <a:srgbClr val="0895A9"/>
                </a:solidFill>
                <a:uFill>
                  <a:solidFill>
                    <a:srgbClr val="0895A9"/>
                  </a:solidFill>
                </a:uFill>
                <a:latin typeface="Arial"/>
                <a:cs typeface="Arial"/>
                <a:hlinkClick r:id="rId2"/>
              </a:rPr>
              <a:t>lists</a:t>
            </a:r>
            <a:r>
              <a:rPr dirty="0" u="none" sz="2400" spc="-10" b="0">
                <a:solidFill>
                  <a:srgbClr val="0895A9"/>
                </a:solidFill>
                <a:latin typeface="Arial"/>
                <a:cs typeface="Arial"/>
              </a:rPr>
              <a:t> </a:t>
            </a:r>
            <a:r>
              <a:rPr dirty="0" u="none" sz="2400" spc="-10" b="0">
                <a:latin typeface="Arial"/>
                <a:cs typeface="Arial"/>
              </a:rPr>
              <a:t>I-</a:t>
            </a:r>
            <a:r>
              <a:rPr dirty="0" u="none" sz="2400" spc="-20" b="0">
                <a:latin typeface="Arial"/>
                <a:cs typeface="Arial"/>
              </a:rPr>
              <a:t>Share</a:t>
            </a:r>
            <a:r>
              <a:rPr dirty="0" u="none" sz="2400" spc="-150" b="0">
                <a:latin typeface="Arial"/>
                <a:cs typeface="Arial"/>
              </a:rPr>
              <a:t> </a:t>
            </a:r>
            <a:r>
              <a:rPr dirty="0" u="none" sz="2400" b="0">
                <a:latin typeface="Arial"/>
                <a:cs typeface="Arial"/>
              </a:rPr>
              <a:t>Announcements</a:t>
            </a:r>
            <a:r>
              <a:rPr dirty="0" u="none" sz="2400" spc="-60" b="0">
                <a:latin typeface="Arial"/>
                <a:cs typeface="Arial"/>
              </a:rPr>
              <a:t> </a:t>
            </a:r>
            <a:r>
              <a:rPr dirty="0" u="none" sz="2400" b="0">
                <a:latin typeface="Arial"/>
                <a:cs typeface="Arial"/>
              </a:rPr>
              <a:t>from</a:t>
            </a:r>
            <a:r>
              <a:rPr dirty="0" u="none" sz="2400" spc="-70" b="0">
                <a:latin typeface="Arial"/>
                <a:cs typeface="Arial"/>
              </a:rPr>
              <a:t> </a:t>
            </a:r>
            <a:r>
              <a:rPr dirty="0" u="none" sz="2400" b="0">
                <a:latin typeface="Arial"/>
                <a:cs typeface="Arial"/>
              </a:rPr>
              <a:t>CARLI:</a:t>
            </a:r>
            <a:r>
              <a:rPr dirty="0" u="none" sz="2400" spc="-60" b="0">
                <a:latin typeface="Arial"/>
                <a:cs typeface="Arial"/>
              </a:rPr>
              <a:t> </a:t>
            </a:r>
            <a:r>
              <a:rPr dirty="0" u="sng" sz="2400" spc="-10" b="0">
                <a:solidFill>
                  <a:srgbClr val="0895A9"/>
                </a:solidFill>
                <a:uFill>
                  <a:solidFill>
                    <a:srgbClr val="0895A9"/>
                  </a:solidFill>
                </a:uFill>
                <a:latin typeface="Arial"/>
                <a:cs typeface="Arial"/>
                <a:hlinkClick r:id="rId3"/>
              </a:rPr>
              <a:t>I-Share@carli.Illinois.edu</a:t>
            </a:r>
            <a:endParaRPr sz="2400">
              <a:latin typeface="Arial"/>
              <a:cs typeface="Arial"/>
            </a:endParaRPr>
          </a:p>
        </p:txBody>
      </p:sp>
      <p:sp>
        <p:nvSpPr>
          <p:cNvPr id="4" name="object 4"/>
          <p:cNvSpPr txBox="1"/>
          <p:nvPr/>
        </p:nvSpPr>
        <p:spPr>
          <a:xfrm>
            <a:off x="78739" y="1705558"/>
            <a:ext cx="8040370" cy="4761230"/>
          </a:xfrm>
          <a:prstGeom prst="rect">
            <a:avLst/>
          </a:prstGeom>
        </p:spPr>
        <p:txBody>
          <a:bodyPr wrap="square" lIns="0" tIns="83820" rIns="0" bIns="0" rtlCol="0" vert="horz">
            <a:spAutoFit/>
          </a:bodyPr>
          <a:lstStyle/>
          <a:p>
            <a:pPr marL="12700">
              <a:lnSpc>
                <a:spcPct val="100000"/>
              </a:lnSpc>
              <a:spcBef>
                <a:spcPts val="660"/>
              </a:spcBef>
            </a:pPr>
            <a:r>
              <a:rPr dirty="0" sz="2400">
                <a:solidFill>
                  <a:srgbClr val="582C5F"/>
                </a:solidFill>
                <a:latin typeface="Arial"/>
                <a:cs typeface="Arial"/>
              </a:rPr>
              <a:t>CARLI</a:t>
            </a:r>
            <a:r>
              <a:rPr dirty="0" sz="2400" spc="-45">
                <a:solidFill>
                  <a:srgbClr val="582C5F"/>
                </a:solidFill>
                <a:latin typeface="Arial"/>
                <a:cs typeface="Arial"/>
              </a:rPr>
              <a:t> </a:t>
            </a:r>
            <a:r>
              <a:rPr dirty="0" sz="2400">
                <a:solidFill>
                  <a:srgbClr val="582C5F"/>
                </a:solidFill>
                <a:latin typeface="Arial"/>
                <a:cs typeface="Arial"/>
              </a:rPr>
              <a:t>open</a:t>
            </a:r>
            <a:r>
              <a:rPr dirty="0" sz="2400" spc="-50">
                <a:solidFill>
                  <a:srgbClr val="582C5F"/>
                </a:solidFill>
                <a:latin typeface="Arial"/>
                <a:cs typeface="Arial"/>
              </a:rPr>
              <a:t> </a:t>
            </a:r>
            <a:r>
              <a:rPr dirty="0" sz="2400">
                <a:solidFill>
                  <a:srgbClr val="582C5F"/>
                </a:solidFill>
                <a:latin typeface="Arial"/>
                <a:cs typeface="Arial"/>
              </a:rPr>
              <a:t>discussion</a:t>
            </a:r>
            <a:r>
              <a:rPr dirty="0" sz="2400" spc="-35">
                <a:solidFill>
                  <a:srgbClr val="582C5F"/>
                </a:solidFill>
                <a:latin typeface="Arial"/>
                <a:cs typeface="Arial"/>
              </a:rPr>
              <a:t> </a:t>
            </a:r>
            <a:r>
              <a:rPr dirty="0" sz="2400">
                <a:solidFill>
                  <a:srgbClr val="582C5F"/>
                </a:solidFill>
                <a:latin typeface="Arial"/>
                <a:cs typeface="Arial"/>
              </a:rPr>
              <a:t>lists</a:t>
            </a:r>
            <a:r>
              <a:rPr dirty="0" sz="2400" spc="-55">
                <a:solidFill>
                  <a:srgbClr val="582C5F"/>
                </a:solidFill>
                <a:latin typeface="Arial"/>
                <a:cs typeface="Arial"/>
              </a:rPr>
              <a:t> </a:t>
            </a:r>
            <a:r>
              <a:rPr dirty="0" sz="2400">
                <a:solidFill>
                  <a:srgbClr val="582C5F"/>
                </a:solidFill>
                <a:latin typeface="Arial"/>
                <a:cs typeface="Arial"/>
              </a:rPr>
              <a:t>on</a:t>
            </a:r>
            <a:r>
              <a:rPr dirty="0" sz="2400" spc="-165">
                <a:solidFill>
                  <a:srgbClr val="582C5F"/>
                </a:solidFill>
                <a:latin typeface="Arial"/>
                <a:cs typeface="Arial"/>
              </a:rPr>
              <a:t> </a:t>
            </a:r>
            <a:r>
              <a:rPr dirty="0" sz="2400">
                <a:solidFill>
                  <a:srgbClr val="582C5F"/>
                </a:solidFill>
                <a:latin typeface="Arial"/>
                <a:cs typeface="Arial"/>
              </a:rPr>
              <a:t>Alma</a:t>
            </a:r>
            <a:r>
              <a:rPr dirty="0" sz="2400" spc="-60">
                <a:solidFill>
                  <a:srgbClr val="582C5F"/>
                </a:solidFill>
                <a:latin typeface="Arial"/>
                <a:cs typeface="Arial"/>
              </a:rPr>
              <a:t> </a:t>
            </a:r>
            <a:r>
              <a:rPr dirty="0" sz="2400">
                <a:solidFill>
                  <a:srgbClr val="582C5F"/>
                </a:solidFill>
                <a:latin typeface="Arial"/>
                <a:cs typeface="Arial"/>
              </a:rPr>
              <a:t>and</a:t>
            </a:r>
            <a:r>
              <a:rPr dirty="0" sz="2400" spc="-50">
                <a:solidFill>
                  <a:srgbClr val="582C5F"/>
                </a:solidFill>
                <a:latin typeface="Arial"/>
                <a:cs typeface="Arial"/>
              </a:rPr>
              <a:t> </a:t>
            </a:r>
            <a:r>
              <a:rPr dirty="0" sz="2400">
                <a:solidFill>
                  <a:srgbClr val="582C5F"/>
                </a:solidFill>
                <a:latin typeface="Arial"/>
                <a:cs typeface="Arial"/>
              </a:rPr>
              <a:t>Primo</a:t>
            </a:r>
            <a:r>
              <a:rPr dirty="0" sz="2400" spc="-60">
                <a:solidFill>
                  <a:srgbClr val="582C5F"/>
                </a:solidFill>
                <a:latin typeface="Arial"/>
                <a:cs typeface="Arial"/>
              </a:rPr>
              <a:t> </a:t>
            </a:r>
            <a:r>
              <a:rPr dirty="0" sz="2400" spc="-25">
                <a:solidFill>
                  <a:srgbClr val="582C5F"/>
                </a:solidFill>
                <a:latin typeface="Arial"/>
                <a:cs typeface="Arial"/>
              </a:rPr>
              <a:t>VE</a:t>
            </a:r>
            <a:endParaRPr sz="2400">
              <a:latin typeface="Arial"/>
              <a:cs typeface="Arial"/>
            </a:endParaRPr>
          </a:p>
          <a:p>
            <a:pPr marL="469900">
              <a:lnSpc>
                <a:spcPct val="100000"/>
              </a:lnSpc>
              <a:spcBef>
                <a:spcPts val="545"/>
              </a:spcBef>
            </a:pPr>
            <a:r>
              <a:rPr dirty="0" u="sng" sz="2300">
                <a:solidFill>
                  <a:srgbClr val="0895A9"/>
                </a:solidFill>
                <a:uFill>
                  <a:solidFill>
                    <a:srgbClr val="0895A9"/>
                  </a:solidFill>
                </a:uFill>
                <a:latin typeface="Arial"/>
                <a:cs typeface="Arial"/>
                <a:hlinkClick r:id="rId4"/>
              </a:rPr>
              <a:t>Primo</a:t>
            </a:r>
            <a:r>
              <a:rPr dirty="0" u="sng" sz="2300" spc="-50">
                <a:solidFill>
                  <a:srgbClr val="0895A9"/>
                </a:solidFill>
                <a:uFill>
                  <a:solidFill>
                    <a:srgbClr val="0895A9"/>
                  </a:solidFill>
                </a:uFill>
                <a:latin typeface="Arial"/>
                <a:cs typeface="Arial"/>
                <a:hlinkClick r:id="rId4"/>
              </a:rPr>
              <a:t> </a:t>
            </a:r>
            <a:r>
              <a:rPr dirty="0" u="sng" sz="2300">
                <a:solidFill>
                  <a:srgbClr val="0895A9"/>
                </a:solidFill>
                <a:uFill>
                  <a:solidFill>
                    <a:srgbClr val="0895A9"/>
                  </a:solidFill>
                </a:uFill>
                <a:latin typeface="Arial"/>
                <a:cs typeface="Arial"/>
                <a:hlinkClick r:id="rId4"/>
              </a:rPr>
              <a:t>VE</a:t>
            </a:r>
            <a:r>
              <a:rPr dirty="0" u="sng" sz="2300" spc="-25">
                <a:solidFill>
                  <a:srgbClr val="0895A9"/>
                </a:solidFill>
                <a:uFill>
                  <a:solidFill>
                    <a:srgbClr val="0895A9"/>
                  </a:solidFill>
                </a:uFill>
                <a:latin typeface="Arial"/>
                <a:cs typeface="Arial"/>
                <a:hlinkClick r:id="rId4"/>
              </a:rPr>
              <a:t> </a:t>
            </a:r>
            <a:r>
              <a:rPr dirty="0" u="sng" sz="2300">
                <a:solidFill>
                  <a:srgbClr val="0895A9"/>
                </a:solidFill>
                <a:uFill>
                  <a:solidFill>
                    <a:srgbClr val="0895A9"/>
                  </a:solidFill>
                </a:uFill>
                <a:latin typeface="Arial"/>
                <a:cs typeface="Arial"/>
                <a:hlinkClick r:id="rId4"/>
              </a:rPr>
              <a:t>Interest</a:t>
            </a:r>
            <a:r>
              <a:rPr dirty="0" u="sng" sz="2300" spc="-55">
                <a:solidFill>
                  <a:srgbClr val="0895A9"/>
                </a:solidFill>
                <a:uFill>
                  <a:solidFill>
                    <a:srgbClr val="0895A9"/>
                  </a:solidFill>
                </a:uFill>
                <a:latin typeface="Arial"/>
                <a:cs typeface="Arial"/>
                <a:hlinkClick r:id="rId4"/>
              </a:rPr>
              <a:t> </a:t>
            </a:r>
            <a:r>
              <a:rPr dirty="0" u="sng" sz="2300" spc="-20">
                <a:solidFill>
                  <a:srgbClr val="0895A9"/>
                </a:solidFill>
                <a:uFill>
                  <a:solidFill>
                    <a:srgbClr val="0895A9"/>
                  </a:solidFill>
                </a:uFill>
                <a:latin typeface="Arial"/>
                <a:cs typeface="Arial"/>
                <a:hlinkClick r:id="rId4"/>
              </a:rPr>
              <a:t>Group</a:t>
            </a:r>
            <a:endParaRPr sz="2300">
              <a:latin typeface="Arial"/>
              <a:cs typeface="Arial"/>
            </a:endParaRPr>
          </a:p>
          <a:p>
            <a:pPr marL="469900" marR="3087370">
              <a:lnSpc>
                <a:spcPct val="120000"/>
              </a:lnSpc>
              <a:spcBef>
                <a:spcPts val="10"/>
              </a:spcBef>
            </a:pPr>
            <a:r>
              <a:rPr dirty="0" u="sng" sz="2400">
                <a:solidFill>
                  <a:srgbClr val="0895A9"/>
                </a:solidFill>
                <a:uFill>
                  <a:solidFill>
                    <a:srgbClr val="0895A9"/>
                  </a:solidFill>
                </a:uFill>
                <a:latin typeface="Arial"/>
                <a:cs typeface="Arial"/>
                <a:hlinkClick r:id="rId5"/>
              </a:rPr>
              <a:t>Public</a:t>
            </a:r>
            <a:r>
              <a:rPr dirty="0" u="sng" sz="2400" spc="-40">
                <a:solidFill>
                  <a:srgbClr val="0895A9"/>
                </a:solidFill>
                <a:uFill>
                  <a:solidFill>
                    <a:srgbClr val="0895A9"/>
                  </a:solidFill>
                </a:uFill>
                <a:latin typeface="Arial"/>
                <a:cs typeface="Arial"/>
                <a:hlinkClick r:id="rId5"/>
              </a:rPr>
              <a:t> </a:t>
            </a:r>
            <a:r>
              <a:rPr dirty="0" u="sng" sz="2400">
                <a:solidFill>
                  <a:srgbClr val="0895A9"/>
                </a:solidFill>
                <a:uFill>
                  <a:solidFill>
                    <a:srgbClr val="0895A9"/>
                  </a:solidFill>
                </a:uFill>
                <a:latin typeface="Arial"/>
                <a:cs typeface="Arial"/>
                <a:hlinkClick r:id="rId5"/>
              </a:rPr>
              <a:t>Services</a:t>
            </a:r>
            <a:r>
              <a:rPr dirty="0" u="sng" sz="2400" spc="-50">
                <a:solidFill>
                  <a:srgbClr val="0895A9"/>
                </a:solidFill>
                <a:uFill>
                  <a:solidFill>
                    <a:srgbClr val="0895A9"/>
                  </a:solidFill>
                </a:uFill>
                <a:latin typeface="Arial"/>
                <a:cs typeface="Arial"/>
                <a:hlinkClick r:id="rId5"/>
              </a:rPr>
              <a:t> </a:t>
            </a:r>
            <a:r>
              <a:rPr dirty="0" u="sng" sz="2400">
                <a:solidFill>
                  <a:srgbClr val="0895A9"/>
                </a:solidFill>
                <a:uFill>
                  <a:solidFill>
                    <a:srgbClr val="0895A9"/>
                  </a:solidFill>
                </a:uFill>
                <a:latin typeface="Arial"/>
                <a:cs typeface="Arial"/>
                <a:hlinkClick r:id="rId5"/>
              </a:rPr>
              <a:t>Interest</a:t>
            </a:r>
            <a:r>
              <a:rPr dirty="0" u="sng" sz="2400" spc="-70">
                <a:solidFill>
                  <a:srgbClr val="0895A9"/>
                </a:solidFill>
                <a:uFill>
                  <a:solidFill>
                    <a:srgbClr val="0895A9"/>
                  </a:solidFill>
                </a:uFill>
                <a:latin typeface="Arial"/>
                <a:cs typeface="Arial"/>
                <a:hlinkClick r:id="rId5"/>
              </a:rPr>
              <a:t> </a:t>
            </a:r>
            <a:r>
              <a:rPr dirty="0" u="sng" sz="2400" spc="-10">
                <a:solidFill>
                  <a:srgbClr val="0895A9"/>
                </a:solidFill>
                <a:uFill>
                  <a:solidFill>
                    <a:srgbClr val="0895A9"/>
                  </a:solidFill>
                </a:uFill>
                <a:latin typeface="Arial"/>
                <a:cs typeface="Arial"/>
                <a:hlinkClick r:id="rId5"/>
              </a:rPr>
              <a:t>Group</a:t>
            </a:r>
            <a:r>
              <a:rPr dirty="0" u="none" sz="2400" spc="-10">
                <a:solidFill>
                  <a:srgbClr val="0895A9"/>
                </a:solidFill>
                <a:latin typeface="Arial"/>
                <a:cs typeface="Arial"/>
              </a:rPr>
              <a:t> </a:t>
            </a:r>
            <a:r>
              <a:rPr dirty="0" u="sng" sz="2400">
                <a:solidFill>
                  <a:srgbClr val="0895A9"/>
                </a:solidFill>
                <a:uFill>
                  <a:solidFill>
                    <a:srgbClr val="0895A9"/>
                  </a:solidFill>
                </a:uFill>
                <a:latin typeface="Arial"/>
                <a:cs typeface="Arial"/>
                <a:hlinkClick r:id="rId6"/>
              </a:rPr>
              <a:t>Reports</a:t>
            </a:r>
            <a:r>
              <a:rPr dirty="0" u="sng" sz="2400" spc="-65">
                <a:solidFill>
                  <a:srgbClr val="0895A9"/>
                </a:solidFill>
                <a:uFill>
                  <a:solidFill>
                    <a:srgbClr val="0895A9"/>
                  </a:solidFill>
                </a:uFill>
                <a:latin typeface="Arial"/>
                <a:cs typeface="Arial"/>
                <a:hlinkClick r:id="rId6"/>
              </a:rPr>
              <a:t> </a:t>
            </a:r>
            <a:r>
              <a:rPr dirty="0" u="sng" sz="2400">
                <a:solidFill>
                  <a:srgbClr val="0895A9"/>
                </a:solidFill>
                <a:uFill>
                  <a:solidFill>
                    <a:srgbClr val="0895A9"/>
                  </a:solidFill>
                </a:uFill>
                <a:latin typeface="Arial"/>
                <a:cs typeface="Arial"/>
                <a:hlinkClick r:id="rId6"/>
              </a:rPr>
              <a:t>Interest</a:t>
            </a:r>
            <a:r>
              <a:rPr dirty="0" u="sng" sz="2400" spc="-85">
                <a:solidFill>
                  <a:srgbClr val="0895A9"/>
                </a:solidFill>
                <a:uFill>
                  <a:solidFill>
                    <a:srgbClr val="0895A9"/>
                  </a:solidFill>
                </a:uFill>
                <a:latin typeface="Arial"/>
                <a:cs typeface="Arial"/>
                <a:hlinkClick r:id="rId6"/>
              </a:rPr>
              <a:t> </a:t>
            </a:r>
            <a:r>
              <a:rPr dirty="0" u="sng" sz="2400" spc="-10">
                <a:solidFill>
                  <a:srgbClr val="0895A9"/>
                </a:solidFill>
                <a:uFill>
                  <a:solidFill>
                    <a:srgbClr val="0895A9"/>
                  </a:solidFill>
                </a:uFill>
                <a:latin typeface="Arial"/>
                <a:cs typeface="Arial"/>
                <a:hlinkClick r:id="rId6"/>
              </a:rPr>
              <a:t>Group</a:t>
            </a:r>
            <a:r>
              <a:rPr dirty="0" u="none" sz="2400" spc="600">
                <a:solidFill>
                  <a:srgbClr val="0895A9"/>
                </a:solidFill>
                <a:latin typeface="Arial"/>
                <a:cs typeface="Arial"/>
              </a:rPr>
              <a:t> </a:t>
            </a:r>
            <a:r>
              <a:rPr dirty="0" u="sng" sz="2400">
                <a:solidFill>
                  <a:srgbClr val="0895A9"/>
                </a:solidFill>
                <a:uFill>
                  <a:solidFill>
                    <a:srgbClr val="0895A9"/>
                  </a:solidFill>
                </a:uFill>
                <a:latin typeface="Arial"/>
                <a:cs typeface="Arial"/>
                <a:hlinkClick r:id="rId7"/>
              </a:rPr>
              <a:t>Resource</a:t>
            </a:r>
            <a:r>
              <a:rPr dirty="0" u="sng" sz="2400" spc="-80">
                <a:solidFill>
                  <a:srgbClr val="0895A9"/>
                </a:solidFill>
                <a:uFill>
                  <a:solidFill>
                    <a:srgbClr val="0895A9"/>
                  </a:solidFill>
                </a:uFill>
                <a:latin typeface="Arial"/>
                <a:cs typeface="Arial"/>
                <a:hlinkClick r:id="rId7"/>
              </a:rPr>
              <a:t> </a:t>
            </a:r>
            <a:r>
              <a:rPr dirty="0" u="sng" sz="2400">
                <a:solidFill>
                  <a:srgbClr val="0895A9"/>
                </a:solidFill>
                <a:uFill>
                  <a:solidFill>
                    <a:srgbClr val="0895A9"/>
                  </a:solidFill>
                </a:uFill>
                <a:latin typeface="Arial"/>
                <a:cs typeface="Arial"/>
                <a:hlinkClick r:id="rId7"/>
              </a:rPr>
              <a:t>Sharing</a:t>
            </a:r>
            <a:r>
              <a:rPr dirty="0" u="sng" sz="2400" spc="-65">
                <a:solidFill>
                  <a:srgbClr val="0895A9"/>
                </a:solidFill>
                <a:uFill>
                  <a:solidFill>
                    <a:srgbClr val="0895A9"/>
                  </a:solidFill>
                </a:uFill>
                <a:latin typeface="Arial"/>
                <a:cs typeface="Arial"/>
                <a:hlinkClick r:id="rId7"/>
              </a:rPr>
              <a:t> </a:t>
            </a:r>
            <a:r>
              <a:rPr dirty="0" u="sng" sz="2400">
                <a:solidFill>
                  <a:srgbClr val="0895A9"/>
                </a:solidFill>
                <a:uFill>
                  <a:solidFill>
                    <a:srgbClr val="0895A9"/>
                  </a:solidFill>
                </a:uFill>
                <a:latin typeface="Arial"/>
                <a:cs typeface="Arial"/>
                <a:hlinkClick r:id="rId7"/>
              </a:rPr>
              <a:t>Interest</a:t>
            </a:r>
            <a:r>
              <a:rPr dirty="0" u="sng" sz="2400" spc="-100">
                <a:solidFill>
                  <a:srgbClr val="0895A9"/>
                </a:solidFill>
                <a:uFill>
                  <a:solidFill>
                    <a:srgbClr val="0895A9"/>
                  </a:solidFill>
                </a:uFill>
                <a:latin typeface="Arial"/>
                <a:cs typeface="Arial"/>
                <a:hlinkClick r:id="rId7"/>
              </a:rPr>
              <a:t> </a:t>
            </a:r>
            <a:r>
              <a:rPr dirty="0" u="sng" sz="2400" spc="-10">
                <a:solidFill>
                  <a:srgbClr val="0895A9"/>
                </a:solidFill>
                <a:uFill>
                  <a:solidFill>
                    <a:srgbClr val="0895A9"/>
                  </a:solidFill>
                </a:uFill>
                <a:latin typeface="Arial"/>
                <a:cs typeface="Arial"/>
                <a:hlinkClick r:id="rId7"/>
              </a:rPr>
              <a:t>Group</a:t>
            </a:r>
            <a:endParaRPr sz="2400">
              <a:latin typeface="Arial"/>
              <a:cs typeface="Arial"/>
            </a:endParaRPr>
          </a:p>
          <a:p>
            <a:pPr marL="469900" marR="2613660">
              <a:lnSpc>
                <a:spcPct val="120000"/>
              </a:lnSpc>
            </a:pPr>
            <a:r>
              <a:rPr dirty="0" u="sng" sz="2400">
                <a:solidFill>
                  <a:srgbClr val="0895A9"/>
                </a:solidFill>
                <a:uFill>
                  <a:solidFill>
                    <a:srgbClr val="0895A9"/>
                  </a:solidFill>
                </a:uFill>
                <a:latin typeface="Arial"/>
                <a:cs typeface="Arial"/>
                <a:hlinkClick r:id="rId8"/>
              </a:rPr>
              <a:t>Serials</a:t>
            </a:r>
            <a:r>
              <a:rPr dirty="0" u="sng" sz="2400" spc="-75">
                <a:solidFill>
                  <a:srgbClr val="0895A9"/>
                </a:solidFill>
                <a:uFill>
                  <a:solidFill>
                    <a:srgbClr val="0895A9"/>
                  </a:solidFill>
                </a:uFill>
                <a:latin typeface="Arial"/>
                <a:cs typeface="Arial"/>
                <a:hlinkClick r:id="rId8"/>
              </a:rPr>
              <a:t> </a:t>
            </a:r>
            <a:r>
              <a:rPr dirty="0" u="sng" sz="2400">
                <a:solidFill>
                  <a:srgbClr val="0895A9"/>
                </a:solidFill>
                <a:uFill>
                  <a:solidFill>
                    <a:srgbClr val="0895A9"/>
                  </a:solidFill>
                </a:uFill>
                <a:latin typeface="Arial"/>
                <a:cs typeface="Arial"/>
                <a:hlinkClick r:id="rId8"/>
              </a:rPr>
              <a:t>&amp;</a:t>
            </a:r>
            <a:r>
              <a:rPr dirty="0" u="sng" sz="2400" spc="-165">
                <a:solidFill>
                  <a:srgbClr val="0895A9"/>
                </a:solidFill>
                <a:uFill>
                  <a:solidFill>
                    <a:srgbClr val="0895A9"/>
                  </a:solidFill>
                </a:uFill>
                <a:latin typeface="Arial"/>
                <a:cs typeface="Arial"/>
                <a:hlinkClick r:id="rId8"/>
              </a:rPr>
              <a:t> </a:t>
            </a:r>
            <a:r>
              <a:rPr dirty="0" u="sng" sz="2400">
                <a:solidFill>
                  <a:srgbClr val="0895A9"/>
                </a:solidFill>
                <a:uFill>
                  <a:solidFill>
                    <a:srgbClr val="0895A9"/>
                  </a:solidFill>
                </a:uFill>
                <a:latin typeface="Arial"/>
                <a:cs typeface="Arial"/>
                <a:hlinkClick r:id="rId8"/>
              </a:rPr>
              <a:t>Acquisitions</a:t>
            </a:r>
            <a:r>
              <a:rPr dirty="0" u="sng" sz="2400" spc="-25">
                <a:solidFill>
                  <a:srgbClr val="0895A9"/>
                </a:solidFill>
                <a:uFill>
                  <a:solidFill>
                    <a:srgbClr val="0895A9"/>
                  </a:solidFill>
                </a:uFill>
                <a:latin typeface="Arial"/>
                <a:cs typeface="Arial"/>
                <a:hlinkClick r:id="rId8"/>
              </a:rPr>
              <a:t> </a:t>
            </a:r>
            <a:r>
              <a:rPr dirty="0" u="sng" sz="2400">
                <a:solidFill>
                  <a:srgbClr val="0895A9"/>
                </a:solidFill>
                <a:uFill>
                  <a:solidFill>
                    <a:srgbClr val="0895A9"/>
                  </a:solidFill>
                </a:uFill>
                <a:latin typeface="Arial"/>
                <a:cs typeface="Arial"/>
                <a:hlinkClick r:id="rId8"/>
              </a:rPr>
              <a:t>Interest</a:t>
            </a:r>
            <a:r>
              <a:rPr dirty="0" u="sng" sz="2400" spc="-80">
                <a:solidFill>
                  <a:srgbClr val="0895A9"/>
                </a:solidFill>
                <a:uFill>
                  <a:solidFill>
                    <a:srgbClr val="0895A9"/>
                  </a:solidFill>
                </a:uFill>
                <a:latin typeface="Arial"/>
                <a:cs typeface="Arial"/>
                <a:hlinkClick r:id="rId8"/>
              </a:rPr>
              <a:t> </a:t>
            </a:r>
            <a:r>
              <a:rPr dirty="0" u="sng" sz="2400" spc="-10">
                <a:solidFill>
                  <a:srgbClr val="0895A9"/>
                </a:solidFill>
                <a:uFill>
                  <a:solidFill>
                    <a:srgbClr val="0895A9"/>
                  </a:solidFill>
                </a:uFill>
                <a:latin typeface="Arial"/>
                <a:cs typeface="Arial"/>
                <a:hlinkClick r:id="rId8"/>
              </a:rPr>
              <a:t>Group</a:t>
            </a:r>
            <a:r>
              <a:rPr dirty="0" u="none" sz="2400" spc="-10">
                <a:solidFill>
                  <a:srgbClr val="0895A9"/>
                </a:solidFill>
                <a:latin typeface="Arial"/>
                <a:cs typeface="Arial"/>
              </a:rPr>
              <a:t> </a:t>
            </a:r>
            <a:r>
              <a:rPr dirty="0" u="sng" sz="2400" spc="-25">
                <a:solidFill>
                  <a:srgbClr val="0895A9"/>
                </a:solidFill>
                <a:uFill>
                  <a:solidFill>
                    <a:srgbClr val="0895A9"/>
                  </a:solidFill>
                </a:uFill>
                <a:latin typeface="Arial"/>
                <a:cs typeface="Arial"/>
                <a:hlinkClick r:id="rId9"/>
              </a:rPr>
              <a:t>Technical</a:t>
            </a:r>
            <a:r>
              <a:rPr dirty="0" u="sng" sz="2400" spc="-70">
                <a:solidFill>
                  <a:srgbClr val="0895A9"/>
                </a:solidFill>
                <a:uFill>
                  <a:solidFill>
                    <a:srgbClr val="0895A9"/>
                  </a:solidFill>
                </a:uFill>
                <a:latin typeface="Arial"/>
                <a:cs typeface="Arial"/>
                <a:hlinkClick r:id="rId9"/>
              </a:rPr>
              <a:t> </a:t>
            </a:r>
            <a:r>
              <a:rPr dirty="0" u="sng" sz="2400">
                <a:solidFill>
                  <a:srgbClr val="0895A9"/>
                </a:solidFill>
                <a:uFill>
                  <a:solidFill>
                    <a:srgbClr val="0895A9"/>
                  </a:solidFill>
                </a:uFill>
                <a:latin typeface="Arial"/>
                <a:cs typeface="Arial"/>
                <a:hlinkClick r:id="rId9"/>
              </a:rPr>
              <a:t>Services</a:t>
            </a:r>
            <a:r>
              <a:rPr dirty="0" u="sng" sz="2400" spc="-70">
                <a:solidFill>
                  <a:srgbClr val="0895A9"/>
                </a:solidFill>
                <a:uFill>
                  <a:solidFill>
                    <a:srgbClr val="0895A9"/>
                  </a:solidFill>
                </a:uFill>
                <a:latin typeface="Arial"/>
                <a:cs typeface="Arial"/>
                <a:hlinkClick r:id="rId9"/>
              </a:rPr>
              <a:t> </a:t>
            </a:r>
            <a:r>
              <a:rPr dirty="0" u="sng" sz="2400">
                <a:solidFill>
                  <a:srgbClr val="0895A9"/>
                </a:solidFill>
                <a:uFill>
                  <a:solidFill>
                    <a:srgbClr val="0895A9"/>
                  </a:solidFill>
                </a:uFill>
                <a:latin typeface="Arial"/>
                <a:cs typeface="Arial"/>
                <a:hlinkClick r:id="rId9"/>
              </a:rPr>
              <a:t>Interest</a:t>
            </a:r>
            <a:r>
              <a:rPr dirty="0" u="sng" sz="2400" spc="-100">
                <a:solidFill>
                  <a:srgbClr val="0895A9"/>
                </a:solidFill>
                <a:uFill>
                  <a:solidFill>
                    <a:srgbClr val="0895A9"/>
                  </a:solidFill>
                </a:uFill>
                <a:latin typeface="Arial"/>
                <a:cs typeface="Arial"/>
                <a:hlinkClick r:id="rId9"/>
              </a:rPr>
              <a:t> </a:t>
            </a:r>
            <a:r>
              <a:rPr dirty="0" u="sng" sz="2400" spc="-10">
                <a:solidFill>
                  <a:srgbClr val="0895A9"/>
                </a:solidFill>
                <a:uFill>
                  <a:solidFill>
                    <a:srgbClr val="0895A9"/>
                  </a:solidFill>
                </a:uFill>
                <a:latin typeface="Arial"/>
                <a:cs typeface="Arial"/>
                <a:hlinkClick r:id="rId9"/>
              </a:rPr>
              <a:t>Group</a:t>
            </a:r>
            <a:endParaRPr sz="2400">
              <a:latin typeface="Arial"/>
              <a:cs typeface="Arial"/>
            </a:endParaRPr>
          </a:p>
          <a:p>
            <a:pPr marL="469900" marR="5080" indent="-457200">
              <a:lnSpc>
                <a:spcPct val="100000"/>
              </a:lnSpc>
              <a:spcBef>
                <a:spcPts val="1725"/>
              </a:spcBef>
            </a:pPr>
            <a:r>
              <a:rPr dirty="0" sz="2400">
                <a:solidFill>
                  <a:srgbClr val="582C5F"/>
                </a:solidFill>
                <a:latin typeface="Arial"/>
                <a:cs typeface="Arial"/>
              </a:rPr>
              <a:t>Ex</a:t>
            </a:r>
            <a:r>
              <a:rPr dirty="0" sz="2400" spc="-50">
                <a:solidFill>
                  <a:srgbClr val="582C5F"/>
                </a:solidFill>
                <a:latin typeface="Arial"/>
                <a:cs typeface="Arial"/>
              </a:rPr>
              <a:t> </a:t>
            </a:r>
            <a:r>
              <a:rPr dirty="0" sz="2400">
                <a:solidFill>
                  <a:srgbClr val="582C5F"/>
                </a:solidFill>
                <a:latin typeface="Arial"/>
                <a:cs typeface="Arial"/>
              </a:rPr>
              <a:t>Libris</a:t>
            </a:r>
            <a:r>
              <a:rPr dirty="0" sz="2400" spc="-35">
                <a:solidFill>
                  <a:srgbClr val="582C5F"/>
                </a:solidFill>
                <a:latin typeface="Arial"/>
                <a:cs typeface="Arial"/>
              </a:rPr>
              <a:t> </a:t>
            </a:r>
            <a:r>
              <a:rPr dirty="0" sz="2400">
                <a:solidFill>
                  <a:srgbClr val="582C5F"/>
                </a:solidFill>
                <a:latin typeface="Arial"/>
                <a:cs typeface="Arial"/>
              </a:rPr>
              <a:t>User</a:t>
            </a:r>
            <a:r>
              <a:rPr dirty="0" sz="2400" spc="-45">
                <a:solidFill>
                  <a:srgbClr val="582C5F"/>
                </a:solidFill>
                <a:latin typeface="Arial"/>
                <a:cs typeface="Arial"/>
              </a:rPr>
              <a:t> </a:t>
            </a:r>
            <a:r>
              <a:rPr dirty="0" sz="2400">
                <a:solidFill>
                  <a:srgbClr val="582C5F"/>
                </a:solidFill>
                <a:latin typeface="Arial"/>
                <a:cs typeface="Arial"/>
              </a:rPr>
              <a:t>Group</a:t>
            </a:r>
            <a:r>
              <a:rPr dirty="0" sz="2400" spc="-50">
                <a:solidFill>
                  <a:srgbClr val="582C5F"/>
                </a:solidFill>
                <a:latin typeface="Arial"/>
                <a:cs typeface="Arial"/>
              </a:rPr>
              <a:t> </a:t>
            </a:r>
            <a:r>
              <a:rPr dirty="0" sz="2400">
                <a:solidFill>
                  <a:srgbClr val="582C5F"/>
                </a:solidFill>
                <a:latin typeface="Arial"/>
                <a:cs typeface="Arial"/>
              </a:rPr>
              <a:t>(ELUNA)</a:t>
            </a:r>
            <a:r>
              <a:rPr dirty="0" sz="2400" spc="-35">
                <a:solidFill>
                  <a:srgbClr val="582C5F"/>
                </a:solidFill>
                <a:latin typeface="Arial"/>
                <a:cs typeface="Arial"/>
              </a:rPr>
              <a:t> </a:t>
            </a:r>
            <a:r>
              <a:rPr dirty="0" sz="2400">
                <a:solidFill>
                  <a:srgbClr val="582C5F"/>
                </a:solidFill>
                <a:latin typeface="Arial"/>
                <a:cs typeface="Arial"/>
              </a:rPr>
              <a:t>Email</a:t>
            </a:r>
            <a:r>
              <a:rPr dirty="0" sz="2400" spc="-40">
                <a:solidFill>
                  <a:srgbClr val="582C5F"/>
                </a:solidFill>
                <a:latin typeface="Arial"/>
                <a:cs typeface="Arial"/>
              </a:rPr>
              <a:t> </a:t>
            </a:r>
            <a:r>
              <a:rPr dirty="0" sz="2400">
                <a:solidFill>
                  <a:srgbClr val="582C5F"/>
                </a:solidFill>
                <a:latin typeface="Arial"/>
                <a:cs typeface="Arial"/>
              </a:rPr>
              <a:t>Lists</a:t>
            </a:r>
            <a:r>
              <a:rPr dirty="0" sz="2400" spc="-50">
                <a:solidFill>
                  <a:srgbClr val="582C5F"/>
                </a:solidFill>
                <a:latin typeface="Arial"/>
                <a:cs typeface="Arial"/>
              </a:rPr>
              <a:t> </a:t>
            </a:r>
            <a:r>
              <a:rPr dirty="0" sz="2400">
                <a:solidFill>
                  <a:srgbClr val="582C5F"/>
                </a:solidFill>
                <a:latin typeface="Arial"/>
                <a:cs typeface="Arial"/>
              </a:rPr>
              <a:t>for</a:t>
            </a:r>
            <a:r>
              <a:rPr dirty="0" sz="2400" spc="-65">
                <a:solidFill>
                  <a:srgbClr val="582C5F"/>
                </a:solidFill>
                <a:latin typeface="Arial"/>
                <a:cs typeface="Arial"/>
              </a:rPr>
              <a:t> </a:t>
            </a:r>
            <a:r>
              <a:rPr dirty="0" sz="2400">
                <a:solidFill>
                  <a:srgbClr val="582C5F"/>
                </a:solidFill>
                <a:latin typeface="Arial"/>
                <a:cs typeface="Arial"/>
              </a:rPr>
              <a:t>all</a:t>
            </a:r>
            <a:r>
              <a:rPr dirty="0" sz="2400" spc="-40">
                <a:solidFill>
                  <a:srgbClr val="582C5F"/>
                </a:solidFill>
                <a:latin typeface="Arial"/>
                <a:cs typeface="Arial"/>
              </a:rPr>
              <a:t> </a:t>
            </a:r>
            <a:r>
              <a:rPr dirty="0" sz="2400" spc="-10">
                <a:solidFill>
                  <a:srgbClr val="582C5F"/>
                </a:solidFill>
                <a:latin typeface="Arial"/>
                <a:cs typeface="Arial"/>
              </a:rPr>
              <a:t>customers </a:t>
            </a:r>
            <a:r>
              <a:rPr dirty="0" u="sng" sz="2400" spc="-10">
                <a:solidFill>
                  <a:srgbClr val="0895A9"/>
                </a:solidFill>
                <a:uFill>
                  <a:solidFill>
                    <a:srgbClr val="0895A9"/>
                  </a:solidFill>
                </a:uFill>
                <a:latin typeface="Arial"/>
                <a:cs typeface="Arial"/>
                <a:hlinkClick r:id="rId10"/>
              </a:rPr>
              <a:t>https://el-</a:t>
            </a:r>
            <a:r>
              <a:rPr dirty="0" u="sng" sz="2400" spc="-20">
                <a:solidFill>
                  <a:srgbClr val="0895A9"/>
                </a:solidFill>
                <a:uFill>
                  <a:solidFill>
                    <a:srgbClr val="0895A9"/>
                  </a:solidFill>
                </a:uFill>
                <a:latin typeface="Arial"/>
                <a:cs typeface="Arial"/>
                <a:hlinkClick r:id="rId10"/>
              </a:rPr>
              <a:t>una.org/about/mailing-</a:t>
            </a:r>
            <a:r>
              <a:rPr dirty="0" u="sng" sz="2400" spc="-10">
                <a:solidFill>
                  <a:srgbClr val="0895A9"/>
                </a:solidFill>
                <a:uFill>
                  <a:solidFill>
                    <a:srgbClr val="0895A9"/>
                  </a:solidFill>
                </a:uFill>
                <a:latin typeface="Arial"/>
                <a:cs typeface="Arial"/>
                <a:hlinkClick r:id="rId10"/>
              </a:rPr>
              <a:t>lists</a:t>
            </a:r>
            <a:endParaRPr sz="2400">
              <a:latin typeface="Arial"/>
              <a:cs typeface="Arial"/>
            </a:endParaRPr>
          </a:p>
          <a:p>
            <a:pPr marL="1099185" indent="-342900">
              <a:lnSpc>
                <a:spcPct val="100000"/>
              </a:lnSpc>
              <a:spcBef>
                <a:spcPts val="484"/>
              </a:spcBef>
              <a:buClr>
                <a:srgbClr val="582C5F"/>
              </a:buClr>
              <a:buChar char="•"/>
              <a:tabLst>
                <a:tab pos="1099185" algn="l"/>
              </a:tabLst>
            </a:pPr>
            <a:r>
              <a:rPr dirty="0" u="sng" sz="2000" spc="-10">
                <a:solidFill>
                  <a:srgbClr val="0895A9"/>
                </a:solidFill>
                <a:uFill>
                  <a:solidFill>
                    <a:srgbClr val="0895A9"/>
                  </a:solidFill>
                </a:uFill>
                <a:latin typeface="Arial"/>
                <a:cs typeface="Arial"/>
                <a:hlinkClick r:id="rId11"/>
              </a:rPr>
              <a:t>Alma-</a:t>
            </a:r>
            <a:r>
              <a:rPr dirty="0" u="sng" sz="2000" spc="-50">
                <a:solidFill>
                  <a:srgbClr val="0895A9"/>
                </a:solidFill>
                <a:uFill>
                  <a:solidFill>
                    <a:srgbClr val="0895A9"/>
                  </a:solidFill>
                </a:uFill>
                <a:latin typeface="Arial"/>
                <a:cs typeface="Arial"/>
                <a:hlinkClick r:id="rId11"/>
              </a:rPr>
              <a:t>L</a:t>
            </a:r>
            <a:endParaRPr sz="2000">
              <a:latin typeface="Arial"/>
              <a:cs typeface="Arial"/>
            </a:endParaRPr>
          </a:p>
          <a:p>
            <a:pPr marL="1098550" indent="-342265">
              <a:lnSpc>
                <a:spcPct val="100000"/>
              </a:lnSpc>
              <a:spcBef>
                <a:spcPts val="480"/>
              </a:spcBef>
              <a:buClr>
                <a:srgbClr val="582C5F"/>
              </a:buClr>
              <a:buChar char="•"/>
              <a:tabLst>
                <a:tab pos="1098550" algn="l"/>
              </a:tabLst>
            </a:pPr>
            <a:r>
              <a:rPr dirty="0" u="sng" sz="2000" spc="-10">
                <a:solidFill>
                  <a:srgbClr val="0895A9"/>
                </a:solidFill>
                <a:uFill>
                  <a:solidFill>
                    <a:srgbClr val="0895A9"/>
                  </a:solidFill>
                </a:uFill>
                <a:latin typeface="Arial"/>
                <a:cs typeface="Arial"/>
                <a:hlinkClick r:id="rId12"/>
              </a:rPr>
              <a:t>Primo</a:t>
            </a:r>
            <a:endParaRPr sz="20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4184650" cy="269240"/>
          </a:xfrm>
          <a:prstGeom prst="rect">
            <a:avLst/>
          </a:prstGeom>
        </p:spPr>
        <p:txBody>
          <a:bodyPr wrap="square" lIns="0" tIns="12065" rIns="0" bIns="0" rtlCol="0" vert="horz">
            <a:spAutoFit/>
          </a:bodyPr>
          <a:lstStyle/>
          <a:p>
            <a:pPr marL="12700">
              <a:lnSpc>
                <a:spcPct val="100000"/>
              </a:lnSpc>
              <a:spcBef>
                <a:spcPts val="95"/>
              </a:spcBef>
            </a:pPr>
            <a:r>
              <a:rPr dirty="0" sz="1600" spc="-20" b="1">
                <a:solidFill>
                  <a:srgbClr val="FFFFFF"/>
                </a:solidFill>
                <a:latin typeface="Arial"/>
                <a:cs typeface="Arial"/>
              </a:rPr>
              <a:t>I-</a:t>
            </a:r>
            <a:r>
              <a:rPr dirty="0" sz="1600" b="1">
                <a:solidFill>
                  <a:srgbClr val="FFFFFF"/>
                </a:solidFill>
                <a:latin typeface="Arial"/>
                <a:cs typeface="Arial"/>
              </a:rPr>
              <a:t>SHARE</a:t>
            </a:r>
            <a:r>
              <a:rPr dirty="0" sz="1600" spc="370" b="1">
                <a:solidFill>
                  <a:srgbClr val="FFFFFF"/>
                </a:solidFill>
                <a:latin typeface="Arial"/>
                <a:cs typeface="Arial"/>
              </a:rPr>
              <a:t> </a:t>
            </a:r>
            <a:r>
              <a:rPr dirty="0" sz="1600" b="1">
                <a:solidFill>
                  <a:srgbClr val="FFFFFF"/>
                </a:solidFill>
                <a:latin typeface="Arial"/>
                <a:cs typeface="Arial"/>
              </a:rPr>
              <a:t>ALMA</a:t>
            </a:r>
            <a:r>
              <a:rPr dirty="0" sz="1600" spc="-50" b="1">
                <a:solidFill>
                  <a:srgbClr val="FFFFFF"/>
                </a:solidFill>
                <a:latin typeface="Arial"/>
                <a:cs typeface="Arial"/>
              </a:rPr>
              <a:t> </a:t>
            </a:r>
            <a:r>
              <a:rPr dirty="0" sz="1600" b="1">
                <a:solidFill>
                  <a:srgbClr val="FFFFFF"/>
                </a:solidFill>
                <a:latin typeface="Arial"/>
                <a:cs typeface="Arial"/>
              </a:rPr>
              <a:t>PRIMO</a:t>
            </a:r>
            <a:r>
              <a:rPr dirty="0" sz="1600" spc="-25" b="1">
                <a:solidFill>
                  <a:srgbClr val="FFFFFF"/>
                </a:solidFill>
                <a:latin typeface="Arial"/>
                <a:cs typeface="Arial"/>
              </a:rPr>
              <a:t> </a:t>
            </a:r>
            <a:r>
              <a:rPr dirty="0" sz="1600" b="1">
                <a:solidFill>
                  <a:srgbClr val="FFFFFF"/>
                </a:solidFill>
                <a:latin typeface="Arial"/>
                <a:cs typeface="Arial"/>
              </a:rPr>
              <a:t>VE</a:t>
            </a:r>
            <a:r>
              <a:rPr dirty="0" sz="1600" spc="-45" b="1">
                <a:solidFill>
                  <a:srgbClr val="FFFFFF"/>
                </a:solidFill>
                <a:latin typeface="Arial"/>
                <a:cs typeface="Arial"/>
              </a:rPr>
              <a:t> </a:t>
            </a:r>
            <a:r>
              <a:rPr dirty="0" sz="1600" b="1">
                <a:solidFill>
                  <a:srgbClr val="FFFFFF"/>
                </a:solidFill>
                <a:latin typeface="Arial"/>
                <a:cs typeface="Arial"/>
              </a:rPr>
              <a:t>OFFICE</a:t>
            </a:r>
            <a:r>
              <a:rPr dirty="0" sz="1600" spc="-15" b="1">
                <a:solidFill>
                  <a:srgbClr val="FFFFFF"/>
                </a:solidFill>
                <a:latin typeface="Arial"/>
                <a:cs typeface="Arial"/>
              </a:rPr>
              <a:t> </a:t>
            </a:r>
            <a:r>
              <a:rPr dirty="0" sz="1600" spc="-10" b="1">
                <a:solidFill>
                  <a:srgbClr val="FFFFFF"/>
                </a:solidFill>
                <a:latin typeface="Arial"/>
                <a:cs typeface="Arial"/>
              </a:rPr>
              <a:t>HOURS</a:t>
            </a:r>
            <a:endParaRPr sz="1600">
              <a:latin typeface="Arial"/>
              <a:cs typeface="Arial"/>
            </a:endParaRPr>
          </a:p>
        </p:txBody>
      </p:sp>
      <p:pic>
        <p:nvPicPr>
          <p:cNvPr id="3" name="object 3"/>
          <p:cNvPicPr/>
          <p:nvPr/>
        </p:nvPicPr>
        <p:blipFill>
          <a:blip r:embed="rId2" cstate="print"/>
          <a:stretch>
            <a:fillRect/>
          </a:stretch>
        </p:blipFill>
        <p:spPr>
          <a:xfrm>
            <a:off x="0" y="362711"/>
            <a:ext cx="9105590" cy="6086385"/>
          </a:xfrm>
          <a:prstGeom prst="rect">
            <a:avLst/>
          </a:prstGeom>
        </p:spPr>
      </p:pic>
      <p:sp>
        <p:nvSpPr>
          <p:cNvPr id="4" name="object 4"/>
          <p:cNvSpPr txBox="1"/>
          <p:nvPr/>
        </p:nvSpPr>
        <p:spPr>
          <a:xfrm>
            <a:off x="309154" y="3878746"/>
            <a:ext cx="7409180" cy="1817370"/>
          </a:xfrm>
          <a:prstGeom prst="rect">
            <a:avLst/>
          </a:prstGeom>
        </p:spPr>
        <p:txBody>
          <a:bodyPr wrap="square" lIns="0" tIns="12065" rIns="0" bIns="0" rtlCol="0" vert="horz">
            <a:spAutoFit/>
          </a:bodyPr>
          <a:lstStyle/>
          <a:p>
            <a:pPr marL="12700">
              <a:lnSpc>
                <a:spcPct val="100000"/>
              </a:lnSpc>
              <a:spcBef>
                <a:spcPts val="95"/>
              </a:spcBef>
            </a:pPr>
            <a:r>
              <a:rPr dirty="0" sz="2800" b="1">
                <a:solidFill>
                  <a:srgbClr val="582C5F"/>
                </a:solidFill>
                <a:latin typeface="Arial"/>
                <a:cs typeface="Arial"/>
              </a:rPr>
              <a:t>Join</a:t>
            </a:r>
            <a:r>
              <a:rPr dirty="0" sz="2800" spc="-80" b="1">
                <a:solidFill>
                  <a:srgbClr val="582C5F"/>
                </a:solidFill>
                <a:latin typeface="Arial"/>
                <a:cs typeface="Arial"/>
              </a:rPr>
              <a:t> </a:t>
            </a:r>
            <a:r>
              <a:rPr dirty="0" sz="2800" b="1">
                <a:solidFill>
                  <a:srgbClr val="582C5F"/>
                </a:solidFill>
                <a:latin typeface="Arial"/>
                <a:cs typeface="Arial"/>
              </a:rPr>
              <a:t>us</a:t>
            </a:r>
            <a:r>
              <a:rPr dirty="0" sz="2800" spc="-80" b="1">
                <a:solidFill>
                  <a:srgbClr val="582C5F"/>
                </a:solidFill>
                <a:latin typeface="Arial"/>
                <a:cs typeface="Arial"/>
              </a:rPr>
              <a:t> </a:t>
            </a:r>
            <a:r>
              <a:rPr dirty="0" sz="2800" b="1">
                <a:solidFill>
                  <a:srgbClr val="582C5F"/>
                </a:solidFill>
                <a:latin typeface="Arial"/>
                <a:cs typeface="Arial"/>
              </a:rPr>
              <a:t>March</a:t>
            </a:r>
            <a:r>
              <a:rPr dirty="0" sz="2800" spc="-80" b="1">
                <a:solidFill>
                  <a:srgbClr val="582C5F"/>
                </a:solidFill>
                <a:latin typeface="Arial"/>
                <a:cs typeface="Arial"/>
              </a:rPr>
              <a:t> </a:t>
            </a:r>
            <a:r>
              <a:rPr dirty="0" sz="2800" b="1">
                <a:solidFill>
                  <a:srgbClr val="582C5F"/>
                </a:solidFill>
                <a:latin typeface="Arial"/>
                <a:cs typeface="Arial"/>
              </a:rPr>
              <a:t>11,</a:t>
            </a:r>
            <a:r>
              <a:rPr dirty="0" sz="2800" spc="-80" b="1">
                <a:solidFill>
                  <a:srgbClr val="582C5F"/>
                </a:solidFill>
                <a:latin typeface="Arial"/>
                <a:cs typeface="Arial"/>
              </a:rPr>
              <a:t> </a:t>
            </a:r>
            <a:r>
              <a:rPr dirty="0" sz="2800" spc="-20" b="1">
                <a:solidFill>
                  <a:srgbClr val="582C5F"/>
                </a:solidFill>
                <a:latin typeface="Arial"/>
                <a:cs typeface="Arial"/>
              </a:rPr>
              <a:t>2021</a:t>
            </a:r>
            <a:endParaRPr sz="2800">
              <a:latin typeface="Arial"/>
              <a:cs typeface="Arial"/>
            </a:endParaRPr>
          </a:p>
          <a:p>
            <a:pPr marL="12700">
              <a:lnSpc>
                <a:spcPct val="100000"/>
              </a:lnSpc>
            </a:pPr>
            <a:r>
              <a:rPr dirty="0" sz="2800" b="1">
                <a:solidFill>
                  <a:srgbClr val="582C5F"/>
                </a:solidFill>
                <a:latin typeface="Arial"/>
                <a:cs typeface="Arial"/>
              </a:rPr>
              <a:t>at</a:t>
            </a:r>
            <a:r>
              <a:rPr dirty="0" sz="2800" spc="-50" b="1">
                <a:solidFill>
                  <a:srgbClr val="582C5F"/>
                </a:solidFill>
                <a:latin typeface="Arial"/>
                <a:cs typeface="Arial"/>
              </a:rPr>
              <a:t> </a:t>
            </a:r>
            <a:r>
              <a:rPr dirty="0" sz="2800" b="1">
                <a:solidFill>
                  <a:srgbClr val="582C5F"/>
                </a:solidFill>
                <a:latin typeface="Arial"/>
                <a:cs typeface="Arial"/>
              </a:rPr>
              <a:t>2pm</a:t>
            </a:r>
            <a:r>
              <a:rPr dirty="0" sz="2800" spc="-40" b="1">
                <a:solidFill>
                  <a:srgbClr val="582C5F"/>
                </a:solidFill>
                <a:latin typeface="Arial"/>
                <a:cs typeface="Arial"/>
              </a:rPr>
              <a:t> </a:t>
            </a:r>
            <a:r>
              <a:rPr dirty="0" sz="2800" b="1">
                <a:solidFill>
                  <a:srgbClr val="582C5F"/>
                </a:solidFill>
                <a:latin typeface="Arial"/>
                <a:cs typeface="Arial"/>
              </a:rPr>
              <a:t>for</a:t>
            </a:r>
            <a:r>
              <a:rPr dirty="0" sz="2800" spc="-45" b="1">
                <a:solidFill>
                  <a:srgbClr val="582C5F"/>
                </a:solidFill>
                <a:latin typeface="Arial"/>
                <a:cs typeface="Arial"/>
              </a:rPr>
              <a:t> </a:t>
            </a:r>
            <a:r>
              <a:rPr dirty="0" sz="2800" b="1">
                <a:solidFill>
                  <a:srgbClr val="582C5F"/>
                </a:solidFill>
                <a:latin typeface="Arial"/>
                <a:cs typeface="Arial"/>
              </a:rPr>
              <a:t>another</a:t>
            </a:r>
            <a:r>
              <a:rPr dirty="0" sz="2800" spc="-25" b="1">
                <a:solidFill>
                  <a:srgbClr val="582C5F"/>
                </a:solidFill>
                <a:latin typeface="Arial"/>
                <a:cs typeface="Arial"/>
              </a:rPr>
              <a:t> </a:t>
            </a:r>
            <a:r>
              <a:rPr dirty="0" sz="2800" b="1">
                <a:solidFill>
                  <a:srgbClr val="582C5F"/>
                </a:solidFill>
                <a:latin typeface="Arial"/>
                <a:cs typeface="Arial"/>
              </a:rPr>
              <a:t>Office</a:t>
            </a:r>
            <a:r>
              <a:rPr dirty="0" sz="2800" spc="-45" b="1">
                <a:solidFill>
                  <a:srgbClr val="582C5F"/>
                </a:solidFill>
                <a:latin typeface="Arial"/>
                <a:cs typeface="Arial"/>
              </a:rPr>
              <a:t> </a:t>
            </a:r>
            <a:r>
              <a:rPr dirty="0" sz="2800" spc="-10" b="1">
                <a:solidFill>
                  <a:srgbClr val="582C5F"/>
                </a:solidFill>
                <a:latin typeface="Arial"/>
                <a:cs typeface="Arial"/>
              </a:rPr>
              <a:t>Hour.</a:t>
            </a:r>
            <a:endParaRPr sz="2800">
              <a:latin typeface="Arial"/>
              <a:cs typeface="Arial"/>
            </a:endParaRPr>
          </a:p>
          <a:p>
            <a:pPr>
              <a:lnSpc>
                <a:spcPct val="100000"/>
              </a:lnSpc>
              <a:spcBef>
                <a:spcPts val="810"/>
              </a:spcBef>
            </a:pPr>
            <a:endParaRPr sz="2800">
              <a:latin typeface="Arial"/>
              <a:cs typeface="Arial"/>
            </a:endParaRPr>
          </a:p>
          <a:p>
            <a:pPr marL="12700">
              <a:lnSpc>
                <a:spcPct val="100000"/>
              </a:lnSpc>
              <a:spcBef>
                <a:spcPts val="5"/>
              </a:spcBef>
            </a:pPr>
            <a:r>
              <a:rPr dirty="0" sz="2800" b="1">
                <a:solidFill>
                  <a:srgbClr val="582C5F"/>
                </a:solidFill>
                <a:latin typeface="Arial"/>
                <a:cs typeface="Arial"/>
              </a:rPr>
              <a:t>Contact</a:t>
            </a:r>
            <a:r>
              <a:rPr dirty="0" sz="2800" spc="-50" b="1">
                <a:solidFill>
                  <a:srgbClr val="582C5F"/>
                </a:solidFill>
                <a:latin typeface="Arial"/>
                <a:cs typeface="Arial"/>
              </a:rPr>
              <a:t> </a:t>
            </a:r>
            <a:r>
              <a:rPr dirty="0" sz="2800" b="1">
                <a:solidFill>
                  <a:srgbClr val="582C5F"/>
                </a:solidFill>
                <a:latin typeface="Arial"/>
                <a:cs typeface="Arial"/>
              </a:rPr>
              <a:t>CARLI</a:t>
            </a:r>
            <a:r>
              <a:rPr dirty="0" sz="2800" spc="-35" b="1">
                <a:solidFill>
                  <a:srgbClr val="582C5F"/>
                </a:solidFill>
                <a:latin typeface="Arial"/>
                <a:cs typeface="Arial"/>
              </a:rPr>
              <a:t> </a:t>
            </a:r>
            <a:r>
              <a:rPr dirty="0" sz="2800" b="1">
                <a:solidFill>
                  <a:srgbClr val="582C5F"/>
                </a:solidFill>
                <a:latin typeface="Arial"/>
                <a:cs typeface="Arial"/>
              </a:rPr>
              <a:t>at</a:t>
            </a:r>
            <a:r>
              <a:rPr dirty="0" sz="2800" spc="-80" b="1">
                <a:solidFill>
                  <a:srgbClr val="582C5F"/>
                </a:solidFill>
                <a:latin typeface="Arial"/>
                <a:cs typeface="Arial"/>
              </a:rPr>
              <a:t> </a:t>
            </a:r>
            <a:r>
              <a:rPr dirty="0" sz="2800" spc="-10" b="1">
                <a:solidFill>
                  <a:srgbClr val="582C5F"/>
                </a:solidFill>
                <a:latin typeface="Arial"/>
                <a:cs typeface="Arial"/>
                <a:hlinkClick r:id="rId3"/>
              </a:rPr>
              <a:t>support@carli.Illinois.edu</a:t>
            </a:r>
            <a:endParaRPr sz="2800">
              <a:latin typeface="Arial"/>
              <a:cs typeface="Arial"/>
            </a:endParaRPr>
          </a:p>
        </p:txBody>
      </p:sp>
      <p:sp>
        <p:nvSpPr>
          <p:cNvPr id="5" name="object 5" descr="$PPTXTitle"/>
          <p:cNvSpPr txBox="1">
            <a:spLocks noGrp="1"/>
          </p:cNvSpPr>
          <p:nvPr>
            <p:ph type="title"/>
          </p:nvPr>
        </p:nvSpPr>
        <p:spPr>
          <a:xfrm>
            <a:off x="830301" y="1222981"/>
            <a:ext cx="3376929" cy="756920"/>
          </a:xfrm>
          <a:prstGeom prst="rect"/>
        </p:spPr>
        <p:txBody>
          <a:bodyPr wrap="square" lIns="0" tIns="12700" rIns="0" bIns="0" rtlCol="0" vert="horz">
            <a:spAutoFit/>
          </a:bodyPr>
          <a:lstStyle/>
          <a:p>
            <a:pPr marL="12700">
              <a:lnSpc>
                <a:spcPct val="100000"/>
              </a:lnSpc>
              <a:spcBef>
                <a:spcPts val="100"/>
              </a:spcBef>
            </a:pPr>
            <a:r>
              <a:rPr dirty="0" sz="4800" spc="-10"/>
              <a:t>Questions?</a:t>
            </a:r>
            <a:endParaRPr sz="4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2665602" y="4853895"/>
            <a:ext cx="3813175" cy="1339215"/>
          </a:xfrm>
          <a:prstGeom prst="rect"/>
        </p:spPr>
        <p:txBody>
          <a:bodyPr wrap="square" lIns="0" tIns="11430" rIns="0" bIns="0" rtlCol="0" vert="horz">
            <a:spAutoFit/>
          </a:bodyPr>
          <a:lstStyle/>
          <a:p>
            <a:pPr algn="ctr" marL="12700" marR="5080">
              <a:lnSpc>
                <a:spcPct val="100299"/>
              </a:lnSpc>
              <a:spcBef>
                <a:spcPts val="90"/>
              </a:spcBef>
            </a:pPr>
            <a:r>
              <a:rPr dirty="0" sz="3200" spc="-55" b="0">
                <a:solidFill>
                  <a:srgbClr val="FFFFFF"/>
                </a:solidFill>
                <a:latin typeface="Arial"/>
                <a:cs typeface="Arial"/>
              </a:rPr>
              <a:t>PARTICIPANT</a:t>
            </a:r>
            <a:r>
              <a:rPr dirty="0" sz="3200" spc="-105" b="0">
                <a:solidFill>
                  <a:srgbClr val="FFFFFF"/>
                </a:solidFill>
                <a:latin typeface="Arial"/>
                <a:cs typeface="Arial"/>
              </a:rPr>
              <a:t> </a:t>
            </a:r>
            <a:r>
              <a:rPr dirty="0" sz="3200" b="0">
                <a:solidFill>
                  <a:srgbClr val="FFFFFF"/>
                </a:solidFill>
                <a:latin typeface="Arial"/>
                <a:cs typeface="Arial"/>
              </a:rPr>
              <a:t>Q</a:t>
            </a:r>
            <a:r>
              <a:rPr dirty="0" sz="3200" spc="-25" b="0">
                <a:solidFill>
                  <a:srgbClr val="FFFFFF"/>
                </a:solidFill>
                <a:latin typeface="Arial"/>
                <a:cs typeface="Arial"/>
              </a:rPr>
              <a:t> </a:t>
            </a:r>
            <a:r>
              <a:rPr dirty="0" sz="3200" b="0">
                <a:solidFill>
                  <a:srgbClr val="FFFFFF"/>
                </a:solidFill>
                <a:latin typeface="Arial"/>
                <a:cs typeface="Arial"/>
              </a:rPr>
              <a:t>&amp;</a:t>
            </a:r>
            <a:r>
              <a:rPr dirty="0" sz="3200" spc="-210" b="0">
                <a:solidFill>
                  <a:srgbClr val="FFFFFF"/>
                </a:solidFill>
                <a:latin typeface="Arial"/>
                <a:cs typeface="Arial"/>
              </a:rPr>
              <a:t> </a:t>
            </a:r>
            <a:r>
              <a:rPr dirty="0" sz="3200" spc="-50" b="0">
                <a:solidFill>
                  <a:srgbClr val="FFFFFF"/>
                </a:solidFill>
                <a:latin typeface="Arial"/>
                <a:cs typeface="Arial"/>
              </a:rPr>
              <a:t>A </a:t>
            </a:r>
            <a:r>
              <a:rPr dirty="0" sz="2700" b="0">
                <a:solidFill>
                  <a:srgbClr val="FFFFFF"/>
                </a:solidFill>
                <a:latin typeface="Arial"/>
                <a:cs typeface="Arial"/>
              </a:rPr>
              <a:t>OFFICE</a:t>
            </a:r>
            <a:r>
              <a:rPr dirty="0" sz="2700" spc="-60" b="0">
                <a:solidFill>
                  <a:srgbClr val="FFFFFF"/>
                </a:solidFill>
                <a:latin typeface="Arial"/>
                <a:cs typeface="Arial"/>
              </a:rPr>
              <a:t> </a:t>
            </a:r>
            <a:r>
              <a:rPr dirty="0" sz="2700" spc="-10" b="0">
                <a:solidFill>
                  <a:srgbClr val="FFFFFF"/>
                </a:solidFill>
                <a:latin typeface="Arial"/>
                <a:cs typeface="Arial"/>
              </a:rPr>
              <a:t>HOURS FEBRUARY</a:t>
            </a:r>
            <a:r>
              <a:rPr dirty="0" sz="2700" spc="-90" b="0">
                <a:solidFill>
                  <a:srgbClr val="FFFFFF"/>
                </a:solidFill>
                <a:latin typeface="Arial"/>
                <a:cs typeface="Arial"/>
              </a:rPr>
              <a:t> </a:t>
            </a:r>
            <a:r>
              <a:rPr dirty="0" sz="2700" b="0">
                <a:solidFill>
                  <a:srgbClr val="FFFFFF"/>
                </a:solidFill>
                <a:latin typeface="Arial"/>
                <a:cs typeface="Arial"/>
              </a:rPr>
              <a:t>25,</a:t>
            </a:r>
            <a:r>
              <a:rPr dirty="0" sz="2700" spc="-50" b="0">
                <a:solidFill>
                  <a:srgbClr val="FFFFFF"/>
                </a:solidFill>
                <a:latin typeface="Arial"/>
                <a:cs typeface="Arial"/>
              </a:rPr>
              <a:t> </a:t>
            </a:r>
            <a:r>
              <a:rPr dirty="0" sz="2700" spc="-20" b="0">
                <a:solidFill>
                  <a:srgbClr val="FFFFFF"/>
                </a:solidFill>
                <a:latin typeface="Arial"/>
                <a:cs typeface="Arial"/>
              </a:rPr>
              <a:t>2021</a:t>
            </a:r>
            <a:endParaRPr sz="27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347726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AGENDA</a:t>
            </a:r>
            <a:r>
              <a:rPr dirty="0" sz="1600" spc="-114">
                <a:solidFill>
                  <a:srgbClr val="FFFFFF"/>
                </a:solidFill>
                <a:latin typeface="Arial"/>
                <a:cs typeface="Arial"/>
              </a:rPr>
              <a:t> </a:t>
            </a:r>
            <a:r>
              <a:rPr dirty="0" sz="1600">
                <a:solidFill>
                  <a:srgbClr val="FFFFFF"/>
                </a:solidFill>
                <a:latin typeface="Arial"/>
                <a:cs typeface="Arial"/>
              </a:rPr>
              <a:t>OFFICE</a:t>
            </a:r>
            <a:r>
              <a:rPr dirty="0" sz="1600" spc="-10">
                <a:solidFill>
                  <a:srgbClr val="FFFFFF"/>
                </a:solidFill>
                <a:latin typeface="Arial"/>
                <a:cs typeface="Arial"/>
              </a:rPr>
              <a:t> </a:t>
            </a:r>
            <a:r>
              <a:rPr dirty="0" sz="1600">
                <a:solidFill>
                  <a:srgbClr val="FFFFFF"/>
                </a:solidFill>
                <a:latin typeface="Arial"/>
                <a:cs typeface="Arial"/>
              </a:rPr>
              <a:t>HOURS</a:t>
            </a:r>
            <a:r>
              <a:rPr dirty="0" sz="1600" spc="385">
                <a:solidFill>
                  <a:srgbClr val="FFFFFF"/>
                </a:solidFill>
                <a:latin typeface="Arial"/>
                <a:cs typeface="Arial"/>
              </a:rPr>
              <a:t> </a:t>
            </a:r>
            <a:r>
              <a:rPr dirty="0" sz="1600" spc="-10">
                <a:solidFill>
                  <a:srgbClr val="FFFFFF"/>
                </a:solidFill>
                <a:latin typeface="Arial"/>
                <a:cs typeface="Arial"/>
              </a:rPr>
              <a:t>2/25/2021</a:t>
            </a:r>
            <a:endParaRPr sz="1600">
              <a:latin typeface="Arial"/>
              <a:cs typeface="Arial"/>
            </a:endParaRPr>
          </a:p>
        </p:txBody>
      </p:sp>
      <p:sp>
        <p:nvSpPr>
          <p:cNvPr id="3" name="object 3" descr="$PPTXTitle"/>
          <p:cNvSpPr txBox="1">
            <a:spLocks noGrp="1"/>
          </p:cNvSpPr>
          <p:nvPr>
            <p:ph type="title"/>
          </p:nvPr>
        </p:nvSpPr>
        <p:spPr>
          <a:prstGeom prst="rect"/>
        </p:spPr>
        <p:txBody>
          <a:bodyPr wrap="square" lIns="0" tIns="12065" rIns="0" bIns="0" rtlCol="0" vert="horz">
            <a:spAutoFit/>
          </a:bodyPr>
          <a:lstStyle/>
          <a:p>
            <a:pPr marL="49530">
              <a:lnSpc>
                <a:spcPct val="100000"/>
              </a:lnSpc>
              <a:spcBef>
                <a:spcPts val="95"/>
              </a:spcBef>
            </a:pPr>
            <a:r>
              <a:rPr dirty="0"/>
              <a:t>Agenda</a:t>
            </a:r>
            <a:r>
              <a:rPr dirty="0" spc="-35"/>
              <a:t> </a:t>
            </a:r>
            <a:r>
              <a:rPr dirty="0"/>
              <a:t>–</a:t>
            </a:r>
            <a:r>
              <a:rPr dirty="0" spc="-60"/>
              <a:t> </a:t>
            </a:r>
            <a:r>
              <a:rPr dirty="0" spc="-10"/>
              <a:t>2/25/2021</a:t>
            </a:r>
          </a:p>
        </p:txBody>
      </p:sp>
      <p:sp>
        <p:nvSpPr>
          <p:cNvPr id="4" name="object 4"/>
          <p:cNvSpPr txBox="1"/>
          <p:nvPr/>
        </p:nvSpPr>
        <p:spPr>
          <a:xfrm>
            <a:off x="233198" y="1179587"/>
            <a:ext cx="8369934" cy="1854200"/>
          </a:xfrm>
          <a:prstGeom prst="rect">
            <a:avLst/>
          </a:prstGeom>
        </p:spPr>
        <p:txBody>
          <a:bodyPr wrap="square" lIns="0" tIns="12700" rIns="0" bIns="0" rtlCol="0" vert="horz">
            <a:spAutoFit/>
          </a:bodyPr>
          <a:lstStyle/>
          <a:p>
            <a:pPr marL="354965" marR="818515" indent="-342900">
              <a:lnSpc>
                <a:spcPct val="100000"/>
              </a:lnSpc>
              <a:spcBef>
                <a:spcPts val="100"/>
              </a:spcBef>
              <a:buChar char="•"/>
              <a:tabLst>
                <a:tab pos="354965" algn="l"/>
              </a:tabLst>
            </a:pPr>
            <a:r>
              <a:rPr dirty="0" sz="2400">
                <a:solidFill>
                  <a:srgbClr val="582C5F"/>
                </a:solidFill>
                <a:latin typeface="Arial"/>
                <a:cs typeface="Arial"/>
              </a:rPr>
              <a:t>Reminders</a:t>
            </a:r>
            <a:r>
              <a:rPr dirty="0" sz="2400" spc="-60">
                <a:solidFill>
                  <a:srgbClr val="582C5F"/>
                </a:solidFill>
                <a:latin typeface="Arial"/>
                <a:cs typeface="Arial"/>
              </a:rPr>
              <a:t> </a:t>
            </a:r>
            <a:r>
              <a:rPr dirty="0" sz="2400">
                <a:solidFill>
                  <a:srgbClr val="582C5F"/>
                </a:solidFill>
                <a:latin typeface="Arial"/>
                <a:cs typeface="Arial"/>
              </a:rPr>
              <a:t>and</a:t>
            </a:r>
            <a:r>
              <a:rPr dirty="0" sz="2400" spc="-50">
                <a:solidFill>
                  <a:srgbClr val="582C5F"/>
                </a:solidFill>
                <a:latin typeface="Arial"/>
                <a:cs typeface="Arial"/>
              </a:rPr>
              <a:t> </a:t>
            </a:r>
            <a:r>
              <a:rPr dirty="0" sz="2400" spc="-20">
                <a:solidFill>
                  <a:srgbClr val="582C5F"/>
                </a:solidFill>
                <a:latin typeface="Arial"/>
                <a:cs typeface="Arial"/>
              </a:rPr>
              <a:t>upcoming</a:t>
            </a:r>
            <a:r>
              <a:rPr dirty="0" sz="2400" spc="-145">
                <a:solidFill>
                  <a:srgbClr val="582C5F"/>
                </a:solidFill>
                <a:latin typeface="Arial"/>
                <a:cs typeface="Arial"/>
              </a:rPr>
              <a:t> </a:t>
            </a:r>
            <a:r>
              <a:rPr dirty="0" sz="2400">
                <a:solidFill>
                  <a:srgbClr val="582C5F"/>
                </a:solidFill>
                <a:latin typeface="Arial"/>
                <a:cs typeface="Arial"/>
              </a:rPr>
              <a:t>Alma/Primo</a:t>
            </a:r>
            <a:r>
              <a:rPr dirty="0" sz="2400" spc="-50">
                <a:solidFill>
                  <a:srgbClr val="582C5F"/>
                </a:solidFill>
                <a:latin typeface="Arial"/>
                <a:cs typeface="Arial"/>
              </a:rPr>
              <a:t> </a:t>
            </a:r>
            <a:r>
              <a:rPr dirty="0" sz="2400">
                <a:solidFill>
                  <a:srgbClr val="582C5F"/>
                </a:solidFill>
                <a:latin typeface="Arial"/>
                <a:cs typeface="Arial"/>
              </a:rPr>
              <a:t>VE</a:t>
            </a:r>
            <a:r>
              <a:rPr dirty="0" sz="2400" spc="-60">
                <a:solidFill>
                  <a:srgbClr val="582C5F"/>
                </a:solidFill>
                <a:latin typeface="Arial"/>
                <a:cs typeface="Arial"/>
              </a:rPr>
              <a:t> </a:t>
            </a:r>
            <a:r>
              <a:rPr dirty="0" sz="2400">
                <a:solidFill>
                  <a:srgbClr val="582C5F"/>
                </a:solidFill>
                <a:latin typeface="Arial"/>
                <a:cs typeface="Arial"/>
              </a:rPr>
              <a:t>events</a:t>
            </a:r>
            <a:r>
              <a:rPr dirty="0" sz="2400" spc="-50">
                <a:solidFill>
                  <a:srgbClr val="582C5F"/>
                </a:solidFill>
                <a:latin typeface="Arial"/>
                <a:cs typeface="Arial"/>
              </a:rPr>
              <a:t> </a:t>
            </a:r>
            <a:r>
              <a:rPr dirty="0" sz="2400" spc="-25">
                <a:solidFill>
                  <a:srgbClr val="582C5F"/>
                </a:solidFill>
                <a:latin typeface="Arial"/>
                <a:cs typeface="Arial"/>
              </a:rPr>
              <a:t>and </a:t>
            </a:r>
            <a:r>
              <a:rPr dirty="0" sz="2400">
                <a:solidFill>
                  <a:srgbClr val="582C5F"/>
                </a:solidFill>
                <a:latin typeface="Arial"/>
                <a:cs typeface="Arial"/>
              </a:rPr>
              <a:t>learning</a:t>
            </a:r>
            <a:r>
              <a:rPr dirty="0" sz="2400" spc="-95">
                <a:solidFill>
                  <a:srgbClr val="582C5F"/>
                </a:solidFill>
                <a:latin typeface="Arial"/>
                <a:cs typeface="Arial"/>
              </a:rPr>
              <a:t> </a:t>
            </a:r>
            <a:r>
              <a:rPr dirty="0" sz="2400" spc="-10">
                <a:solidFill>
                  <a:srgbClr val="582C5F"/>
                </a:solidFill>
                <a:latin typeface="Arial"/>
                <a:cs typeface="Arial"/>
              </a:rPr>
              <a:t>opportunities</a:t>
            </a:r>
            <a:endParaRPr sz="2400">
              <a:latin typeface="Arial"/>
              <a:cs typeface="Arial"/>
            </a:endParaRPr>
          </a:p>
          <a:p>
            <a:pPr marL="354965">
              <a:lnSpc>
                <a:spcPct val="100000"/>
              </a:lnSpc>
            </a:pPr>
            <a:r>
              <a:rPr dirty="0" sz="2400">
                <a:solidFill>
                  <a:srgbClr val="582C5F"/>
                </a:solidFill>
                <a:latin typeface="Arial"/>
                <a:cs typeface="Arial"/>
              </a:rPr>
              <a:t>See</a:t>
            </a:r>
            <a:r>
              <a:rPr dirty="0" sz="2400" spc="-65">
                <a:solidFill>
                  <a:srgbClr val="582C5F"/>
                </a:solidFill>
                <a:latin typeface="Arial"/>
                <a:cs typeface="Arial"/>
              </a:rPr>
              <a:t> </a:t>
            </a:r>
            <a:r>
              <a:rPr dirty="0" u="sng" sz="2400" spc="-10">
                <a:solidFill>
                  <a:srgbClr val="0895A9"/>
                </a:solidFill>
                <a:uFill>
                  <a:solidFill>
                    <a:srgbClr val="0895A9"/>
                  </a:solidFill>
                </a:uFill>
                <a:latin typeface="Arial"/>
                <a:cs typeface="Arial"/>
                <a:hlinkClick r:id="rId2"/>
              </a:rPr>
              <a:t>https://www.carli.illinois.edu/calendar</a:t>
            </a:r>
            <a:r>
              <a:rPr dirty="0" u="none" sz="2400" spc="-10">
                <a:solidFill>
                  <a:srgbClr val="0895A9"/>
                </a:solidFill>
                <a:latin typeface="Arial"/>
                <a:cs typeface="Arial"/>
              </a:rPr>
              <a:t> </a:t>
            </a:r>
            <a:r>
              <a:rPr dirty="0" u="none" sz="2400">
                <a:solidFill>
                  <a:srgbClr val="582C5F"/>
                </a:solidFill>
                <a:latin typeface="Arial"/>
                <a:cs typeface="Arial"/>
              </a:rPr>
              <a:t>for</a:t>
            </a:r>
            <a:r>
              <a:rPr dirty="0" u="none" sz="2400" spc="-75">
                <a:solidFill>
                  <a:srgbClr val="582C5F"/>
                </a:solidFill>
                <a:latin typeface="Arial"/>
                <a:cs typeface="Arial"/>
              </a:rPr>
              <a:t> </a:t>
            </a:r>
            <a:r>
              <a:rPr dirty="0" u="none" sz="2400">
                <a:solidFill>
                  <a:srgbClr val="582C5F"/>
                </a:solidFill>
                <a:latin typeface="Arial"/>
                <a:cs typeface="Arial"/>
              </a:rPr>
              <a:t>CARLI</a:t>
            </a:r>
            <a:r>
              <a:rPr dirty="0" u="none" sz="2400" spc="-45">
                <a:solidFill>
                  <a:srgbClr val="582C5F"/>
                </a:solidFill>
                <a:latin typeface="Arial"/>
                <a:cs typeface="Arial"/>
              </a:rPr>
              <a:t> </a:t>
            </a:r>
            <a:r>
              <a:rPr dirty="0" u="none" sz="2400" spc="-10">
                <a:solidFill>
                  <a:srgbClr val="582C5F"/>
                </a:solidFill>
                <a:latin typeface="Arial"/>
                <a:cs typeface="Arial"/>
              </a:rPr>
              <a:t>events</a:t>
            </a:r>
            <a:endParaRPr sz="2400">
              <a:latin typeface="Arial"/>
              <a:cs typeface="Arial"/>
            </a:endParaRPr>
          </a:p>
          <a:p>
            <a:pPr>
              <a:lnSpc>
                <a:spcPct val="100000"/>
              </a:lnSpc>
              <a:spcBef>
                <a:spcPts val="120"/>
              </a:spcBef>
            </a:pPr>
            <a:endParaRPr sz="2400">
              <a:latin typeface="Arial"/>
              <a:cs typeface="Arial"/>
            </a:endParaRPr>
          </a:p>
          <a:p>
            <a:pPr marL="354965" indent="-342265">
              <a:lnSpc>
                <a:spcPct val="100000"/>
              </a:lnSpc>
              <a:buChar char="•"/>
              <a:tabLst>
                <a:tab pos="354965" algn="l"/>
              </a:tabLst>
            </a:pPr>
            <a:r>
              <a:rPr dirty="0" sz="2400">
                <a:solidFill>
                  <a:srgbClr val="582C5F"/>
                </a:solidFill>
                <a:latin typeface="Arial"/>
                <a:cs typeface="Arial"/>
              </a:rPr>
              <a:t>Participant</a:t>
            </a:r>
            <a:r>
              <a:rPr dirty="0" sz="2400" spc="-45">
                <a:solidFill>
                  <a:srgbClr val="582C5F"/>
                </a:solidFill>
                <a:latin typeface="Arial"/>
                <a:cs typeface="Arial"/>
              </a:rPr>
              <a:t> </a:t>
            </a:r>
            <a:r>
              <a:rPr dirty="0" sz="2400">
                <a:solidFill>
                  <a:srgbClr val="582C5F"/>
                </a:solidFill>
                <a:latin typeface="Arial"/>
                <a:cs typeface="Arial"/>
              </a:rPr>
              <a:t>Q</a:t>
            </a:r>
            <a:r>
              <a:rPr dirty="0" sz="2400" spc="-60">
                <a:solidFill>
                  <a:srgbClr val="582C5F"/>
                </a:solidFill>
                <a:latin typeface="Arial"/>
                <a:cs typeface="Arial"/>
              </a:rPr>
              <a:t> </a:t>
            </a:r>
            <a:r>
              <a:rPr dirty="0" sz="2400">
                <a:solidFill>
                  <a:srgbClr val="582C5F"/>
                </a:solidFill>
                <a:latin typeface="Arial"/>
                <a:cs typeface="Arial"/>
              </a:rPr>
              <a:t>&amp;</a:t>
            </a:r>
            <a:r>
              <a:rPr dirty="0" sz="2400" spc="-170">
                <a:solidFill>
                  <a:srgbClr val="582C5F"/>
                </a:solidFill>
                <a:latin typeface="Arial"/>
                <a:cs typeface="Arial"/>
              </a:rPr>
              <a:t> </a:t>
            </a:r>
            <a:r>
              <a:rPr dirty="0" sz="2400" spc="-50">
                <a:solidFill>
                  <a:srgbClr val="582C5F"/>
                </a:solidFill>
                <a:latin typeface="Arial"/>
                <a:cs typeface="Arial"/>
              </a:rPr>
              <a:t>A</a:t>
            </a:r>
            <a:endParaRPr sz="24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4938395"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MARCH</a:t>
            </a:r>
            <a:r>
              <a:rPr dirty="0" sz="1600" spc="-30">
                <a:solidFill>
                  <a:srgbClr val="FFFFFF"/>
                </a:solidFill>
                <a:latin typeface="Arial"/>
                <a:cs typeface="Arial"/>
              </a:rPr>
              <a:t> </a:t>
            </a:r>
            <a:r>
              <a:rPr dirty="0" sz="1600">
                <a:solidFill>
                  <a:srgbClr val="FFFFFF"/>
                </a:solidFill>
                <a:latin typeface="Arial"/>
                <a:cs typeface="Arial"/>
              </a:rPr>
              <a:t>2021</a:t>
            </a:r>
            <a:r>
              <a:rPr dirty="0" sz="1600" spc="-105">
                <a:solidFill>
                  <a:srgbClr val="FFFFFF"/>
                </a:solidFill>
                <a:latin typeface="Arial"/>
                <a:cs typeface="Arial"/>
              </a:rPr>
              <a:t> </a:t>
            </a:r>
            <a:r>
              <a:rPr dirty="0" sz="1600">
                <a:solidFill>
                  <a:srgbClr val="FFFFFF"/>
                </a:solidFill>
                <a:latin typeface="Arial"/>
                <a:cs typeface="Arial"/>
              </a:rPr>
              <a:t>ALMA</a:t>
            </a:r>
            <a:r>
              <a:rPr dirty="0" sz="1600" spc="-100">
                <a:solidFill>
                  <a:srgbClr val="FFFFFF"/>
                </a:solidFill>
                <a:latin typeface="Arial"/>
                <a:cs typeface="Arial"/>
              </a:rPr>
              <a:t> </a:t>
            </a:r>
            <a:r>
              <a:rPr dirty="0" sz="1600">
                <a:solidFill>
                  <a:srgbClr val="FFFFFF"/>
                </a:solidFill>
                <a:latin typeface="Arial"/>
                <a:cs typeface="Arial"/>
              </a:rPr>
              <a:t>PRIMO</a:t>
            </a:r>
            <a:r>
              <a:rPr dirty="0" sz="1600" spc="-10">
                <a:solidFill>
                  <a:srgbClr val="FFFFFF"/>
                </a:solidFill>
                <a:latin typeface="Arial"/>
                <a:cs typeface="Arial"/>
              </a:rPr>
              <a:t> </a:t>
            </a:r>
            <a:r>
              <a:rPr dirty="0" sz="1600">
                <a:solidFill>
                  <a:srgbClr val="FFFFFF"/>
                </a:solidFill>
                <a:latin typeface="Arial"/>
                <a:cs typeface="Arial"/>
              </a:rPr>
              <a:t>VE</a:t>
            </a:r>
            <a:r>
              <a:rPr dirty="0" sz="1600" spc="-35">
                <a:solidFill>
                  <a:srgbClr val="FFFFFF"/>
                </a:solidFill>
                <a:latin typeface="Arial"/>
                <a:cs typeface="Arial"/>
              </a:rPr>
              <a:t> </a:t>
            </a:r>
            <a:r>
              <a:rPr dirty="0" sz="1600" spc="-20">
                <a:solidFill>
                  <a:srgbClr val="FFFFFF"/>
                </a:solidFill>
                <a:latin typeface="Arial"/>
                <a:cs typeface="Arial"/>
              </a:rPr>
              <a:t>MONTHLY</a:t>
            </a:r>
            <a:r>
              <a:rPr dirty="0" sz="1600" spc="-30">
                <a:solidFill>
                  <a:srgbClr val="FFFFFF"/>
                </a:solidFill>
                <a:latin typeface="Arial"/>
                <a:cs typeface="Arial"/>
              </a:rPr>
              <a:t> </a:t>
            </a:r>
            <a:r>
              <a:rPr dirty="0" sz="1600" spc="-10">
                <a:solidFill>
                  <a:srgbClr val="FFFFFF"/>
                </a:solidFill>
                <a:latin typeface="Arial"/>
                <a:cs typeface="Arial"/>
              </a:rPr>
              <a:t>RELEASE</a:t>
            </a:r>
            <a:endParaRPr sz="1600">
              <a:latin typeface="Arial"/>
              <a:cs typeface="Arial"/>
            </a:endParaRPr>
          </a:p>
        </p:txBody>
      </p:sp>
      <p:sp>
        <p:nvSpPr>
          <p:cNvPr id="3" name="object 3" descr="$PPTXTitle"/>
          <p:cNvSpPr txBox="1">
            <a:spLocks noGrp="1"/>
          </p:cNvSpPr>
          <p:nvPr>
            <p:ph type="title"/>
          </p:nvPr>
        </p:nvSpPr>
        <p:spPr>
          <a:xfrm>
            <a:off x="309153" y="1199156"/>
            <a:ext cx="7360284" cy="903605"/>
          </a:xfrm>
          <a:prstGeom prst="rect"/>
        </p:spPr>
        <p:txBody>
          <a:bodyPr wrap="square" lIns="0" tIns="12700" rIns="0" bIns="0" rtlCol="0" vert="horz">
            <a:spAutoFit/>
          </a:bodyPr>
          <a:lstStyle/>
          <a:p>
            <a:pPr marL="12700" marR="5080">
              <a:lnSpc>
                <a:spcPct val="120000"/>
              </a:lnSpc>
              <a:spcBef>
                <a:spcPts val="100"/>
              </a:spcBef>
            </a:pPr>
            <a:r>
              <a:rPr dirty="0" sz="2400" b="0">
                <a:latin typeface="Arial"/>
                <a:cs typeface="Arial"/>
              </a:rPr>
              <a:t>The</a:t>
            </a:r>
            <a:r>
              <a:rPr dirty="0" sz="2400" spc="-75" b="0">
                <a:latin typeface="Arial"/>
                <a:cs typeface="Arial"/>
              </a:rPr>
              <a:t> </a:t>
            </a:r>
            <a:r>
              <a:rPr dirty="0" sz="2400" b="0">
                <a:latin typeface="Arial"/>
                <a:cs typeface="Arial"/>
              </a:rPr>
              <a:t>March</a:t>
            </a:r>
            <a:r>
              <a:rPr dirty="0" sz="2400" spc="-75" b="0">
                <a:latin typeface="Arial"/>
                <a:cs typeface="Arial"/>
              </a:rPr>
              <a:t> </a:t>
            </a:r>
            <a:r>
              <a:rPr dirty="0" sz="2400" b="0">
                <a:latin typeface="Arial"/>
                <a:cs typeface="Arial"/>
              </a:rPr>
              <a:t>Release</a:t>
            </a:r>
            <a:r>
              <a:rPr dirty="0" sz="2400" spc="-40" b="0">
                <a:latin typeface="Arial"/>
                <a:cs typeface="Arial"/>
              </a:rPr>
              <a:t> </a:t>
            </a:r>
            <a:r>
              <a:rPr dirty="0" sz="2400" b="0">
                <a:latin typeface="Arial"/>
                <a:cs typeface="Arial"/>
              </a:rPr>
              <a:t>is</a:t>
            </a:r>
            <a:r>
              <a:rPr dirty="0" sz="2400" spc="-65" b="0">
                <a:latin typeface="Arial"/>
                <a:cs typeface="Arial"/>
              </a:rPr>
              <a:t> </a:t>
            </a:r>
            <a:r>
              <a:rPr dirty="0" sz="2400" b="0">
                <a:latin typeface="Arial"/>
                <a:cs typeface="Arial"/>
              </a:rPr>
              <a:t>scheduled</a:t>
            </a:r>
            <a:r>
              <a:rPr dirty="0" sz="2400" spc="-40" b="0">
                <a:latin typeface="Arial"/>
                <a:cs typeface="Arial"/>
              </a:rPr>
              <a:t> </a:t>
            </a:r>
            <a:r>
              <a:rPr dirty="0" sz="2400" b="0">
                <a:latin typeface="Arial"/>
                <a:cs typeface="Arial"/>
              </a:rPr>
              <a:t>for</a:t>
            </a:r>
            <a:r>
              <a:rPr dirty="0" sz="2400" spc="-85" b="0">
                <a:latin typeface="Arial"/>
                <a:cs typeface="Arial"/>
              </a:rPr>
              <a:t> </a:t>
            </a:r>
            <a:r>
              <a:rPr dirty="0" sz="2400" spc="-20" b="0">
                <a:latin typeface="Arial"/>
                <a:cs typeface="Arial"/>
              </a:rPr>
              <a:t>Sunday,</a:t>
            </a:r>
            <a:r>
              <a:rPr dirty="0" sz="2400" spc="-50" b="0">
                <a:latin typeface="Arial"/>
                <a:cs typeface="Arial"/>
              </a:rPr>
              <a:t> </a:t>
            </a:r>
            <a:r>
              <a:rPr dirty="0" sz="2400" b="0">
                <a:latin typeface="Arial"/>
                <a:cs typeface="Arial"/>
              </a:rPr>
              <a:t>March</a:t>
            </a:r>
            <a:r>
              <a:rPr dirty="0" sz="2400" spc="-70" b="0">
                <a:latin typeface="Arial"/>
                <a:cs typeface="Arial"/>
              </a:rPr>
              <a:t> </a:t>
            </a:r>
            <a:r>
              <a:rPr dirty="0" sz="2400" spc="-25" b="0">
                <a:latin typeface="Arial"/>
                <a:cs typeface="Arial"/>
              </a:rPr>
              <a:t>7. </a:t>
            </a:r>
            <a:r>
              <a:rPr dirty="0" sz="2400" b="0">
                <a:latin typeface="Arial"/>
                <a:cs typeface="Arial"/>
              </a:rPr>
              <a:t>The</a:t>
            </a:r>
            <a:r>
              <a:rPr dirty="0" sz="2400" spc="-75" b="0">
                <a:latin typeface="Arial"/>
                <a:cs typeface="Arial"/>
              </a:rPr>
              <a:t> </a:t>
            </a:r>
            <a:r>
              <a:rPr dirty="0" sz="2400" b="0">
                <a:latin typeface="Arial"/>
                <a:cs typeface="Arial"/>
              </a:rPr>
              <a:t>regular</a:t>
            </a:r>
            <a:r>
              <a:rPr dirty="0" sz="2400" spc="-55" b="0">
                <a:latin typeface="Arial"/>
                <a:cs typeface="Arial"/>
              </a:rPr>
              <a:t> </a:t>
            </a:r>
            <a:r>
              <a:rPr dirty="0" sz="2400" b="0">
                <a:latin typeface="Arial"/>
                <a:cs typeface="Arial"/>
              </a:rPr>
              <a:t>Release</a:t>
            </a:r>
            <a:r>
              <a:rPr dirty="0" sz="2400" spc="-45" b="0">
                <a:latin typeface="Arial"/>
                <a:cs typeface="Arial"/>
              </a:rPr>
              <a:t> </a:t>
            </a:r>
            <a:r>
              <a:rPr dirty="0" sz="2400" b="0">
                <a:latin typeface="Arial"/>
                <a:cs typeface="Arial"/>
              </a:rPr>
              <a:t>Update</a:t>
            </a:r>
            <a:r>
              <a:rPr dirty="0" sz="2400" spc="-65" b="0">
                <a:latin typeface="Arial"/>
                <a:cs typeface="Arial"/>
              </a:rPr>
              <a:t> </a:t>
            </a:r>
            <a:r>
              <a:rPr dirty="0" sz="2400" b="0">
                <a:latin typeface="Arial"/>
                <a:cs typeface="Arial"/>
              </a:rPr>
              <a:t>is</a:t>
            </a:r>
            <a:r>
              <a:rPr dirty="0" sz="2400" spc="-70" b="0">
                <a:latin typeface="Arial"/>
                <a:cs typeface="Arial"/>
              </a:rPr>
              <a:t> </a:t>
            </a:r>
            <a:r>
              <a:rPr dirty="0" sz="2400" b="0">
                <a:latin typeface="Arial"/>
                <a:cs typeface="Arial"/>
              </a:rPr>
              <a:t>on</a:t>
            </a:r>
            <a:r>
              <a:rPr dirty="0" sz="2400" spc="-70" b="0">
                <a:latin typeface="Arial"/>
                <a:cs typeface="Arial"/>
              </a:rPr>
              <a:t> </a:t>
            </a:r>
            <a:r>
              <a:rPr dirty="0" sz="2400" spc="-20" b="0">
                <a:latin typeface="Arial"/>
                <a:cs typeface="Arial"/>
              </a:rPr>
              <a:t>Sunday,</a:t>
            </a:r>
            <a:r>
              <a:rPr dirty="0" sz="2400" spc="-55" b="0">
                <a:latin typeface="Arial"/>
                <a:cs typeface="Arial"/>
              </a:rPr>
              <a:t> </a:t>
            </a:r>
            <a:r>
              <a:rPr dirty="0" sz="2400" b="0">
                <a:latin typeface="Arial"/>
                <a:cs typeface="Arial"/>
              </a:rPr>
              <a:t>March</a:t>
            </a:r>
            <a:r>
              <a:rPr dirty="0" sz="2400" spc="-85" b="0">
                <a:latin typeface="Arial"/>
                <a:cs typeface="Arial"/>
              </a:rPr>
              <a:t> </a:t>
            </a:r>
            <a:r>
              <a:rPr dirty="0" sz="2400" spc="-25" b="0">
                <a:latin typeface="Arial"/>
                <a:cs typeface="Arial"/>
              </a:rPr>
              <a:t>14.</a:t>
            </a:r>
            <a:endParaRPr sz="2400">
              <a:latin typeface="Arial"/>
              <a:cs typeface="Arial"/>
            </a:endParaRPr>
          </a:p>
        </p:txBody>
      </p:sp>
      <p:sp>
        <p:nvSpPr>
          <p:cNvPr id="4" name="object 4"/>
          <p:cNvSpPr txBox="1"/>
          <p:nvPr/>
        </p:nvSpPr>
        <p:spPr>
          <a:xfrm>
            <a:off x="309153" y="2589044"/>
            <a:ext cx="8689340" cy="2732405"/>
          </a:xfrm>
          <a:prstGeom prst="rect">
            <a:avLst/>
          </a:prstGeom>
        </p:spPr>
        <p:txBody>
          <a:bodyPr wrap="square" lIns="0" tIns="12700" rIns="0" bIns="0" rtlCol="0" vert="horz">
            <a:spAutoFit/>
          </a:bodyPr>
          <a:lstStyle/>
          <a:p>
            <a:pPr marL="354965" marR="106680" indent="-342900">
              <a:lnSpc>
                <a:spcPct val="100000"/>
              </a:lnSpc>
              <a:spcBef>
                <a:spcPts val="100"/>
              </a:spcBef>
              <a:buChar char="•"/>
              <a:tabLst>
                <a:tab pos="354965" algn="l"/>
              </a:tabLst>
            </a:pPr>
            <a:r>
              <a:rPr dirty="0" sz="2400">
                <a:solidFill>
                  <a:srgbClr val="582C5F"/>
                </a:solidFill>
                <a:latin typeface="Arial"/>
                <a:cs typeface="Arial"/>
              </a:rPr>
              <a:t>Alma</a:t>
            </a:r>
            <a:r>
              <a:rPr dirty="0" sz="2400" spc="-90">
                <a:solidFill>
                  <a:srgbClr val="582C5F"/>
                </a:solidFill>
                <a:latin typeface="Arial"/>
                <a:cs typeface="Arial"/>
              </a:rPr>
              <a:t> </a:t>
            </a:r>
            <a:r>
              <a:rPr dirty="0" sz="2400">
                <a:solidFill>
                  <a:srgbClr val="582C5F"/>
                </a:solidFill>
                <a:latin typeface="Arial"/>
                <a:cs typeface="Arial"/>
              </a:rPr>
              <a:t>Release</a:t>
            </a:r>
            <a:r>
              <a:rPr dirty="0" sz="2400" spc="-55">
                <a:solidFill>
                  <a:srgbClr val="582C5F"/>
                </a:solidFill>
                <a:latin typeface="Arial"/>
                <a:cs typeface="Arial"/>
              </a:rPr>
              <a:t> </a:t>
            </a:r>
            <a:r>
              <a:rPr dirty="0" sz="2400" spc="-10">
                <a:solidFill>
                  <a:srgbClr val="582C5F"/>
                </a:solidFill>
                <a:latin typeface="Arial"/>
                <a:cs typeface="Arial"/>
              </a:rPr>
              <a:t>Notes: </a:t>
            </a:r>
            <a:r>
              <a:rPr dirty="0" u="sng" sz="2400" spc="-10">
                <a:solidFill>
                  <a:srgbClr val="0895A9"/>
                </a:solidFill>
                <a:uFill>
                  <a:solidFill>
                    <a:srgbClr val="0895A9"/>
                  </a:solidFill>
                </a:uFill>
                <a:latin typeface="Arial"/>
                <a:cs typeface="Arial"/>
                <a:hlinkClick r:id="rId2"/>
              </a:rPr>
              <a:t>https://knowledge.exlibrisgroup.com/Alma/Release_Notes/20</a:t>
            </a:r>
            <a:r>
              <a:rPr dirty="0" u="none" sz="2400" spc="-10">
                <a:solidFill>
                  <a:srgbClr val="0895A9"/>
                </a:solidFill>
                <a:latin typeface="Arial"/>
                <a:cs typeface="Arial"/>
                <a:hlinkClick r:id="rId2"/>
              </a:rPr>
              <a:t> </a:t>
            </a:r>
            <a:r>
              <a:rPr dirty="0" u="sng" sz="2400" spc="-10">
                <a:solidFill>
                  <a:srgbClr val="0895A9"/>
                </a:solidFill>
                <a:uFill>
                  <a:solidFill>
                    <a:srgbClr val="0895A9"/>
                  </a:solidFill>
                </a:uFill>
                <a:latin typeface="Arial"/>
                <a:cs typeface="Arial"/>
                <a:hlinkClick r:id="rId2"/>
              </a:rPr>
              <a:t>21/Alma_2021_Release_Notes</a:t>
            </a:r>
            <a:endParaRPr sz="2400">
              <a:latin typeface="Arial"/>
              <a:cs typeface="Arial"/>
            </a:endParaRPr>
          </a:p>
          <a:p>
            <a:pPr marL="354965" marR="5080" indent="-342900">
              <a:lnSpc>
                <a:spcPct val="100000"/>
              </a:lnSpc>
              <a:spcBef>
                <a:spcPts val="575"/>
              </a:spcBef>
              <a:buChar char="•"/>
              <a:tabLst>
                <a:tab pos="354965" algn="l"/>
              </a:tabLst>
            </a:pPr>
            <a:r>
              <a:rPr dirty="0" sz="2400">
                <a:solidFill>
                  <a:srgbClr val="582C5F"/>
                </a:solidFill>
                <a:latin typeface="Arial"/>
                <a:cs typeface="Arial"/>
              </a:rPr>
              <a:t>Primo</a:t>
            </a:r>
            <a:r>
              <a:rPr dirty="0" sz="2400" spc="-65">
                <a:solidFill>
                  <a:srgbClr val="582C5F"/>
                </a:solidFill>
                <a:latin typeface="Arial"/>
                <a:cs typeface="Arial"/>
              </a:rPr>
              <a:t> </a:t>
            </a:r>
            <a:r>
              <a:rPr dirty="0" sz="2400">
                <a:solidFill>
                  <a:srgbClr val="582C5F"/>
                </a:solidFill>
                <a:latin typeface="Arial"/>
                <a:cs typeface="Arial"/>
              </a:rPr>
              <a:t>VE</a:t>
            </a:r>
            <a:r>
              <a:rPr dirty="0" sz="2400" spc="-55">
                <a:solidFill>
                  <a:srgbClr val="582C5F"/>
                </a:solidFill>
                <a:latin typeface="Arial"/>
                <a:cs typeface="Arial"/>
              </a:rPr>
              <a:t> </a:t>
            </a:r>
            <a:r>
              <a:rPr dirty="0" sz="2400">
                <a:solidFill>
                  <a:srgbClr val="582C5F"/>
                </a:solidFill>
                <a:latin typeface="Arial"/>
                <a:cs typeface="Arial"/>
              </a:rPr>
              <a:t>Release</a:t>
            </a:r>
            <a:r>
              <a:rPr dirty="0" sz="2400" spc="-20">
                <a:solidFill>
                  <a:srgbClr val="582C5F"/>
                </a:solidFill>
                <a:latin typeface="Arial"/>
                <a:cs typeface="Arial"/>
              </a:rPr>
              <a:t> </a:t>
            </a:r>
            <a:r>
              <a:rPr dirty="0" sz="2400" spc="-10">
                <a:solidFill>
                  <a:srgbClr val="582C5F"/>
                </a:solidFill>
                <a:latin typeface="Arial"/>
                <a:cs typeface="Arial"/>
              </a:rPr>
              <a:t>Notes: </a:t>
            </a:r>
            <a:r>
              <a:rPr dirty="0" u="sng" sz="2400" spc="-10">
                <a:solidFill>
                  <a:srgbClr val="0895A9"/>
                </a:solidFill>
                <a:uFill>
                  <a:solidFill>
                    <a:srgbClr val="0895A9"/>
                  </a:solidFill>
                </a:uFill>
                <a:latin typeface="Arial"/>
                <a:cs typeface="Arial"/>
                <a:hlinkClick r:id="rId3"/>
              </a:rPr>
              <a:t>https://knowledge.exlibrisgroup.com/Primo/Release_Notes/00</a:t>
            </a:r>
            <a:r>
              <a:rPr dirty="0" u="none" sz="2400" spc="-10">
                <a:solidFill>
                  <a:srgbClr val="0895A9"/>
                </a:solidFill>
                <a:latin typeface="Arial"/>
                <a:cs typeface="Arial"/>
                <a:hlinkClick r:id="rId3"/>
              </a:rPr>
              <a:t> </a:t>
            </a:r>
            <a:r>
              <a:rPr dirty="0" u="sng" sz="2400" spc="-10">
                <a:solidFill>
                  <a:srgbClr val="0895A9"/>
                </a:solidFill>
                <a:uFill>
                  <a:solidFill>
                    <a:srgbClr val="0895A9"/>
                  </a:solidFill>
                </a:uFill>
                <a:latin typeface="Arial"/>
                <a:cs typeface="Arial"/>
                <a:hlinkClick r:id="rId3"/>
              </a:rPr>
              <a:t>2Primo_VE/2021/010Primo_VE_2021_Release_Notes</a:t>
            </a:r>
            <a:endParaRPr sz="2400">
              <a:latin typeface="Arial"/>
              <a:cs typeface="Arial"/>
            </a:endParaRPr>
          </a:p>
          <a:p>
            <a:pPr marL="354965" indent="-342265">
              <a:lnSpc>
                <a:spcPct val="100000"/>
              </a:lnSpc>
              <a:spcBef>
                <a:spcPts val="575"/>
              </a:spcBef>
              <a:buChar char="•"/>
              <a:tabLst>
                <a:tab pos="354965" algn="l"/>
              </a:tabLst>
            </a:pPr>
            <a:r>
              <a:rPr dirty="0" sz="2400">
                <a:solidFill>
                  <a:srgbClr val="582C5F"/>
                </a:solidFill>
                <a:latin typeface="Arial"/>
                <a:cs typeface="Arial"/>
              </a:rPr>
              <a:t>Dates</a:t>
            </a:r>
            <a:r>
              <a:rPr dirty="0" sz="2400" spc="-60">
                <a:solidFill>
                  <a:srgbClr val="582C5F"/>
                </a:solidFill>
                <a:latin typeface="Arial"/>
                <a:cs typeface="Arial"/>
              </a:rPr>
              <a:t> </a:t>
            </a:r>
            <a:r>
              <a:rPr dirty="0" sz="2400">
                <a:solidFill>
                  <a:srgbClr val="582C5F"/>
                </a:solidFill>
                <a:latin typeface="Arial"/>
                <a:cs typeface="Arial"/>
              </a:rPr>
              <a:t>and</a:t>
            </a:r>
            <a:r>
              <a:rPr dirty="0" sz="2400" spc="-50">
                <a:solidFill>
                  <a:srgbClr val="582C5F"/>
                </a:solidFill>
                <a:latin typeface="Arial"/>
                <a:cs typeface="Arial"/>
              </a:rPr>
              <a:t> </a:t>
            </a:r>
            <a:r>
              <a:rPr dirty="0" sz="2400">
                <a:solidFill>
                  <a:srgbClr val="582C5F"/>
                </a:solidFill>
                <a:latin typeface="Arial"/>
                <a:cs typeface="Arial"/>
              </a:rPr>
              <a:t>links</a:t>
            </a:r>
            <a:r>
              <a:rPr dirty="0" sz="2400" spc="-45">
                <a:solidFill>
                  <a:srgbClr val="582C5F"/>
                </a:solidFill>
                <a:latin typeface="Arial"/>
                <a:cs typeface="Arial"/>
              </a:rPr>
              <a:t> </a:t>
            </a:r>
            <a:r>
              <a:rPr dirty="0" sz="2400">
                <a:solidFill>
                  <a:srgbClr val="582C5F"/>
                </a:solidFill>
                <a:latin typeface="Arial"/>
                <a:cs typeface="Arial"/>
              </a:rPr>
              <a:t>to</a:t>
            </a:r>
            <a:r>
              <a:rPr dirty="0" sz="2400" spc="-70">
                <a:solidFill>
                  <a:srgbClr val="582C5F"/>
                </a:solidFill>
                <a:latin typeface="Arial"/>
                <a:cs typeface="Arial"/>
              </a:rPr>
              <a:t> </a:t>
            </a:r>
            <a:r>
              <a:rPr dirty="0" sz="2400">
                <a:solidFill>
                  <a:srgbClr val="582C5F"/>
                </a:solidFill>
                <a:latin typeface="Arial"/>
                <a:cs typeface="Arial"/>
              </a:rPr>
              <a:t>documentation</a:t>
            </a:r>
            <a:r>
              <a:rPr dirty="0" sz="2400" spc="-40">
                <a:solidFill>
                  <a:srgbClr val="582C5F"/>
                </a:solidFill>
                <a:latin typeface="Arial"/>
                <a:cs typeface="Arial"/>
              </a:rPr>
              <a:t> </a:t>
            </a:r>
            <a:r>
              <a:rPr dirty="0" sz="2400">
                <a:solidFill>
                  <a:srgbClr val="582C5F"/>
                </a:solidFill>
                <a:latin typeface="Arial"/>
                <a:cs typeface="Arial"/>
              </a:rPr>
              <a:t>in</a:t>
            </a:r>
            <a:r>
              <a:rPr dirty="0" sz="2400" spc="-60">
                <a:solidFill>
                  <a:srgbClr val="582C5F"/>
                </a:solidFill>
                <a:latin typeface="Arial"/>
                <a:cs typeface="Arial"/>
              </a:rPr>
              <a:t> </a:t>
            </a:r>
            <a:r>
              <a:rPr dirty="0" sz="2400">
                <a:solidFill>
                  <a:srgbClr val="582C5F"/>
                </a:solidFill>
                <a:latin typeface="Arial"/>
                <a:cs typeface="Arial"/>
              </a:rPr>
              <a:t>CARLI</a:t>
            </a:r>
            <a:r>
              <a:rPr dirty="0" sz="2400" spc="-45">
                <a:solidFill>
                  <a:srgbClr val="582C5F"/>
                </a:solidFill>
                <a:latin typeface="Arial"/>
                <a:cs typeface="Arial"/>
              </a:rPr>
              <a:t> </a:t>
            </a:r>
            <a:r>
              <a:rPr dirty="0" sz="2400">
                <a:solidFill>
                  <a:srgbClr val="582C5F"/>
                </a:solidFill>
                <a:latin typeface="Arial"/>
                <a:cs typeface="Arial"/>
              </a:rPr>
              <a:t>Event</a:t>
            </a:r>
            <a:r>
              <a:rPr dirty="0" sz="2400" spc="-50">
                <a:solidFill>
                  <a:srgbClr val="582C5F"/>
                </a:solidFill>
                <a:latin typeface="Arial"/>
                <a:cs typeface="Arial"/>
              </a:rPr>
              <a:t> </a:t>
            </a:r>
            <a:r>
              <a:rPr dirty="0" sz="2400" spc="-10">
                <a:solidFill>
                  <a:srgbClr val="582C5F"/>
                </a:solidFill>
                <a:latin typeface="Arial"/>
                <a:cs typeface="Arial"/>
              </a:rPr>
              <a:t>Calendar.</a:t>
            </a:r>
            <a:endParaRPr sz="24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4311650" cy="269240"/>
          </a:xfrm>
          <a:prstGeom prst="rect">
            <a:avLst/>
          </a:prstGeom>
        </p:spPr>
        <p:txBody>
          <a:bodyPr wrap="square" lIns="0" tIns="12065" rIns="0" bIns="0" rtlCol="0" vert="horz">
            <a:spAutoFit/>
          </a:bodyPr>
          <a:lstStyle/>
          <a:p>
            <a:pPr marL="12700">
              <a:lnSpc>
                <a:spcPct val="100000"/>
              </a:lnSpc>
              <a:spcBef>
                <a:spcPts val="95"/>
              </a:spcBef>
            </a:pPr>
            <a:r>
              <a:rPr dirty="0" sz="1600">
                <a:solidFill>
                  <a:srgbClr val="FFFFFF"/>
                </a:solidFill>
                <a:latin typeface="Arial"/>
                <a:cs typeface="Arial"/>
              </a:rPr>
              <a:t>ALMA-</a:t>
            </a:r>
            <a:r>
              <a:rPr dirty="0" sz="1600" spc="-20">
                <a:solidFill>
                  <a:srgbClr val="FFFFFF"/>
                </a:solidFill>
                <a:latin typeface="Arial"/>
                <a:cs typeface="Arial"/>
              </a:rPr>
              <a:t> </a:t>
            </a:r>
            <a:r>
              <a:rPr dirty="0" sz="1600">
                <a:solidFill>
                  <a:srgbClr val="FFFFFF"/>
                </a:solidFill>
                <a:latin typeface="Arial"/>
                <a:cs typeface="Arial"/>
              </a:rPr>
              <a:t>ON</a:t>
            </a:r>
            <a:r>
              <a:rPr dirty="0" sz="1600" spc="-10">
                <a:solidFill>
                  <a:srgbClr val="FFFFFF"/>
                </a:solidFill>
                <a:latin typeface="Arial"/>
                <a:cs typeface="Arial"/>
              </a:rPr>
              <a:t> </a:t>
            </a:r>
            <a:r>
              <a:rPr dirty="0" sz="1600">
                <a:solidFill>
                  <a:srgbClr val="FFFFFF"/>
                </a:solidFill>
                <a:latin typeface="Arial"/>
                <a:cs typeface="Arial"/>
              </a:rPr>
              <a:t>HOLD</a:t>
            </a:r>
            <a:r>
              <a:rPr dirty="0" sz="1600" spc="-5">
                <a:solidFill>
                  <a:srgbClr val="FFFFFF"/>
                </a:solidFill>
                <a:latin typeface="Arial"/>
                <a:cs typeface="Arial"/>
              </a:rPr>
              <a:t> </a:t>
            </a:r>
            <a:r>
              <a:rPr dirty="0" sz="1600">
                <a:solidFill>
                  <a:srgbClr val="FFFFFF"/>
                </a:solidFill>
                <a:latin typeface="Arial"/>
                <a:cs typeface="Arial"/>
              </a:rPr>
              <a:t>SHELF</a:t>
            </a:r>
            <a:r>
              <a:rPr dirty="0" sz="1600" spc="-35">
                <a:solidFill>
                  <a:srgbClr val="FFFFFF"/>
                </a:solidFill>
                <a:latin typeface="Arial"/>
                <a:cs typeface="Arial"/>
              </a:rPr>
              <a:t> </a:t>
            </a:r>
            <a:r>
              <a:rPr dirty="0" sz="1600">
                <a:solidFill>
                  <a:srgbClr val="FFFFFF"/>
                </a:solidFill>
                <a:latin typeface="Arial"/>
                <a:cs typeface="Arial"/>
              </a:rPr>
              <a:t>REMINDER</a:t>
            </a:r>
            <a:r>
              <a:rPr dirty="0" sz="1600" spc="-25">
                <a:solidFill>
                  <a:srgbClr val="FFFFFF"/>
                </a:solidFill>
                <a:latin typeface="Arial"/>
                <a:cs typeface="Arial"/>
              </a:rPr>
              <a:t> </a:t>
            </a:r>
            <a:r>
              <a:rPr dirty="0" sz="1600" spc="-10">
                <a:solidFill>
                  <a:srgbClr val="FFFFFF"/>
                </a:solidFill>
                <a:latin typeface="Arial"/>
                <a:cs typeface="Arial"/>
              </a:rPr>
              <a:t>LETTER</a:t>
            </a:r>
            <a:endParaRPr sz="1600">
              <a:latin typeface="Arial"/>
              <a:cs typeface="Arial"/>
            </a:endParaRPr>
          </a:p>
        </p:txBody>
      </p:sp>
      <p:sp>
        <p:nvSpPr>
          <p:cNvPr id="3" name="object 3" descr="$PPTXTitle"/>
          <p:cNvSpPr txBox="1">
            <a:spLocks noGrp="1"/>
          </p:cNvSpPr>
          <p:nvPr>
            <p:ph type="title"/>
          </p:nvPr>
        </p:nvSpPr>
        <p:spPr>
          <a:xfrm>
            <a:off x="309154" y="1272307"/>
            <a:ext cx="8398510" cy="1122680"/>
          </a:xfrm>
          <a:prstGeom prst="rect"/>
        </p:spPr>
        <p:txBody>
          <a:bodyPr wrap="square" lIns="0" tIns="12700" rIns="0" bIns="0" rtlCol="0" vert="horz">
            <a:spAutoFit/>
          </a:bodyPr>
          <a:lstStyle/>
          <a:p>
            <a:pPr marL="12700" marR="5080">
              <a:lnSpc>
                <a:spcPct val="100000"/>
              </a:lnSpc>
              <a:spcBef>
                <a:spcPts val="100"/>
              </a:spcBef>
            </a:pPr>
            <a:r>
              <a:rPr dirty="0" sz="2400" b="0">
                <a:latin typeface="Arial"/>
                <a:cs typeface="Arial"/>
              </a:rPr>
              <a:t>On</a:t>
            </a:r>
            <a:r>
              <a:rPr dirty="0" sz="2400" spc="-70" b="0">
                <a:latin typeface="Arial"/>
                <a:cs typeface="Arial"/>
              </a:rPr>
              <a:t> </a:t>
            </a:r>
            <a:r>
              <a:rPr dirty="0" sz="2400" spc="-20" b="0">
                <a:latin typeface="Arial"/>
                <a:cs typeface="Arial"/>
              </a:rPr>
              <a:t>Friday,</a:t>
            </a:r>
            <a:r>
              <a:rPr dirty="0" sz="2400" spc="-45" b="0">
                <a:latin typeface="Arial"/>
                <a:cs typeface="Arial"/>
              </a:rPr>
              <a:t> </a:t>
            </a:r>
            <a:r>
              <a:rPr dirty="0" sz="2400" b="0">
                <a:latin typeface="Arial"/>
                <a:cs typeface="Arial"/>
              </a:rPr>
              <a:t>February</a:t>
            </a:r>
            <a:r>
              <a:rPr dirty="0" sz="2400" spc="-50" b="0">
                <a:latin typeface="Arial"/>
                <a:cs typeface="Arial"/>
              </a:rPr>
              <a:t> </a:t>
            </a:r>
            <a:r>
              <a:rPr dirty="0" sz="2400" b="0">
                <a:latin typeface="Arial"/>
                <a:cs typeface="Arial"/>
              </a:rPr>
              <a:t>26th,</a:t>
            </a:r>
            <a:r>
              <a:rPr dirty="0" sz="2400" spc="-60" b="0">
                <a:latin typeface="Arial"/>
                <a:cs typeface="Arial"/>
              </a:rPr>
              <a:t> </a:t>
            </a:r>
            <a:r>
              <a:rPr dirty="0" sz="2400" b="0">
                <a:latin typeface="Arial"/>
                <a:cs typeface="Arial"/>
              </a:rPr>
              <a:t>the</a:t>
            </a:r>
            <a:r>
              <a:rPr dirty="0" sz="2400" spc="-70" b="0">
                <a:latin typeface="Arial"/>
                <a:cs typeface="Arial"/>
              </a:rPr>
              <a:t> </a:t>
            </a:r>
            <a:r>
              <a:rPr dirty="0" sz="2400" b="0">
                <a:latin typeface="Arial"/>
                <a:cs typeface="Arial"/>
              </a:rPr>
              <a:t>CARLI</a:t>
            </a:r>
            <a:r>
              <a:rPr dirty="0" sz="2400" spc="-35" b="0">
                <a:latin typeface="Arial"/>
                <a:cs typeface="Arial"/>
              </a:rPr>
              <a:t> </a:t>
            </a:r>
            <a:r>
              <a:rPr dirty="0" sz="2400" b="0">
                <a:latin typeface="Arial"/>
                <a:cs typeface="Arial"/>
              </a:rPr>
              <a:t>Office</a:t>
            </a:r>
            <a:r>
              <a:rPr dirty="0" sz="2400" spc="-65" b="0">
                <a:latin typeface="Arial"/>
                <a:cs typeface="Arial"/>
              </a:rPr>
              <a:t> </a:t>
            </a:r>
            <a:r>
              <a:rPr dirty="0" sz="2400" b="0">
                <a:latin typeface="Arial"/>
                <a:cs typeface="Arial"/>
              </a:rPr>
              <a:t>will</a:t>
            </a:r>
            <a:r>
              <a:rPr dirty="0" sz="2400" spc="-40" b="0">
                <a:latin typeface="Arial"/>
                <a:cs typeface="Arial"/>
              </a:rPr>
              <a:t> </a:t>
            </a:r>
            <a:r>
              <a:rPr dirty="0" sz="2400" b="0">
                <a:latin typeface="Arial"/>
                <a:cs typeface="Arial"/>
              </a:rPr>
              <a:t>turn</a:t>
            </a:r>
            <a:r>
              <a:rPr dirty="0" sz="2400" spc="-65" b="0">
                <a:latin typeface="Arial"/>
                <a:cs typeface="Arial"/>
              </a:rPr>
              <a:t> </a:t>
            </a:r>
            <a:r>
              <a:rPr dirty="0" sz="2400" spc="-10" b="0">
                <a:latin typeface="Arial"/>
                <a:cs typeface="Arial"/>
              </a:rPr>
              <a:t>on/enable </a:t>
            </a:r>
            <a:r>
              <a:rPr dirty="0" sz="2400" b="0">
                <a:latin typeface="Arial"/>
                <a:cs typeface="Arial"/>
              </a:rPr>
              <a:t>the</a:t>
            </a:r>
            <a:r>
              <a:rPr dirty="0" sz="2400" spc="-70" b="0">
                <a:latin typeface="Arial"/>
                <a:cs typeface="Arial"/>
              </a:rPr>
              <a:t> </a:t>
            </a:r>
            <a:r>
              <a:rPr dirty="0" sz="2400" b="0">
                <a:latin typeface="Arial"/>
                <a:cs typeface="Arial"/>
              </a:rPr>
              <a:t>On</a:t>
            </a:r>
            <a:r>
              <a:rPr dirty="0" sz="2400" spc="-70" b="0">
                <a:latin typeface="Arial"/>
                <a:cs typeface="Arial"/>
              </a:rPr>
              <a:t> </a:t>
            </a:r>
            <a:r>
              <a:rPr dirty="0" sz="2400" b="0">
                <a:latin typeface="Arial"/>
                <a:cs typeface="Arial"/>
              </a:rPr>
              <a:t>Hold</a:t>
            </a:r>
            <a:r>
              <a:rPr dirty="0" sz="2400" spc="-35" b="0">
                <a:latin typeface="Arial"/>
                <a:cs typeface="Arial"/>
              </a:rPr>
              <a:t> </a:t>
            </a:r>
            <a:r>
              <a:rPr dirty="0" sz="2400" b="0">
                <a:latin typeface="Arial"/>
                <a:cs typeface="Arial"/>
              </a:rPr>
              <a:t>Shelf</a:t>
            </a:r>
            <a:r>
              <a:rPr dirty="0" sz="2400" spc="-50" b="0">
                <a:latin typeface="Arial"/>
                <a:cs typeface="Arial"/>
              </a:rPr>
              <a:t> </a:t>
            </a:r>
            <a:r>
              <a:rPr dirty="0" sz="2400" b="0">
                <a:latin typeface="Arial"/>
                <a:cs typeface="Arial"/>
              </a:rPr>
              <a:t>Reminder</a:t>
            </a:r>
            <a:r>
              <a:rPr dirty="0" sz="2400" spc="-30" b="0">
                <a:latin typeface="Arial"/>
                <a:cs typeface="Arial"/>
              </a:rPr>
              <a:t> </a:t>
            </a:r>
            <a:r>
              <a:rPr dirty="0" sz="2400" b="0">
                <a:latin typeface="Arial"/>
                <a:cs typeface="Arial"/>
              </a:rPr>
              <a:t>Letter</a:t>
            </a:r>
            <a:r>
              <a:rPr dirty="0" sz="2400" spc="-65" b="0">
                <a:latin typeface="Arial"/>
                <a:cs typeface="Arial"/>
              </a:rPr>
              <a:t> </a:t>
            </a:r>
            <a:r>
              <a:rPr dirty="0" sz="2400" b="0">
                <a:latin typeface="Arial"/>
                <a:cs typeface="Arial"/>
              </a:rPr>
              <a:t>and</a:t>
            </a:r>
            <a:r>
              <a:rPr dirty="0" sz="2400" spc="-50" b="0">
                <a:latin typeface="Arial"/>
                <a:cs typeface="Arial"/>
              </a:rPr>
              <a:t> </a:t>
            </a:r>
            <a:r>
              <a:rPr dirty="0" sz="2400" spc="-10" b="0">
                <a:latin typeface="Arial"/>
                <a:cs typeface="Arial"/>
              </a:rPr>
              <a:t>accompanying </a:t>
            </a:r>
            <a:r>
              <a:rPr dirty="0" sz="2400" b="0">
                <a:latin typeface="Arial"/>
                <a:cs typeface="Arial"/>
              </a:rPr>
              <a:t>fulfillment</a:t>
            </a:r>
            <a:r>
              <a:rPr dirty="0" sz="2400" spc="-40" b="0">
                <a:latin typeface="Arial"/>
                <a:cs typeface="Arial"/>
              </a:rPr>
              <a:t> </a:t>
            </a:r>
            <a:r>
              <a:rPr dirty="0" sz="2400" b="0">
                <a:latin typeface="Arial"/>
                <a:cs typeface="Arial"/>
              </a:rPr>
              <a:t>job</a:t>
            </a:r>
            <a:r>
              <a:rPr dirty="0" sz="2400" spc="-50" b="0">
                <a:latin typeface="Arial"/>
                <a:cs typeface="Arial"/>
              </a:rPr>
              <a:t> </a:t>
            </a:r>
            <a:r>
              <a:rPr dirty="0" sz="2400" b="0">
                <a:latin typeface="Arial"/>
                <a:cs typeface="Arial"/>
              </a:rPr>
              <a:t>for</a:t>
            </a:r>
            <a:r>
              <a:rPr dirty="0" sz="2400" spc="-60" b="0">
                <a:latin typeface="Arial"/>
                <a:cs typeface="Arial"/>
              </a:rPr>
              <a:t> </a:t>
            </a:r>
            <a:r>
              <a:rPr dirty="0" sz="2400" b="0">
                <a:latin typeface="Arial"/>
                <a:cs typeface="Arial"/>
              </a:rPr>
              <a:t>all</a:t>
            </a:r>
            <a:r>
              <a:rPr dirty="0" sz="2400" spc="-45" b="0">
                <a:latin typeface="Arial"/>
                <a:cs typeface="Arial"/>
              </a:rPr>
              <a:t> </a:t>
            </a:r>
            <a:r>
              <a:rPr dirty="0" sz="2400" spc="-10" b="0">
                <a:latin typeface="Arial"/>
                <a:cs typeface="Arial"/>
              </a:rPr>
              <a:t>I-</a:t>
            </a:r>
            <a:r>
              <a:rPr dirty="0" sz="2400" b="0">
                <a:latin typeface="Arial"/>
                <a:cs typeface="Arial"/>
              </a:rPr>
              <a:t>Share</a:t>
            </a:r>
            <a:r>
              <a:rPr dirty="0" sz="2400" spc="-65" b="0">
                <a:latin typeface="Arial"/>
                <a:cs typeface="Arial"/>
              </a:rPr>
              <a:t> </a:t>
            </a:r>
            <a:r>
              <a:rPr dirty="0" sz="2400" spc="-10" b="0">
                <a:latin typeface="Arial"/>
                <a:cs typeface="Arial"/>
              </a:rPr>
              <a:t>institutions.</a:t>
            </a:r>
            <a:endParaRPr sz="2400">
              <a:latin typeface="Arial"/>
              <a:cs typeface="Arial"/>
            </a:endParaRPr>
          </a:p>
        </p:txBody>
      </p:sp>
      <p:sp>
        <p:nvSpPr>
          <p:cNvPr id="4" name="object 4"/>
          <p:cNvSpPr txBox="1">
            <a:spLocks noGrp="1"/>
          </p:cNvSpPr>
          <p:nvPr>
            <p:ph type="body" idx="1"/>
          </p:nvPr>
        </p:nvSpPr>
        <p:spPr>
          <a:prstGeom prst="rect"/>
        </p:spPr>
        <p:txBody>
          <a:bodyPr wrap="square" lIns="0" tIns="12700" rIns="0" bIns="0" rtlCol="0" vert="horz">
            <a:spAutoFit/>
          </a:bodyPr>
          <a:lstStyle/>
          <a:p>
            <a:pPr marL="376555" marR="217804" indent="-342900">
              <a:lnSpc>
                <a:spcPct val="100000"/>
              </a:lnSpc>
              <a:spcBef>
                <a:spcPts val="100"/>
              </a:spcBef>
              <a:buChar char="•"/>
              <a:tabLst>
                <a:tab pos="377190" algn="l"/>
              </a:tabLst>
            </a:pPr>
            <a:r>
              <a:rPr dirty="0"/>
              <a:t>This</a:t>
            </a:r>
            <a:r>
              <a:rPr dirty="0" spc="-60"/>
              <a:t> </a:t>
            </a:r>
            <a:r>
              <a:rPr dirty="0"/>
              <a:t>email</a:t>
            </a:r>
            <a:r>
              <a:rPr dirty="0" spc="-45"/>
              <a:t> </a:t>
            </a:r>
            <a:r>
              <a:rPr dirty="0"/>
              <a:t>reminds</a:t>
            </a:r>
            <a:r>
              <a:rPr dirty="0" spc="-60"/>
              <a:t> </a:t>
            </a:r>
            <a:r>
              <a:rPr dirty="0"/>
              <a:t>the</a:t>
            </a:r>
            <a:r>
              <a:rPr dirty="0" spc="-60"/>
              <a:t> </a:t>
            </a:r>
            <a:r>
              <a:rPr dirty="0"/>
              <a:t>patron</a:t>
            </a:r>
            <a:r>
              <a:rPr dirty="0" spc="-65"/>
              <a:t> </a:t>
            </a:r>
            <a:r>
              <a:rPr dirty="0"/>
              <a:t>they</a:t>
            </a:r>
            <a:r>
              <a:rPr dirty="0" spc="-70"/>
              <a:t> </a:t>
            </a:r>
            <a:r>
              <a:rPr dirty="0"/>
              <a:t>have</a:t>
            </a:r>
            <a:r>
              <a:rPr dirty="0" spc="-55"/>
              <a:t> </a:t>
            </a:r>
            <a:r>
              <a:rPr dirty="0"/>
              <a:t>an</a:t>
            </a:r>
            <a:r>
              <a:rPr dirty="0" spc="-60"/>
              <a:t> </a:t>
            </a:r>
            <a:r>
              <a:rPr dirty="0"/>
              <a:t>item</a:t>
            </a:r>
            <a:r>
              <a:rPr dirty="0" spc="-70"/>
              <a:t> </a:t>
            </a:r>
            <a:r>
              <a:rPr dirty="0"/>
              <a:t>waiting</a:t>
            </a:r>
            <a:r>
              <a:rPr dirty="0" spc="-40"/>
              <a:t> </a:t>
            </a:r>
            <a:r>
              <a:rPr dirty="0" spc="-25"/>
              <a:t>on </a:t>
            </a:r>
            <a:r>
              <a:rPr dirty="0"/>
              <a:t>the</a:t>
            </a:r>
            <a:r>
              <a:rPr dirty="0" spc="-50"/>
              <a:t> </a:t>
            </a:r>
            <a:r>
              <a:rPr dirty="0"/>
              <a:t>hold</a:t>
            </a:r>
            <a:r>
              <a:rPr dirty="0" spc="-15"/>
              <a:t> </a:t>
            </a:r>
            <a:r>
              <a:rPr dirty="0"/>
              <a:t>shelf;</a:t>
            </a:r>
            <a:r>
              <a:rPr dirty="0" spc="-45"/>
              <a:t> </a:t>
            </a:r>
            <a:r>
              <a:rPr dirty="0"/>
              <a:t>sent</a:t>
            </a:r>
            <a:r>
              <a:rPr dirty="0" spc="-45"/>
              <a:t> </a:t>
            </a:r>
            <a:r>
              <a:rPr dirty="0"/>
              <a:t>5:00am</a:t>
            </a:r>
            <a:r>
              <a:rPr dirty="0" spc="-30"/>
              <a:t> </a:t>
            </a:r>
            <a:r>
              <a:rPr dirty="0"/>
              <a:t>on</a:t>
            </a:r>
            <a:r>
              <a:rPr dirty="0" spc="-40"/>
              <a:t> </a:t>
            </a:r>
            <a:r>
              <a:rPr dirty="0"/>
              <a:t>the</a:t>
            </a:r>
            <a:r>
              <a:rPr dirty="0" spc="-35"/>
              <a:t> </a:t>
            </a:r>
            <a:r>
              <a:rPr dirty="0"/>
              <a:t>8th</a:t>
            </a:r>
            <a:r>
              <a:rPr dirty="0" spc="-50"/>
              <a:t> </a:t>
            </a:r>
            <a:r>
              <a:rPr dirty="0"/>
              <a:t>day</a:t>
            </a:r>
            <a:r>
              <a:rPr dirty="0" spc="-35"/>
              <a:t> </a:t>
            </a:r>
            <a:r>
              <a:rPr dirty="0"/>
              <a:t>the</a:t>
            </a:r>
            <a:r>
              <a:rPr dirty="0" spc="-40"/>
              <a:t> </a:t>
            </a:r>
            <a:r>
              <a:rPr dirty="0"/>
              <a:t>item</a:t>
            </a:r>
            <a:r>
              <a:rPr dirty="0" spc="-40"/>
              <a:t> </a:t>
            </a:r>
            <a:r>
              <a:rPr dirty="0"/>
              <a:t>is</a:t>
            </a:r>
            <a:r>
              <a:rPr dirty="0" spc="-35"/>
              <a:t> </a:t>
            </a:r>
            <a:r>
              <a:rPr dirty="0" spc="-25"/>
              <a:t>on </a:t>
            </a:r>
            <a:r>
              <a:rPr dirty="0" spc="-10"/>
              <a:t>hold.</a:t>
            </a:r>
          </a:p>
          <a:p>
            <a:pPr marL="376555" marR="267970" indent="-342900">
              <a:lnSpc>
                <a:spcPct val="100000"/>
              </a:lnSpc>
              <a:spcBef>
                <a:spcPts val="575"/>
              </a:spcBef>
              <a:buChar char="•"/>
              <a:tabLst>
                <a:tab pos="377190" algn="l"/>
              </a:tabLst>
            </a:pPr>
            <a:r>
              <a:rPr dirty="0"/>
              <a:t>By</a:t>
            </a:r>
            <a:r>
              <a:rPr dirty="0" spc="-50"/>
              <a:t> </a:t>
            </a:r>
            <a:r>
              <a:rPr dirty="0"/>
              <a:t>end</a:t>
            </a:r>
            <a:r>
              <a:rPr dirty="0" spc="-55"/>
              <a:t> </a:t>
            </a:r>
            <a:r>
              <a:rPr dirty="0"/>
              <a:t>of</a:t>
            </a:r>
            <a:r>
              <a:rPr dirty="0" spc="-55"/>
              <a:t> </a:t>
            </a:r>
            <a:r>
              <a:rPr dirty="0"/>
              <a:t>day</a:t>
            </a:r>
            <a:r>
              <a:rPr dirty="0" spc="-50"/>
              <a:t> </a:t>
            </a:r>
            <a:r>
              <a:rPr dirty="0"/>
              <a:t>today:</a:t>
            </a:r>
            <a:r>
              <a:rPr dirty="0" spc="-60"/>
              <a:t> </a:t>
            </a:r>
            <a:r>
              <a:rPr dirty="0"/>
              <a:t>Change</a:t>
            </a:r>
            <a:r>
              <a:rPr dirty="0" spc="-30"/>
              <a:t> </a:t>
            </a:r>
            <a:r>
              <a:rPr dirty="0"/>
              <a:t>the</a:t>
            </a:r>
            <a:r>
              <a:rPr dirty="0" spc="-55"/>
              <a:t> </a:t>
            </a:r>
            <a:r>
              <a:rPr dirty="0" i="1">
                <a:latin typeface="Arial"/>
                <a:cs typeface="Arial"/>
              </a:rPr>
              <a:t>addressFrom</a:t>
            </a:r>
            <a:r>
              <a:rPr dirty="0" spc="-50" i="1">
                <a:latin typeface="Arial"/>
                <a:cs typeface="Arial"/>
              </a:rPr>
              <a:t> </a:t>
            </a:r>
            <a:r>
              <a:rPr dirty="0"/>
              <a:t>field</a:t>
            </a:r>
            <a:r>
              <a:rPr dirty="0" spc="-45"/>
              <a:t> </a:t>
            </a:r>
            <a:r>
              <a:rPr dirty="0"/>
              <a:t>in</a:t>
            </a:r>
            <a:r>
              <a:rPr dirty="0" spc="-45"/>
              <a:t> </a:t>
            </a:r>
            <a:r>
              <a:rPr dirty="0" spc="-25"/>
              <a:t>the </a:t>
            </a:r>
            <a:r>
              <a:rPr dirty="0" i="1">
                <a:latin typeface="Arial"/>
                <a:cs typeface="Arial"/>
              </a:rPr>
              <a:t>On</a:t>
            </a:r>
            <a:r>
              <a:rPr dirty="0" spc="-70" i="1">
                <a:latin typeface="Arial"/>
                <a:cs typeface="Arial"/>
              </a:rPr>
              <a:t> </a:t>
            </a:r>
            <a:r>
              <a:rPr dirty="0" i="1">
                <a:latin typeface="Arial"/>
                <a:cs typeface="Arial"/>
              </a:rPr>
              <a:t>Hold</a:t>
            </a:r>
            <a:r>
              <a:rPr dirty="0" spc="-35" i="1">
                <a:latin typeface="Arial"/>
                <a:cs typeface="Arial"/>
              </a:rPr>
              <a:t> </a:t>
            </a:r>
            <a:r>
              <a:rPr dirty="0" i="1">
                <a:latin typeface="Arial"/>
                <a:cs typeface="Arial"/>
              </a:rPr>
              <a:t>Shelf</a:t>
            </a:r>
            <a:r>
              <a:rPr dirty="0" spc="-45" i="1">
                <a:latin typeface="Arial"/>
                <a:cs typeface="Arial"/>
              </a:rPr>
              <a:t> </a:t>
            </a:r>
            <a:r>
              <a:rPr dirty="0" i="1">
                <a:latin typeface="Arial"/>
                <a:cs typeface="Arial"/>
              </a:rPr>
              <a:t>Reminder</a:t>
            </a:r>
            <a:r>
              <a:rPr dirty="0" spc="-10" i="1">
                <a:latin typeface="Arial"/>
                <a:cs typeface="Arial"/>
              </a:rPr>
              <a:t> </a:t>
            </a:r>
            <a:r>
              <a:rPr dirty="0"/>
              <a:t>letter</a:t>
            </a:r>
            <a:r>
              <a:rPr dirty="0" spc="-60"/>
              <a:t> </a:t>
            </a:r>
            <a:r>
              <a:rPr dirty="0"/>
              <a:t>to</a:t>
            </a:r>
            <a:r>
              <a:rPr dirty="0" spc="-65"/>
              <a:t> </a:t>
            </a:r>
            <a:r>
              <a:rPr dirty="0"/>
              <a:t>be</a:t>
            </a:r>
            <a:r>
              <a:rPr dirty="0" spc="-60"/>
              <a:t> </a:t>
            </a:r>
            <a:r>
              <a:rPr dirty="0"/>
              <a:t>the</a:t>
            </a:r>
            <a:r>
              <a:rPr dirty="0" spc="-65"/>
              <a:t> </a:t>
            </a:r>
            <a:r>
              <a:rPr dirty="0"/>
              <a:t>email</a:t>
            </a:r>
            <a:r>
              <a:rPr dirty="0" spc="-40"/>
              <a:t> </a:t>
            </a:r>
            <a:r>
              <a:rPr dirty="0"/>
              <a:t>address</a:t>
            </a:r>
            <a:r>
              <a:rPr dirty="0" spc="-50"/>
              <a:t> </a:t>
            </a:r>
            <a:r>
              <a:rPr dirty="0" spc="-20"/>
              <a:t>that </a:t>
            </a:r>
            <a:r>
              <a:rPr dirty="0"/>
              <a:t>Alma</a:t>
            </a:r>
            <a:r>
              <a:rPr dirty="0" spc="-65"/>
              <a:t> </a:t>
            </a:r>
            <a:r>
              <a:rPr dirty="0"/>
              <a:t>should</a:t>
            </a:r>
            <a:r>
              <a:rPr dirty="0" spc="-40"/>
              <a:t> </a:t>
            </a:r>
            <a:r>
              <a:rPr dirty="0"/>
              <a:t>use</a:t>
            </a:r>
            <a:r>
              <a:rPr dirty="0" spc="-65"/>
              <a:t> </a:t>
            </a:r>
            <a:r>
              <a:rPr dirty="0"/>
              <a:t>as</a:t>
            </a:r>
            <a:r>
              <a:rPr dirty="0" spc="-55"/>
              <a:t> </a:t>
            </a:r>
            <a:r>
              <a:rPr dirty="0"/>
              <a:t>the</a:t>
            </a:r>
            <a:r>
              <a:rPr dirty="0" spc="-70"/>
              <a:t> </a:t>
            </a:r>
            <a:r>
              <a:rPr dirty="0"/>
              <a:t>email’s</a:t>
            </a:r>
            <a:r>
              <a:rPr dirty="0" spc="-30"/>
              <a:t> </a:t>
            </a:r>
            <a:r>
              <a:rPr dirty="0" spc="-10"/>
              <a:t>sender.</a:t>
            </a:r>
          </a:p>
          <a:p>
            <a:pPr marL="376555" indent="-342265">
              <a:lnSpc>
                <a:spcPct val="100000"/>
              </a:lnSpc>
              <a:spcBef>
                <a:spcPts val="575"/>
              </a:spcBef>
              <a:buChar char="•"/>
              <a:tabLst>
                <a:tab pos="377190" algn="l"/>
              </a:tabLst>
            </a:pPr>
            <a:r>
              <a:rPr dirty="0"/>
              <a:t>Email</a:t>
            </a:r>
            <a:r>
              <a:rPr dirty="0" spc="-50"/>
              <a:t> </a:t>
            </a:r>
            <a:r>
              <a:rPr dirty="0"/>
              <a:t>sent</a:t>
            </a:r>
            <a:r>
              <a:rPr dirty="0" spc="-50"/>
              <a:t> </a:t>
            </a:r>
            <a:r>
              <a:rPr dirty="0"/>
              <a:t>to</a:t>
            </a:r>
            <a:r>
              <a:rPr dirty="0" spc="-75"/>
              <a:t> </a:t>
            </a:r>
            <a:r>
              <a:rPr dirty="0" spc="-10"/>
              <a:t>I-</a:t>
            </a:r>
            <a:r>
              <a:rPr dirty="0"/>
              <a:t>Share</a:t>
            </a:r>
            <a:r>
              <a:rPr dirty="0" spc="-60"/>
              <a:t> </a:t>
            </a:r>
            <a:r>
              <a:rPr dirty="0"/>
              <a:t>Liaisons</a:t>
            </a:r>
            <a:r>
              <a:rPr dirty="0" spc="-20"/>
              <a:t> </a:t>
            </a:r>
            <a:r>
              <a:rPr dirty="0"/>
              <a:t>on</a:t>
            </a:r>
            <a:r>
              <a:rPr dirty="0" spc="-100"/>
              <a:t> </a:t>
            </a:r>
            <a:r>
              <a:rPr dirty="0"/>
              <a:t>Thursday</a:t>
            </a:r>
            <a:r>
              <a:rPr dirty="0" spc="-45"/>
              <a:t> </a:t>
            </a:r>
            <a:r>
              <a:rPr dirty="0"/>
              <a:t>2/18</a:t>
            </a:r>
            <a:r>
              <a:rPr dirty="0" spc="-65"/>
              <a:t> </a:t>
            </a:r>
            <a:r>
              <a:rPr dirty="0"/>
              <a:t>with</a:t>
            </a:r>
            <a:r>
              <a:rPr dirty="0" spc="-50"/>
              <a:t> </a:t>
            </a:r>
            <a:r>
              <a:rPr dirty="0" spc="-10"/>
              <a:t>details.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6033135"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UPCOMING</a:t>
            </a:r>
            <a:r>
              <a:rPr dirty="0" sz="1600" spc="-105">
                <a:solidFill>
                  <a:srgbClr val="FFFFFF"/>
                </a:solidFill>
                <a:latin typeface="Arial"/>
                <a:cs typeface="Arial"/>
              </a:rPr>
              <a:t> </a:t>
            </a:r>
            <a:r>
              <a:rPr dirty="0" sz="1600" spc="-10">
                <a:solidFill>
                  <a:srgbClr val="FFFFFF"/>
                </a:solidFill>
                <a:latin typeface="Arial"/>
                <a:cs typeface="Arial"/>
              </a:rPr>
              <a:t>ALMA</a:t>
            </a:r>
            <a:r>
              <a:rPr dirty="0" sz="1600" spc="-165">
                <a:solidFill>
                  <a:srgbClr val="FFFFFF"/>
                </a:solidFill>
                <a:latin typeface="Arial"/>
                <a:cs typeface="Arial"/>
              </a:rPr>
              <a:t> </a:t>
            </a:r>
            <a:r>
              <a:rPr dirty="0" sz="1600">
                <a:solidFill>
                  <a:srgbClr val="FFFFFF"/>
                </a:solidFill>
                <a:latin typeface="Arial"/>
                <a:cs typeface="Arial"/>
              </a:rPr>
              <a:t>AND</a:t>
            </a:r>
            <a:r>
              <a:rPr dirty="0" sz="1600" spc="-40">
                <a:solidFill>
                  <a:srgbClr val="FFFFFF"/>
                </a:solidFill>
                <a:latin typeface="Arial"/>
                <a:cs typeface="Arial"/>
              </a:rPr>
              <a:t> </a:t>
            </a:r>
            <a:r>
              <a:rPr dirty="0" sz="1600">
                <a:solidFill>
                  <a:srgbClr val="FFFFFF"/>
                </a:solidFill>
                <a:latin typeface="Arial"/>
                <a:cs typeface="Arial"/>
              </a:rPr>
              <a:t>PRIMO</a:t>
            </a:r>
            <a:r>
              <a:rPr dirty="0" sz="1600" spc="-10">
                <a:solidFill>
                  <a:srgbClr val="FFFFFF"/>
                </a:solidFill>
                <a:latin typeface="Arial"/>
                <a:cs typeface="Arial"/>
              </a:rPr>
              <a:t> </a:t>
            </a:r>
            <a:r>
              <a:rPr dirty="0" sz="1600">
                <a:solidFill>
                  <a:srgbClr val="FFFFFF"/>
                </a:solidFill>
                <a:latin typeface="Arial"/>
                <a:cs typeface="Arial"/>
              </a:rPr>
              <a:t>VE</a:t>
            </a:r>
            <a:r>
              <a:rPr dirty="0" sz="1600" spc="-25">
                <a:solidFill>
                  <a:srgbClr val="FFFFFF"/>
                </a:solidFill>
                <a:latin typeface="Arial"/>
                <a:cs typeface="Arial"/>
              </a:rPr>
              <a:t> </a:t>
            </a:r>
            <a:r>
              <a:rPr dirty="0" sz="1600">
                <a:solidFill>
                  <a:srgbClr val="FFFFFF"/>
                </a:solidFill>
                <a:latin typeface="Arial"/>
                <a:cs typeface="Arial"/>
              </a:rPr>
              <a:t>EVENTS-</a:t>
            </a:r>
            <a:r>
              <a:rPr dirty="0" sz="1600" spc="-25">
                <a:solidFill>
                  <a:srgbClr val="FFFFFF"/>
                </a:solidFill>
                <a:latin typeface="Arial"/>
                <a:cs typeface="Arial"/>
              </a:rPr>
              <a:t> </a:t>
            </a:r>
            <a:r>
              <a:rPr dirty="0" sz="1600">
                <a:solidFill>
                  <a:srgbClr val="FFFFFF"/>
                </a:solidFill>
                <a:latin typeface="Arial"/>
                <a:cs typeface="Arial"/>
              </a:rPr>
              <a:t>ONGOING</a:t>
            </a:r>
            <a:r>
              <a:rPr dirty="0" sz="1600" spc="25">
                <a:solidFill>
                  <a:srgbClr val="FFFFFF"/>
                </a:solidFill>
                <a:latin typeface="Arial"/>
                <a:cs typeface="Arial"/>
              </a:rPr>
              <a:t> </a:t>
            </a:r>
            <a:r>
              <a:rPr dirty="0" sz="1600" spc="-10">
                <a:solidFill>
                  <a:srgbClr val="FFFFFF"/>
                </a:solidFill>
                <a:latin typeface="Arial"/>
                <a:cs typeface="Arial"/>
              </a:rPr>
              <a:t>SERIES</a:t>
            </a:r>
            <a:endParaRPr sz="1600">
              <a:latin typeface="Arial"/>
              <a:cs typeface="Arial"/>
            </a:endParaRPr>
          </a:p>
        </p:txBody>
      </p:sp>
      <p:sp>
        <p:nvSpPr>
          <p:cNvPr id="3" name="object 3" descr="$PPTXTitle"/>
          <p:cNvSpPr txBox="1">
            <a:spLocks noGrp="1"/>
          </p:cNvSpPr>
          <p:nvPr>
            <p:ph type="title"/>
          </p:nvPr>
        </p:nvSpPr>
        <p:spPr>
          <a:xfrm>
            <a:off x="2792013" y="533411"/>
            <a:ext cx="3666490" cy="391160"/>
          </a:xfrm>
          <a:prstGeom prst="rect"/>
        </p:spPr>
        <p:txBody>
          <a:bodyPr wrap="square" lIns="0" tIns="12700" rIns="0" bIns="0" rtlCol="0" vert="horz">
            <a:spAutoFit/>
          </a:bodyPr>
          <a:lstStyle/>
          <a:p>
            <a:pPr marL="12700">
              <a:lnSpc>
                <a:spcPct val="100000"/>
              </a:lnSpc>
              <a:spcBef>
                <a:spcPts val="100"/>
              </a:spcBef>
            </a:pPr>
            <a:r>
              <a:rPr dirty="0" sz="2400" spc="-20"/>
              <a:t>Technical</a:t>
            </a:r>
            <a:r>
              <a:rPr dirty="0" sz="2400" spc="-55"/>
              <a:t> </a:t>
            </a:r>
            <a:r>
              <a:rPr dirty="0" sz="2400"/>
              <a:t>Services</a:t>
            </a:r>
            <a:r>
              <a:rPr dirty="0" sz="2400" spc="-35"/>
              <a:t> </a:t>
            </a:r>
            <a:r>
              <a:rPr dirty="0" sz="2400"/>
              <a:t>Q</a:t>
            </a:r>
            <a:r>
              <a:rPr dirty="0" sz="2400" spc="-50"/>
              <a:t> </a:t>
            </a:r>
            <a:r>
              <a:rPr dirty="0" sz="2400"/>
              <a:t>&amp;</a:t>
            </a:r>
            <a:r>
              <a:rPr dirty="0" sz="2400" spc="-140"/>
              <a:t> </a:t>
            </a:r>
            <a:r>
              <a:rPr dirty="0" sz="2400" spc="-50"/>
              <a:t>A</a:t>
            </a:r>
            <a:endParaRPr sz="2400"/>
          </a:p>
        </p:txBody>
      </p:sp>
      <p:sp>
        <p:nvSpPr>
          <p:cNvPr id="4" name="object 4"/>
          <p:cNvSpPr/>
          <p:nvPr/>
        </p:nvSpPr>
        <p:spPr>
          <a:xfrm>
            <a:off x="3124761" y="3136906"/>
            <a:ext cx="5120640" cy="10795"/>
          </a:xfrm>
          <a:custGeom>
            <a:avLst/>
            <a:gdLst/>
            <a:ahLst/>
            <a:cxnLst/>
            <a:rect l="l" t="t" r="r" b="b"/>
            <a:pathLst>
              <a:path w="5120640" h="10794">
                <a:moveTo>
                  <a:pt x="5120640" y="0"/>
                </a:moveTo>
                <a:lnTo>
                  <a:pt x="3413747" y="0"/>
                </a:lnTo>
                <a:lnTo>
                  <a:pt x="0" y="0"/>
                </a:lnTo>
                <a:lnTo>
                  <a:pt x="0" y="10680"/>
                </a:lnTo>
                <a:lnTo>
                  <a:pt x="5120640" y="10680"/>
                </a:lnTo>
                <a:lnTo>
                  <a:pt x="5120640" y="0"/>
                </a:lnTo>
                <a:close/>
              </a:path>
            </a:pathLst>
          </a:custGeom>
          <a:solidFill>
            <a:srgbClr val="0895A9"/>
          </a:solidFill>
        </p:spPr>
        <p:txBody>
          <a:bodyPr wrap="square" lIns="0" tIns="0" rIns="0" bIns="0" rtlCol="0"/>
          <a:lstStyle/>
          <a:p/>
        </p:txBody>
      </p:sp>
      <p:sp>
        <p:nvSpPr>
          <p:cNvPr id="5" name="object 5"/>
          <p:cNvSpPr/>
          <p:nvPr/>
        </p:nvSpPr>
        <p:spPr>
          <a:xfrm>
            <a:off x="3124761" y="3709937"/>
            <a:ext cx="5120640" cy="10795"/>
          </a:xfrm>
          <a:custGeom>
            <a:avLst/>
            <a:gdLst/>
            <a:ahLst/>
            <a:cxnLst/>
            <a:rect l="l" t="t" r="r" b="b"/>
            <a:pathLst>
              <a:path w="5120640" h="10795">
                <a:moveTo>
                  <a:pt x="5120640" y="0"/>
                </a:moveTo>
                <a:lnTo>
                  <a:pt x="3413747" y="0"/>
                </a:lnTo>
                <a:lnTo>
                  <a:pt x="0" y="0"/>
                </a:lnTo>
                <a:lnTo>
                  <a:pt x="0" y="10668"/>
                </a:lnTo>
                <a:lnTo>
                  <a:pt x="5120640" y="10668"/>
                </a:lnTo>
                <a:lnTo>
                  <a:pt x="5120640" y="0"/>
                </a:lnTo>
                <a:close/>
              </a:path>
            </a:pathLst>
          </a:custGeom>
          <a:solidFill>
            <a:srgbClr val="0895A9"/>
          </a:solidFill>
        </p:spPr>
        <p:txBody>
          <a:bodyPr wrap="square" lIns="0" tIns="0" rIns="0" bIns="0" rtlCol="0"/>
          <a:lstStyle/>
          <a:p/>
        </p:txBody>
      </p:sp>
      <p:sp>
        <p:nvSpPr>
          <p:cNvPr id="6" name="object 6"/>
          <p:cNvSpPr/>
          <p:nvPr/>
        </p:nvSpPr>
        <p:spPr>
          <a:xfrm>
            <a:off x="3124761" y="4039122"/>
            <a:ext cx="5120640" cy="10795"/>
          </a:xfrm>
          <a:custGeom>
            <a:avLst/>
            <a:gdLst/>
            <a:ahLst/>
            <a:cxnLst/>
            <a:rect l="l" t="t" r="r" b="b"/>
            <a:pathLst>
              <a:path w="5120640" h="10795">
                <a:moveTo>
                  <a:pt x="5120640" y="0"/>
                </a:moveTo>
                <a:lnTo>
                  <a:pt x="3413747" y="0"/>
                </a:lnTo>
                <a:lnTo>
                  <a:pt x="0" y="0"/>
                </a:lnTo>
                <a:lnTo>
                  <a:pt x="0" y="10667"/>
                </a:lnTo>
                <a:lnTo>
                  <a:pt x="5120640" y="10667"/>
                </a:lnTo>
                <a:lnTo>
                  <a:pt x="5120640" y="0"/>
                </a:lnTo>
                <a:close/>
              </a:path>
            </a:pathLst>
          </a:custGeom>
          <a:solidFill>
            <a:srgbClr val="0895A9"/>
          </a:solidFill>
        </p:spPr>
        <p:txBody>
          <a:bodyPr wrap="square" lIns="0" tIns="0" rIns="0" bIns="0" rtlCol="0"/>
          <a:lstStyle/>
          <a:p/>
        </p:txBody>
      </p:sp>
      <p:sp>
        <p:nvSpPr>
          <p:cNvPr id="7" name="object 7"/>
          <p:cNvSpPr/>
          <p:nvPr/>
        </p:nvSpPr>
        <p:spPr>
          <a:xfrm>
            <a:off x="3124761" y="4368305"/>
            <a:ext cx="5120640" cy="10795"/>
          </a:xfrm>
          <a:custGeom>
            <a:avLst/>
            <a:gdLst/>
            <a:ahLst/>
            <a:cxnLst/>
            <a:rect l="l" t="t" r="r" b="b"/>
            <a:pathLst>
              <a:path w="5120640" h="10795">
                <a:moveTo>
                  <a:pt x="5120640" y="0"/>
                </a:moveTo>
                <a:lnTo>
                  <a:pt x="3413747" y="0"/>
                </a:lnTo>
                <a:lnTo>
                  <a:pt x="0" y="0"/>
                </a:lnTo>
                <a:lnTo>
                  <a:pt x="0" y="10668"/>
                </a:lnTo>
                <a:lnTo>
                  <a:pt x="5120640" y="10668"/>
                </a:lnTo>
                <a:lnTo>
                  <a:pt x="5120640" y="0"/>
                </a:lnTo>
                <a:close/>
              </a:path>
            </a:pathLst>
          </a:custGeom>
          <a:solidFill>
            <a:srgbClr val="0895A9"/>
          </a:solidFill>
        </p:spPr>
        <p:txBody>
          <a:bodyPr wrap="square" lIns="0" tIns="0" rIns="0" bIns="0" rtlCol="0"/>
          <a:lstStyle/>
          <a:p/>
        </p:txBody>
      </p:sp>
      <p:sp>
        <p:nvSpPr>
          <p:cNvPr id="8" name="object 8"/>
          <p:cNvSpPr/>
          <p:nvPr/>
        </p:nvSpPr>
        <p:spPr>
          <a:xfrm>
            <a:off x="3124761" y="4697490"/>
            <a:ext cx="5120640" cy="10795"/>
          </a:xfrm>
          <a:custGeom>
            <a:avLst/>
            <a:gdLst/>
            <a:ahLst/>
            <a:cxnLst/>
            <a:rect l="l" t="t" r="r" b="b"/>
            <a:pathLst>
              <a:path w="5120640" h="10795">
                <a:moveTo>
                  <a:pt x="5120640" y="0"/>
                </a:moveTo>
                <a:lnTo>
                  <a:pt x="3413747" y="0"/>
                </a:lnTo>
                <a:lnTo>
                  <a:pt x="0" y="0"/>
                </a:lnTo>
                <a:lnTo>
                  <a:pt x="0" y="10668"/>
                </a:lnTo>
                <a:lnTo>
                  <a:pt x="5120640" y="10668"/>
                </a:lnTo>
                <a:lnTo>
                  <a:pt x="5120640" y="0"/>
                </a:lnTo>
                <a:close/>
              </a:path>
            </a:pathLst>
          </a:custGeom>
          <a:solidFill>
            <a:srgbClr val="0895A9"/>
          </a:solidFill>
        </p:spPr>
        <p:txBody>
          <a:bodyPr wrap="square" lIns="0" tIns="0" rIns="0" bIns="0" rtlCol="0"/>
          <a:lstStyle/>
          <a:p/>
        </p:txBody>
      </p:sp>
      <p:sp>
        <p:nvSpPr>
          <p:cNvPr id="9" name="object 9"/>
          <p:cNvSpPr/>
          <p:nvPr/>
        </p:nvSpPr>
        <p:spPr>
          <a:xfrm>
            <a:off x="3124761" y="4971810"/>
            <a:ext cx="5120640" cy="10795"/>
          </a:xfrm>
          <a:custGeom>
            <a:avLst/>
            <a:gdLst/>
            <a:ahLst/>
            <a:cxnLst/>
            <a:rect l="l" t="t" r="r" b="b"/>
            <a:pathLst>
              <a:path w="5120640" h="10795">
                <a:moveTo>
                  <a:pt x="5120640" y="0"/>
                </a:moveTo>
                <a:lnTo>
                  <a:pt x="3413747" y="0"/>
                </a:lnTo>
                <a:lnTo>
                  <a:pt x="0" y="0"/>
                </a:lnTo>
                <a:lnTo>
                  <a:pt x="0" y="10668"/>
                </a:lnTo>
                <a:lnTo>
                  <a:pt x="5120640" y="10668"/>
                </a:lnTo>
                <a:lnTo>
                  <a:pt x="5120640" y="0"/>
                </a:lnTo>
                <a:close/>
              </a:path>
            </a:pathLst>
          </a:custGeom>
          <a:solidFill>
            <a:srgbClr val="0895A9"/>
          </a:solidFill>
        </p:spPr>
        <p:txBody>
          <a:bodyPr wrap="square" lIns="0" tIns="0" rIns="0" bIns="0" rtlCol="0"/>
          <a:lstStyle/>
          <a:p/>
        </p:txBody>
      </p:sp>
      <p:sp>
        <p:nvSpPr>
          <p:cNvPr id="10" name="object 10"/>
          <p:cNvSpPr txBox="1"/>
          <p:nvPr/>
        </p:nvSpPr>
        <p:spPr>
          <a:xfrm>
            <a:off x="362757" y="1325891"/>
            <a:ext cx="8371205" cy="4951730"/>
          </a:xfrm>
          <a:prstGeom prst="rect">
            <a:avLst/>
          </a:prstGeom>
        </p:spPr>
        <p:txBody>
          <a:bodyPr wrap="square" lIns="0" tIns="13335" rIns="0" bIns="0" rtlCol="0" vert="horz">
            <a:spAutoFit/>
          </a:bodyPr>
          <a:lstStyle/>
          <a:p>
            <a:pPr algn="just" marL="12700" marR="5080">
              <a:lnSpc>
                <a:spcPct val="100000"/>
              </a:lnSpc>
              <a:spcBef>
                <a:spcPts val="105"/>
              </a:spcBef>
            </a:pPr>
            <a:r>
              <a:rPr dirty="0" sz="2000">
                <a:solidFill>
                  <a:srgbClr val="582C5F"/>
                </a:solidFill>
                <a:latin typeface="Arial"/>
                <a:cs typeface="Arial"/>
              </a:rPr>
              <a:t>Gather</a:t>
            </a:r>
            <a:r>
              <a:rPr dirty="0" sz="2000" spc="-55">
                <a:solidFill>
                  <a:srgbClr val="582C5F"/>
                </a:solidFill>
                <a:latin typeface="Arial"/>
                <a:cs typeface="Arial"/>
              </a:rPr>
              <a:t> </a:t>
            </a:r>
            <a:r>
              <a:rPr dirty="0" sz="2000">
                <a:solidFill>
                  <a:srgbClr val="582C5F"/>
                </a:solidFill>
                <a:latin typeface="Arial"/>
                <a:cs typeface="Arial"/>
              </a:rPr>
              <a:t>with</a:t>
            </a:r>
            <a:r>
              <a:rPr dirty="0" sz="2000" spc="-30">
                <a:solidFill>
                  <a:srgbClr val="582C5F"/>
                </a:solidFill>
                <a:latin typeface="Arial"/>
                <a:cs typeface="Arial"/>
              </a:rPr>
              <a:t> </a:t>
            </a:r>
            <a:r>
              <a:rPr dirty="0" sz="2000">
                <a:solidFill>
                  <a:srgbClr val="582C5F"/>
                </a:solidFill>
                <a:latin typeface="Arial"/>
                <a:cs typeface="Arial"/>
              </a:rPr>
              <a:t>CARLI</a:t>
            </a:r>
            <a:r>
              <a:rPr dirty="0" sz="2000" spc="-45">
                <a:solidFill>
                  <a:srgbClr val="582C5F"/>
                </a:solidFill>
                <a:latin typeface="Arial"/>
                <a:cs typeface="Arial"/>
              </a:rPr>
              <a:t> </a:t>
            </a:r>
            <a:r>
              <a:rPr dirty="0" sz="2000">
                <a:solidFill>
                  <a:srgbClr val="582C5F"/>
                </a:solidFill>
                <a:latin typeface="Arial"/>
                <a:cs typeface="Arial"/>
              </a:rPr>
              <a:t>staff</a:t>
            </a:r>
            <a:r>
              <a:rPr dirty="0" sz="2000" spc="-45">
                <a:solidFill>
                  <a:srgbClr val="582C5F"/>
                </a:solidFill>
                <a:latin typeface="Arial"/>
                <a:cs typeface="Arial"/>
              </a:rPr>
              <a:t> </a:t>
            </a:r>
            <a:r>
              <a:rPr dirty="0" sz="2000">
                <a:solidFill>
                  <a:srgbClr val="582C5F"/>
                </a:solidFill>
                <a:latin typeface="Arial"/>
                <a:cs typeface="Arial"/>
              </a:rPr>
              <a:t>and</a:t>
            </a:r>
            <a:r>
              <a:rPr dirty="0" sz="2000" spc="-35">
                <a:solidFill>
                  <a:srgbClr val="582C5F"/>
                </a:solidFill>
                <a:latin typeface="Arial"/>
                <a:cs typeface="Arial"/>
              </a:rPr>
              <a:t> </a:t>
            </a:r>
            <a:r>
              <a:rPr dirty="0" sz="2000">
                <a:solidFill>
                  <a:srgbClr val="582C5F"/>
                </a:solidFill>
                <a:latin typeface="Arial"/>
                <a:cs typeface="Arial"/>
              </a:rPr>
              <a:t>your</a:t>
            </a:r>
            <a:r>
              <a:rPr dirty="0" sz="2000" spc="-35">
                <a:solidFill>
                  <a:srgbClr val="582C5F"/>
                </a:solidFill>
                <a:latin typeface="Arial"/>
                <a:cs typeface="Arial"/>
              </a:rPr>
              <a:t> </a:t>
            </a:r>
            <a:r>
              <a:rPr dirty="0" sz="2000">
                <a:solidFill>
                  <a:srgbClr val="582C5F"/>
                </a:solidFill>
                <a:latin typeface="Arial"/>
                <a:cs typeface="Arial"/>
              </a:rPr>
              <a:t>technical</a:t>
            </a:r>
            <a:r>
              <a:rPr dirty="0" sz="2000" spc="-50">
                <a:solidFill>
                  <a:srgbClr val="582C5F"/>
                </a:solidFill>
                <a:latin typeface="Arial"/>
                <a:cs typeface="Arial"/>
              </a:rPr>
              <a:t> </a:t>
            </a:r>
            <a:r>
              <a:rPr dirty="0" sz="2000">
                <a:solidFill>
                  <a:srgbClr val="582C5F"/>
                </a:solidFill>
                <a:latin typeface="Arial"/>
                <a:cs typeface="Arial"/>
              </a:rPr>
              <a:t>services</a:t>
            </a:r>
            <a:r>
              <a:rPr dirty="0" sz="2000" spc="-55">
                <a:solidFill>
                  <a:srgbClr val="582C5F"/>
                </a:solidFill>
                <a:latin typeface="Arial"/>
                <a:cs typeface="Arial"/>
              </a:rPr>
              <a:t> </a:t>
            </a:r>
            <a:r>
              <a:rPr dirty="0" sz="2000">
                <a:solidFill>
                  <a:srgbClr val="582C5F"/>
                </a:solidFill>
                <a:latin typeface="Arial"/>
                <a:cs typeface="Arial"/>
              </a:rPr>
              <a:t>colleagues</a:t>
            </a:r>
            <a:r>
              <a:rPr dirty="0" sz="2000" spc="-45">
                <a:solidFill>
                  <a:srgbClr val="582C5F"/>
                </a:solidFill>
                <a:latin typeface="Arial"/>
                <a:cs typeface="Arial"/>
              </a:rPr>
              <a:t> </a:t>
            </a:r>
            <a:r>
              <a:rPr dirty="0" sz="2000">
                <a:solidFill>
                  <a:srgbClr val="582C5F"/>
                </a:solidFill>
                <a:latin typeface="Arial"/>
                <a:cs typeface="Arial"/>
              </a:rPr>
              <a:t>to</a:t>
            </a:r>
            <a:r>
              <a:rPr dirty="0" sz="2000" spc="-35">
                <a:solidFill>
                  <a:srgbClr val="582C5F"/>
                </a:solidFill>
                <a:latin typeface="Arial"/>
                <a:cs typeface="Arial"/>
              </a:rPr>
              <a:t> </a:t>
            </a:r>
            <a:r>
              <a:rPr dirty="0" sz="2000" spc="-10">
                <a:solidFill>
                  <a:srgbClr val="582C5F"/>
                </a:solidFill>
                <a:latin typeface="Arial"/>
                <a:cs typeface="Arial"/>
              </a:rPr>
              <a:t>discuss </a:t>
            </a:r>
            <a:r>
              <a:rPr dirty="0" sz="2000">
                <a:solidFill>
                  <a:srgbClr val="582C5F"/>
                </a:solidFill>
                <a:latin typeface="Arial"/>
                <a:cs typeface="Arial"/>
              </a:rPr>
              <a:t>Alma</a:t>
            </a:r>
            <a:r>
              <a:rPr dirty="0" sz="2000" spc="-35">
                <a:solidFill>
                  <a:srgbClr val="582C5F"/>
                </a:solidFill>
                <a:latin typeface="Arial"/>
                <a:cs typeface="Arial"/>
              </a:rPr>
              <a:t> </a:t>
            </a:r>
            <a:r>
              <a:rPr dirty="0" sz="2000">
                <a:solidFill>
                  <a:srgbClr val="582C5F"/>
                </a:solidFill>
                <a:latin typeface="Arial"/>
                <a:cs typeface="Arial"/>
              </a:rPr>
              <a:t>technical</a:t>
            </a:r>
            <a:r>
              <a:rPr dirty="0" sz="2000" spc="-55">
                <a:solidFill>
                  <a:srgbClr val="582C5F"/>
                </a:solidFill>
                <a:latin typeface="Arial"/>
                <a:cs typeface="Arial"/>
              </a:rPr>
              <a:t> </a:t>
            </a:r>
            <a:r>
              <a:rPr dirty="0" sz="2000">
                <a:solidFill>
                  <a:srgbClr val="582C5F"/>
                </a:solidFill>
                <a:latin typeface="Arial"/>
                <a:cs typeface="Arial"/>
              </a:rPr>
              <a:t>services</a:t>
            </a:r>
            <a:r>
              <a:rPr dirty="0" sz="2000" spc="-50">
                <a:solidFill>
                  <a:srgbClr val="582C5F"/>
                </a:solidFill>
                <a:latin typeface="Arial"/>
                <a:cs typeface="Arial"/>
              </a:rPr>
              <a:t> </a:t>
            </a:r>
            <a:r>
              <a:rPr dirty="0" sz="2000">
                <a:solidFill>
                  <a:srgbClr val="582C5F"/>
                </a:solidFill>
                <a:latin typeface="Arial"/>
                <a:cs typeface="Arial"/>
              </a:rPr>
              <a:t>topics,</a:t>
            </a:r>
            <a:r>
              <a:rPr dirty="0" sz="2000" spc="-60">
                <a:solidFill>
                  <a:srgbClr val="582C5F"/>
                </a:solidFill>
                <a:latin typeface="Arial"/>
                <a:cs typeface="Arial"/>
              </a:rPr>
              <a:t> </a:t>
            </a:r>
            <a:r>
              <a:rPr dirty="0" sz="2000">
                <a:solidFill>
                  <a:srgbClr val="582C5F"/>
                </a:solidFill>
                <a:latin typeface="Arial"/>
                <a:cs typeface="Arial"/>
              </a:rPr>
              <a:t>from</a:t>
            </a:r>
            <a:r>
              <a:rPr dirty="0" sz="2000" spc="-55">
                <a:solidFill>
                  <a:srgbClr val="582C5F"/>
                </a:solidFill>
                <a:latin typeface="Arial"/>
                <a:cs typeface="Arial"/>
              </a:rPr>
              <a:t> </a:t>
            </a:r>
            <a:r>
              <a:rPr dirty="0" sz="2000">
                <a:solidFill>
                  <a:srgbClr val="582C5F"/>
                </a:solidFill>
                <a:latin typeface="Arial"/>
                <a:cs typeface="Arial"/>
              </a:rPr>
              <a:t>acquisitions</a:t>
            </a:r>
            <a:r>
              <a:rPr dirty="0" sz="2000" spc="-60">
                <a:solidFill>
                  <a:srgbClr val="582C5F"/>
                </a:solidFill>
                <a:latin typeface="Arial"/>
                <a:cs typeface="Arial"/>
              </a:rPr>
              <a:t> </a:t>
            </a:r>
            <a:r>
              <a:rPr dirty="0" sz="2000">
                <a:solidFill>
                  <a:srgbClr val="582C5F"/>
                </a:solidFill>
                <a:latin typeface="Arial"/>
                <a:cs typeface="Arial"/>
              </a:rPr>
              <a:t>and</a:t>
            </a:r>
            <a:r>
              <a:rPr dirty="0" sz="2000" spc="-40">
                <a:solidFill>
                  <a:srgbClr val="582C5F"/>
                </a:solidFill>
                <a:latin typeface="Arial"/>
                <a:cs typeface="Arial"/>
              </a:rPr>
              <a:t> </a:t>
            </a:r>
            <a:r>
              <a:rPr dirty="0" sz="2000">
                <a:solidFill>
                  <a:srgbClr val="582C5F"/>
                </a:solidFill>
                <a:latin typeface="Arial"/>
                <a:cs typeface="Arial"/>
              </a:rPr>
              <a:t>cataloging</a:t>
            </a:r>
            <a:r>
              <a:rPr dirty="0" sz="2000" spc="-45">
                <a:solidFill>
                  <a:srgbClr val="582C5F"/>
                </a:solidFill>
                <a:latin typeface="Arial"/>
                <a:cs typeface="Arial"/>
              </a:rPr>
              <a:t> </a:t>
            </a:r>
            <a:r>
              <a:rPr dirty="0" sz="2000" spc="-10">
                <a:solidFill>
                  <a:srgbClr val="582C5F"/>
                </a:solidFill>
                <a:latin typeface="Arial"/>
                <a:cs typeface="Arial"/>
              </a:rPr>
              <a:t>workflows </a:t>
            </a:r>
            <a:r>
              <a:rPr dirty="0" sz="2000">
                <a:solidFill>
                  <a:srgbClr val="582C5F"/>
                </a:solidFill>
                <a:latin typeface="Arial"/>
                <a:cs typeface="Arial"/>
              </a:rPr>
              <a:t>for</a:t>
            </a:r>
            <a:r>
              <a:rPr dirty="0" sz="2000" spc="-35">
                <a:solidFill>
                  <a:srgbClr val="582C5F"/>
                </a:solidFill>
                <a:latin typeface="Arial"/>
                <a:cs typeface="Arial"/>
              </a:rPr>
              <a:t> </a:t>
            </a:r>
            <a:r>
              <a:rPr dirty="0" sz="2000">
                <a:solidFill>
                  <a:srgbClr val="582C5F"/>
                </a:solidFill>
                <a:latin typeface="Arial"/>
                <a:cs typeface="Arial"/>
              </a:rPr>
              <a:t>physical</a:t>
            </a:r>
            <a:r>
              <a:rPr dirty="0" sz="2000" spc="-35">
                <a:solidFill>
                  <a:srgbClr val="582C5F"/>
                </a:solidFill>
                <a:latin typeface="Arial"/>
                <a:cs typeface="Arial"/>
              </a:rPr>
              <a:t> </a:t>
            </a:r>
            <a:r>
              <a:rPr dirty="0" sz="2000">
                <a:solidFill>
                  <a:srgbClr val="582C5F"/>
                </a:solidFill>
                <a:latin typeface="Arial"/>
                <a:cs typeface="Arial"/>
              </a:rPr>
              <a:t>resources</a:t>
            </a:r>
            <a:r>
              <a:rPr dirty="0" sz="2000" spc="-50">
                <a:solidFill>
                  <a:srgbClr val="582C5F"/>
                </a:solidFill>
                <a:latin typeface="Arial"/>
                <a:cs typeface="Arial"/>
              </a:rPr>
              <a:t> </a:t>
            </a:r>
            <a:r>
              <a:rPr dirty="0" sz="2000">
                <a:solidFill>
                  <a:srgbClr val="582C5F"/>
                </a:solidFill>
                <a:latin typeface="Arial"/>
                <a:cs typeface="Arial"/>
              </a:rPr>
              <a:t>to</a:t>
            </a:r>
            <a:r>
              <a:rPr dirty="0" sz="2000" spc="-30">
                <a:solidFill>
                  <a:srgbClr val="582C5F"/>
                </a:solidFill>
                <a:latin typeface="Arial"/>
                <a:cs typeface="Arial"/>
              </a:rPr>
              <a:t> </a:t>
            </a:r>
            <a:r>
              <a:rPr dirty="0" sz="2000">
                <a:solidFill>
                  <a:srgbClr val="582C5F"/>
                </a:solidFill>
                <a:latin typeface="Arial"/>
                <a:cs typeface="Arial"/>
              </a:rPr>
              <a:t>electronic</a:t>
            </a:r>
            <a:r>
              <a:rPr dirty="0" sz="2000" spc="-55">
                <a:solidFill>
                  <a:srgbClr val="582C5F"/>
                </a:solidFill>
                <a:latin typeface="Arial"/>
                <a:cs typeface="Arial"/>
              </a:rPr>
              <a:t> </a:t>
            </a:r>
            <a:r>
              <a:rPr dirty="0" sz="2000">
                <a:solidFill>
                  <a:srgbClr val="582C5F"/>
                </a:solidFill>
                <a:latin typeface="Arial"/>
                <a:cs typeface="Arial"/>
              </a:rPr>
              <a:t>resources</a:t>
            </a:r>
            <a:r>
              <a:rPr dirty="0" sz="2000" spc="-65">
                <a:solidFill>
                  <a:srgbClr val="582C5F"/>
                </a:solidFill>
                <a:latin typeface="Arial"/>
                <a:cs typeface="Arial"/>
              </a:rPr>
              <a:t> </a:t>
            </a:r>
            <a:r>
              <a:rPr dirty="0" sz="2000" spc="-10">
                <a:solidFill>
                  <a:srgbClr val="582C5F"/>
                </a:solidFill>
                <a:latin typeface="Arial"/>
                <a:cs typeface="Arial"/>
              </a:rPr>
              <a:t>management:</a:t>
            </a:r>
            <a:endParaRPr sz="2000">
              <a:latin typeface="Arial"/>
              <a:cs typeface="Arial"/>
            </a:endParaRPr>
          </a:p>
          <a:p>
            <a:pPr>
              <a:lnSpc>
                <a:spcPct val="100000"/>
              </a:lnSpc>
              <a:spcBef>
                <a:spcPts val="535"/>
              </a:spcBef>
            </a:pPr>
            <a:endParaRPr sz="2000">
              <a:latin typeface="Arial"/>
              <a:cs typeface="Arial"/>
            </a:endParaRPr>
          </a:p>
          <a:p>
            <a:pPr marL="299085" indent="-286385">
              <a:lnSpc>
                <a:spcPct val="100000"/>
              </a:lnSpc>
              <a:spcBef>
                <a:spcPts val="5"/>
              </a:spcBef>
              <a:buChar char="•"/>
              <a:tabLst>
                <a:tab pos="299085" algn="l"/>
              </a:tabLst>
            </a:pPr>
            <a:r>
              <a:rPr dirty="0" sz="1800">
                <a:solidFill>
                  <a:srgbClr val="582C5F"/>
                </a:solidFill>
                <a:latin typeface="Arial"/>
                <a:cs typeface="Arial"/>
              </a:rPr>
              <a:t>Authorities</a:t>
            </a:r>
            <a:r>
              <a:rPr dirty="0" sz="1800" spc="-30">
                <a:solidFill>
                  <a:srgbClr val="582C5F"/>
                </a:solidFill>
                <a:latin typeface="Arial"/>
                <a:cs typeface="Arial"/>
              </a:rPr>
              <a:t> </a:t>
            </a:r>
            <a:r>
              <a:rPr dirty="0" sz="1800">
                <a:solidFill>
                  <a:srgbClr val="582C5F"/>
                </a:solidFill>
                <a:latin typeface="Arial"/>
                <a:cs typeface="Arial"/>
              </a:rPr>
              <a:t>in</a:t>
            </a:r>
            <a:r>
              <a:rPr dirty="0" sz="1800" spc="-120">
                <a:solidFill>
                  <a:srgbClr val="582C5F"/>
                </a:solidFill>
                <a:latin typeface="Arial"/>
                <a:cs typeface="Arial"/>
              </a:rPr>
              <a:t> </a:t>
            </a:r>
            <a:r>
              <a:rPr dirty="0" sz="1800">
                <a:solidFill>
                  <a:srgbClr val="582C5F"/>
                </a:solidFill>
                <a:latin typeface="Arial"/>
                <a:cs typeface="Arial"/>
              </a:rPr>
              <a:t>Alma,</a:t>
            </a:r>
            <a:r>
              <a:rPr dirty="0" sz="1800" spc="-25">
                <a:solidFill>
                  <a:srgbClr val="582C5F"/>
                </a:solidFill>
                <a:latin typeface="Arial"/>
                <a:cs typeface="Arial"/>
              </a:rPr>
              <a:t> </a:t>
            </a:r>
            <a:r>
              <a:rPr dirty="0" sz="1800">
                <a:solidFill>
                  <a:srgbClr val="582C5F"/>
                </a:solidFill>
                <a:latin typeface="Arial"/>
                <a:cs typeface="Arial"/>
              </a:rPr>
              <a:t>Where</a:t>
            </a:r>
            <a:r>
              <a:rPr dirty="0" sz="1800" spc="-35">
                <a:solidFill>
                  <a:srgbClr val="582C5F"/>
                </a:solidFill>
                <a:latin typeface="Arial"/>
                <a:cs typeface="Arial"/>
              </a:rPr>
              <a:t> </a:t>
            </a:r>
            <a:r>
              <a:rPr dirty="0" sz="1800">
                <a:solidFill>
                  <a:srgbClr val="582C5F"/>
                </a:solidFill>
                <a:latin typeface="Arial"/>
                <a:cs typeface="Arial"/>
              </a:rPr>
              <a:t>Do</a:t>
            </a:r>
            <a:r>
              <a:rPr dirty="0" sz="1800" spc="-20">
                <a:solidFill>
                  <a:srgbClr val="582C5F"/>
                </a:solidFill>
                <a:latin typeface="Arial"/>
                <a:cs typeface="Arial"/>
              </a:rPr>
              <a:t> </a:t>
            </a:r>
            <a:r>
              <a:rPr dirty="0" sz="1800">
                <a:solidFill>
                  <a:srgbClr val="582C5F"/>
                </a:solidFill>
                <a:latin typeface="Arial"/>
                <a:cs typeface="Arial"/>
              </a:rPr>
              <a:t>We</a:t>
            </a:r>
            <a:r>
              <a:rPr dirty="0" sz="1800" spc="-35">
                <a:solidFill>
                  <a:srgbClr val="582C5F"/>
                </a:solidFill>
                <a:latin typeface="Arial"/>
                <a:cs typeface="Arial"/>
              </a:rPr>
              <a:t> </a:t>
            </a:r>
            <a:r>
              <a:rPr dirty="0" sz="1800">
                <a:solidFill>
                  <a:srgbClr val="582C5F"/>
                </a:solidFill>
                <a:latin typeface="Arial"/>
                <a:cs typeface="Arial"/>
              </a:rPr>
              <a:t>Go</a:t>
            </a:r>
            <a:r>
              <a:rPr dirty="0" sz="1800" spc="-40">
                <a:solidFill>
                  <a:srgbClr val="582C5F"/>
                </a:solidFill>
                <a:latin typeface="Arial"/>
                <a:cs typeface="Arial"/>
              </a:rPr>
              <a:t> </a:t>
            </a:r>
            <a:r>
              <a:rPr dirty="0" sz="1800" spc="-10">
                <a:solidFill>
                  <a:srgbClr val="582C5F"/>
                </a:solidFill>
                <a:latin typeface="Arial"/>
                <a:cs typeface="Arial"/>
              </a:rPr>
              <a:t>Next?</a:t>
            </a:r>
            <a:endParaRPr sz="1800">
              <a:latin typeface="Arial"/>
              <a:cs typeface="Arial"/>
            </a:endParaRPr>
          </a:p>
          <a:p>
            <a:pPr marL="299085">
              <a:lnSpc>
                <a:spcPct val="100000"/>
              </a:lnSpc>
            </a:pPr>
            <a:r>
              <a:rPr dirty="0" sz="1800">
                <a:solidFill>
                  <a:srgbClr val="582C5F"/>
                </a:solidFill>
                <a:latin typeface="Arial"/>
                <a:cs typeface="Arial"/>
              </a:rPr>
              <a:t>Wednesday</a:t>
            </a:r>
            <a:r>
              <a:rPr dirty="0" sz="1800" spc="25">
                <a:solidFill>
                  <a:srgbClr val="582C5F"/>
                </a:solidFill>
                <a:latin typeface="Arial"/>
                <a:cs typeface="Arial"/>
              </a:rPr>
              <a:t> </a:t>
            </a:r>
            <a:r>
              <a:rPr dirty="0" sz="1800">
                <a:solidFill>
                  <a:srgbClr val="582C5F"/>
                </a:solidFill>
                <a:latin typeface="Arial"/>
                <a:cs typeface="Arial"/>
              </a:rPr>
              <a:t>3/10</a:t>
            </a:r>
            <a:r>
              <a:rPr dirty="0" sz="1800" spc="-5">
                <a:solidFill>
                  <a:srgbClr val="582C5F"/>
                </a:solidFill>
                <a:latin typeface="Arial"/>
                <a:cs typeface="Arial"/>
              </a:rPr>
              <a:t> </a:t>
            </a:r>
            <a:r>
              <a:rPr dirty="0" sz="1800">
                <a:solidFill>
                  <a:srgbClr val="582C5F"/>
                </a:solidFill>
                <a:latin typeface="Arial"/>
                <a:cs typeface="Arial"/>
              </a:rPr>
              <a:t>@ 10-</a:t>
            </a:r>
            <a:r>
              <a:rPr dirty="0" sz="1800" spc="5">
                <a:solidFill>
                  <a:srgbClr val="582C5F"/>
                </a:solidFill>
                <a:latin typeface="Arial"/>
                <a:cs typeface="Arial"/>
              </a:rPr>
              <a:t> </a:t>
            </a:r>
            <a:r>
              <a:rPr dirty="0" sz="1600" spc="-10">
                <a:solidFill>
                  <a:srgbClr val="0895A9"/>
                </a:solidFill>
                <a:latin typeface="Arial"/>
                <a:cs typeface="Arial"/>
                <a:hlinkClick r:id="rId2"/>
              </a:rPr>
              <a:t>https://www.carli.illinois.edu/tech-services-qa-2021-03-</a:t>
            </a:r>
            <a:r>
              <a:rPr dirty="0" sz="1600" spc="-25">
                <a:solidFill>
                  <a:srgbClr val="0895A9"/>
                </a:solidFill>
                <a:latin typeface="Arial"/>
                <a:cs typeface="Arial"/>
                <a:hlinkClick r:id="rId2"/>
              </a:rPr>
              <a:t>10</a:t>
            </a:r>
            <a:endParaRPr sz="1600">
              <a:latin typeface="Arial"/>
              <a:cs typeface="Arial"/>
            </a:endParaRPr>
          </a:p>
          <a:p>
            <a:pPr>
              <a:lnSpc>
                <a:spcPct val="100000"/>
              </a:lnSpc>
              <a:spcBef>
                <a:spcPts val="509"/>
              </a:spcBef>
            </a:pPr>
            <a:endParaRPr sz="1600">
              <a:latin typeface="Arial"/>
              <a:cs typeface="Arial"/>
            </a:endParaRPr>
          </a:p>
          <a:p>
            <a:pPr marL="299085" indent="-286385">
              <a:lnSpc>
                <a:spcPct val="100000"/>
              </a:lnSpc>
              <a:buChar char="•"/>
              <a:tabLst>
                <a:tab pos="299085" algn="l"/>
              </a:tabLst>
            </a:pPr>
            <a:r>
              <a:rPr dirty="0" sz="1800">
                <a:solidFill>
                  <a:srgbClr val="582C5F"/>
                </a:solidFill>
                <a:latin typeface="Arial"/>
                <a:cs typeface="Arial"/>
              </a:rPr>
              <a:t>Wednesday</a:t>
            </a:r>
            <a:r>
              <a:rPr dirty="0" sz="1800" spc="25">
                <a:solidFill>
                  <a:srgbClr val="582C5F"/>
                </a:solidFill>
                <a:latin typeface="Arial"/>
                <a:cs typeface="Arial"/>
              </a:rPr>
              <a:t> </a:t>
            </a:r>
            <a:r>
              <a:rPr dirty="0" sz="1800">
                <a:solidFill>
                  <a:srgbClr val="582C5F"/>
                </a:solidFill>
                <a:latin typeface="Arial"/>
                <a:cs typeface="Arial"/>
              </a:rPr>
              <a:t>3/24</a:t>
            </a:r>
            <a:r>
              <a:rPr dirty="0" sz="1800" spc="-5">
                <a:solidFill>
                  <a:srgbClr val="582C5F"/>
                </a:solidFill>
                <a:latin typeface="Arial"/>
                <a:cs typeface="Arial"/>
              </a:rPr>
              <a:t> </a:t>
            </a:r>
            <a:r>
              <a:rPr dirty="0" sz="1800">
                <a:solidFill>
                  <a:srgbClr val="582C5F"/>
                </a:solidFill>
                <a:latin typeface="Arial"/>
                <a:cs typeface="Arial"/>
              </a:rPr>
              <a:t>@ 10-</a:t>
            </a:r>
            <a:r>
              <a:rPr dirty="0" sz="1800" spc="5">
                <a:solidFill>
                  <a:srgbClr val="582C5F"/>
                </a:solidFill>
                <a:latin typeface="Arial"/>
                <a:cs typeface="Arial"/>
              </a:rPr>
              <a:t> </a:t>
            </a:r>
            <a:r>
              <a:rPr dirty="0" sz="1600" spc="-10">
                <a:solidFill>
                  <a:srgbClr val="0895A9"/>
                </a:solidFill>
                <a:latin typeface="Arial"/>
                <a:cs typeface="Arial"/>
                <a:hlinkClick r:id="rId3"/>
              </a:rPr>
              <a:t>https://www.carli.illinois.edu/tech-services-qa-2021-03-</a:t>
            </a:r>
            <a:r>
              <a:rPr dirty="0" sz="1600" spc="-25">
                <a:solidFill>
                  <a:srgbClr val="0895A9"/>
                </a:solidFill>
                <a:latin typeface="Arial"/>
                <a:cs typeface="Arial"/>
                <a:hlinkClick r:id="rId3"/>
              </a:rPr>
              <a:t>24</a:t>
            </a:r>
            <a:endParaRPr sz="16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Wednesday</a:t>
            </a:r>
            <a:r>
              <a:rPr dirty="0" sz="1800" spc="25">
                <a:solidFill>
                  <a:srgbClr val="582C5F"/>
                </a:solidFill>
                <a:latin typeface="Arial"/>
                <a:cs typeface="Arial"/>
              </a:rPr>
              <a:t> </a:t>
            </a:r>
            <a:r>
              <a:rPr dirty="0" sz="1800">
                <a:solidFill>
                  <a:srgbClr val="582C5F"/>
                </a:solidFill>
                <a:latin typeface="Arial"/>
                <a:cs typeface="Arial"/>
              </a:rPr>
              <a:t>4/14</a:t>
            </a:r>
            <a:r>
              <a:rPr dirty="0" sz="1800" spc="-5">
                <a:solidFill>
                  <a:srgbClr val="582C5F"/>
                </a:solidFill>
                <a:latin typeface="Arial"/>
                <a:cs typeface="Arial"/>
              </a:rPr>
              <a:t> </a:t>
            </a:r>
            <a:r>
              <a:rPr dirty="0" sz="1800">
                <a:solidFill>
                  <a:srgbClr val="582C5F"/>
                </a:solidFill>
                <a:latin typeface="Arial"/>
                <a:cs typeface="Arial"/>
              </a:rPr>
              <a:t>@ 10-</a:t>
            </a:r>
            <a:r>
              <a:rPr dirty="0" sz="1800" spc="5">
                <a:solidFill>
                  <a:srgbClr val="582C5F"/>
                </a:solidFill>
                <a:latin typeface="Arial"/>
                <a:cs typeface="Arial"/>
              </a:rPr>
              <a:t> </a:t>
            </a:r>
            <a:r>
              <a:rPr dirty="0" sz="1600" spc="-10">
                <a:solidFill>
                  <a:srgbClr val="0895A9"/>
                </a:solidFill>
                <a:latin typeface="Arial"/>
                <a:cs typeface="Arial"/>
                <a:hlinkClick r:id="rId4"/>
              </a:rPr>
              <a:t>https://www.carli.illinois.edu/tech-services-qa-2021-04-</a:t>
            </a:r>
            <a:r>
              <a:rPr dirty="0" sz="1600" spc="-25">
                <a:solidFill>
                  <a:srgbClr val="0895A9"/>
                </a:solidFill>
                <a:latin typeface="Arial"/>
                <a:cs typeface="Arial"/>
                <a:hlinkClick r:id="rId4"/>
              </a:rPr>
              <a:t>14</a:t>
            </a:r>
            <a:endParaRPr sz="1600">
              <a:latin typeface="Arial"/>
              <a:cs typeface="Arial"/>
            </a:endParaRPr>
          </a:p>
          <a:p>
            <a:pPr marL="299085" indent="-286385">
              <a:lnSpc>
                <a:spcPct val="100000"/>
              </a:lnSpc>
              <a:spcBef>
                <a:spcPts val="434"/>
              </a:spcBef>
              <a:buChar char="•"/>
              <a:tabLst>
                <a:tab pos="299085" algn="l"/>
              </a:tabLst>
            </a:pPr>
            <a:r>
              <a:rPr dirty="0" sz="1800">
                <a:solidFill>
                  <a:srgbClr val="582C5F"/>
                </a:solidFill>
                <a:latin typeface="Arial"/>
                <a:cs typeface="Arial"/>
              </a:rPr>
              <a:t>Wednesday</a:t>
            </a:r>
            <a:r>
              <a:rPr dirty="0" sz="1800" spc="25">
                <a:solidFill>
                  <a:srgbClr val="582C5F"/>
                </a:solidFill>
                <a:latin typeface="Arial"/>
                <a:cs typeface="Arial"/>
              </a:rPr>
              <a:t> </a:t>
            </a:r>
            <a:r>
              <a:rPr dirty="0" sz="1800">
                <a:solidFill>
                  <a:srgbClr val="582C5F"/>
                </a:solidFill>
                <a:latin typeface="Arial"/>
                <a:cs typeface="Arial"/>
              </a:rPr>
              <a:t>4/28</a:t>
            </a:r>
            <a:r>
              <a:rPr dirty="0" sz="1800" spc="-5">
                <a:solidFill>
                  <a:srgbClr val="582C5F"/>
                </a:solidFill>
                <a:latin typeface="Arial"/>
                <a:cs typeface="Arial"/>
              </a:rPr>
              <a:t> </a:t>
            </a:r>
            <a:r>
              <a:rPr dirty="0" sz="1800">
                <a:solidFill>
                  <a:srgbClr val="582C5F"/>
                </a:solidFill>
                <a:latin typeface="Arial"/>
                <a:cs typeface="Arial"/>
              </a:rPr>
              <a:t>@ 10-</a:t>
            </a:r>
            <a:r>
              <a:rPr dirty="0" sz="1800" spc="5">
                <a:solidFill>
                  <a:srgbClr val="582C5F"/>
                </a:solidFill>
                <a:latin typeface="Arial"/>
                <a:cs typeface="Arial"/>
              </a:rPr>
              <a:t> </a:t>
            </a:r>
            <a:r>
              <a:rPr dirty="0" sz="1600" spc="-10">
                <a:solidFill>
                  <a:srgbClr val="0895A9"/>
                </a:solidFill>
                <a:latin typeface="Arial"/>
                <a:cs typeface="Arial"/>
                <a:hlinkClick r:id="rId5"/>
              </a:rPr>
              <a:t>https://www.carli.illinois.edu/tech-services-qa-2021-04-</a:t>
            </a:r>
            <a:r>
              <a:rPr dirty="0" sz="1600" spc="-25">
                <a:solidFill>
                  <a:srgbClr val="0895A9"/>
                </a:solidFill>
                <a:latin typeface="Arial"/>
                <a:cs typeface="Arial"/>
                <a:hlinkClick r:id="rId5"/>
              </a:rPr>
              <a:t>28</a:t>
            </a:r>
            <a:endParaRPr sz="16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Wednesday</a:t>
            </a:r>
            <a:r>
              <a:rPr dirty="0" sz="1800" spc="25">
                <a:solidFill>
                  <a:srgbClr val="582C5F"/>
                </a:solidFill>
                <a:latin typeface="Arial"/>
                <a:cs typeface="Arial"/>
              </a:rPr>
              <a:t> </a:t>
            </a:r>
            <a:r>
              <a:rPr dirty="0" sz="1800">
                <a:solidFill>
                  <a:srgbClr val="582C5F"/>
                </a:solidFill>
                <a:latin typeface="Arial"/>
                <a:cs typeface="Arial"/>
              </a:rPr>
              <a:t>5/12</a:t>
            </a:r>
            <a:r>
              <a:rPr dirty="0" sz="1800" spc="-5">
                <a:solidFill>
                  <a:srgbClr val="582C5F"/>
                </a:solidFill>
                <a:latin typeface="Arial"/>
                <a:cs typeface="Arial"/>
              </a:rPr>
              <a:t> </a:t>
            </a:r>
            <a:r>
              <a:rPr dirty="0" sz="1800">
                <a:solidFill>
                  <a:srgbClr val="582C5F"/>
                </a:solidFill>
                <a:latin typeface="Arial"/>
                <a:cs typeface="Arial"/>
              </a:rPr>
              <a:t>@ 10-</a:t>
            </a:r>
            <a:r>
              <a:rPr dirty="0" sz="1800" spc="5">
                <a:solidFill>
                  <a:srgbClr val="582C5F"/>
                </a:solidFill>
                <a:latin typeface="Arial"/>
                <a:cs typeface="Arial"/>
              </a:rPr>
              <a:t> </a:t>
            </a:r>
            <a:r>
              <a:rPr dirty="0" sz="1600" spc="-10">
                <a:solidFill>
                  <a:srgbClr val="0895A9"/>
                </a:solidFill>
                <a:latin typeface="Arial"/>
                <a:cs typeface="Arial"/>
                <a:hlinkClick r:id="rId6"/>
              </a:rPr>
              <a:t>https://www.carli.illinois.edu/tech-services-qa-2021-05-</a:t>
            </a:r>
            <a:r>
              <a:rPr dirty="0" sz="1600" spc="-25">
                <a:solidFill>
                  <a:srgbClr val="0895A9"/>
                </a:solidFill>
                <a:latin typeface="Arial"/>
                <a:cs typeface="Arial"/>
                <a:hlinkClick r:id="rId6"/>
              </a:rPr>
              <a:t>12</a:t>
            </a:r>
            <a:endParaRPr sz="1600">
              <a:latin typeface="Arial"/>
              <a:cs typeface="Arial"/>
            </a:endParaRPr>
          </a:p>
          <a:p>
            <a:pPr marL="299085">
              <a:lnSpc>
                <a:spcPct val="100000"/>
              </a:lnSpc>
            </a:pPr>
            <a:r>
              <a:rPr dirty="0" sz="1800">
                <a:solidFill>
                  <a:srgbClr val="582C5F"/>
                </a:solidFill>
                <a:latin typeface="Arial"/>
                <a:cs typeface="Arial"/>
              </a:rPr>
              <a:t>Wednesday</a:t>
            </a:r>
            <a:r>
              <a:rPr dirty="0" sz="1800" spc="25">
                <a:solidFill>
                  <a:srgbClr val="582C5F"/>
                </a:solidFill>
                <a:latin typeface="Arial"/>
                <a:cs typeface="Arial"/>
              </a:rPr>
              <a:t> </a:t>
            </a:r>
            <a:r>
              <a:rPr dirty="0" sz="1800">
                <a:solidFill>
                  <a:srgbClr val="582C5F"/>
                </a:solidFill>
                <a:latin typeface="Arial"/>
                <a:cs typeface="Arial"/>
              </a:rPr>
              <a:t>5/26</a:t>
            </a:r>
            <a:r>
              <a:rPr dirty="0" sz="1800" spc="-5">
                <a:solidFill>
                  <a:srgbClr val="582C5F"/>
                </a:solidFill>
                <a:latin typeface="Arial"/>
                <a:cs typeface="Arial"/>
              </a:rPr>
              <a:t> </a:t>
            </a:r>
            <a:r>
              <a:rPr dirty="0" sz="1800">
                <a:solidFill>
                  <a:srgbClr val="582C5F"/>
                </a:solidFill>
                <a:latin typeface="Arial"/>
                <a:cs typeface="Arial"/>
              </a:rPr>
              <a:t>@ 10-</a:t>
            </a:r>
            <a:r>
              <a:rPr dirty="0" sz="1800" spc="5">
                <a:solidFill>
                  <a:srgbClr val="582C5F"/>
                </a:solidFill>
                <a:latin typeface="Arial"/>
                <a:cs typeface="Arial"/>
              </a:rPr>
              <a:t> </a:t>
            </a:r>
            <a:r>
              <a:rPr dirty="0" sz="1600" spc="-10">
                <a:solidFill>
                  <a:srgbClr val="0895A9"/>
                </a:solidFill>
                <a:latin typeface="Arial"/>
                <a:cs typeface="Arial"/>
                <a:hlinkClick r:id="rId7"/>
              </a:rPr>
              <a:t>https://www.carli.illinois.edu/tech-services-qa-2021-05-</a:t>
            </a:r>
            <a:r>
              <a:rPr dirty="0" sz="1600" spc="-25">
                <a:solidFill>
                  <a:srgbClr val="0895A9"/>
                </a:solidFill>
                <a:latin typeface="Arial"/>
                <a:cs typeface="Arial"/>
                <a:hlinkClick r:id="rId7"/>
              </a:rPr>
              <a:t>26</a:t>
            </a:r>
            <a:endParaRPr sz="1600">
              <a:latin typeface="Arial"/>
              <a:cs typeface="Arial"/>
            </a:endParaRPr>
          </a:p>
          <a:p>
            <a:pPr>
              <a:lnSpc>
                <a:spcPct val="100000"/>
              </a:lnSpc>
              <a:spcBef>
                <a:spcPts val="935"/>
              </a:spcBef>
            </a:pPr>
            <a:endParaRPr sz="1600">
              <a:latin typeface="Arial"/>
              <a:cs typeface="Arial"/>
            </a:endParaRPr>
          </a:p>
          <a:p>
            <a:pPr marL="12700" marR="346710">
              <a:lnSpc>
                <a:spcPct val="100000"/>
              </a:lnSpc>
            </a:pPr>
            <a:r>
              <a:rPr dirty="0" sz="2000">
                <a:solidFill>
                  <a:srgbClr val="582C5F"/>
                </a:solidFill>
                <a:latin typeface="Arial"/>
                <a:cs typeface="Arial"/>
              </a:rPr>
              <a:t>Recordings</a:t>
            </a:r>
            <a:r>
              <a:rPr dirty="0" sz="2000" spc="-50">
                <a:solidFill>
                  <a:srgbClr val="582C5F"/>
                </a:solidFill>
                <a:latin typeface="Arial"/>
                <a:cs typeface="Arial"/>
              </a:rPr>
              <a:t> </a:t>
            </a:r>
            <a:r>
              <a:rPr dirty="0" sz="2000">
                <a:solidFill>
                  <a:srgbClr val="582C5F"/>
                </a:solidFill>
                <a:latin typeface="Arial"/>
                <a:cs typeface="Arial"/>
              </a:rPr>
              <a:t>are</a:t>
            </a:r>
            <a:r>
              <a:rPr dirty="0" sz="2000" spc="-40">
                <a:solidFill>
                  <a:srgbClr val="582C5F"/>
                </a:solidFill>
                <a:latin typeface="Arial"/>
                <a:cs typeface="Arial"/>
              </a:rPr>
              <a:t> </a:t>
            </a:r>
            <a:r>
              <a:rPr dirty="0" sz="2000">
                <a:solidFill>
                  <a:srgbClr val="582C5F"/>
                </a:solidFill>
                <a:latin typeface="Arial"/>
                <a:cs typeface="Arial"/>
              </a:rPr>
              <a:t>posted</a:t>
            </a:r>
            <a:r>
              <a:rPr dirty="0" sz="2000" spc="-40">
                <a:solidFill>
                  <a:srgbClr val="582C5F"/>
                </a:solidFill>
                <a:latin typeface="Arial"/>
                <a:cs typeface="Arial"/>
              </a:rPr>
              <a:t> </a:t>
            </a:r>
            <a:r>
              <a:rPr dirty="0" sz="2000">
                <a:solidFill>
                  <a:srgbClr val="582C5F"/>
                </a:solidFill>
                <a:latin typeface="Arial"/>
                <a:cs typeface="Arial"/>
              </a:rPr>
              <a:t>on</a:t>
            </a:r>
            <a:r>
              <a:rPr dirty="0" sz="2000" spc="-25">
                <a:solidFill>
                  <a:srgbClr val="582C5F"/>
                </a:solidFill>
                <a:latin typeface="Arial"/>
                <a:cs typeface="Arial"/>
              </a:rPr>
              <a:t> </a:t>
            </a:r>
            <a:r>
              <a:rPr dirty="0" sz="2000">
                <a:solidFill>
                  <a:srgbClr val="582C5F"/>
                </a:solidFill>
                <a:latin typeface="Arial"/>
                <a:cs typeface="Arial"/>
              </a:rPr>
              <a:t>the</a:t>
            </a:r>
            <a:r>
              <a:rPr dirty="0" sz="2000" spc="-25">
                <a:solidFill>
                  <a:srgbClr val="582C5F"/>
                </a:solidFill>
                <a:latin typeface="Arial"/>
                <a:cs typeface="Arial"/>
              </a:rPr>
              <a:t> </a:t>
            </a:r>
            <a:r>
              <a:rPr dirty="0" sz="2000">
                <a:solidFill>
                  <a:srgbClr val="582C5F"/>
                </a:solidFill>
                <a:latin typeface="Arial"/>
                <a:cs typeface="Arial"/>
              </a:rPr>
              <a:t>“Physical</a:t>
            </a:r>
            <a:r>
              <a:rPr dirty="0" sz="2000" spc="-35">
                <a:solidFill>
                  <a:srgbClr val="582C5F"/>
                </a:solidFill>
                <a:latin typeface="Arial"/>
                <a:cs typeface="Arial"/>
              </a:rPr>
              <a:t> </a:t>
            </a:r>
            <a:r>
              <a:rPr dirty="0" sz="2000">
                <a:solidFill>
                  <a:srgbClr val="582C5F"/>
                </a:solidFill>
                <a:latin typeface="Arial"/>
                <a:cs typeface="Arial"/>
              </a:rPr>
              <a:t>Resource</a:t>
            </a:r>
            <a:r>
              <a:rPr dirty="0" sz="2000" spc="-50">
                <a:solidFill>
                  <a:srgbClr val="582C5F"/>
                </a:solidFill>
                <a:latin typeface="Arial"/>
                <a:cs typeface="Arial"/>
              </a:rPr>
              <a:t> </a:t>
            </a:r>
            <a:r>
              <a:rPr dirty="0" sz="2000">
                <a:solidFill>
                  <a:srgbClr val="582C5F"/>
                </a:solidFill>
                <a:latin typeface="Arial"/>
                <a:cs typeface="Arial"/>
              </a:rPr>
              <a:t>Management</a:t>
            </a:r>
            <a:r>
              <a:rPr dirty="0" sz="2000" spc="-80">
                <a:solidFill>
                  <a:srgbClr val="582C5F"/>
                </a:solidFill>
                <a:latin typeface="Arial"/>
                <a:cs typeface="Arial"/>
              </a:rPr>
              <a:t> </a:t>
            </a:r>
            <a:r>
              <a:rPr dirty="0" sz="2000" spc="-50">
                <a:solidFill>
                  <a:srgbClr val="582C5F"/>
                </a:solidFill>
                <a:latin typeface="Arial"/>
                <a:cs typeface="Arial"/>
              </a:rPr>
              <a:t>- </a:t>
            </a:r>
            <a:r>
              <a:rPr dirty="0" sz="2000">
                <a:solidFill>
                  <a:srgbClr val="582C5F"/>
                </a:solidFill>
                <a:latin typeface="Arial"/>
                <a:cs typeface="Arial"/>
              </a:rPr>
              <a:t>Cataloging</a:t>
            </a:r>
            <a:r>
              <a:rPr dirty="0" sz="2000" spc="-90">
                <a:solidFill>
                  <a:srgbClr val="582C5F"/>
                </a:solidFill>
                <a:latin typeface="Arial"/>
                <a:cs typeface="Arial"/>
              </a:rPr>
              <a:t> </a:t>
            </a:r>
            <a:r>
              <a:rPr dirty="0" sz="2000">
                <a:solidFill>
                  <a:srgbClr val="582C5F"/>
                </a:solidFill>
                <a:latin typeface="Arial"/>
                <a:cs typeface="Arial"/>
              </a:rPr>
              <a:t>and</a:t>
            </a:r>
            <a:r>
              <a:rPr dirty="0" sz="2000" spc="-140">
                <a:solidFill>
                  <a:srgbClr val="582C5F"/>
                </a:solidFill>
                <a:latin typeface="Arial"/>
                <a:cs typeface="Arial"/>
              </a:rPr>
              <a:t> </a:t>
            </a:r>
            <a:r>
              <a:rPr dirty="0" sz="2000">
                <a:solidFill>
                  <a:srgbClr val="582C5F"/>
                </a:solidFill>
                <a:latin typeface="Arial"/>
                <a:cs typeface="Arial"/>
              </a:rPr>
              <a:t>Acquisitions”</a:t>
            </a:r>
            <a:r>
              <a:rPr dirty="0" sz="2000" spc="-80">
                <a:solidFill>
                  <a:srgbClr val="582C5F"/>
                </a:solidFill>
                <a:latin typeface="Arial"/>
                <a:cs typeface="Arial"/>
              </a:rPr>
              <a:t> </a:t>
            </a:r>
            <a:r>
              <a:rPr dirty="0" sz="2000" spc="-20">
                <a:solidFill>
                  <a:srgbClr val="582C5F"/>
                </a:solidFill>
                <a:latin typeface="Arial"/>
                <a:cs typeface="Arial"/>
              </a:rPr>
              <a:t>page: </a:t>
            </a:r>
            <a:r>
              <a:rPr dirty="0" u="sng" sz="2000" spc="-10">
                <a:solidFill>
                  <a:srgbClr val="0895A9"/>
                </a:solidFill>
                <a:uFill>
                  <a:solidFill>
                    <a:srgbClr val="0895A9"/>
                  </a:solidFill>
                </a:uFill>
                <a:latin typeface="Arial"/>
                <a:cs typeface="Arial"/>
                <a:hlinkClick r:id="rId8"/>
              </a:rPr>
              <a:t>https://www.carli.illinois.edu/products-services/i-share/physical-res-</a:t>
            </a:r>
            <a:r>
              <a:rPr dirty="0" u="sng" sz="2000" spc="-25">
                <a:solidFill>
                  <a:srgbClr val="0895A9"/>
                </a:solidFill>
                <a:uFill>
                  <a:solidFill>
                    <a:srgbClr val="0895A9"/>
                  </a:solidFill>
                </a:uFill>
                <a:latin typeface="Arial"/>
                <a:cs typeface="Arial"/>
                <a:hlinkClick r:id="rId8"/>
              </a:rPr>
              <a:t>man</a:t>
            </a:r>
            <a:endParaRPr sz="20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6033135"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UPCOMING</a:t>
            </a:r>
            <a:r>
              <a:rPr dirty="0" sz="1600" spc="-105">
                <a:solidFill>
                  <a:srgbClr val="FFFFFF"/>
                </a:solidFill>
                <a:latin typeface="Arial"/>
                <a:cs typeface="Arial"/>
              </a:rPr>
              <a:t> </a:t>
            </a:r>
            <a:r>
              <a:rPr dirty="0" sz="1600" spc="-10">
                <a:solidFill>
                  <a:srgbClr val="FFFFFF"/>
                </a:solidFill>
                <a:latin typeface="Arial"/>
                <a:cs typeface="Arial"/>
              </a:rPr>
              <a:t>ALMA</a:t>
            </a:r>
            <a:r>
              <a:rPr dirty="0" sz="1600" spc="-165">
                <a:solidFill>
                  <a:srgbClr val="FFFFFF"/>
                </a:solidFill>
                <a:latin typeface="Arial"/>
                <a:cs typeface="Arial"/>
              </a:rPr>
              <a:t> </a:t>
            </a:r>
            <a:r>
              <a:rPr dirty="0" sz="1600">
                <a:solidFill>
                  <a:srgbClr val="FFFFFF"/>
                </a:solidFill>
                <a:latin typeface="Arial"/>
                <a:cs typeface="Arial"/>
              </a:rPr>
              <a:t>AND</a:t>
            </a:r>
            <a:r>
              <a:rPr dirty="0" sz="1600" spc="-40">
                <a:solidFill>
                  <a:srgbClr val="FFFFFF"/>
                </a:solidFill>
                <a:latin typeface="Arial"/>
                <a:cs typeface="Arial"/>
              </a:rPr>
              <a:t> </a:t>
            </a:r>
            <a:r>
              <a:rPr dirty="0" sz="1600">
                <a:solidFill>
                  <a:srgbClr val="FFFFFF"/>
                </a:solidFill>
                <a:latin typeface="Arial"/>
                <a:cs typeface="Arial"/>
              </a:rPr>
              <a:t>PRIMO</a:t>
            </a:r>
            <a:r>
              <a:rPr dirty="0" sz="1600" spc="-10">
                <a:solidFill>
                  <a:srgbClr val="FFFFFF"/>
                </a:solidFill>
                <a:latin typeface="Arial"/>
                <a:cs typeface="Arial"/>
              </a:rPr>
              <a:t> </a:t>
            </a:r>
            <a:r>
              <a:rPr dirty="0" sz="1600">
                <a:solidFill>
                  <a:srgbClr val="FFFFFF"/>
                </a:solidFill>
                <a:latin typeface="Arial"/>
                <a:cs typeface="Arial"/>
              </a:rPr>
              <a:t>VE</a:t>
            </a:r>
            <a:r>
              <a:rPr dirty="0" sz="1600" spc="-25">
                <a:solidFill>
                  <a:srgbClr val="FFFFFF"/>
                </a:solidFill>
                <a:latin typeface="Arial"/>
                <a:cs typeface="Arial"/>
              </a:rPr>
              <a:t> </a:t>
            </a:r>
            <a:r>
              <a:rPr dirty="0" sz="1600">
                <a:solidFill>
                  <a:srgbClr val="FFFFFF"/>
                </a:solidFill>
                <a:latin typeface="Arial"/>
                <a:cs typeface="Arial"/>
              </a:rPr>
              <a:t>EVENTS-</a:t>
            </a:r>
            <a:r>
              <a:rPr dirty="0" sz="1600" spc="-25">
                <a:solidFill>
                  <a:srgbClr val="FFFFFF"/>
                </a:solidFill>
                <a:latin typeface="Arial"/>
                <a:cs typeface="Arial"/>
              </a:rPr>
              <a:t> </a:t>
            </a:r>
            <a:r>
              <a:rPr dirty="0" sz="1600">
                <a:solidFill>
                  <a:srgbClr val="FFFFFF"/>
                </a:solidFill>
                <a:latin typeface="Arial"/>
                <a:cs typeface="Arial"/>
              </a:rPr>
              <a:t>ONGOING</a:t>
            </a:r>
            <a:r>
              <a:rPr dirty="0" sz="1600" spc="25">
                <a:solidFill>
                  <a:srgbClr val="FFFFFF"/>
                </a:solidFill>
                <a:latin typeface="Arial"/>
                <a:cs typeface="Arial"/>
              </a:rPr>
              <a:t> </a:t>
            </a:r>
            <a:r>
              <a:rPr dirty="0" sz="1600" spc="-10">
                <a:solidFill>
                  <a:srgbClr val="FFFFFF"/>
                </a:solidFill>
                <a:latin typeface="Arial"/>
                <a:cs typeface="Arial"/>
              </a:rPr>
              <a:t>SERIES</a:t>
            </a:r>
            <a:endParaRPr sz="1600">
              <a:latin typeface="Arial"/>
              <a:cs typeface="Arial"/>
            </a:endParaRPr>
          </a:p>
        </p:txBody>
      </p:sp>
      <p:sp>
        <p:nvSpPr>
          <p:cNvPr id="3" name="object 3" descr="$PPTXTitle"/>
          <p:cNvSpPr txBox="1">
            <a:spLocks noGrp="1"/>
          </p:cNvSpPr>
          <p:nvPr>
            <p:ph type="title"/>
          </p:nvPr>
        </p:nvSpPr>
        <p:spPr>
          <a:xfrm>
            <a:off x="226303" y="533411"/>
            <a:ext cx="8696325" cy="391160"/>
          </a:xfrm>
          <a:prstGeom prst="rect"/>
        </p:spPr>
        <p:txBody>
          <a:bodyPr wrap="square" lIns="0" tIns="12700" rIns="0" bIns="0" rtlCol="0" vert="horz">
            <a:spAutoFit/>
          </a:bodyPr>
          <a:lstStyle/>
          <a:p>
            <a:pPr marL="12700">
              <a:lnSpc>
                <a:spcPct val="100000"/>
              </a:lnSpc>
              <a:spcBef>
                <a:spcPts val="100"/>
              </a:spcBef>
            </a:pPr>
            <a:r>
              <a:rPr dirty="0" sz="2400"/>
              <a:t>Let's</a:t>
            </a:r>
            <a:r>
              <a:rPr dirty="0" sz="2400" spc="-45"/>
              <a:t> </a:t>
            </a:r>
            <a:r>
              <a:rPr dirty="0" sz="2400" spc="-20"/>
              <a:t>Talk</a:t>
            </a:r>
            <a:r>
              <a:rPr dirty="0" sz="2400" spc="-45"/>
              <a:t> </a:t>
            </a:r>
            <a:r>
              <a:rPr dirty="0" sz="2400"/>
              <a:t>about</a:t>
            </a:r>
            <a:r>
              <a:rPr dirty="0" sz="2400" spc="-45"/>
              <a:t> </a:t>
            </a:r>
            <a:r>
              <a:rPr dirty="0" sz="2400"/>
              <a:t>Fulfillment</a:t>
            </a:r>
            <a:r>
              <a:rPr dirty="0" sz="2400" spc="-70"/>
              <a:t> </a:t>
            </a:r>
            <a:r>
              <a:rPr dirty="0" sz="2400"/>
              <a:t>(I</a:t>
            </a:r>
            <a:r>
              <a:rPr dirty="0" sz="2400" spc="-55"/>
              <a:t> </a:t>
            </a:r>
            <a:r>
              <a:rPr dirty="0" sz="2400" spc="-10"/>
              <a:t>mean</a:t>
            </a:r>
            <a:r>
              <a:rPr dirty="0" sz="2400" spc="-130"/>
              <a:t> </a:t>
            </a:r>
            <a:r>
              <a:rPr dirty="0" sz="2400"/>
              <a:t>Alma,</a:t>
            </a:r>
            <a:r>
              <a:rPr dirty="0" sz="2400" spc="-45"/>
              <a:t> </a:t>
            </a:r>
            <a:r>
              <a:rPr dirty="0" sz="2400"/>
              <a:t>not</a:t>
            </a:r>
            <a:r>
              <a:rPr dirty="0" sz="2400" spc="-45"/>
              <a:t> </a:t>
            </a:r>
            <a:r>
              <a:rPr dirty="0" sz="2400"/>
              <a:t>life's</a:t>
            </a:r>
            <a:r>
              <a:rPr dirty="0" sz="2400" spc="-65"/>
              <a:t> </a:t>
            </a:r>
            <a:r>
              <a:rPr dirty="0" sz="2400" spc="-10"/>
              <a:t>purpose)</a:t>
            </a:r>
            <a:endParaRPr sz="2400"/>
          </a:p>
        </p:txBody>
      </p:sp>
      <p:sp>
        <p:nvSpPr>
          <p:cNvPr id="4" name="object 4"/>
          <p:cNvSpPr txBox="1"/>
          <p:nvPr/>
        </p:nvSpPr>
        <p:spPr>
          <a:xfrm>
            <a:off x="182107" y="1325891"/>
            <a:ext cx="8713470" cy="3940175"/>
          </a:xfrm>
          <a:prstGeom prst="rect">
            <a:avLst/>
          </a:prstGeom>
        </p:spPr>
        <p:txBody>
          <a:bodyPr wrap="square" lIns="0" tIns="13335" rIns="0" bIns="0" rtlCol="0" vert="horz">
            <a:spAutoFit/>
          </a:bodyPr>
          <a:lstStyle/>
          <a:p>
            <a:pPr marL="12700" marR="5080">
              <a:lnSpc>
                <a:spcPct val="100000"/>
              </a:lnSpc>
              <a:spcBef>
                <a:spcPts val="105"/>
              </a:spcBef>
            </a:pPr>
            <a:r>
              <a:rPr dirty="0" sz="2000">
                <a:solidFill>
                  <a:srgbClr val="582C5F"/>
                </a:solidFill>
                <a:latin typeface="Arial"/>
                <a:cs typeface="Arial"/>
              </a:rPr>
              <a:t>For</a:t>
            </a:r>
            <a:r>
              <a:rPr dirty="0" sz="2000" spc="-40">
                <a:solidFill>
                  <a:srgbClr val="582C5F"/>
                </a:solidFill>
                <a:latin typeface="Arial"/>
                <a:cs typeface="Arial"/>
              </a:rPr>
              <a:t> </a:t>
            </a:r>
            <a:r>
              <a:rPr dirty="0" sz="2000">
                <a:solidFill>
                  <a:srgbClr val="582C5F"/>
                </a:solidFill>
                <a:latin typeface="Arial"/>
                <a:cs typeface="Arial"/>
              </a:rPr>
              <a:t>the</a:t>
            </a:r>
            <a:r>
              <a:rPr dirty="0" sz="2000" spc="-35">
                <a:solidFill>
                  <a:srgbClr val="582C5F"/>
                </a:solidFill>
                <a:latin typeface="Arial"/>
                <a:cs typeface="Arial"/>
              </a:rPr>
              <a:t> </a:t>
            </a:r>
            <a:r>
              <a:rPr dirty="0" sz="2000">
                <a:solidFill>
                  <a:srgbClr val="582C5F"/>
                </a:solidFill>
                <a:latin typeface="Arial"/>
                <a:cs typeface="Arial"/>
              </a:rPr>
              <a:t>opportunity</a:t>
            </a:r>
            <a:r>
              <a:rPr dirty="0" sz="2000" spc="-60">
                <a:solidFill>
                  <a:srgbClr val="582C5F"/>
                </a:solidFill>
                <a:latin typeface="Arial"/>
                <a:cs typeface="Arial"/>
              </a:rPr>
              <a:t> </a:t>
            </a:r>
            <a:r>
              <a:rPr dirty="0" sz="2000">
                <a:solidFill>
                  <a:srgbClr val="582C5F"/>
                </a:solidFill>
                <a:latin typeface="Arial"/>
                <a:cs typeface="Arial"/>
              </a:rPr>
              <a:t>to</a:t>
            </a:r>
            <a:r>
              <a:rPr dirty="0" sz="2000" spc="-35">
                <a:solidFill>
                  <a:srgbClr val="582C5F"/>
                </a:solidFill>
                <a:latin typeface="Arial"/>
                <a:cs typeface="Arial"/>
              </a:rPr>
              <a:t> </a:t>
            </a:r>
            <a:r>
              <a:rPr dirty="0" sz="2000">
                <a:solidFill>
                  <a:srgbClr val="582C5F"/>
                </a:solidFill>
                <a:latin typeface="Arial"/>
                <a:cs typeface="Arial"/>
              </a:rPr>
              <a:t>talk</a:t>
            </a:r>
            <a:r>
              <a:rPr dirty="0" sz="2000" spc="-30">
                <a:solidFill>
                  <a:srgbClr val="582C5F"/>
                </a:solidFill>
                <a:latin typeface="Arial"/>
                <a:cs typeface="Arial"/>
              </a:rPr>
              <a:t> </a:t>
            </a:r>
            <a:r>
              <a:rPr dirty="0" sz="2000">
                <a:solidFill>
                  <a:srgbClr val="582C5F"/>
                </a:solidFill>
                <a:latin typeface="Arial"/>
                <a:cs typeface="Arial"/>
              </a:rPr>
              <a:t>with</a:t>
            </a:r>
            <a:r>
              <a:rPr dirty="0" sz="2000" spc="-30">
                <a:solidFill>
                  <a:srgbClr val="582C5F"/>
                </a:solidFill>
                <a:latin typeface="Arial"/>
                <a:cs typeface="Arial"/>
              </a:rPr>
              <a:t> </a:t>
            </a:r>
            <a:r>
              <a:rPr dirty="0" sz="2000">
                <a:solidFill>
                  <a:srgbClr val="582C5F"/>
                </a:solidFill>
                <a:latin typeface="Arial"/>
                <a:cs typeface="Arial"/>
              </a:rPr>
              <a:t>CARLI</a:t>
            </a:r>
            <a:r>
              <a:rPr dirty="0" sz="2000" spc="-30">
                <a:solidFill>
                  <a:srgbClr val="582C5F"/>
                </a:solidFill>
                <a:latin typeface="Arial"/>
                <a:cs typeface="Arial"/>
              </a:rPr>
              <a:t> </a:t>
            </a:r>
            <a:r>
              <a:rPr dirty="0" sz="2000">
                <a:solidFill>
                  <a:srgbClr val="582C5F"/>
                </a:solidFill>
                <a:latin typeface="Arial"/>
                <a:cs typeface="Arial"/>
              </a:rPr>
              <a:t>staff</a:t>
            </a:r>
            <a:r>
              <a:rPr dirty="0" sz="2000" spc="-55">
                <a:solidFill>
                  <a:srgbClr val="582C5F"/>
                </a:solidFill>
                <a:latin typeface="Arial"/>
                <a:cs typeface="Arial"/>
              </a:rPr>
              <a:t> </a:t>
            </a:r>
            <a:r>
              <a:rPr dirty="0" sz="2000">
                <a:solidFill>
                  <a:srgbClr val="582C5F"/>
                </a:solidFill>
                <a:latin typeface="Arial"/>
                <a:cs typeface="Arial"/>
              </a:rPr>
              <a:t>and</a:t>
            </a:r>
            <a:r>
              <a:rPr dirty="0" sz="2000" spc="-40">
                <a:solidFill>
                  <a:srgbClr val="582C5F"/>
                </a:solidFill>
                <a:latin typeface="Arial"/>
                <a:cs typeface="Arial"/>
              </a:rPr>
              <a:t> </a:t>
            </a:r>
            <a:r>
              <a:rPr dirty="0" sz="2000">
                <a:solidFill>
                  <a:srgbClr val="582C5F"/>
                </a:solidFill>
                <a:latin typeface="Arial"/>
                <a:cs typeface="Arial"/>
              </a:rPr>
              <a:t>your</a:t>
            </a:r>
            <a:r>
              <a:rPr dirty="0" sz="2000" spc="-35">
                <a:solidFill>
                  <a:srgbClr val="582C5F"/>
                </a:solidFill>
                <a:latin typeface="Arial"/>
                <a:cs typeface="Arial"/>
              </a:rPr>
              <a:t> </a:t>
            </a:r>
            <a:r>
              <a:rPr dirty="0" sz="2000">
                <a:solidFill>
                  <a:srgbClr val="582C5F"/>
                </a:solidFill>
                <a:latin typeface="Arial"/>
                <a:cs typeface="Arial"/>
              </a:rPr>
              <a:t>CARLI</a:t>
            </a:r>
            <a:r>
              <a:rPr dirty="0" sz="2000" spc="-50">
                <a:solidFill>
                  <a:srgbClr val="582C5F"/>
                </a:solidFill>
                <a:latin typeface="Arial"/>
                <a:cs typeface="Arial"/>
              </a:rPr>
              <a:t> </a:t>
            </a:r>
            <a:r>
              <a:rPr dirty="0" sz="2000">
                <a:solidFill>
                  <a:srgbClr val="582C5F"/>
                </a:solidFill>
                <a:latin typeface="Arial"/>
                <a:cs typeface="Arial"/>
              </a:rPr>
              <a:t>library</a:t>
            </a:r>
            <a:r>
              <a:rPr dirty="0" sz="2000" spc="-45">
                <a:solidFill>
                  <a:srgbClr val="582C5F"/>
                </a:solidFill>
                <a:latin typeface="Arial"/>
                <a:cs typeface="Arial"/>
              </a:rPr>
              <a:t> </a:t>
            </a:r>
            <a:r>
              <a:rPr dirty="0" sz="2000" spc="-10">
                <a:solidFill>
                  <a:srgbClr val="582C5F"/>
                </a:solidFill>
                <a:latin typeface="Arial"/>
                <a:cs typeface="Arial"/>
              </a:rPr>
              <a:t>colleagues </a:t>
            </a:r>
            <a:r>
              <a:rPr dirty="0" sz="2000">
                <a:solidFill>
                  <a:srgbClr val="582C5F"/>
                </a:solidFill>
                <a:latin typeface="Arial"/>
                <a:cs typeface="Arial"/>
              </a:rPr>
              <a:t>about</a:t>
            </a:r>
            <a:r>
              <a:rPr dirty="0" sz="2000" spc="-140">
                <a:solidFill>
                  <a:srgbClr val="582C5F"/>
                </a:solidFill>
                <a:latin typeface="Arial"/>
                <a:cs typeface="Arial"/>
              </a:rPr>
              <a:t> </a:t>
            </a:r>
            <a:r>
              <a:rPr dirty="0" sz="2000">
                <a:solidFill>
                  <a:srgbClr val="582C5F"/>
                </a:solidFill>
                <a:latin typeface="Arial"/>
                <a:cs typeface="Arial"/>
              </a:rPr>
              <a:t>Alma</a:t>
            </a:r>
            <a:r>
              <a:rPr dirty="0" sz="2000" spc="-110">
                <a:solidFill>
                  <a:srgbClr val="582C5F"/>
                </a:solidFill>
                <a:latin typeface="Arial"/>
                <a:cs typeface="Arial"/>
              </a:rPr>
              <a:t> </a:t>
            </a:r>
            <a:r>
              <a:rPr dirty="0" sz="2000">
                <a:solidFill>
                  <a:srgbClr val="582C5F"/>
                </a:solidFill>
                <a:latin typeface="Arial"/>
                <a:cs typeface="Arial"/>
              </a:rPr>
              <a:t>Fulfillment</a:t>
            </a:r>
            <a:r>
              <a:rPr dirty="0" sz="2000" spc="-45">
                <a:solidFill>
                  <a:srgbClr val="582C5F"/>
                </a:solidFill>
                <a:latin typeface="Arial"/>
                <a:cs typeface="Arial"/>
              </a:rPr>
              <a:t> </a:t>
            </a:r>
            <a:r>
              <a:rPr dirty="0" sz="2000">
                <a:solidFill>
                  <a:srgbClr val="582C5F"/>
                </a:solidFill>
                <a:latin typeface="Arial"/>
                <a:cs typeface="Arial"/>
              </a:rPr>
              <a:t>and</a:t>
            </a:r>
            <a:r>
              <a:rPr dirty="0" sz="2000" spc="-135">
                <a:solidFill>
                  <a:srgbClr val="582C5F"/>
                </a:solidFill>
                <a:latin typeface="Arial"/>
                <a:cs typeface="Arial"/>
              </a:rPr>
              <a:t> </a:t>
            </a:r>
            <a:r>
              <a:rPr dirty="0" sz="2000">
                <a:solidFill>
                  <a:srgbClr val="582C5F"/>
                </a:solidFill>
                <a:latin typeface="Arial"/>
                <a:cs typeface="Arial"/>
              </a:rPr>
              <a:t>Automated</a:t>
            </a:r>
            <a:r>
              <a:rPr dirty="0" sz="2000" spc="-70">
                <a:solidFill>
                  <a:srgbClr val="582C5F"/>
                </a:solidFill>
                <a:latin typeface="Arial"/>
                <a:cs typeface="Arial"/>
              </a:rPr>
              <a:t> </a:t>
            </a:r>
            <a:r>
              <a:rPr dirty="0" sz="2000">
                <a:solidFill>
                  <a:srgbClr val="582C5F"/>
                </a:solidFill>
                <a:latin typeface="Arial"/>
                <a:cs typeface="Arial"/>
              </a:rPr>
              <a:t>Fulfillment</a:t>
            </a:r>
            <a:r>
              <a:rPr dirty="0" sz="2000" spc="-45">
                <a:solidFill>
                  <a:srgbClr val="582C5F"/>
                </a:solidFill>
                <a:latin typeface="Arial"/>
                <a:cs typeface="Arial"/>
              </a:rPr>
              <a:t> </a:t>
            </a:r>
            <a:r>
              <a:rPr dirty="0" sz="2000">
                <a:solidFill>
                  <a:srgbClr val="582C5F"/>
                </a:solidFill>
                <a:latin typeface="Arial"/>
                <a:cs typeface="Arial"/>
              </a:rPr>
              <a:t>Network</a:t>
            </a:r>
            <a:r>
              <a:rPr dirty="0" sz="2000" spc="-75">
                <a:solidFill>
                  <a:srgbClr val="582C5F"/>
                </a:solidFill>
                <a:latin typeface="Arial"/>
                <a:cs typeface="Arial"/>
              </a:rPr>
              <a:t> </a:t>
            </a:r>
            <a:r>
              <a:rPr dirty="0" sz="2000">
                <a:solidFill>
                  <a:srgbClr val="582C5F"/>
                </a:solidFill>
                <a:latin typeface="Arial"/>
                <a:cs typeface="Arial"/>
              </a:rPr>
              <a:t>workflows,</a:t>
            </a:r>
            <a:r>
              <a:rPr dirty="0" sz="2000" spc="-85">
                <a:solidFill>
                  <a:srgbClr val="582C5F"/>
                </a:solidFill>
                <a:latin typeface="Arial"/>
                <a:cs typeface="Arial"/>
              </a:rPr>
              <a:t> </a:t>
            </a:r>
            <a:r>
              <a:rPr dirty="0" sz="2000" spc="-10">
                <a:solidFill>
                  <a:srgbClr val="582C5F"/>
                </a:solidFill>
                <a:latin typeface="Arial"/>
                <a:cs typeface="Arial"/>
              </a:rPr>
              <a:t>known </a:t>
            </a:r>
            <a:r>
              <a:rPr dirty="0" sz="2000">
                <a:solidFill>
                  <a:srgbClr val="582C5F"/>
                </a:solidFill>
                <a:latin typeface="Arial"/>
                <a:cs typeface="Arial"/>
              </a:rPr>
              <a:t>issues,</a:t>
            </a:r>
            <a:r>
              <a:rPr dirty="0" sz="2000" spc="-40">
                <a:solidFill>
                  <a:srgbClr val="582C5F"/>
                </a:solidFill>
                <a:latin typeface="Arial"/>
                <a:cs typeface="Arial"/>
              </a:rPr>
              <a:t> </a:t>
            </a:r>
            <a:r>
              <a:rPr dirty="0" sz="2000">
                <a:solidFill>
                  <a:srgbClr val="582C5F"/>
                </a:solidFill>
                <a:latin typeface="Arial"/>
                <a:cs typeface="Arial"/>
              </a:rPr>
              <a:t>and</a:t>
            </a:r>
            <a:r>
              <a:rPr dirty="0" sz="2000" spc="-15">
                <a:solidFill>
                  <a:srgbClr val="582C5F"/>
                </a:solidFill>
                <a:latin typeface="Arial"/>
                <a:cs typeface="Arial"/>
              </a:rPr>
              <a:t> </a:t>
            </a:r>
            <a:r>
              <a:rPr dirty="0" sz="2000">
                <a:solidFill>
                  <a:srgbClr val="582C5F"/>
                </a:solidFill>
                <a:latin typeface="Arial"/>
                <a:cs typeface="Arial"/>
              </a:rPr>
              <a:t>Q</a:t>
            </a:r>
            <a:r>
              <a:rPr dirty="0" sz="2000" spc="-20">
                <a:solidFill>
                  <a:srgbClr val="582C5F"/>
                </a:solidFill>
                <a:latin typeface="Arial"/>
                <a:cs typeface="Arial"/>
              </a:rPr>
              <a:t> </a:t>
            </a:r>
            <a:r>
              <a:rPr dirty="0" sz="2000">
                <a:solidFill>
                  <a:srgbClr val="582C5F"/>
                </a:solidFill>
                <a:latin typeface="Arial"/>
                <a:cs typeface="Arial"/>
              </a:rPr>
              <a:t>&amp;</a:t>
            </a:r>
            <a:r>
              <a:rPr dirty="0" sz="2000" spc="-120">
                <a:solidFill>
                  <a:srgbClr val="582C5F"/>
                </a:solidFill>
                <a:latin typeface="Arial"/>
                <a:cs typeface="Arial"/>
              </a:rPr>
              <a:t> </a:t>
            </a:r>
            <a:r>
              <a:rPr dirty="0" sz="2000" spc="-25">
                <a:solidFill>
                  <a:srgbClr val="582C5F"/>
                </a:solidFill>
                <a:latin typeface="Arial"/>
                <a:cs typeface="Arial"/>
              </a:rPr>
              <a:t>A:</a:t>
            </a:r>
            <a:endParaRPr sz="2000">
              <a:latin typeface="Arial"/>
              <a:cs typeface="Arial"/>
            </a:endParaRPr>
          </a:p>
          <a:p>
            <a:pPr>
              <a:lnSpc>
                <a:spcPct val="100000"/>
              </a:lnSpc>
              <a:spcBef>
                <a:spcPts val="1015"/>
              </a:spcBef>
            </a:pPr>
            <a:endParaRPr sz="2000">
              <a:latin typeface="Arial"/>
              <a:cs typeface="Arial"/>
            </a:endParaRPr>
          </a:p>
          <a:p>
            <a:pPr marL="299085" indent="-286385">
              <a:lnSpc>
                <a:spcPct val="100000"/>
              </a:lnSpc>
              <a:spcBef>
                <a:spcPts val="5"/>
              </a:spcBef>
              <a:buChar char="•"/>
              <a:tabLst>
                <a:tab pos="299085" algn="l"/>
              </a:tabLst>
            </a:pPr>
            <a:r>
              <a:rPr dirty="0" sz="1800">
                <a:solidFill>
                  <a:srgbClr val="582C5F"/>
                </a:solidFill>
                <a:latin typeface="Arial"/>
                <a:cs typeface="Arial"/>
              </a:rPr>
              <a:t>Friday</a:t>
            </a:r>
            <a:r>
              <a:rPr dirty="0" sz="1800" spc="5">
                <a:solidFill>
                  <a:srgbClr val="582C5F"/>
                </a:solidFill>
                <a:latin typeface="Arial"/>
                <a:cs typeface="Arial"/>
              </a:rPr>
              <a:t> </a:t>
            </a:r>
            <a:r>
              <a:rPr dirty="0" sz="1800">
                <a:solidFill>
                  <a:srgbClr val="582C5F"/>
                </a:solidFill>
                <a:latin typeface="Arial"/>
                <a:cs typeface="Arial"/>
              </a:rPr>
              <a:t>3/12</a:t>
            </a:r>
            <a:r>
              <a:rPr dirty="0" sz="1800" spc="15">
                <a:solidFill>
                  <a:srgbClr val="582C5F"/>
                </a:solidFill>
                <a:latin typeface="Arial"/>
                <a:cs typeface="Arial"/>
              </a:rPr>
              <a:t> </a:t>
            </a:r>
            <a:r>
              <a:rPr dirty="0" sz="1800">
                <a:solidFill>
                  <a:srgbClr val="582C5F"/>
                </a:solidFill>
                <a:latin typeface="Arial"/>
                <a:cs typeface="Arial"/>
              </a:rPr>
              <a:t>@</a:t>
            </a:r>
            <a:r>
              <a:rPr dirty="0" sz="1800" spc="-10">
                <a:solidFill>
                  <a:srgbClr val="582C5F"/>
                </a:solidFill>
                <a:latin typeface="Arial"/>
                <a:cs typeface="Arial"/>
              </a:rPr>
              <a:t> </a:t>
            </a:r>
            <a:r>
              <a:rPr dirty="0" sz="1800">
                <a:solidFill>
                  <a:srgbClr val="582C5F"/>
                </a:solidFill>
                <a:latin typeface="Arial"/>
                <a:cs typeface="Arial"/>
              </a:rPr>
              <a:t>2-</a:t>
            </a:r>
            <a:r>
              <a:rPr dirty="0" sz="1800" spc="10">
                <a:solidFill>
                  <a:srgbClr val="582C5F"/>
                </a:solidFill>
                <a:latin typeface="Arial"/>
                <a:cs typeface="Arial"/>
              </a:rPr>
              <a:t> </a:t>
            </a:r>
            <a:r>
              <a:rPr dirty="0" u="sng" sz="1600" spc="-10">
                <a:solidFill>
                  <a:srgbClr val="0895A9"/>
                </a:solidFill>
                <a:uFill>
                  <a:solidFill>
                    <a:srgbClr val="0895A9"/>
                  </a:solidFill>
                </a:uFill>
                <a:latin typeface="Arial"/>
                <a:cs typeface="Arial"/>
                <a:hlinkClick r:id="rId2"/>
              </a:rPr>
              <a:t>https://www.carli.illinois.edu/lets-talk-about-fulfillment20210312</a:t>
            </a:r>
            <a:endParaRPr sz="16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Tuesday</a:t>
            </a:r>
            <a:r>
              <a:rPr dirty="0" sz="1800" spc="-25">
                <a:solidFill>
                  <a:srgbClr val="582C5F"/>
                </a:solidFill>
                <a:latin typeface="Arial"/>
                <a:cs typeface="Arial"/>
              </a:rPr>
              <a:t> </a:t>
            </a:r>
            <a:r>
              <a:rPr dirty="0" sz="1800">
                <a:solidFill>
                  <a:srgbClr val="582C5F"/>
                </a:solidFill>
                <a:latin typeface="Arial"/>
                <a:cs typeface="Arial"/>
              </a:rPr>
              <a:t>3/23</a:t>
            </a:r>
            <a:r>
              <a:rPr dirty="0" sz="1800" spc="-25">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10:30- </a:t>
            </a:r>
            <a:r>
              <a:rPr dirty="0" u="sng" sz="1600" spc="-10">
                <a:solidFill>
                  <a:srgbClr val="0895A9"/>
                </a:solidFill>
                <a:uFill>
                  <a:solidFill>
                    <a:srgbClr val="0895A9"/>
                  </a:solidFill>
                </a:uFill>
                <a:latin typeface="Arial"/>
                <a:cs typeface="Arial"/>
                <a:hlinkClick r:id="rId3"/>
              </a:rPr>
              <a:t>https://www.carli.illinois.edu/lets-talk-about-fulfillment20210323</a:t>
            </a:r>
            <a:endParaRPr sz="16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Friday</a:t>
            </a:r>
            <a:r>
              <a:rPr dirty="0" sz="1800" spc="5">
                <a:solidFill>
                  <a:srgbClr val="582C5F"/>
                </a:solidFill>
                <a:latin typeface="Arial"/>
                <a:cs typeface="Arial"/>
              </a:rPr>
              <a:t> </a:t>
            </a:r>
            <a:r>
              <a:rPr dirty="0" sz="1800">
                <a:solidFill>
                  <a:srgbClr val="582C5F"/>
                </a:solidFill>
                <a:latin typeface="Arial"/>
                <a:cs typeface="Arial"/>
              </a:rPr>
              <a:t>4/09</a:t>
            </a:r>
            <a:r>
              <a:rPr dirty="0" sz="1800" spc="15">
                <a:solidFill>
                  <a:srgbClr val="582C5F"/>
                </a:solidFill>
                <a:latin typeface="Arial"/>
                <a:cs typeface="Arial"/>
              </a:rPr>
              <a:t> </a:t>
            </a:r>
            <a:r>
              <a:rPr dirty="0" sz="1800">
                <a:solidFill>
                  <a:srgbClr val="582C5F"/>
                </a:solidFill>
                <a:latin typeface="Arial"/>
                <a:cs typeface="Arial"/>
              </a:rPr>
              <a:t>@</a:t>
            </a:r>
            <a:r>
              <a:rPr dirty="0" sz="1800" spc="-10">
                <a:solidFill>
                  <a:srgbClr val="582C5F"/>
                </a:solidFill>
                <a:latin typeface="Arial"/>
                <a:cs typeface="Arial"/>
              </a:rPr>
              <a:t> </a:t>
            </a:r>
            <a:r>
              <a:rPr dirty="0" sz="1800">
                <a:solidFill>
                  <a:srgbClr val="582C5F"/>
                </a:solidFill>
                <a:latin typeface="Arial"/>
                <a:cs typeface="Arial"/>
              </a:rPr>
              <a:t>2-</a:t>
            </a:r>
            <a:r>
              <a:rPr dirty="0" sz="1800" spc="10">
                <a:solidFill>
                  <a:srgbClr val="582C5F"/>
                </a:solidFill>
                <a:latin typeface="Arial"/>
                <a:cs typeface="Arial"/>
              </a:rPr>
              <a:t> </a:t>
            </a:r>
            <a:r>
              <a:rPr dirty="0" u="sng" sz="1600" spc="-10">
                <a:solidFill>
                  <a:srgbClr val="0895A9"/>
                </a:solidFill>
                <a:uFill>
                  <a:solidFill>
                    <a:srgbClr val="0895A9"/>
                  </a:solidFill>
                </a:uFill>
                <a:latin typeface="Arial"/>
                <a:cs typeface="Arial"/>
                <a:hlinkClick r:id="rId4"/>
              </a:rPr>
              <a:t>https://www.carli.illinois.edu/lets-talk-about-fulfillment20210409</a:t>
            </a:r>
            <a:endParaRPr sz="1600">
              <a:latin typeface="Arial"/>
              <a:cs typeface="Arial"/>
            </a:endParaRPr>
          </a:p>
          <a:p>
            <a:pPr marL="299085" indent="-286385">
              <a:lnSpc>
                <a:spcPct val="100000"/>
              </a:lnSpc>
              <a:spcBef>
                <a:spcPts val="434"/>
              </a:spcBef>
              <a:buChar char="•"/>
              <a:tabLst>
                <a:tab pos="299085" algn="l"/>
              </a:tabLst>
            </a:pPr>
            <a:r>
              <a:rPr dirty="0" sz="1800">
                <a:solidFill>
                  <a:srgbClr val="582C5F"/>
                </a:solidFill>
                <a:latin typeface="Arial"/>
                <a:cs typeface="Arial"/>
              </a:rPr>
              <a:t>Tuesday</a:t>
            </a:r>
            <a:r>
              <a:rPr dirty="0" sz="1800" spc="-25">
                <a:solidFill>
                  <a:srgbClr val="582C5F"/>
                </a:solidFill>
                <a:latin typeface="Arial"/>
                <a:cs typeface="Arial"/>
              </a:rPr>
              <a:t> </a:t>
            </a:r>
            <a:r>
              <a:rPr dirty="0" sz="1800">
                <a:solidFill>
                  <a:srgbClr val="582C5F"/>
                </a:solidFill>
                <a:latin typeface="Arial"/>
                <a:cs typeface="Arial"/>
              </a:rPr>
              <a:t>4/20</a:t>
            </a:r>
            <a:r>
              <a:rPr dirty="0" sz="1800" spc="-25">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10:30- </a:t>
            </a:r>
            <a:r>
              <a:rPr dirty="0" u="sng" sz="1600" spc="-10">
                <a:solidFill>
                  <a:srgbClr val="0895A9"/>
                </a:solidFill>
                <a:uFill>
                  <a:solidFill>
                    <a:srgbClr val="0895A9"/>
                  </a:solidFill>
                </a:uFill>
                <a:latin typeface="Arial"/>
                <a:cs typeface="Arial"/>
                <a:hlinkClick r:id="rId5"/>
              </a:rPr>
              <a:t>https://www.carli.illinois.edu/lets-talk-about-fulfillment20210420</a:t>
            </a:r>
            <a:endParaRPr sz="16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Friday</a:t>
            </a:r>
            <a:r>
              <a:rPr dirty="0" sz="1800" spc="5">
                <a:solidFill>
                  <a:srgbClr val="582C5F"/>
                </a:solidFill>
                <a:latin typeface="Arial"/>
                <a:cs typeface="Arial"/>
              </a:rPr>
              <a:t> </a:t>
            </a:r>
            <a:r>
              <a:rPr dirty="0" sz="1800">
                <a:solidFill>
                  <a:srgbClr val="582C5F"/>
                </a:solidFill>
                <a:latin typeface="Arial"/>
                <a:cs typeface="Arial"/>
              </a:rPr>
              <a:t>5/07</a:t>
            </a:r>
            <a:r>
              <a:rPr dirty="0" sz="1800" spc="15">
                <a:solidFill>
                  <a:srgbClr val="582C5F"/>
                </a:solidFill>
                <a:latin typeface="Arial"/>
                <a:cs typeface="Arial"/>
              </a:rPr>
              <a:t> </a:t>
            </a:r>
            <a:r>
              <a:rPr dirty="0" sz="1800">
                <a:solidFill>
                  <a:srgbClr val="582C5F"/>
                </a:solidFill>
                <a:latin typeface="Arial"/>
                <a:cs typeface="Arial"/>
              </a:rPr>
              <a:t>@</a:t>
            </a:r>
            <a:r>
              <a:rPr dirty="0" sz="1800" spc="-10">
                <a:solidFill>
                  <a:srgbClr val="582C5F"/>
                </a:solidFill>
                <a:latin typeface="Arial"/>
                <a:cs typeface="Arial"/>
              </a:rPr>
              <a:t> </a:t>
            </a:r>
            <a:r>
              <a:rPr dirty="0" sz="1800">
                <a:solidFill>
                  <a:srgbClr val="582C5F"/>
                </a:solidFill>
                <a:latin typeface="Arial"/>
                <a:cs typeface="Arial"/>
              </a:rPr>
              <a:t>2-</a:t>
            </a:r>
            <a:r>
              <a:rPr dirty="0" sz="1800" spc="10">
                <a:solidFill>
                  <a:srgbClr val="582C5F"/>
                </a:solidFill>
                <a:latin typeface="Arial"/>
                <a:cs typeface="Arial"/>
              </a:rPr>
              <a:t> </a:t>
            </a:r>
            <a:r>
              <a:rPr dirty="0" u="sng" sz="1600" spc="-10">
                <a:solidFill>
                  <a:srgbClr val="0895A9"/>
                </a:solidFill>
                <a:uFill>
                  <a:solidFill>
                    <a:srgbClr val="0895A9"/>
                  </a:solidFill>
                </a:uFill>
                <a:latin typeface="Arial"/>
                <a:cs typeface="Arial"/>
                <a:hlinkClick r:id="rId6"/>
              </a:rPr>
              <a:t>https://www.carli.illinois.edu/lets-talk-about-fulfillment20210507</a:t>
            </a:r>
            <a:endParaRPr sz="1600">
              <a:latin typeface="Arial"/>
              <a:cs typeface="Arial"/>
            </a:endParaRPr>
          </a:p>
          <a:p>
            <a:pPr marL="299085" indent="-286385">
              <a:lnSpc>
                <a:spcPct val="100000"/>
              </a:lnSpc>
              <a:spcBef>
                <a:spcPts val="434"/>
              </a:spcBef>
              <a:buChar char="•"/>
              <a:tabLst>
                <a:tab pos="299085" algn="l"/>
              </a:tabLst>
            </a:pPr>
            <a:r>
              <a:rPr dirty="0" sz="1800">
                <a:solidFill>
                  <a:srgbClr val="582C5F"/>
                </a:solidFill>
                <a:latin typeface="Arial"/>
                <a:cs typeface="Arial"/>
              </a:rPr>
              <a:t>Tuesday</a:t>
            </a:r>
            <a:r>
              <a:rPr dirty="0" sz="1800" spc="-25">
                <a:solidFill>
                  <a:srgbClr val="582C5F"/>
                </a:solidFill>
                <a:latin typeface="Arial"/>
                <a:cs typeface="Arial"/>
              </a:rPr>
              <a:t> </a:t>
            </a:r>
            <a:r>
              <a:rPr dirty="0" sz="1800">
                <a:solidFill>
                  <a:srgbClr val="582C5F"/>
                </a:solidFill>
                <a:latin typeface="Arial"/>
                <a:cs typeface="Arial"/>
              </a:rPr>
              <a:t>5/18</a:t>
            </a:r>
            <a:r>
              <a:rPr dirty="0" sz="1800" spc="-25">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10:30- </a:t>
            </a:r>
            <a:r>
              <a:rPr dirty="0" u="sng" sz="1600" spc="-10">
                <a:solidFill>
                  <a:srgbClr val="0895A9"/>
                </a:solidFill>
                <a:uFill>
                  <a:solidFill>
                    <a:srgbClr val="0895A9"/>
                  </a:solidFill>
                </a:uFill>
                <a:latin typeface="Arial"/>
                <a:cs typeface="Arial"/>
                <a:hlinkClick r:id="rId7"/>
              </a:rPr>
              <a:t>https://www.carli.illinois.edu/lets-talk-about-fulfillment20210518</a:t>
            </a:r>
            <a:endParaRPr sz="1600">
              <a:latin typeface="Arial"/>
              <a:cs typeface="Arial"/>
            </a:endParaRPr>
          </a:p>
          <a:p>
            <a:pPr>
              <a:lnSpc>
                <a:spcPct val="100000"/>
              </a:lnSpc>
              <a:spcBef>
                <a:spcPts val="935"/>
              </a:spcBef>
            </a:pPr>
            <a:endParaRPr sz="1600">
              <a:latin typeface="Arial"/>
              <a:cs typeface="Arial"/>
            </a:endParaRPr>
          </a:p>
          <a:p>
            <a:pPr marL="12700">
              <a:lnSpc>
                <a:spcPct val="100000"/>
              </a:lnSpc>
            </a:pPr>
            <a:r>
              <a:rPr dirty="0" sz="2000">
                <a:solidFill>
                  <a:srgbClr val="582C5F"/>
                </a:solidFill>
                <a:latin typeface="Arial"/>
                <a:cs typeface="Arial"/>
              </a:rPr>
              <a:t>Notes</a:t>
            </a:r>
            <a:r>
              <a:rPr dirty="0" sz="2000" spc="-30">
                <a:solidFill>
                  <a:srgbClr val="582C5F"/>
                </a:solidFill>
                <a:latin typeface="Arial"/>
                <a:cs typeface="Arial"/>
              </a:rPr>
              <a:t> </a:t>
            </a:r>
            <a:r>
              <a:rPr dirty="0" sz="2000">
                <a:solidFill>
                  <a:srgbClr val="582C5F"/>
                </a:solidFill>
                <a:latin typeface="Arial"/>
                <a:cs typeface="Arial"/>
              </a:rPr>
              <a:t>are</a:t>
            </a:r>
            <a:r>
              <a:rPr dirty="0" sz="2000" spc="-20">
                <a:solidFill>
                  <a:srgbClr val="582C5F"/>
                </a:solidFill>
                <a:latin typeface="Arial"/>
                <a:cs typeface="Arial"/>
              </a:rPr>
              <a:t> </a:t>
            </a:r>
            <a:r>
              <a:rPr dirty="0" sz="2000">
                <a:solidFill>
                  <a:srgbClr val="582C5F"/>
                </a:solidFill>
                <a:latin typeface="Arial"/>
                <a:cs typeface="Arial"/>
              </a:rPr>
              <a:t>posted</a:t>
            </a:r>
            <a:r>
              <a:rPr dirty="0" sz="2000" spc="-35">
                <a:solidFill>
                  <a:srgbClr val="582C5F"/>
                </a:solidFill>
                <a:latin typeface="Arial"/>
                <a:cs typeface="Arial"/>
              </a:rPr>
              <a:t> </a:t>
            </a:r>
            <a:r>
              <a:rPr dirty="0" sz="2000">
                <a:solidFill>
                  <a:srgbClr val="582C5F"/>
                </a:solidFill>
                <a:latin typeface="Arial"/>
                <a:cs typeface="Arial"/>
              </a:rPr>
              <a:t>in</a:t>
            </a:r>
            <a:r>
              <a:rPr dirty="0" sz="2000" spc="-10">
                <a:solidFill>
                  <a:srgbClr val="582C5F"/>
                </a:solidFill>
                <a:latin typeface="Arial"/>
                <a:cs typeface="Arial"/>
              </a:rPr>
              <a:t> </a:t>
            </a:r>
            <a:r>
              <a:rPr dirty="0" sz="2000">
                <a:solidFill>
                  <a:srgbClr val="582C5F"/>
                </a:solidFill>
                <a:latin typeface="Arial"/>
                <a:cs typeface="Arial"/>
              </a:rPr>
              <a:t>the</a:t>
            </a:r>
            <a:r>
              <a:rPr dirty="0" sz="2000" spc="-20">
                <a:solidFill>
                  <a:srgbClr val="582C5F"/>
                </a:solidFill>
                <a:latin typeface="Arial"/>
                <a:cs typeface="Arial"/>
              </a:rPr>
              <a:t> </a:t>
            </a:r>
            <a:r>
              <a:rPr dirty="0" sz="2000">
                <a:solidFill>
                  <a:srgbClr val="582C5F"/>
                </a:solidFill>
                <a:latin typeface="Arial"/>
                <a:cs typeface="Arial"/>
              </a:rPr>
              <a:t>calendar</a:t>
            </a:r>
            <a:r>
              <a:rPr dirty="0" sz="2000" spc="-40">
                <a:solidFill>
                  <a:srgbClr val="582C5F"/>
                </a:solidFill>
                <a:latin typeface="Arial"/>
                <a:cs typeface="Arial"/>
              </a:rPr>
              <a:t> </a:t>
            </a:r>
            <a:r>
              <a:rPr dirty="0" sz="2000">
                <a:solidFill>
                  <a:srgbClr val="582C5F"/>
                </a:solidFill>
                <a:latin typeface="Arial"/>
                <a:cs typeface="Arial"/>
              </a:rPr>
              <a:t>event</a:t>
            </a:r>
            <a:r>
              <a:rPr dirty="0" sz="2000" spc="-30">
                <a:solidFill>
                  <a:srgbClr val="582C5F"/>
                </a:solidFill>
                <a:latin typeface="Arial"/>
                <a:cs typeface="Arial"/>
              </a:rPr>
              <a:t> </a:t>
            </a:r>
            <a:r>
              <a:rPr dirty="0" sz="2000">
                <a:solidFill>
                  <a:srgbClr val="582C5F"/>
                </a:solidFill>
                <a:latin typeface="Arial"/>
                <a:cs typeface="Arial"/>
              </a:rPr>
              <a:t>for</a:t>
            </a:r>
            <a:r>
              <a:rPr dirty="0" sz="2000" spc="-20">
                <a:solidFill>
                  <a:srgbClr val="582C5F"/>
                </a:solidFill>
                <a:latin typeface="Arial"/>
                <a:cs typeface="Arial"/>
              </a:rPr>
              <a:t> </a:t>
            </a:r>
            <a:r>
              <a:rPr dirty="0" sz="2000">
                <a:solidFill>
                  <a:srgbClr val="582C5F"/>
                </a:solidFill>
                <a:latin typeface="Arial"/>
                <a:cs typeface="Arial"/>
              </a:rPr>
              <a:t>past</a:t>
            </a:r>
            <a:r>
              <a:rPr dirty="0" sz="2000" spc="-40">
                <a:solidFill>
                  <a:srgbClr val="582C5F"/>
                </a:solidFill>
                <a:latin typeface="Arial"/>
                <a:cs typeface="Arial"/>
              </a:rPr>
              <a:t> </a:t>
            </a:r>
            <a:r>
              <a:rPr dirty="0" sz="2000" spc="-10">
                <a:solidFill>
                  <a:srgbClr val="582C5F"/>
                </a:solidFill>
                <a:latin typeface="Arial"/>
                <a:cs typeface="Arial"/>
              </a:rPr>
              <a:t>sessions.</a:t>
            </a:r>
            <a:endParaRPr sz="20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6033135" cy="26924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UPCOMING</a:t>
            </a:r>
            <a:r>
              <a:rPr dirty="0" sz="1600" spc="-105">
                <a:solidFill>
                  <a:srgbClr val="FFFFFF"/>
                </a:solidFill>
                <a:latin typeface="Arial"/>
                <a:cs typeface="Arial"/>
              </a:rPr>
              <a:t> </a:t>
            </a:r>
            <a:r>
              <a:rPr dirty="0" sz="1600" spc="-10">
                <a:solidFill>
                  <a:srgbClr val="FFFFFF"/>
                </a:solidFill>
                <a:latin typeface="Arial"/>
                <a:cs typeface="Arial"/>
              </a:rPr>
              <a:t>ALMA</a:t>
            </a:r>
            <a:r>
              <a:rPr dirty="0" sz="1600" spc="-165">
                <a:solidFill>
                  <a:srgbClr val="FFFFFF"/>
                </a:solidFill>
                <a:latin typeface="Arial"/>
                <a:cs typeface="Arial"/>
              </a:rPr>
              <a:t> </a:t>
            </a:r>
            <a:r>
              <a:rPr dirty="0" sz="1600">
                <a:solidFill>
                  <a:srgbClr val="FFFFFF"/>
                </a:solidFill>
                <a:latin typeface="Arial"/>
                <a:cs typeface="Arial"/>
              </a:rPr>
              <a:t>AND</a:t>
            </a:r>
            <a:r>
              <a:rPr dirty="0" sz="1600" spc="-40">
                <a:solidFill>
                  <a:srgbClr val="FFFFFF"/>
                </a:solidFill>
                <a:latin typeface="Arial"/>
                <a:cs typeface="Arial"/>
              </a:rPr>
              <a:t> </a:t>
            </a:r>
            <a:r>
              <a:rPr dirty="0" sz="1600">
                <a:solidFill>
                  <a:srgbClr val="FFFFFF"/>
                </a:solidFill>
                <a:latin typeface="Arial"/>
                <a:cs typeface="Arial"/>
              </a:rPr>
              <a:t>PRIMO</a:t>
            </a:r>
            <a:r>
              <a:rPr dirty="0" sz="1600" spc="-10">
                <a:solidFill>
                  <a:srgbClr val="FFFFFF"/>
                </a:solidFill>
                <a:latin typeface="Arial"/>
                <a:cs typeface="Arial"/>
              </a:rPr>
              <a:t> </a:t>
            </a:r>
            <a:r>
              <a:rPr dirty="0" sz="1600">
                <a:solidFill>
                  <a:srgbClr val="FFFFFF"/>
                </a:solidFill>
                <a:latin typeface="Arial"/>
                <a:cs typeface="Arial"/>
              </a:rPr>
              <a:t>VE</a:t>
            </a:r>
            <a:r>
              <a:rPr dirty="0" sz="1600" spc="-25">
                <a:solidFill>
                  <a:srgbClr val="FFFFFF"/>
                </a:solidFill>
                <a:latin typeface="Arial"/>
                <a:cs typeface="Arial"/>
              </a:rPr>
              <a:t> </a:t>
            </a:r>
            <a:r>
              <a:rPr dirty="0" sz="1600">
                <a:solidFill>
                  <a:srgbClr val="FFFFFF"/>
                </a:solidFill>
                <a:latin typeface="Arial"/>
                <a:cs typeface="Arial"/>
              </a:rPr>
              <a:t>EVENTS-</a:t>
            </a:r>
            <a:r>
              <a:rPr dirty="0" sz="1600" spc="-25">
                <a:solidFill>
                  <a:srgbClr val="FFFFFF"/>
                </a:solidFill>
                <a:latin typeface="Arial"/>
                <a:cs typeface="Arial"/>
              </a:rPr>
              <a:t> </a:t>
            </a:r>
            <a:r>
              <a:rPr dirty="0" sz="1600">
                <a:solidFill>
                  <a:srgbClr val="FFFFFF"/>
                </a:solidFill>
                <a:latin typeface="Arial"/>
                <a:cs typeface="Arial"/>
              </a:rPr>
              <a:t>ONGOING</a:t>
            </a:r>
            <a:r>
              <a:rPr dirty="0" sz="1600" spc="25">
                <a:solidFill>
                  <a:srgbClr val="FFFFFF"/>
                </a:solidFill>
                <a:latin typeface="Arial"/>
                <a:cs typeface="Arial"/>
              </a:rPr>
              <a:t> </a:t>
            </a:r>
            <a:r>
              <a:rPr dirty="0" sz="1600" spc="-10">
                <a:solidFill>
                  <a:srgbClr val="FFFFFF"/>
                </a:solidFill>
                <a:latin typeface="Arial"/>
                <a:cs typeface="Arial"/>
              </a:rPr>
              <a:t>SERIES</a:t>
            </a:r>
            <a:endParaRPr sz="1600">
              <a:latin typeface="Arial"/>
              <a:cs typeface="Arial"/>
            </a:endParaRPr>
          </a:p>
        </p:txBody>
      </p:sp>
      <p:sp>
        <p:nvSpPr>
          <p:cNvPr id="3" name="object 3" descr="$PPTXTitle"/>
          <p:cNvSpPr txBox="1">
            <a:spLocks noGrp="1"/>
          </p:cNvSpPr>
          <p:nvPr>
            <p:ph type="title"/>
          </p:nvPr>
        </p:nvSpPr>
        <p:spPr>
          <a:xfrm>
            <a:off x="1641393" y="430043"/>
            <a:ext cx="5966460" cy="391160"/>
          </a:xfrm>
          <a:prstGeom prst="rect"/>
        </p:spPr>
        <p:txBody>
          <a:bodyPr wrap="square" lIns="0" tIns="12700" rIns="0" bIns="0" rtlCol="0" vert="horz">
            <a:spAutoFit/>
          </a:bodyPr>
          <a:lstStyle/>
          <a:p>
            <a:pPr marL="12700">
              <a:lnSpc>
                <a:spcPct val="100000"/>
              </a:lnSpc>
              <a:spcBef>
                <a:spcPts val="100"/>
              </a:spcBef>
            </a:pPr>
            <a:r>
              <a:rPr dirty="0" sz="2400"/>
              <a:t>Ex</a:t>
            </a:r>
            <a:r>
              <a:rPr dirty="0" sz="2400" spc="-55"/>
              <a:t> </a:t>
            </a:r>
            <a:r>
              <a:rPr dirty="0" sz="2400"/>
              <a:t>Libris’</a:t>
            </a:r>
            <a:r>
              <a:rPr dirty="0" sz="2400" spc="-165"/>
              <a:t> </a:t>
            </a:r>
            <a:r>
              <a:rPr dirty="0" sz="2400"/>
              <a:t>“Primo</a:t>
            </a:r>
            <a:r>
              <a:rPr dirty="0" sz="2400" spc="-45"/>
              <a:t> </a:t>
            </a:r>
            <a:r>
              <a:rPr dirty="0" sz="2400"/>
              <a:t>VE-</a:t>
            </a:r>
            <a:r>
              <a:rPr dirty="0" sz="2400" spc="-25"/>
              <a:t> </a:t>
            </a:r>
            <a:r>
              <a:rPr dirty="0" sz="2400"/>
              <a:t>Become</a:t>
            </a:r>
            <a:r>
              <a:rPr dirty="0" sz="2400" spc="-25"/>
              <a:t> </a:t>
            </a:r>
            <a:r>
              <a:rPr dirty="0" sz="2400"/>
              <a:t>an</a:t>
            </a:r>
            <a:r>
              <a:rPr dirty="0" sz="2400" spc="-45"/>
              <a:t> </a:t>
            </a:r>
            <a:r>
              <a:rPr dirty="0" sz="2400" spc="-10"/>
              <a:t>Expert”</a:t>
            </a:r>
            <a:endParaRPr sz="2400"/>
          </a:p>
        </p:txBody>
      </p:sp>
      <p:sp>
        <p:nvSpPr>
          <p:cNvPr id="4" name="object 4"/>
          <p:cNvSpPr txBox="1"/>
          <p:nvPr/>
        </p:nvSpPr>
        <p:spPr>
          <a:xfrm>
            <a:off x="362757" y="856762"/>
            <a:ext cx="8507095" cy="4878705"/>
          </a:xfrm>
          <a:prstGeom prst="rect">
            <a:avLst/>
          </a:prstGeom>
        </p:spPr>
        <p:txBody>
          <a:bodyPr wrap="square" lIns="0" tIns="13335" rIns="0" bIns="0" rtlCol="0" vert="horz">
            <a:spAutoFit/>
          </a:bodyPr>
          <a:lstStyle/>
          <a:p>
            <a:pPr marL="12700" marR="429259">
              <a:lnSpc>
                <a:spcPct val="100000"/>
              </a:lnSpc>
              <a:spcBef>
                <a:spcPts val="105"/>
              </a:spcBef>
            </a:pPr>
            <a:r>
              <a:rPr dirty="0" sz="2000">
                <a:solidFill>
                  <a:srgbClr val="582C5F"/>
                </a:solidFill>
                <a:latin typeface="Arial"/>
                <a:cs typeface="Arial"/>
              </a:rPr>
              <a:t>From</a:t>
            </a:r>
            <a:r>
              <a:rPr dirty="0" sz="2000" spc="-55">
                <a:solidFill>
                  <a:srgbClr val="582C5F"/>
                </a:solidFill>
                <a:latin typeface="Arial"/>
                <a:cs typeface="Arial"/>
              </a:rPr>
              <a:t> </a:t>
            </a:r>
            <a:r>
              <a:rPr dirty="0" sz="2000">
                <a:solidFill>
                  <a:srgbClr val="582C5F"/>
                </a:solidFill>
                <a:latin typeface="Arial"/>
                <a:cs typeface="Arial"/>
              </a:rPr>
              <a:t>Ex</a:t>
            </a:r>
            <a:r>
              <a:rPr dirty="0" sz="2000" spc="-25">
                <a:solidFill>
                  <a:srgbClr val="582C5F"/>
                </a:solidFill>
                <a:latin typeface="Arial"/>
                <a:cs typeface="Arial"/>
              </a:rPr>
              <a:t> </a:t>
            </a:r>
            <a:r>
              <a:rPr dirty="0" sz="2000">
                <a:solidFill>
                  <a:srgbClr val="582C5F"/>
                </a:solidFill>
                <a:latin typeface="Arial"/>
                <a:cs typeface="Arial"/>
              </a:rPr>
              <a:t>Libris,</a:t>
            </a:r>
            <a:r>
              <a:rPr dirty="0" sz="2000" spc="-45">
                <a:solidFill>
                  <a:srgbClr val="582C5F"/>
                </a:solidFill>
                <a:latin typeface="Arial"/>
                <a:cs typeface="Arial"/>
              </a:rPr>
              <a:t> </a:t>
            </a:r>
            <a:r>
              <a:rPr dirty="0" sz="2000">
                <a:solidFill>
                  <a:srgbClr val="582C5F"/>
                </a:solidFill>
                <a:latin typeface="Arial"/>
                <a:cs typeface="Arial"/>
              </a:rPr>
              <a:t>“This</a:t>
            </a:r>
            <a:r>
              <a:rPr dirty="0" sz="2000" spc="-50">
                <a:solidFill>
                  <a:srgbClr val="582C5F"/>
                </a:solidFill>
                <a:latin typeface="Arial"/>
                <a:cs typeface="Arial"/>
              </a:rPr>
              <a:t> </a:t>
            </a:r>
            <a:r>
              <a:rPr dirty="0" sz="2000">
                <a:solidFill>
                  <a:srgbClr val="582C5F"/>
                </a:solidFill>
                <a:latin typeface="Arial"/>
                <a:cs typeface="Arial"/>
              </a:rPr>
              <a:t>course</a:t>
            </a:r>
            <a:r>
              <a:rPr dirty="0" sz="2000" spc="-60">
                <a:solidFill>
                  <a:srgbClr val="582C5F"/>
                </a:solidFill>
                <a:latin typeface="Arial"/>
                <a:cs typeface="Arial"/>
              </a:rPr>
              <a:t> </a:t>
            </a:r>
            <a:r>
              <a:rPr dirty="0" sz="2000">
                <a:solidFill>
                  <a:srgbClr val="582C5F"/>
                </a:solidFill>
                <a:latin typeface="Arial"/>
                <a:cs typeface="Arial"/>
              </a:rPr>
              <a:t>will</a:t>
            </a:r>
            <a:r>
              <a:rPr dirty="0" sz="2000" spc="-20">
                <a:solidFill>
                  <a:srgbClr val="582C5F"/>
                </a:solidFill>
                <a:latin typeface="Arial"/>
                <a:cs typeface="Arial"/>
              </a:rPr>
              <a:t> </a:t>
            </a:r>
            <a:r>
              <a:rPr dirty="0" sz="2000">
                <a:solidFill>
                  <a:srgbClr val="582C5F"/>
                </a:solidFill>
                <a:latin typeface="Arial"/>
                <a:cs typeface="Arial"/>
              </a:rPr>
              <a:t>delve</a:t>
            </a:r>
            <a:r>
              <a:rPr dirty="0" sz="2000" spc="-30">
                <a:solidFill>
                  <a:srgbClr val="582C5F"/>
                </a:solidFill>
                <a:latin typeface="Arial"/>
                <a:cs typeface="Arial"/>
              </a:rPr>
              <a:t> </a:t>
            </a:r>
            <a:r>
              <a:rPr dirty="0" sz="2000">
                <a:solidFill>
                  <a:srgbClr val="582C5F"/>
                </a:solidFill>
                <a:latin typeface="Arial"/>
                <a:cs typeface="Arial"/>
              </a:rPr>
              <a:t>into</a:t>
            </a:r>
            <a:r>
              <a:rPr dirty="0" sz="2000" spc="-30">
                <a:solidFill>
                  <a:srgbClr val="582C5F"/>
                </a:solidFill>
                <a:latin typeface="Arial"/>
                <a:cs typeface="Arial"/>
              </a:rPr>
              <a:t> </a:t>
            </a:r>
            <a:r>
              <a:rPr dirty="0" sz="2000">
                <a:solidFill>
                  <a:srgbClr val="582C5F"/>
                </a:solidFill>
                <a:latin typeface="Arial"/>
                <a:cs typeface="Arial"/>
              </a:rPr>
              <a:t>advanced</a:t>
            </a:r>
            <a:r>
              <a:rPr dirty="0" sz="2000" spc="-60">
                <a:solidFill>
                  <a:srgbClr val="582C5F"/>
                </a:solidFill>
                <a:latin typeface="Arial"/>
                <a:cs typeface="Arial"/>
              </a:rPr>
              <a:t> </a:t>
            </a:r>
            <a:r>
              <a:rPr dirty="0" sz="2000">
                <a:solidFill>
                  <a:srgbClr val="582C5F"/>
                </a:solidFill>
                <a:latin typeface="Arial"/>
                <a:cs typeface="Arial"/>
              </a:rPr>
              <a:t>topics</a:t>
            </a:r>
            <a:r>
              <a:rPr dirty="0" sz="2000" spc="-35">
                <a:solidFill>
                  <a:srgbClr val="582C5F"/>
                </a:solidFill>
                <a:latin typeface="Arial"/>
                <a:cs typeface="Arial"/>
              </a:rPr>
              <a:t> </a:t>
            </a:r>
            <a:r>
              <a:rPr dirty="0" sz="2000" spc="-10">
                <a:solidFill>
                  <a:srgbClr val="582C5F"/>
                </a:solidFill>
                <a:latin typeface="Arial"/>
                <a:cs typeface="Arial"/>
              </a:rPr>
              <a:t>including </a:t>
            </a:r>
            <a:r>
              <a:rPr dirty="0" sz="2000">
                <a:solidFill>
                  <a:srgbClr val="582C5F"/>
                </a:solidFill>
                <a:latin typeface="Arial"/>
                <a:cs typeface="Arial"/>
              </a:rPr>
              <a:t>building</a:t>
            </a:r>
            <a:r>
              <a:rPr dirty="0" sz="2000" spc="-45">
                <a:solidFill>
                  <a:srgbClr val="582C5F"/>
                </a:solidFill>
                <a:latin typeface="Arial"/>
                <a:cs typeface="Arial"/>
              </a:rPr>
              <a:t> </a:t>
            </a:r>
            <a:r>
              <a:rPr dirty="0" sz="2000">
                <a:solidFill>
                  <a:srgbClr val="582C5F"/>
                </a:solidFill>
                <a:latin typeface="Arial"/>
                <a:cs typeface="Arial"/>
              </a:rPr>
              <a:t>effective</a:t>
            </a:r>
            <a:r>
              <a:rPr dirty="0" sz="2000" spc="-55">
                <a:solidFill>
                  <a:srgbClr val="582C5F"/>
                </a:solidFill>
                <a:latin typeface="Arial"/>
                <a:cs typeface="Arial"/>
              </a:rPr>
              <a:t> </a:t>
            </a:r>
            <a:r>
              <a:rPr dirty="0" sz="2000">
                <a:solidFill>
                  <a:srgbClr val="582C5F"/>
                </a:solidFill>
                <a:latin typeface="Arial"/>
                <a:cs typeface="Arial"/>
              </a:rPr>
              <a:t>searches,</a:t>
            </a:r>
            <a:r>
              <a:rPr dirty="0" sz="2000" spc="-90">
                <a:solidFill>
                  <a:srgbClr val="582C5F"/>
                </a:solidFill>
                <a:latin typeface="Arial"/>
                <a:cs typeface="Arial"/>
              </a:rPr>
              <a:t> </a:t>
            </a:r>
            <a:r>
              <a:rPr dirty="0" sz="2000">
                <a:solidFill>
                  <a:srgbClr val="582C5F"/>
                </a:solidFill>
                <a:latin typeface="Arial"/>
                <a:cs typeface="Arial"/>
              </a:rPr>
              <a:t>configuration,</a:t>
            </a:r>
            <a:r>
              <a:rPr dirty="0" sz="2000" spc="-80">
                <a:solidFill>
                  <a:srgbClr val="582C5F"/>
                </a:solidFill>
                <a:latin typeface="Arial"/>
                <a:cs typeface="Arial"/>
              </a:rPr>
              <a:t> </a:t>
            </a:r>
            <a:r>
              <a:rPr dirty="0" sz="2000">
                <a:solidFill>
                  <a:srgbClr val="582C5F"/>
                </a:solidFill>
                <a:latin typeface="Arial"/>
                <a:cs typeface="Arial"/>
              </a:rPr>
              <a:t>branding,</a:t>
            </a:r>
            <a:r>
              <a:rPr dirty="0" sz="2000" spc="-70">
                <a:solidFill>
                  <a:srgbClr val="582C5F"/>
                </a:solidFill>
                <a:latin typeface="Arial"/>
                <a:cs typeface="Arial"/>
              </a:rPr>
              <a:t> </a:t>
            </a:r>
            <a:r>
              <a:rPr dirty="0" sz="2000">
                <a:solidFill>
                  <a:srgbClr val="582C5F"/>
                </a:solidFill>
                <a:latin typeface="Arial"/>
                <a:cs typeface="Arial"/>
              </a:rPr>
              <a:t>normalization</a:t>
            </a:r>
            <a:r>
              <a:rPr dirty="0" sz="2000" spc="-80">
                <a:solidFill>
                  <a:srgbClr val="582C5F"/>
                </a:solidFill>
                <a:latin typeface="Arial"/>
                <a:cs typeface="Arial"/>
              </a:rPr>
              <a:t> </a:t>
            </a:r>
            <a:r>
              <a:rPr dirty="0" sz="2000" spc="-10">
                <a:solidFill>
                  <a:srgbClr val="582C5F"/>
                </a:solidFill>
                <a:latin typeface="Arial"/>
                <a:cs typeface="Arial"/>
              </a:rPr>
              <a:t>rules, </a:t>
            </a:r>
            <a:r>
              <a:rPr dirty="0" sz="2000">
                <a:solidFill>
                  <a:srgbClr val="582C5F"/>
                </a:solidFill>
                <a:latin typeface="Arial"/>
                <a:cs typeface="Arial"/>
              </a:rPr>
              <a:t>loading</a:t>
            </a:r>
            <a:r>
              <a:rPr dirty="0" sz="2000" spc="-30">
                <a:solidFill>
                  <a:srgbClr val="582C5F"/>
                </a:solidFill>
                <a:latin typeface="Arial"/>
                <a:cs typeface="Arial"/>
              </a:rPr>
              <a:t> </a:t>
            </a:r>
            <a:r>
              <a:rPr dirty="0" sz="2000">
                <a:solidFill>
                  <a:srgbClr val="582C5F"/>
                </a:solidFill>
                <a:latin typeface="Arial"/>
                <a:cs typeface="Arial"/>
              </a:rPr>
              <a:t>external</a:t>
            </a:r>
            <a:r>
              <a:rPr dirty="0" sz="2000" spc="-35">
                <a:solidFill>
                  <a:srgbClr val="582C5F"/>
                </a:solidFill>
                <a:latin typeface="Arial"/>
                <a:cs typeface="Arial"/>
              </a:rPr>
              <a:t> </a:t>
            </a:r>
            <a:r>
              <a:rPr dirty="0" sz="2000">
                <a:solidFill>
                  <a:srgbClr val="582C5F"/>
                </a:solidFill>
                <a:latin typeface="Arial"/>
                <a:cs typeface="Arial"/>
              </a:rPr>
              <a:t>data</a:t>
            </a:r>
            <a:r>
              <a:rPr dirty="0" sz="2000" spc="-25">
                <a:solidFill>
                  <a:srgbClr val="582C5F"/>
                </a:solidFill>
                <a:latin typeface="Arial"/>
                <a:cs typeface="Arial"/>
              </a:rPr>
              <a:t> </a:t>
            </a:r>
            <a:r>
              <a:rPr dirty="0" sz="2000">
                <a:solidFill>
                  <a:srgbClr val="582C5F"/>
                </a:solidFill>
                <a:latin typeface="Arial"/>
                <a:cs typeface="Arial"/>
              </a:rPr>
              <a:t>sources,</a:t>
            </a:r>
            <a:r>
              <a:rPr dirty="0" sz="2000" spc="-60">
                <a:solidFill>
                  <a:srgbClr val="582C5F"/>
                </a:solidFill>
                <a:latin typeface="Arial"/>
                <a:cs typeface="Arial"/>
              </a:rPr>
              <a:t> </a:t>
            </a:r>
            <a:r>
              <a:rPr dirty="0" sz="2000">
                <a:solidFill>
                  <a:srgbClr val="582C5F"/>
                </a:solidFill>
                <a:latin typeface="Arial"/>
                <a:cs typeface="Arial"/>
              </a:rPr>
              <a:t>CDI,</a:t>
            </a:r>
            <a:r>
              <a:rPr dirty="0" sz="2000" spc="-35">
                <a:solidFill>
                  <a:srgbClr val="582C5F"/>
                </a:solidFill>
                <a:latin typeface="Arial"/>
                <a:cs typeface="Arial"/>
              </a:rPr>
              <a:t> </a:t>
            </a:r>
            <a:r>
              <a:rPr dirty="0" sz="2000">
                <a:solidFill>
                  <a:srgbClr val="582C5F"/>
                </a:solidFill>
                <a:latin typeface="Arial"/>
                <a:cs typeface="Arial"/>
              </a:rPr>
              <a:t>and</a:t>
            </a:r>
            <a:r>
              <a:rPr dirty="0" sz="2000" spc="-30">
                <a:solidFill>
                  <a:srgbClr val="582C5F"/>
                </a:solidFill>
                <a:latin typeface="Arial"/>
                <a:cs typeface="Arial"/>
              </a:rPr>
              <a:t> </a:t>
            </a:r>
            <a:r>
              <a:rPr dirty="0" sz="2000" spc="-10">
                <a:solidFill>
                  <a:srgbClr val="582C5F"/>
                </a:solidFill>
                <a:latin typeface="Arial"/>
                <a:cs typeface="Arial"/>
              </a:rPr>
              <a:t>more.”</a:t>
            </a:r>
            <a:endParaRPr sz="2000">
              <a:latin typeface="Arial"/>
              <a:cs typeface="Arial"/>
            </a:endParaRPr>
          </a:p>
          <a:p>
            <a:pPr marL="12700" marR="5080">
              <a:lnSpc>
                <a:spcPct val="100000"/>
              </a:lnSpc>
              <a:spcBef>
                <a:spcPts val="480"/>
              </a:spcBef>
            </a:pPr>
            <a:r>
              <a:rPr dirty="0" u="sng" sz="2000" spc="-10">
                <a:solidFill>
                  <a:srgbClr val="0895A9"/>
                </a:solidFill>
                <a:uFill>
                  <a:solidFill>
                    <a:srgbClr val="0895A9"/>
                  </a:solidFill>
                </a:uFill>
                <a:latin typeface="Arial"/>
                <a:cs typeface="Arial"/>
                <a:hlinkClick r:id="rId2"/>
              </a:rPr>
              <a:t>https://knowledge.exlibrisgroup.com/Primo/Product_Materials/Primo_Webin</a:t>
            </a:r>
            <a:r>
              <a:rPr dirty="0" u="none" sz="2000" spc="-10">
                <a:solidFill>
                  <a:srgbClr val="0895A9"/>
                </a:solidFill>
                <a:latin typeface="Arial"/>
                <a:cs typeface="Arial"/>
                <a:hlinkClick r:id="rId2"/>
              </a:rPr>
              <a:t> </a:t>
            </a:r>
            <a:r>
              <a:rPr dirty="0" u="sng" sz="2000" spc="-10">
                <a:solidFill>
                  <a:srgbClr val="0895A9"/>
                </a:solidFill>
                <a:uFill>
                  <a:solidFill>
                    <a:srgbClr val="0895A9"/>
                  </a:solidFill>
                </a:uFill>
                <a:latin typeface="Arial"/>
                <a:cs typeface="Arial"/>
                <a:hlinkClick r:id="rId2"/>
              </a:rPr>
              <a:t>ars/Primo_VE_-_Become_an_Expert</a:t>
            </a:r>
            <a:endParaRPr sz="2000">
              <a:latin typeface="Arial"/>
              <a:cs typeface="Arial"/>
            </a:endParaRPr>
          </a:p>
          <a:p>
            <a:pPr>
              <a:lnSpc>
                <a:spcPct val="100000"/>
              </a:lnSpc>
              <a:spcBef>
                <a:spcPts val="535"/>
              </a:spcBef>
            </a:pPr>
            <a:endParaRPr sz="2000">
              <a:latin typeface="Arial"/>
              <a:cs typeface="Arial"/>
            </a:endParaRPr>
          </a:p>
          <a:p>
            <a:pPr marL="299085" indent="-286385">
              <a:lnSpc>
                <a:spcPct val="100000"/>
              </a:lnSpc>
              <a:spcBef>
                <a:spcPts val="5"/>
              </a:spcBef>
              <a:buChar char="•"/>
              <a:tabLst>
                <a:tab pos="299085" algn="l"/>
              </a:tabLst>
            </a:pPr>
            <a:r>
              <a:rPr dirty="0" sz="1800">
                <a:solidFill>
                  <a:srgbClr val="582C5F"/>
                </a:solidFill>
                <a:latin typeface="Arial"/>
                <a:cs typeface="Arial"/>
              </a:rPr>
              <a:t>Thursday</a:t>
            </a:r>
            <a:r>
              <a:rPr dirty="0" sz="1800" spc="-15">
                <a:solidFill>
                  <a:srgbClr val="582C5F"/>
                </a:solidFill>
                <a:latin typeface="Arial"/>
                <a:cs typeface="Arial"/>
              </a:rPr>
              <a:t> </a:t>
            </a:r>
            <a:r>
              <a:rPr dirty="0" sz="1800">
                <a:solidFill>
                  <a:srgbClr val="582C5F"/>
                </a:solidFill>
                <a:latin typeface="Arial"/>
                <a:cs typeface="Arial"/>
              </a:rPr>
              <a:t>3/4</a:t>
            </a:r>
            <a:r>
              <a:rPr dirty="0" sz="1800" spc="-20">
                <a:solidFill>
                  <a:srgbClr val="582C5F"/>
                </a:solidFill>
                <a:latin typeface="Arial"/>
                <a:cs typeface="Arial"/>
              </a:rPr>
              <a:t> </a:t>
            </a:r>
            <a:r>
              <a:rPr dirty="0" sz="1800">
                <a:solidFill>
                  <a:srgbClr val="582C5F"/>
                </a:solidFill>
                <a:latin typeface="Arial"/>
                <a:cs typeface="Arial"/>
              </a:rPr>
              <a:t>@</a:t>
            </a:r>
            <a:r>
              <a:rPr dirty="0" sz="1800" spc="-30">
                <a:solidFill>
                  <a:srgbClr val="582C5F"/>
                </a:solidFill>
                <a:latin typeface="Arial"/>
                <a:cs typeface="Arial"/>
              </a:rPr>
              <a:t> </a:t>
            </a:r>
            <a:r>
              <a:rPr dirty="0" sz="1800">
                <a:solidFill>
                  <a:srgbClr val="582C5F"/>
                </a:solidFill>
                <a:latin typeface="Arial"/>
                <a:cs typeface="Arial"/>
              </a:rPr>
              <a:t>10am</a:t>
            </a:r>
            <a:r>
              <a:rPr dirty="0" sz="1800" spc="5">
                <a:solidFill>
                  <a:srgbClr val="582C5F"/>
                </a:solidFill>
                <a:latin typeface="Arial"/>
                <a:cs typeface="Arial"/>
              </a:rPr>
              <a:t> </a:t>
            </a:r>
            <a:r>
              <a:rPr dirty="0" sz="1800">
                <a:solidFill>
                  <a:srgbClr val="582C5F"/>
                </a:solidFill>
                <a:latin typeface="Arial"/>
                <a:cs typeface="Arial"/>
              </a:rPr>
              <a:t>-</a:t>
            </a:r>
            <a:r>
              <a:rPr dirty="0" sz="1800" spc="465">
                <a:solidFill>
                  <a:srgbClr val="582C5F"/>
                </a:solidFill>
                <a:latin typeface="Arial"/>
                <a:cs typeface="Arial"/>
              </a:rPr>
              <a:t> </a:t>
            </a:r>
            <a:r>
              <a:rPr dirty="0" sz="1800" spc="-10">
                <a:solidFill>
                  <a:srgbClr val="582C5F"/>
                </a:solidFill>
                <a:latin typeface="Arial"/>
                <a:cs typeface="Arial"/>
              </a:rPr>
              <a:t>Display</a:t>
            </a:r>
            <a:endParaRPr sz="18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Thursday</a:t>
            </a:r>
            <a:r>
              <a:rPr dirty="0" sz="1800" spc="-40">
                <a:solidFill>
                  <a:srgbClr val="582C5F"/>
                </a:solidFill>
                <a:latin typeface="Arial"/>
                <a:cs typeface="Arial"/>
              </a:rPr>
              <a:t> </a:t>
            </a:r>
            <a:r>
              <a:rPr dirty="0" sz="1800" spc="-10">
                <a:solidFill>
                  <a:srgbClr val="582C5F"/>
                </a:solidFill>
                <a:latin typeface="Arial"/>
                <a:cs typeface="Arial"/>
              </a:rPr>
              <a:t>3/11</a:t>
            </a:r>
            <a:r>
              <a:rPr dirty="0" sz="1800" spc="-40">
                <a:solidFill>
                  <a:srgbClr val="582C5F"/>
                </a:solidFill>
                <a:latin typeface="Arial"/>
                <a:cs typeface="Arial"/>
              </a:rPr>
              <a:t> </a:t>
            </a:r>
            <a:r>
              <a:rPr dirty="0" sz="1800">
                <a:solidFill>
                  <a:srgbClr val="582C5F"/>
                </a:solidFill>
                <a:latin typeface="Arial"/>
                <a:cs typeface="Arial"/>
              </a:rPr>
              <a:t>@</a:t>
            </a:r>
            <a:r>
              <a:rPr dirty="0" sz="1800" spc="-35">
                <a:solidFill>
                  <a:srgbClr val="582C5F"/>
                </a:solidFill>
                <a:latin typeface="Arial"/>
                <a:cs typeface="Arial"/>
              </a:rPr>
              <a:t> </a:t>
            </a:r>
            <a:r>
              <a:rPr dirty="0" sz="1800">
                <a:solidFill>
                  <a:srgbClr val="582C5F"/>
                </a:solidFill>
                <a:latin typeface="Arial"/>
                <a:cs typeface="Arial"/>
              </a:rPr>
              <a:t>10am</a:t>
            </a:r>
            <a:r>
              <a:rPr dirty="0" sz="1800" spc="-35">
                <a:solidFill>
                  <a:srgbClr val="582C5F"/>
                </a:solidFill>
                <a:latin typeface="Arial"/>
                <a:cs typeface="Arial"/>
              </a:rPr>
              <a:t> </a:t>
            </a:r>
            <a:r>
              <a:rPr dirty="0" sz="1800">
                <a:solidFill>
                  <a:srgbClr val="582C5F"/>
                </a:solidFill>
                <a:latin typeface="Arial"/>
                <a:cs typeface="Arial"/>
              </a:rPr>
              <a:t>–</a:t>
            </a:r>
            <a:r>
              <a:rPr dirty="0" sz="1800" spc="-35">
                <a:solidFill>
                  <a:srgbClr val="582C5F"/>
                </a:solidFill>
                <a:latin typeface="Arial"/>
                <a:cs typeface="Arial"/>
              </a:rPr>
              <a:t> </a:t>
            </a:r>
            <a:r>
              <a:rPr dirty="0" sz="1800" spc="-10">
                <a:solidFill>
                  <a:srgbClr val="582C5F"/>
                </a:solidFill>
                <a:latin typeface="Arial"/>
                <a:cs typeface="Arial"/>
              </a:rPr>
              <a:t>Delivery</a:t>
            </a:r>
            <a:endParaRPr sz="18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Thursday</a:t>
            </a:r>
            <a:r>
              <a:rPr dirty="0" sz="1800" spc="-20">
                <a:solidFill>
                  <a:srgbClr val="582C5F"/>
                </a:solidFill>
                <a:latin typeface="Arial"/>
                <a:cs typeface="Arial"/>
              </a:rPr>
              <a:t> </a:t>
            </a:r>
            <a:r>
              <a:rPr dirty="0" sz="1800">
                <a:solidFill>
                  <a:srgbClr val="582C5F"/>
                </a:solidFill>
                <a:latin typeface="Arial"/>
                <a:cs typeface="Arial"/>
              </a:rPr>
              <a:t>3/18</a:t>
            </a:r>
            <a:r>
              <a:rPr dirty="0" sz="1800" spc="-25">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10am</a:t>
            </a:r>
            <a:r>
              <a:rPr dirty="0" sz="1800" spc="-20">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Local</a:t>
            </a:r>
            <a:r>
              <a:rPr dirty="0" sz="1800" spc="-10">
                <a:solidFill>
                  <a:srgbClr val="582C5F"/>
                </a:solidFill>
                <a:latin typeface="Arial"/>
                <a:cs typeface="Arial"/>
              </a:rPr>
              <a:t> </a:t>
            </a:r>
            <a:r>
              <a:rPr dirty="0" sz="1800" spc="-20">
                <a:solidFill>
                  <a:srgbClr val="582C5F"/>
                </a:solidFill>
                <a:latin typeface="Arial"/>
                <a:cs typeface="Arial"/>
              </a:rPr>
              <a:t>Data</a:t>
            </a:r>
            <a:endParaRPr sz="1800">
              <a:latin typeface="Arial"/>
              <a:cs typeface="Arial"/>
            </a:endParaRPr>
          </a:p>
          <a:p>
            <a:pPr marL="299085" indent="-286385">
              <a:lnSpc>
                <a:spcPct val="100000"/>
              </a:lnSpc>
              <a:spcBef>
                <a:spcPts val="434"/>
              </a:spcBef>
              <a:buChar char="•"/>
              <a:tabLst>
                <a:tab pos="299085" algn="l"/>
              </a:tabLst>
            </a:pPr>
            <a:r>
              <a:rPr dirty="0" sz="1800">
                <a:solidFill>
                  <a:srgbClr val="582C5F"/>
                </a:solidFill>
                <a:latin typeface="Arial"/>
                <a:cs typeface="Arial"/>
              </a:rPr>
              <a:t>Thursday</a:t>
            </a:r>
            <a:r>
              <a:rPr dirty="0" sz="1800" spc="-25">
                <a:solidFill>
                  <a:srgbClr val="582C5F"/>
                </a:solidFill>
                <a:latin typeface="Arial"/>
                <a:cs typeface="Arial"/>
              </a:rPr>
              <a:t> </a:t>
            </a:r>
            <a:r>
              <a:rPr dirty="0" sz="1800">
                <a:solidFill>
                  <a:srgbClr val="582C5F"/>
                </a:solidFill>
                <a:latin typeface="Arial"/>
                <a:cs typeface="Arial"/>
              </a:rPr>
              <a:t>3/25</a:t>
            </a:r>
            <a:r>
              <a:rPr dirty="0" sz="1800" spc="-30">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10am</a:t>
            </a:r>
            <a:r>
              <a:rPr dirty="0" sz="1800" spc="-25">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Central</a:t>
            </a:r>
            <a:r>
              <a:rPr dirty="0" sz="1800" spc="-15">
                <a:solidFill>
                  <a:srgbClr val="582C5F"/>
                </a:solidFill>
                <a:latin typeface="Arial"/>
                <a:cs typeface="Arial"/>
              </a:rPr>
              <a:t> </a:t>
            </a:r>
            <a:r>
              <a:rPr dirty="0" sz="1800">
                <a:solidFill>
                  <a:srgbClr val="582C5F"/>
                </a:solidFill>
                <a:latin typeface="Arial"/>
                <a:cs typeface="Arial"/>
              </a:rPr>
              <a:t>Discovery</a:t>
            </a:r>
            <a:r>
              <a:rPr dirty="0" sz="1800" spc="-10">
                <a:solidFill>
                  <a:srgbClr val="582C5F"/>
                </a:solidFill>
                <a:latin typeface="Arial"/>
                <a:cs typeface="Arial"/>
              </a:rPr>
              <a:t> Index</a:t>
            </a:r>
            <a:endParaRPr sz="18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Thursday</a:t>
            </a:r>
            <a:r>
              <a:rPr dirty="0" sz="1800" spc="-25">
                <a:solidFill>
                  <a:srgbClr val="582C5F"/>
                </a:solidFill>
                <a:latin typeface="Arial"/>
                <a:cs typeface="Arial"/>
              </a:rPr>
              <a:t> </a:t>
            </a:r>
            <a:r>
              <a:rPr dirty="0" sz="1800">
                <a:solidFill>
                  <a:srgbClr val="582C5F"/>
                </a:solidFill>
                <a:latin typeface="Arial"/>
                <a:cs typeface="Arial"/>
              </a:rPr>
              <a:t>4/1</a:t>
            </a:r>
            <a:r>
              <a:rPr dirty="0" sz="1800" spc="-20">
                <a:solidFill>
                  <a:srgbClr val="582C5F"/>
                </a:solidFill>
                <a:latin typeface="Arial"/>
                <a:cs typeface="Arial"/>
              </a:rPr>
              <a:t> </a:t>
            </a:r>
            <a:r>
              <a:rPr dirty="0" sz="1800">
                <a:solidFill>
                  <a:srgbClr val="582C5F"/>
                </a:solidFill>
                <a:latin typeface="Arial"/>
                <a:cs typeface="Arial"/>
              </a:rPr>
              <a:t>@</a:t>
            </a:r>
            <a:r>
              <a:rPr dirty="0" sz="1800" spc="-35">
                <a:solidFill>
                  <a:srgbClr val="582C5F"/>
                </a:solidFill>
                <a:latin typeface="Arial"/>
                <a:cs typeface="Arial"/>
              </a:rPr>
              <a:t> </a:t>
            </a:r>
            <a:r>
              <a:rPr dirty="0" sz="1800">
                <a:solidFill>
                  <a:srgbClr val="582C5F"/>
                </a:solidFill>
                <a:latin typeface="Arial"/>
                <a:cs typeface="Arial"/>
              </a:rPr>
              <a:t>10am</a:t>
            </a:r>
            <a:r>
              <a:rPr dirty="0" sz="1800" spc="-10">
                <a:solidFill>
                  <a:srgbClr val="582C5F"/>
                </a:solidFill>
                <a:latin typeface="Arial"/>
                <a:cs typeface="Arial"/>
              </a:rPr>
              <a:t> </a:t>
            </a:r>
            <a:r>
              <a:rPr dirty="0" sz="1800">
                <a:solidFill>
                  <a:srgbClr val="582C5F"/>
                </a:solidFill>
                <a:latin typeface="Arial"/>
                <a:cs typeface="Arial"/>
              </a:rPr>
              <a:t>–</a:t>
            </a:r>
            <a:r>
              <a:rPr dirty="0" sz="1800" spc="-25">
                <a:solidFill>
                  <a:srgbClr val="582C5F"/>
                </a:solidFill>
                <a:latin typeface="Arial"/>
                <a:cs typeface="Arial"/>
              </a:rPr>
              <a:t> </a:t>
            </a:r>
            <a:r>
              <a:rPr dirty="0" sz="1800">
                <a:solidFill>
                  <a:srgbClr val="582C5F"/>
                </a:solidFill>
                <a:latin typeface="Arial"/>
                <a:cs typeface="Arial"/>
              </a:rPr>
              <a:t>External Data</a:t>
            </a:r>
            <a:r>
              <a:rPr dirty="0" sz="1800" spc="-25">
                <a:solidFill>
                  <a:srgbClr val="582C5F"/>
                </a:solidFill>
                <a:latin typeface="Arial"/>
                <a:cs typeface="Arial"/>
              </a:rPr>
              <a:t> </a:t>
            </a:r>
            <a:r>
              <a:rPr dirty="0" sz="1800" spc="-10">
                <a:solidFill>
                  <a:srgbClr val="582C5F"/>
                </a:solidFill>
                <a:latin typeface="Arial"/>
                <a:cs typeface="Arial"/>
              </a:rPr>
              <a:t>Sources</a:t>
            </a:r>
            <a:endParaRPr sz="1800">
              <a:latin typeface="Arial"/>
              <a:cs typeface="Arial"/>
            </a:endParaRPr>
          </a:p>
          <a:p>
            <a:pPr marL="299085" indent="-286385">
              <a:lnSpc>
                <a:spcPct val="100000"/>
              </a:lnSpc>
              <a:spcBef>
                <a:spcPts val="434"/>
              </a:spcBef>
              <a:buChar char="•"/>
              <a:tabLst>
                <a:tab pos="299085" algn="l"/>
              </a:tabLst>
            </a:pPr>
            <a:r>
              <a:rPr dirty="0" sz="1800">
                <a:solidFill>
                  <a:srgbClr val="582C5F"/>
                </a:solidFill>
                <a:latin typeface="Arial"/>
                <a:cs typeface="Arial"/>
              </a:rPr>
              <a:t>Thursday</a:t>
            </a:r>
            <a:r>
              <a:rPr dirty="0" sz="1800" spc="-30">
                <a:solidFill>
                  <a:srgbClr val="582C5F"/>
                </a:solidFill>
                <a:latin typeface="Arial"/>
                <a:cs typeface="Arial"/>
              </a:rPr>
              <a:t> </a:t>
            </a:r>
            <a:r>
              <a:rPr dirty="0" sz="1800">
                <a:solidFill>
                  <a:srgbClr val="582C5F"/>
                </a:solidFill>
                <a:latin typeface="Arial"/>
                <a:cs typeface="Arial"/>
              </a:rPr>
              <a:t>4/8</a:t>
            </a:r>
            <a:r>
              <a:rPr dirty="0" sz="1800" spc="-30">
                <a:solidFill>
                  <a:srgbClr val="582C5F"/>
                </a:solidFill>
                <a:latin typeface="Arial"/>
                <a:cs typeface="Arial"/>
              </a:rPr>
              <a:t> </a:t>
            </a:r>
            <a:r>
              <a:rPr dirty="0" sz="1800">
                <a:solidFill>
                  <a:srgbClr val="582C5F"/>
                </a:solidFill>
                <a:latin typeface="Arial"/>
                <a:cs typeface="Arial"/>
              </a:rPr>
              <a:t>@</a:t>
            </a:r>
            <a:r>
              <a:rPr dirty="0" sz="1800" spc="-40">
                <a:solidFill>
                  <a:srgbClr val="582C5F"/>
                </a:solidFill>
                <a:latin typeface="Arial"/>
                <a:cs typeface="Arial"/>
              </a:rPr>
              <a:t> </a:t>
            </a:r>
            <a:r>
              <a:rPr dirty="0" sz="1800">
                <a:solidFill>
                  <a:srgbClr val="582C5F"/>
                </a:solidFill>
                <a:latin typeface="Arial"/>
                <a:cs typeface="Arial"/>
              </a:rPr>
              <a:t>10am</a:t>
            </a:r>
            <a:r>
              <a:rPr dirty="0" sz="1800" spc="-10">
                <a:solidFill>
                  <a:srgbClr val="582C5F"/>
                </a:solidFill>
                <a:latin typeface="Arial"/>
                <a:cs typeface="Arial"/>
              </a:rPr>
              <a:t> </a:t>
            </a:r>
            <a:r>
              <a:rPr dirty="0" sz="1800">
                <a:solidFill>
                  <a:srgbClr val="582C5F"/>
                </a:solidFill>
                <a:latin typeface="Arial"/>
                <a:cs typeface="Arial"/>
              </a:rPr>
              <a:t>–</a:t>
            </a:r>
            <a:r>
              <a:rPr dirty="0" sz="1800" spc="-30">
                <a:solidFill>
                  <a:srgbClr val="582C5F"/>
                </a:solidFill>
                <a:latin typeface="Arial"/>
                <a:cs typeface="Arial"/>
              </a:rPr>
              <a:t> </a:t>
            </a:r>
            <a:r>
              <a:rPr dirty="0" sz="1800">
                <a:solidFill>
                  <a:srgbClr val="582C5F"/>
                </a:solidFill>
                <a:latin typeface="Arial"/>
                <a:cs typeface="Arial"/>
              </a:rPr>
              <a:t>Deduplication and</a:t>
            </a:r>
            <a:r>
              <a:rPr dirty="0" sz="1800" spc="-15">
                <a:solidFill>
                  <a:srgbClr val="582C5F"/>
                </a:solidFill>
                <a:latin typeface="Arial"/>
                <a:cs typeface="Arial"/>
              </a:rPr>
              <a:t> </a:t>
            </a:r>
            <a:r>
              <a:rPr dirty="0" sz="1800" spc="-20">
                <a:solidFill>
                  <a:srgbClr val="582C5F"/>
                </a:solidFill>
                <a:latin typeface="Arial"/>
                <a:cs typeface="Arial"/>
              </a:rPr>
              <a:t>FRBR</a:t>
            </a:r>
            <a:endParaRPr sz="1800">
              <a:latin typeface="Arial"/>
              <a:cs typeface="Arial"/>
            </a:endParaRPr>
          </a:p>
          <a:p>
            <a:pPr marL="299085" indent="-286385">
              <a:lnSpc>
                <a:spcPct val="100000"/>
              </a:lnSpc>
              <a:spcBef>
                <a:spcPts val="430"/>
              </a:spcBef>
              <a:buChar char="•"/>
              <a:tabLst>
                <a:tab pos="299085" algn="l"/>
              </a:tabLst>
            </a:pPr>
            <a:r>
              <a:rPr dirty="0" sz="1800">
                <a:solidFill>
                  <a:srgbClr val="582C5F"/>
                </a:solidFill>
                <a:latin typeface="Arial"/>
                <a:cs typeface="Arial"/>
              </a:rPr>
              <a:t>Thursday</a:t>
            </a:r>
            <a:r>
              <a:rPr dirty="0" sz="1800" spc="-20">
                <a:solidFill>
                  <a:srgbClr val="582C5F"/>
                </a:solidFill>
                <a:latin typeface="Arial"/>
                <a:cs typeface="Arial"/>
              </a:rPr>
              <a:t> </a:t>
            </a:r>
            <a:r>
              <a:rPr dirty="0" sz="1800">
                <a:solidFill>
                  <a:srgbClr val="582C5F"/>
                </a:solidFill>
                <a:latin typeface="Arial"/>
                <a:cs typeface="Arial"/>
              </a:rPr>
              <a:t>4/15</a:t>
            </a:r>
            <a:r>
              <a:rPr dirty="0" sz="1800" spc="-25">
                <a:solidFill>
                  <a:srgbClr val="582C5F"/>
                </a:solidFill>
                <a:latin typeface="Arial"/>
                <a:cs typeface="Arial"/>
              </a:rPr>
              <a:t> </a:t>
            </a:r>
            <a:r>
              <a:rPr dirty="0" sz="1800">
                <a:solidFill>
                  <a:srgbClr val="582C5F"/>
                </a:solidFill>
                <a:latin typeface="Arial"/>
                <a:cs typeface="Arial"/>
              </a:rPr>
              <a:t>@</a:t>
            </a:r>
            <a:r>
              <a:rPr dirty="0" sz="1800" spc="-15">
                <a:solidFill>
                  <a:srgbClr val="582C5F"/>
                </a:solidFill>
                <a:latin typeface="Arial"/>
                <a:cs typeface="Arial"/>
              </a:rPr>
              <a:t> </a:t>
            </a:r>
            <a:r>
              <a:rPr dirty="0" sz="1800">
                <a:solidFill>
                  <a:srgbClr val="582C5F"/>
                </a:solidFill>
                <a:latin typeface="Arial"/>
                <a:cs typeface="Arial"/>
              </a:rPr>
              <a:t>10am</a:t>
            </a:r>
            <a:r>
              <a:rPr dirty="0" sz="1800" spc="-20">
                <a:solidFill>
                  <a:srgbClr val="582C5F"/>
                </a:solidFill>
                <a:latin typeface="Arial"/>
                <a:cs typeface="Arial"/>
              </a:rPr>
              <a:t> </a:t>
            </a:r>
            <a:r>
              <a:rPr dirty="0" sz="1800">
                <a:solidFill>
                  <a:srgbClr val="582C5F"/>
                </a:solidFill>
                <a:latin typeface="Arial"/>
                <a:cs typeface="Arial"/>
              </a:rPr>
              <a:t>–</a:t>
            </a:r>
            <a:r>
              <a:rPr dirty="0" sz="1800" spc="-20">
                <a:solidFill>
                  <a:srgbClr val="582C5F"/>
                </a:solidFill>
                <a:latin typeface="Arial"/>
                <a:cs typeface="Arial"/>
              </a:rPr>
              <a:t> </a:t>
            </a:r>
            <a:r>
              <a:rPr dirty="0" sz="1800">
                <a:solidFill>
                  <a:srgbClr val="582C5F"/>
                </a:solidFill>
                <a:latin typeface="Arial"/>
                <a:cs typeface="Arial"/>
              </a:rPr>
              <a:t>Primo</a:t>
            </a:r>
            <a:r>
              <a:rPr dirty="0" sz="1800" spc="-114">
                <a:solidFill>
                  <a:srgbClr val="582C5F"/>
                </a:solidFill>
                <a:latin typeface="Arial"/>
                <a:cs typeface="Arial"/>
              </a:rPr>
              <a:t> </a:t>
            </a:r>
            <a:r>
              <a:rPr dirty="0" sz="1800" spc="-10">
                <a:solidFill>
                  <a:srgbClr val="582C5F"/>
                </a:solidFill>
                <a:latin typeface="Arial"/>
                <a:cs typeface="Arial"/>
              </a:rPr>
              <a:t>Analytics</a:t>
            </a:r>
            <a:endParaRPr sz="1800">
              <a:latin typeface="Arial"/>
              <a:cs typeface="Arial"/>
            </a:endParaRPr>
          </a:p>
          <a:p>
            <a:pPr>
              <a:lnSpc>
                <a:spcPct val="100000"/>
              </a:lnSpc>
              <a:spcBef>
                <a:spcPts val="705"/>
              </a:spcBef>
            </a:pPr>
            <a:endParaRPr sz="1800">
              <a:latin typeface="Arial"/>
              <a:cs typeface="Arial"/>
            </a:endParaRPr>
          </a:p>
          <a:p>
            <a:pPr marL="12700">
              <a:lnSpc>
                <a:spcPct val="100000"/>
              </a:lnSpc>
            </a:pPr>
            <a:r>
              <a:rPr dirty="0" sz="2000">
                <a:solidFill>
                  <a:srgbClr val="582C5F"/>
                </a:solidFill>
                <a:latin typeface="Arial"/>
                <a:cs typeface="Arial"/>
              </a:rPr>
              <a:t>Recordings</a:t>
            </a:r>
            <a:r>
              <a:rPr dirty="0" sz="2000" spc="-50">
                <a:solidFill>
                  <a:srgbClr val="582C5F"/>
                </a:solidFill>
                <a:latin typeface="Arial"/>
                <a:cs typeface="Arial"/>
              </a:rPr>
              <a:t> </a:t>
            </a:r>
            <a:r>
              <a:rPr dirty="0" sz="2000">
                <a:solidFill>
                  <a:srgbClr val="582C5F"/>
                </a:solidFill>
                <a:latin typeface="Arial"/>
                <a:cs typeface="Arial"/>
              </a:rPr>
              <a:t>from</a:t>
            </a:r>
            <a:r>
              <a:rPr dirty="0" sz="2000" spc="-45">
                <a:solidFill>
                  <a:srgbClr val="582C5F"/>
                </a:solidFill>
                <a:latin typeface="Arial"/>
                <a:cs typeface="Arial"/>
              </a:rPr>
              <a:t> </a:t>
            </a:r>
            <a:r>
              <a:rPr dirty="0" sz="2000">
                <a:solidFill>
                  <a:srgbClr val="582C5F"/>
                </a:solidFill>
                <a:latin typeface="Arial"/>
                <a:cs typeface="Arial"/>
              </a:rPr>
              <a:t>past</a:t>
            </a:r>
            <a:r>
              <a:rPr dirty="0" sz="2000" spc="-45">
                <a:solidFill>
                  <a:srgbClr val="582C5F"/>
                </a:solidFill>
                <a:latin typeface="Arial"/>
                <a:cs typeface="Arial"/>
              </a:rPr>
              <a:t> </a:t>
            </a:r>
            <a:r>
              <a:rPr dirty="0" sz="2000">
                <a:solidFill>
                  <a:srgbClr val="582C5F"/>
                </a:solidFill>
                <a:latin typeface="Arial"/>
                <a:cs typeface="Arial"/>
              </a:rPr>
              <a:t>sessions</a:t>
            </a:r>
            <a:r>
              <a:rPr dirty="0" sz="2000" spc="-50">
                <a:solidFill>
                  <a:srgbClr val="582C5F"/>
                </a:solidFill>
                <a:latin typeface="Arial"/>
                <a:cs typeface="Arial"/>
              </a:rPr>
              <a:t> </a:t>
            </a:r>
            <a:r>
              <a:rPr dirty="0" sz="2000">
                <a:solidFill>
                  <a:srgbClr val="582C5F"/>
                </a:solidFill>
                <a:latin typeface="Arial"/>
                <a:cs typeface="Arial"/>
              </a:rPr>
              <a:t>are</a:t>
            </a:r>
            <a:r>
              <a:rPr dirty="0" sz="2000" spc="-45">
                <a:solidFill>
                  <a:srgbClr val="582C5F"/>
                </a:solidFill>
                <a:latin typeface="Arial"/>
                <a:cs typeface="Arial"/>
              </a:rPr>
              <a:t> </a:t>
            </a:r>
            <a:r>
              <a:rPr dirty="0" sz="2000">
                <a:solidFill>
                  <a:srgbClr val="582C5F"/>
                </a:solidFill>
                <a:latin typeface="Arial"/>
                <a:cs typeface="Arial"/>
              </a:rPr>
              <a:t>available</a:t>
            </a:r>
            <a:r>
              <a:rPr dirty="0" sz="2000" spc="-5">
                <a:solidFill>
                  <a:srgbClr val="582C5F"/>
                </a:solidFill>
                <a:latin typeface="Arial"/>
                <a:cs typeface="Arial"/>
              </a:rPr>
              <a:t> </a:t>
            </a:r>
            <a:r>
              <a:rPr dirty="0" sz="2000">
                <a:solidFill>
                  <a:srgbClr val="582C5F"/>
                </a:solidFill>
                <a:latin typeface="Arial"/>
                <a:cs typeface="Arial"/>
              </a:rPr>
              <a:t>at</a:t>
            </a:r>
            <a:r>
              <a:rPr dirty="0" sz="2000" spc="-35">
                <a:solidFill>
                  <a:srgbClr val="582C5F"/>
                </a:solidFill>
                <a:latin typeface="Arial"/>
                <a:cs typeface="Arial"/>
              </a:rPr>
              <a:t> </a:t>
            </a:r>
            <a:r>
              <a:rPr dirty="0" sz="2000">
                <a:solidFill>
                  <a:srgbClr val="582C5F"/>
                </a:solidFill>
                <a:latin typeface="Arial"/>
                <a:cs typeface="Arial"/>
              </a:rPr>
              <a:t>the</a:t>
            </a:r>
            <a:r>
              <a:rPr dirty="0" sz="2000" spc="-30">
                <a:solidFill>
                  <a:srgbClr val="582C5F"/>
                </a:solidFill>
                <a:latin typeface="Arial"/>
                <a:cs typeface="Arial"/>
              </a:rPr>
              <a:t> </a:t>
            </a:r>
            <a:r>
              <a:rPr dirty="0" sz="2000">
                <a:solidFill>
                  <a:srgbClr val="582C5F"/>
                </a:solidFill>
                <a:latin typeface="Arial"/>
                <a:cs typeface="Arial"/>
              </a:rPr>
              <a:t>link</a:t>
            </a:r>
            <a:r>
              <a:rPr dirty="0" sz="2000" spc="-15">
                <a:solidFill>
                  <a:srgbClr val="582C5F"/>
                </a:solidFill>
                <a:latin typeface="Arial"/>
                <a:cs typeface="Arial"/>
              </a:rPr>
              <a:t> </a:t>
            </a:r>
            <a:r>
              <a:rPr dirty="0" sz="2000" spc="-10">
                <a:solidFill>
                  <a:srgbClr val="582C5F"/>
                </a:solidFill>
                <a:latin typeface="Arial"/>
                <a:cs typeface="Arial"/>
              </a:rPr>
              <a:t>above.</a:t>
            </a:r>
            <a:endParaRPr sz="20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9154" y="67420"/>
            <a:ext cx="8054340" cy="3186430"/>
          </a:xfrm>
          <a:prstGeom prst="rect">
            <a:avLst/>
          </a:prstGeom>
        </p:spPr>
        <p:txBody>
          <a:bodyPr wrap="square" lIns="0" tIns="12065" rIns="0" bIns="0" rtlCol="0" vert="horz">
            <a:spAutoFit/>
          </a:bodyPr>
          <a:lstStyle/>
          <a:p>
            <a:pPr marL="12700">
              <a:lnSpc>
                <a:spcPct val="100000"/>
              </a:lnSpc>
              <a:spcBef>
                <a:spcPts val="95"/>
              </a:spcBef>
            </a:pPr>
            <a:r>
              <a:rPr dirty="0" sz="1600" spc="-10">
                <a:solidFill>
                  <a:srgbClr val="FFFFFF"/>
                </a:solidFill>
                <a:latin typeface="Arial"/>
                <a:cs typeface="Arial"/>
              </a:rPr>
              <a:t>UPCOMING</a:t>
            </a:r>
            <a:r>
              <a:rPr dirty="0" sz="1600" spc="-80">
                <a:solidFill>
                  <a:srgbClr val="FFFFFF"/>
                </a:solidFill>
                <a:latin typeface="Arial"/>
                <a:cs typeface="Arial"/>
              </a:rPr>
              <a:t> </a:t>
            </a:r>
            <a:r>
              <a:rPr dirty="0" sz="1600" spc="-10">
                <a:solidFill>
                  <a:srgbClr val="FFFFFF"/>
                </a:solidFill>
                <a:latin typeface="Arial"/>
                <a:cs typeface="Arial"/>
              </a:rPr>
              <a:t>ALMA</a:t>
            </a:r>
            <a:r>
              <a:rPr dirty="0" sz="1600" spc="-165">
                <a:solidFill>
                  <a:srgbClr val="FFFFFF"/>
                </a:solidFill>
                <a:latin typeface="Arial"/>
                <a:cs typeface="Arial"/>
              </a:rPr>
              <a:t> </a:t>
            </a:r>
            <a:r>
              <a:rPr dirty="0" sz="1600">
                <a:solidFill>
                  <a:srgbClr val="FFFFFF"/>
                </a:solidFill>
                <a:latin typeface="Arial"/>
                <a:cs typeface="Arial"/>
              </a:rPr>
              <a:t>AND</a:t>
            </a:r>
            <a:r>
              <a:rPr dirty="0" sz="1600" spc="-15">
                <a:solidFill>
                  <a:srgbClr val="FFFFFF"/>
                </a:solidFill>
                <a:latin typeface="Arial"/>
                <a:cs typeface="Arial"/>
              </a:rPr>
              <a:t> </a:t>
            </a:r>
            <a:r>
              <a:rPr dirty="0" sz="1600">
                <a:solidFill>
                  <a:srgbClr val="FFFFFF"/>
                </a:solidFill>
                <a:latin typeface="Arial"/>
                <a:cs typeface="Arial"/>
              </a:rPr>
              <a:t>PRIMO</a:t>
            </a:r>
            <a:r>
              <a:rPr dirty="0" sz="1600" spc="10">
                <a:solidFill>
                  <a:srgbClr val="FFFFFF"/>
                </a:solidFill>
                <a:latin typeface="Arial"/>
                <a:cs typeface="Arial"/>
              </a:rPr>
              <a:t> </a:t>
            </a:r>
            <a:r>
              <a:rPr dirty="0" sz="1600">
                <a:solidFill>
                  <a:srgbClr val="FFFFFF"/>
                </a:solidFill>
                <a:latin typeface="Arial"/>
                <a:cs typeface="Arial"/>
              </a:rPr>
              <a:t>VE</a:t>
            </a:r>
            <a:r>
              <a:rPr dirty="0" sz="1600" spc="-5">
                <a:solidFill>
                  <a:srgbClr val="FFFFFF"/>
                </a:solidFill>
                <a:latin typeface="Arial"/>
                <a:cs typeface="Arial"/>
              </a:rPr>
              <a:t> </a:t>
            </a:r>
            <a:r>
              <a:rPr dirty="0" sz="1600" spc="-10">
                <a:solidFill>
                  <a:srgbClr val="FFFFFF"/>
                </a:solidFill>
                <a:latin typeface="Arial"/>
                <a:cs typeface="Arial"/>
              </a:rPr>
              <a:t>EVENTS</a:t>
            </a:r>
            <a:endParaRPr sz="1600">
              <a:latin typeface="Arial"/>
              <a:cs typeface="Arial"/>
            </a:endParaRPr>
          </a:p>
          <a:p>
            <a:pPr>
              <a:lnSpc>
                <a:spcPct val="100000"/>
              </a:lnSpc>
              <a:spcBef>
                <a:spcPts val="1830"/>
              </a:spcBef>
            </a:pPr>
            <a:endParaRPr sz="1600">
              <a:latin typeface="Arial"/>
              <a:cs typeface="Arial"/>
            </a:endParaRPr>
          </a:p>
          <a:p>
            <a:pPr marL="352425" marR="5080" indent="-287020">
              <a:lnSpc>
                <a:spcPct val="100000"/>
              </a:lnSpc>
              <a:buFont typeface="Arial"/>
              <a:buChar char="•"/>
              <a:tabLst>
                <a:tab pos="352425" algn="l"/>
              </a:tabLst>
            </a:pPr>
            <a:r>
              <a:rPr dirty="0" sz="2400" b="1">
                <a:solidFill>
                  <a:srgbClr val="582C5F"/>
                </a:solidFill>
                <a:latin typeface="Arial"/>
                <a:cs typeface="Arial"/>
              </a:rPr>
              <a:t>Patron</a:t>
            </a:r>
            <a:r>
              <a:rPr dirty="0" sz="2400" spc="-75" b="1">
                <a:solidFill>
                  <a:srgbClr val="582C5F"/>
                </a:solidFill>
                <a:latin typeface="Arial"/>
                <a:cs typeface="Arial"/>
              </a:rPr>
              <a:t> </a:t>
            </a:r>
            <a:r>
              <a:rPr dirty="0" sz="2400" b="1">
                <a:solidFill>
                  <a:srgbClr val="582C5F"/>
                </a:solidFill>
                <a:latin typeface="Arial"/>
                <a:cs typeface="Arial"/>
              </a:rPr>
              <a:t>requests</a:t>
            </a:r>
            <a:r>
              <a:rPr dirty="0" sz="2400" spc="-75" b="1">
                <a:solidFill>
                  <a:srgbClr val="582C5F"/>
                </a:solidFill>
                <a:latin typeface="Arial"/>
                <a:cs typeface="Arial"/>
              </a:rPr>
              <a:t> </a:t>
            </a:r>
            <a:r>
              <a:rPr dirty="0" sz="2400" b="1">
                <a:solidFill>
                  <a:srgbClr val="582C5F"/>
                </a:solidFill>
                <a:latin typeface="Arial"/>
                <a:cs typeface="Arial"/>
              </a:rPr>
              <a:t>in</a:t>
            </a:r>
            <a:r>
              <a:rPr dirty="0" sz="2400" spc="-165" b="1">
                <a:solidFill>
                  <a:srgbClr val="582C5F"/>
                </a:solidFill>
                <a:latin typeface="Arial"/>
                <a:cs typeface="Arial"/>
              </a:rPr>
              <a:t> </a:t>
            </a:r>
            <a:r>
              <a:rPr dirty="0" sz="2400" b="1">
                <a:solidFill>
                  <a:srgbClr val="582C5F"/>
                </a:solidFill>
                <a:latin typeface="Arial"/>
                <a:cs typeface="Arial"/>
              </a:rPr>
              <a:t>Alma:</a:t>
            </a:r>
            <a:r>
              <a:rPr dirty="0" sz="2400" spc="-155" b="1">
                <a:solidFill>
                  <a:srgbClr val="582C5F"/>
                </a:solidFill>
                <a:latin typeface="Arial"/>
                <a:cs typeface="Arial"/>
              </a:rPr>
              <a:t> </a:t>
            </a:r>
            <a:r>
              <a:rPr dirty="0" sz="2400" b="1">
                <a:solidFill>
                  <a:srgbClr val="582C5F"/>
                </a:solidFill>
                <a:latin typeface="Arial"/>
                <a:cs typeface="Arial"/>
              </a:rPr>
              <a:t>A</a:t>
            </a:r>
            <a:r>
              <a:rPr dirty="0" sz="2400" spc="-150" b="1">
                <a:solidFill>
                  <a:srgbClr val="582C5F"/>
                </a:solidFill>
                <a:latin typeface="Arial"/>
                <a:cs typeface="Arial"/>
              </a:rPr>
              <a:t> </a:t>
            </a:r>
            <a:r>
              <a:rPr dirty="0" sz="2400" b="1">
                <a:solidFill>
                  <a:srgbClr val="582C5F"/>
                </a:solidFill>
                <a:latin typeface="Arial"/>
                <a:cs typeface="Arial"/>
              </a:rPr>
              <a:t>summary</a:t>
            </a:r>
            <a:r>
              <a:rPr dirty="0" sz="2400" spc="-75" b="1">
                <a:solidFill>
                  <a:srgbClr val="582C5F"/>
                </a:solidFill>
                <a:latin typeface="Arial"/>
                <a:cs typeface="Arial"/>
              </a:rPr>
              <a:t> </a:t>
            </a:r>
            <a:r>
              <a:rPr dirty="0" sz="2400" b="1">
                <a:solidFill>
                  <a:srgbClr val="582C5F"/>
                </a:solidFill>
                <a:latin typeface="Arial"/>
                <a:cs typeface="Arial"/>
              </a:rPr>
              <a:t>presentation</a:t>
            </a:r>
            <a:r>
              <a:rPr dirty="0" sz="2400" spc="-70" b="1">
                <a:solidFill>
                  <a:srgbClr val="582C5F"/>
                </a:solidFill>
                <a:latin typeface="Arial"/>
                <a:cs typeface="Arial"/>
              </a:rPr>
              <a:t> </a:t>
            </a:r>
            <a:r>
              <a:rPr dirty="0" sz="2400" spc="-25" b="1">
                <a:solidFill>
                  <a:srgbClr val="582C5F"/>
                </a:solidFill>
                <a:latin typeface="Arial"/>
                <a:cs typeface="Arial"/>
              </a:rPr>
              <a:t>on </a:t>
            </a:r>
            <a:r>
              <a:rPr dirty="0" sz="2400" b="1">
                <a:solidFill>
                  <a:srgbClr val="582C5F"/>
                </a:solidFill>
                <a:latin typeface="Arial"/>
                <a:cs typeface="Arial"/>
              </a:rPr>
              <a:t>what</a:t>
            </a:r>
            <a:r>
              <a:rPr dirty="0" sz="2400" spc="-50" b="1">
                <a:solidFill>
                  <a:srgbClr val="582C5F"/>
                </a:solidFill>
                <a:latin typeface="Arial"/>
                <a:cs typeface="Arial"/>
              </a:rPr>
              <a:t> </a:t>
            </a:r>
            <a:r>
              <a:rPr dirty="0" sz="2400" b="1">
                <a:solidFill>
                  <a:srgbClr val="582C5F"/>
                </a:solidFill>
                <a:latin typeface="Arial"/>
                <a:cs typeface="Arial"/>
              </a:rPr>
              <a:t>we've</a:t>
            </a:r>
            <a:r>
              <a:rPr dirty="0" sz="2400" spc="-30" b="1">
                <a:solidFill>
                  <a:srgbClr val="582C5F"/>
                </a:solidFill>
                <a:latin typeface="Arial"/>
                <a:cs typeface="Arial"/>
              </a:rPr>
              <a:t> </a:t>
            </a:r>
            <a:r>
              <a:rPr dirty="0" sz="2400" spc="-10" b="1">
                <a:solidFill>
                  <a:srgbClr val="582C5F"/>
                </a:solidFill>
                <a:latin typeface="Arial"/>
                <a:cs typeface="Arial"/>
              </a:rPr>
              <a:t>learned </a:t>
            </a:r>
            <a:r>
              <a:rPr dirty="0" u="sng" sz="2000" spc="-10">
                <a:solidFill>
                  <a:srgbClr val="0895A9"/>
                </a:solidFill>
                <a:uFill>
                  <a:solidFill>
                    <a:srgbClr val="0895A9"/>
                  </a:solidFill>
                </a:uFill>
                <a:latin typeface="Arial"/>
                <a:cs typeface="Arial"/>
                <a:hlinkClick r:id="rId2"/>
              </a:rPr>
              <a:t>https://www.carli.illinois.edu/Patron_requests_in_Alma_20210316</a:t>
            </a:r>
            <a:r>
              <a:rPr dirty="0" u="none" sz="2000" spc="-10">
                <a:solidFill>
                  <a:srgbClr val="0895A9"/>
                </a:solidFill>
                <a:latin typeface="Arial"/>
                <a:cs typeface="Arial"/>
              </a:rPr>
              <a:t> </a:t>
            </a:r>
            <a:r>
              <a:rPr dirty="0" u="none" sz="2000">
                <a:solidFill>
                  <a:srgbClr val="582C5F"/>
                </a:solidFill>
                <a:latin typeface="Arial"/>
                <a:cs typeface="Arial"/>
              </a:rPr>
              <a:t>March</a:t>
            </a:r>
            <a:r>
              <a:rPr dirty="0" u="none" sz="2000" spc="-45">
                <a:solidFill>
                  <a:srgbClr val="582C5F"/>
                </a:solidFill>
                <a:latin typeface="Arial"/>
                <a:cs typeface="Arial"/>
              </a:rPr>
              <a:t> </a:t>
            </a:r>
            <a:r>
              <a:rPr dirty="0" u="none" sz="2000">
                <a:solidFill>
                  <a:srgbClr val="582C5F"/>
                </a:solidFill>
                <a:latin typeface="Arial"/>
                <a:cs typeface="Arial"/>
              </a:rPr>
              <a:t>3/16</a:t>
            </a:r>
            <a:r>
              <a:rPr dirty="0" u="none" sz="2000" spc="-15">
                <a:solidFill>
                  <a:srgbClr val="582C5F"/>
                </a:solidFill>
                <a:latin typeface="Arial"/>
                <a:cs typeface="Arial"/>
              </a:rPr>
              <a:t> </a:t>
            </a:r>
            <a:r>
              <a:rPr dirty="0" u="none" sz="2000">
                <a:solidFill>
                  <a:srgbClr val="582C5F"/>
                </a:solidFill>
                <a:latin typeface="Arial"/>
                <a:cs typeface="Arial"/>
              </a:rPr>
              <a:t>@</a:t>
            </a:r>
            <a:r>
              <a:rPr dirty="0" u="none" sz="2000" spc="-10">
                <a:solidFill>
                  <a:srgbClr val="582C5F"/>
                </a:solidFill>
                <a:latin typeface="Arial"/>
                <a:cs typeface="Arial"/>
              </a:rPr>
              <a:t> </a:t>
            </a:r>
            <a:r>
              <a:rPr dirty="0" u="none" sz="2000">
                <a:solidFill>
                  <a:srgbClr val="582C5F"/>
                </a:solidFill>
                <a:latin typeface="Arial"/>
                <a:cs typeface="Arial"/>
              </a:rPr>
              <a:t>10-</a:t>
            </a:r>
            <a:r>
              <a:rPr dirty="0" u="none" sz="2000" spc="-10">
                <a:solidFill>
                  <a:srgbClr val="582C5F"/>
                </a:solidFill>
                <a:latin typeface="Arial"/>
                <a:cs typeface="Arial"/>
              </a:rPr>
              <a:t>11:30am</a:t>
            </a:r>
            <a:endParaRPr sz="2000">
              <a:latin typeface="Arial"/>
              <a:cs typeface="Arial"/>
            </a:endParaRPr>
          </a:p>
          <a:p>
            <a:pPr>
              <a:lnSpc>
                <a:spcPct val="100000"/>
              </a:lnSpc>
              <a:spcBef>
                <a:spcPts val="1155"/>
              </a:spcBef>
              <a:buClr>
                <a:srgbClr val="582C5F"/>
              </a:buClr>
              <a:buFont typeface="Arial"/>
              <a:buChar char="•"/>
            </a:pPr>
            <a:endParaRPr sz="2000">
              <a:latin typeface="Arial"/>
              <a:cs typeface="Arial"/>
            </a:endParaRPr>
          </a:p>
          <a:p>
            <a:pPr marL="352425" indent="-286385">
              <a:lnSpc>
                <a:spcPct val="100000"/>
              </a:lnSpc>
              <a:buFont typeface="Arial"/>
              <a:buChar char="•"/>
              <a:tabLst>
                <a:tab pos="352425" algn="l"/>
              </a:tabLst>
            </a:pPr>
            <a:r>
              <a:rPr dirty="0" sz="2400" spc="-20" b="1">
                <a:solidFill>
                  <a:srgbClr val="582C5F"/>
                </a:solidFill>
                <a:latin typeface="Arial"/>
                <a:cs typeface="Arial"/>
              </a:rPr>
              <a:t>Technical</a:t>
            </a:r>
            <a:r>
              <a:rPr dirty="0" sz="2400" spc="-65" b="1">
                <a:solidFill>
                  <a:srgbClr val="582C5F"/>
                </a:solidFill>
                <a:latin typeface="Arial"/>
                <a:cs typeface="Arial"/>
              </a:rPr>
              <a:t> </a:t>
            </a:r>
            <a:r>
              <a:rPr dirty="0" sz="2400" b="1">
                <a:solidFill>
                  <a:srgbClr val="582C5F"/>
                </a:solidFill>
                <a:latin typeface="Arial"/>
                <a:cs typeface="Arial"/>
              </a:rPr>
              <a:t>Services</a:t>
            </a:r>
            <a:r>
              <a:rPr dirty="0" sz="2400" spc="-50" b="1">
                <a:solidFill>
                  <a:srgbClr val="582C5F"/>
                </a:solidFill>
                <a:latin typeface="Arial"/>
                <a:cs typeface="Arial"/>
              </a:rPr>
              <a:t> </a:t>
            </a:r>
            <a:r>
              <a:rPr dirty="0" sz="2400" b="1">
                <a:solidFill>
                  <a:srgbClr val="582C5F"/>
                </a:solidFill>
                <a:latin typeface="Arial"/>
                <a:cs typeface="Arial"/>
              </a:rPr>
              <a:t>Meetings</a:t>
            </a:r>
            <a:r>
              <a:rPr dirty="0" sz="2400" spc="-70" b="1">
                <a:solidFill>
                  <a:srgbClr val="582C5F"/>
                </a:solidFill>
                <a:latin typeface="Arial"/>
                <a:cs typeface="Arial"/>
              </a:rPr>
              <a:t> </a:t>
            </a:r>
            <a:r>
              <a:rPr dirty="0" sz="2400" b="1">
                <a:solidFill>
                  <a:srgbClr val="582C5F"/>
                </a:solidFill>
                <a:latin typeface="Arial"/>
                <a:cs typeface="Arial"/>
              </a:rPr>
              <a:t>with</a:t>
            </a:r>
            <a:r>
              <a:rPr dirty="0" sz="2400" spc="-100" b="1">
                <a:solidFill>
                  <a:srgbClr val="582C5F"/>
                </a:solidFill>
                <a:latin typeface="Arial"/>
                <a:cs typeface="Arial"/>
              </a:rPr>
              <a:t> </a:t>
            </a:r>
            <a:r>
              <a:rPr dirty="0" sz="2400" b="1">
                <a:solidFill>
                  <a:srgbClr val="582C5F"/>
                </a:solidFill>
                <a:latin typeface="Arial"/>
                <a:cs typeface="Arial"/>
              </a:rPr>
              <a:t>CARLI</a:t>
            </a:r>
            <a:r>
              <a:rPr dirty="0" sz="2400" spc="-40" b="1">
                <a:solidFill>
                  <a:srgbClr val="582C5F"/>
                </a:solidFill>
                <a:latin typeface="Arial"/>
                <a:cs typeface="Arial"/>
              </a:rPr>
              <a:t> </a:t>
            </a:r>
            <a:r>
              <a:rPr dirty="0" sz="2400" spc="-10" b="1">
                <a:solidFill>
                  <a:srgbClr val="582C5F"/>
                </a:solidFill>
                <a:latin typeface="Arial"/>
                <a:cs typeface="Arial"/>
              </a:rPr>
              <a:t>Staff</a:t>
            </a:r>
            <a:endParaRPr sz="2400">
              <a:latin typeface="Arial"/>
              <a:cs typeface="Arial"/>
            </a:endParaRPr>
          </a:p>
          <a:p>
            <a:pPr marL="352425">
              <a:lnSpc>
                <a:spcPct val="100000"/>
              </a:lnSpc>
              <a:spcBef>
                <a:spcPts val="5"/>
              </a:spcBef>
            </a:pPr>
            <a:r>
              <a:rPr dirty="0" sz="2000">
                <a:solidFill>
                  <a:srgbClr val="582C5F"/>
                </a:solidFill>
                <a:latin typeface="Arial"/>
                <a:cs typeface="Arial"/>
              </a:rPr>
              <a:t>The</a:t>
            </a:r>
            <a:r>
              <a:rPr dirty="0" sz="2000" spc="-30">
                <a:solidFill>
                  <a:srgbClr val="582C5F"/>
                </a:solidFill>
                <a:latin typeface="Arial"/>
                <a:cs typeface="Arial"/>
              </a:rPr>
              <a:t> </a:t>
            </a:r>
            <a:r>
              <a:rPr dirty="0" sz="2000">
                <a:solidFill>
                  <a:srgbClr val="582C5F"/>
                </a:solidFill>
                <a:latin typeface="Arial"/>
                <a:cs typeface="Arial"/>
              </a:rPr>
              <a:t>link</a:t>
            </a:r>
            <a:r>
              <a:rPr dirty="0" sz="2000" spc="-10">
                <a:solidFill>
                  <a:srgbClr val="582C5F"/>
                </a:solidFill>
                <a:latin typeface="Arial"/>
                <a:cs typeface="Arial"/>
              </a:rPr>
              <a:t> </a:t>
            </a:r>
            <a:r>
              <a:rPr dirty="0" sz="2000">
                <a:solidFill>
                  <a:srgbClr val="582C5F"/>
                </a:solidFill>
                <a:latin typeface="Arial"/>
                <a:cs typeface="Arial"/>
              </a:rPr>
              <a:t>to</a:t>
            </a:r>
            <a:r>
              <a:rPr dirty="0" sz="2000" spc="-15">
                <a:solidFill>
                  <a:srgbClr val="582C5F"/>
                </a:solidFill>
                <a:latin typeface="Arial"/>
                <a:cs typeface="Arial"/>
              </a:rPr>
              <a:t> </a:t>
            </a:r>
            <a:r>
              <a:rPr dirty="0" sz="2000">
                <a:solidFill>
                  <a:srgbClr val="582C5F"/>
                </a:solidFill>
                <a:latin typeface="Arial"/>
                <a:cs typeface="Arial"/>
              </a:rPr>
              <a:t>sign</a:t>
            </a:r>
            <a:r>
              <a:rPr dirty="0" sz="2000" spc="-30">
                <a:solidFill>
                  <a:srgbClr val="582C5F"/>
                </a:solidFill>
                <a:latin typeface="Arial"/>
                <a:cs typeface="Arial"/>
              </a:rPr>
              <a:t> </a:t>
            </a:r>
            <a:r>
              <a:rPr dirty="0" sz="2000">
                <a:solidFill>
                  <a:srgbClr val="582C5F"/>
                </a:solidFill>
                <a:latin typeface="Arial"/>
                <a:cs typeface="Arial"/>
              </a:rPr>
              <a:t>up</a:t>
            </a:r>
            <a:r>
              <a:rPr dirty="0" sz="2000" spc="-25">
                <a:solidFill>
                  <a:srgbClr val="582C5F"/>
                </a:solidFill>
                <a:latin typeface="Arial"/>
                <a:cs typeface="Arial"/>
              </a:rPr>
              <a:t> </a:t>
            </a:r>
            <a:r>
              <a:rPr dirty="0" sz="2000">
                <a:solidFill>
                  <a:srgbClr val="582C5F"/>
                </a:solidFill>
                <a:latin typeface="Arial"/>
                <a:cs typeface="Arial"/>
              </a:rPr>
              <a:t>will</a:t>
            </a:r>
            <a:r>
              <a:rPr dirty="0" sz="2000" spc="-5">
                <a:solidFill>
                  <a:srgbClr val="582C5F"/>
                </a:solidFill>
                <a:latin typeface="Arial"/>
                <a:cs typeface="Arial"/>
              </a:rPr>
              <a:t> </a:t>
            </a:r>
            <a:r>
              <a:rPr dirty="0" sz="2000">
                <a:solidFill>
                  <a:srgbClr val="582C5F"/>
                </a:solidFill>
                <a:latin typeface="Arial"/>
                <a:cs typeface="Arial"/>
              </a:rPr>
              <a:t>be</a:t>
            </a:r>
            <a:r>
              <a:rPr dirty="0" sz="2000" spc="-25">
                <a:solidFill>
                  <a:srgbClr val="582C5F"/>
                </a:solidFill>
                <a:latin typeface="Arial"/>
                <a:cs typeface="Arial"/>
              </a:rPr>
              <a:t> </a:t>
            </a:r>
            <a:r>
              <a:rPr dirty="0" sz="2000">
                <a:solidFill>
                  <a:srgbClr val="582C5F"/>
                </a:solidFill>
                <a:latin typeface="Arial"/>
                <a:cs typeface="Arial"/>
              </a:rPr>
              <a:t>re-shared</a:t>
            </a:r>
            <a:r>
              <a:rPr dirty="0" sz="2000" spc="-55">
                <a:solidFill>
                  <a:srgbClr val="582C5F"/>
                </a:solidFill>
                <a:latin typeface="Arial"/>
                <a:cs typeface="Arial"/>
              </a:rPr>
              <a:t> </a:t>
            </a:r>
            <a:r>
              <a:rPr dirty="0" sz="2000">
                <a:solidFill>
                  <a:srgbClr val="582C5F"/>
                </a:solidFill>
                <a:latin typeface="Arial"/>
                <a:cs typeface="Arial"/>
              </a:rPr>
              <a:t>when</a:t>
            </a:r>
            <a:r>
              <a:rPr dirty="0" sz="2000" spc="-40">
                <a:solidFill>
                  <a:srgbClr val="582C5F"/>
                </a:solidFill>
                <a:latin typeface="Arial"/>
                <a:cs typeface="Arial"/>
              </a:rPr>
              <a:t> </a:t>
            </a:r>
            <a:r>
              <a:rPr dirty="0" sz="2000">
                <a:solidFill>
                  <a:srgbClr val="582C5F"/>
                </a:solidFill>
                <a:latin typeface="Arial"/>
                <a:cs typeface="Arial"/>
              </a:rPr>
              <a:t>more</a:t>
            </a:r>
            <a:r>
              <a:rPr dirty="0" sz="2000" spc="-40">
                <a:solidFill>
                  <a:srgbClr val="582C5F"/>
                </a:solidFill>
                <a:latin typeface="Arial"/>
                <a:cs typeface="Arial"/>
              </a:rPr>
              <a:t> </a:t>
            </a:r>
            <a:r>
              <a:rPr dirty="0" sz="2000">
                <a:solidFill>
                  <a:srgbClr val="582C5F"/>
                </a:solidFill>
                <a:latin typeface="Arial"/>
                <a:cs typeface="Arial"/>
              </a:rPr>
              <a:t>dates</a:t>
            </a:r>
            <a:r>
              <a:rPr dirty="0" sz="2000" spc="-20">
                <a:solidFill>
                  <a:srgbClr val="582C5F"/>
                </a:solidFill>
                <a:latin typeface="Arial"/>
                <a:cs typeface="Arial"/>
              </a:rPr>
              <a:t> </a:t>
            </a:r>
            <a:r>
              <a:rPr dirty="0" sz="2000">
                <a:solidFill>
                  <a:srgbClr val="582C5F"/>
                </a:solidFill>
                <a:latin typeface="Arial"/>
                <a:cs typeface="Arial"/>
              </a:rPr>
              <a:t>are</a:t>
            </a:r>
            <a:r>
              <a:rPr dirty="0" sz="2000" spc="-40">
                <a:solidFill>
                  <a:srgbClr val="582C5F"/>
                </a:solidFill>
                <a:latin typeface="Arial"/>
                <a:cs typeface="Arial"/>
              </a:rPr>
              <a:t> </a:t>
            </a:r>
            <a:r>
              <a:rPr dirty="0" sz="2000" spc="-10">
                <a:solidFill>
                  <a:srgbClr val="582C5F"/>
                </a:solidFill>
                <a:latin typeface="Arial"/>
                <a:cs typeface="Arial"/>
              </a:rPr>
              <a:t>added.</a:t>
            </a:r>
            <a:endParaRPr sz="20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Masciadrelli, Jennifer</dc:creator>
  <dc:title>I-Share Alma Primo VE Office hours will start shortly</dc:title>
  <dcterms:created xsi:type="dcterms:W3CDTF">2026-05-18T21:04:06Z</dcterms:created>
  <dcterms:modified xsi:type="dcterms:W3CDTF">2026-05-18T21:04:06Z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2021-03-01T00:00:00Z</vt:filetime>
  </property>
  <property fmtid="{D5CDD505-2E9C-101B-9397-08002B2CF9AE}" pid="3" name="Creator">
    <vt:lpwstr>Acrobat PDFMaker 21 for PowerPoint</vt:lpwstr>
  </property>
  <property fmtid="{D5CDD505-2E9C-101B-9397-08002B2CF9AE}" pid="4" name="LastSaved">
    <vt:filetime>2026-05-18T00:00:00Z</vt:filetime>
  </property>
  <property fmtid="{D5CDD505-2E9C-101B-9397-08002B2CF9AE}" pid="5" name="Producer">
    <vt:lpwstr>Adobe PDF Library 21.1.174</vt:lpwstr>
  </property>
</Properties>
</file>