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3" r:id="rId2"/>
  </p:sldMasterIdLst>
  <p:notesMasterIdLst>
    <p:notesMasterId r:id="rId8"/>
  </p:notesMasterIdLst>
  <p:handoutMasterIdLst>
    <p:handoutMasterId r:id="rId9"/>
  </p:handoutMasterIdLst>
  <p:sldIdLst>
    <p:sldId id="3155" r:id="rId3"/>
    <p:sldId id="3156" r:id="rId4"/>
    <p:sldId id="3179" r:id="rId5"/>
    <p:sldId id="3180" r:id="rId6"/>
    <p:sldId id="3157" r:id="rId7"/>
  </p:sldIdLst>
  <p:sldSz cx="9144000" cy="6858000" type="letter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  <p:cmAuthor id="2" name="Masciadrelli, Jennifer" initials="MJ" lastIdx="1" clrIdx="1">
    <p:extLst>
      <p:ext uri="{19B8F6BF-5375-455C-9EA6-DF929625EA0E}">
        <p15:presenceInfo xmlns:p15="http://schemas.microsoft.com/office/powerpoint/2012/main" userId="S::jmasciad@uillinois.edu::6ccfc54e-6ef4-4c47-aa09-bdb1c17db7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27" autoAdjust="0"/>
    <p:restoredTop sz="70927" autoAdjust="0"/>
  </p:normalViewPr>
  <p:slideViewPr>
    <p:cSldViewPr snapToGrid="0" snapToObjects="1">
      <p:cViewPr varScale="1">
        <p:scale>
          <a:sx n="81" d="100"/>
          <a:sy n="81" d="100"/>
        </p:scale>
        <p:origin x="14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75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741" cy="467850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260" y="0"/>
            <a:ext cx="2970390" cy="467850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r">
              <a:defRPr sz="1700"/>
            </a:lvl1pPr>
          </a:lstStyle>
          <a:p>
            <a:fld id="{05982DDE-1673-4FAD-ABA7-B01B4E41DDF4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015"/>
            <a:ext cx="2972741" cy="467848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260" y="8846015"/>
            <a:ext cx="2970390" cy="467848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r">
              <a:defRPr sz="17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923083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923083"/>
          </a:xfrm>
          <a:prstGeom prst="rect">
            <a:avLst/>
          </a:prstGeom>
        </p:spPr>
        <p:txBody>
          <a:bodyPr vert="horz" lIns="128729" tIns="64365" rIns="128729" bIns="64365" rtlCol="0"/>
          <a:lstStyle>
            <a:lvl1pPr algn="r">
              <a:defRPr sz="1700"/>
            </a:lvl1pPr>
          </a:lstStyle>
          <a:p>
            <a:fld id="{7B3ACEC6-FD2B-364A-87A5-E4E57BEBA3DB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9300" y="606425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8729" tIns="64365" rIns="128729" bIns="643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3321" y="3002351"/>
            <a:ext cx="6169916" cy="5704503"/>
          </a:xfrm>
          <a:prstGeom prst="rect">
            <a:avLst/>
          </a:prstGeom>
        </p:spPr>
        <p:txBody>
          <a:bodyPr vert="horz" lIns="128729" tIns="64365" rIns="128729" bIns="64365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0838" y="8251128"/>
            <a:ext cx="2971800" cy="923080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5367" y="8251128"/>
            <a:ext cx="2971800" cy="923080"/>
          </a:xfrm>
          <a:prstGeom prst="rect">
            <a:avLst/>
          </a:prstGeom>
        </p:spPr>
        <p:txBody>
          <a:bodyPr vert="horz" lIns="128729" tIns="64365" rIns="128729" bIns="64365" rtlCol="0" anchor="b"/>
          <a:lstStyle>
            <a:lvl1pPr algn="r">
              <a:defRPr sz="17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2475" y="608013"/>
            <a:ext cx="3082925" cy="2312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43646">
              <a:defRPr/>
            </a:pPr>
            <a:fld id="{FA2322D7-5974-A64C-97E5-5150CB045093}" type="slidenum">
              <a:rPr lang="en-US">
                <a:solidFill>
                  <a:prstClr val="black"/>
                </a:solidFill>
              </a:rPr>
              <a:pPr defTabSz="643646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8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2475" y="608013"/>
            <a:ext cx="3082925" cy="2312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[Jessica]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6450" y="619125"/>
            <a:ext cx="3135313" cy="235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3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78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51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84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18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4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54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77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727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255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10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93509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09805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4230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68329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2598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83556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5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01704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128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2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1" r:id="rId27"/>
    <p:sldLayoutId id="2147483733" r:id="rId28"/>
    <p:sldLayoutId id="2147483734" r:id="rId29"/>
    <p:sldLayoutId id="2147483735" r:id="rId30"/>
    <p:sldLayoutId id="2147483736" r:id="rId31"/>
    <p:sldLayoutId id="2147483738" r:id="rId32"/>
    <p:sldLayoutId id="2147483739" r:id="rId33"/>
    <p:sldLayoutId id="2147483740" r:id="rId34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4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li.illinois.edu/sites/files/files/CARLI_Alma%20PrimoVE_GoLive_Readiness_Checklist_200428.docx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arli.Illinoi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pic>
        <p:nvPicPr>
          <p:cNvPr id="1028" name="Picture 4" descr="https://knowledge.exlibrisgroup.com/@api/deki/files/48152/Exlibris_ProQuest_logo_FINAL.jpg?revision=1">
            <a:extLst>
              <a:ext uri="{FF2B5EF4-FFF2-40B4-BE49-F238E27FC236}">
                <a16:creationId xmlns:a16="http://schemas.microsoft.com/office/drawing/2014/main" id="{D347FBCF-07B7-4873-B853-FBF7C87F024D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75" y="3324260"/>
            <a:ext cx="3775699" cy="15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>
                <a:latin typeface="+mn-lt"/>
              </a:rPr>
              <a:t>Welcome!</a:t>
            </a:r>
          </a:p>
          <a:p>
            <a:endParaRPr lang="en-US" sz="2400" i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Office Hours will start at 2pm and run until 3pm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Please mute your microphone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As time permits, we will respond to questions typed in the chat box, and offline afterwards, as needed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This session will be recorded and made available on the CARLI website both as PDF slides and as a recording, with live links to all referenced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3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465122"/>
            <a:ext cx="9144000" cy="153404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Open Office Hours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7/23/2020</a:t>
            </a:r>
          </a:p>
        </p:txBody>
      </p:sp>
    </p:spTree>
    <p:extLst>
      <p:ext uri="{BB962C8B-B14F-4D97-AF65-F5344CB8AC3E}">
        <p14:creationId xmlns:p14="http://schemas.microsoft.com/office/powerpoint/2010/main" val="20344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B11796-DE6F-CA48-95C8-6E80A863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 Libris wants each I-Share library to complete a “Go Live Readiness Checklist”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not a test or certification; it is an opportunity to tell Ex Libris how things are going for your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complete one per institution and place it in your Box folder by July 31, if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www.carli.illinois.edu</a:t>
            </a:r>
            <a:r>
              <a:rPr lang="en-US" dirty="0">
                <a:hlinkClick r:id="rId2"/>
              </a:rPr>
              <a:t>/sites/files/files/CARLI_Alma%20PrimoVE_GoLive_Readiness_Checklist_200428.docx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84546-4478-9940-9256-968D6A50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review the Go-Live Readiness Checklist	</a:t>
            </a:r>
          </a:p>
        </p:txBody>
      </p:sp>
    </p:spTree>
    <p:extLst>
      <p:ext uri="{BB962C8B-B14F-4D97-AF65-F5344CB8AC3E}">
        <p14:creationId xmlns:p14="http://schemas.microsoft.com/office/powerpoint/2010/main" val="112708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BF923D-4783-BE40-9DDD-C559949D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and answer time</a:t>
            </a:r>
          </a:p>
        </p:txBody>
      </p:sp>
      <p:pic>
        <p:nvPicPr>
          <p:cNvPr id="5" name="Chart Placeholder 4">
            <a:extLst>
              <a:ext uri="{FF2B5EF4-FFF2-40B4-BE49-F238E27FC236}">
                <a16:creationId xmlns:a16="http://schemas.microsoft.com/office/drawing/2014/main" id="{EEFF2F17-AC82-9843-8AAF-3539D23F070A}"/>
              </a:ext>
            </a:extLst>
          </p:cNvPr>
          <p:cNvPicPr>
            <a:picLocks noGrp="1" noChangeAspect="1"/>
          </p:cNvPicPr>
          <p:nvPr>
            <p:ph type="chart" sz="quarter" idx="10"/>
          </p:nvPr>
        </p:nvPicPr>
        <p:blipFill>
          <a:blip r:embed="rId2"/>
          <a:stretch>
            <a:fillRect/>
          </a:stretch>
        </p:blipFill>
        <p:spPr>
          <a:xfrm>
            <a:off x="2128372" y="1750094"/>
            <a:ext cx="4887255" cy="23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1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15" y="546267"/>
            <a:ext cx="8715573" cy="3884371"/>
          </a:xfrm>
        </p:spPr>
        <p:txBody>
          <a:bodyPr/>
          <a:lstStyle/>
          <a:p>
            <a:r>
              <a:rPr lang="en-US" sz="3200" i="1" dirty="0"/>
              <a:t>Thank you!</a:t>
            </a:r>
          </a:p>
          <a:p>
            <a:endParaRPr lang="en-US" dirty="0"/>
          </a:p>
          <a:p>
            <a:r>
              <a:rPr lang="en-US" dirty="0"/>
              <a:t>Join us next Thursday at 2pm for another Office Hours  —</a:t>
            </a:r>
          </a:p>
          <a:p>
            <a:endParaRPr lang="en-US" dirty="0"/>
          </a:p>
          <a:p>
            <a:r>
              <a:rPr lang="en-US" dirty="0"/>
              <a:t>We will continue to be using Zoom going forward and the CARLI calendar has connection instructions!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always contact CARLI at </a:t>
            </a:r>
            <a:r>
              <a:rPr lang="en-US" dirty="0">
                <a:hlinkClick r:id="rId3"/>
              </a:rPr>
              <a:t>support@carli.illinois.edu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6F7C9-1417-C647-B0C6-84392A45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I-Share  Alma Primo VE Office hours</a:t>
            </a:r>
          </a:p>
        </p:txBody>
      </p:sp>
    </p:spTree>
    <p:extLst>
      <p:ext uri="{BB962C8B-B14F-4D97-AF65-F5344CB8AC3E}">
        <p14:creationId xmlns:p14="http://schemas.microsoft.com/office/powerpoint/2010/main" val="280382938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238</Words>
  <Application>Microsoft Macintosh PowerPoint</Application>
  <PresentationFormat>Letter Paper (8.5x11 in)</PresentationFormat>
  <Paragraphs>25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Presentation11</vt:lpstr>
      <vt:lpstr>1_Presentation11</vt:lpstr>
      <vt:lpstr>I-Share Alma Primo VE Office hours will start shortly</vt:lpstr>
      <vt:lpstr>Open Office Hours 7/23/2020</vt:lpstr>
      <vt:lpstr>Please review the Go-Live Readiness Checklist </vt:lpstr>
      <vt:lpstr>Open question and answer time</vt:lpstr>
      <vt:lpstr>I-Share 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Hammerstrand, Kristine</cp:lastModifiedBy>
  <cp:revision>490</cp:revision>
  <cp:lastPrinted>2020-06-11T17:09:17Z</cp:lastPrinted>
  <dcterms:created xsi:type="dcterms:W3CDTF">2019-09-18T17:05:10Z</dcterms:created>
  <dcterms:modified xsi:type="dcterms:W3CDTF">2020-07-23T17:53:15Z</dcterms:modified>
</cp:coreProperties>
</file>