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EDEDED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EDEDED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DEDED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1">
                <a:solidFill>
                  <a:srgbClr val="EDEDED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DEDED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900" b="1" i="0">
                <a:solidFill>
                  <a:srgbClr val="EDEDED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4B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397" y="310642"/>
            <a:ext cx="8218170" cy="1002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1" i="0">
                <a:solidFill>
                  <a:srgbClr val="EDEDED"/>
                </a:solidFill>
                <a:latin typeface="Bookman Old Style"/>
                <a:cs typeface="Bookman Old Styl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0397" y="2155951"/>
            <a:ext cx="8080375" cy="1402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1">
                <a:solidFill>
                  <a:srgbClr val="EDEDED"/>
                </a:solidFill>
                <a:latin typeface="Cambria"/>
                <a:cs typeface="Cambri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adlet.com/aodwarka/my-harmonious-padlet-wrfn51vwjkjr6tud" TargetMode="External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p.comminfo.rutgers.edu/ckuhlthau/information-search-process-theory/" TargetMode="Externa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aodwarka@eiu.edu" TargetMode="External"/><Relationship Id="rId4" Type="http://schemas.openxmlformats.org/officeDocument/2006/relationships/hyperlink" Target="https://www.linkedin.com/in/amy-odwarka-302331169/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drive.google.com/file/d/16JfHKbHBF-e0gMzErzrLTgvkYtkRqOjM/view" TargetMode="External"/><Relationship Id="rId3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Relationship Id="rId3" Type="http://schemas.openxmlformats.org/officeDocument/2006/relationships/image" Target="../media/image9.png"/><Relationship Id="rId4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739005" cy="5143500"/>
          </a:xfrm>
          <a:custGeom>
            <a:avLst/>
            <a:gdLst/>
            <a:ahLst/>
            <a:cxnLst/>
            <a:rect l="l" t="t" r="r" b="b"/>
            <a:pathLst>
              <a:path w="4739005" h="5143500">
                <a:moveTo>
                  <a:pt x="4216043" y="0"/>
                </a:moveTo>
                <a:lnTo>
                  <a:pt x="0" y="0"/>
                </a:lnTo>
                <a:lnTo>
                  <a:pt x="0" y="5143500"/>
                </a:lnTo>
                <a:lnTo>
                  <a:pt x="3697441" y="5143500"/>
                </a:lnTo>
                <a:lnTo>
                  <a:pt x="3719778" y="5115419"/>
                </a:lnTo>
                <a:lnTo>
                  <a:pt x="3747368" y="5080057"/>
                </a:lnTo>
                <a:lnTo>
                  <a:pt x="3774632" y="5044430"/>
                </a:lnTo>
                <a:lnTo>
                  <a:pt x="3801566" y="5008540"/>
                </a:lnTo>
                <a:lnTo>
                  <a:pt x="3828169" y="4972389"/>
                </a:lnTo>
                <a:lnTo>
                  <a:pt x="3854439" y="4935979"/>
                </a:lnTo>
                <a:lnTo>
                  <a:pt x="3880373" y="4899314"/>
                </a:lnTo>
                <a:lnTo>
                  <a:pt x="3905969" y="4862394"/>
                </a:lnTo>
                <a:lnTo>
                  <a:pt x="3931224" y="4825223"/>
                </a:lnTo>
                <a:lnTo>
                  <a:pt x="3956137" y="4787802"/>
                </a:lnTo>
                <a:lnTo>
                  <a:pt x="3980705" y="4750134"/>
                </a:lnTo>
                <a:lnTo>
                  <a:pt x="4004926" y="4712221"/>
                </a:lnTo>
                <a:lnTo>
                  <a:pt x="4028797" y="4674065"/>
                </a:lnTo>
                <a:lnTo>
                  <a:pt x="4052317" y="4635669"/>
                </a:lnTo>
                <a:lnTo>
                  <a:pt x="4075484" y="4597035"/>
                </a:lnTo>
                <a:lnTo>
                  <a:pt x="4098294" y="4558164"/>
                </a:lnTo>
                <a:lnTo>
                  <a:pt x="4120746" y="4519060"/>
                </a:lnTo>
                <a:lnTo>
                  <a:pt x="4142837" y="4479725"/>
                </a:lnTo>
                <a:lnTo>
                  <a:pt x="4164565" y="4440160"/>
                </a:lnTo>
                <a:lnTo>
                  <a:pt x="4185929" y="4400369"/>
                </a:lnTo>
                <a:lnTo>
                  <a:pt x="4206925" y="4360352"/>
                </a:lnTo>
                <a:lnTo>
                  <a:pt x="4227551" y="4320114"/>
                </a:lnTo>
                <a:lnTo>
                  <a:pt x="4247806" y="4279655"/>
                </a:lnTo>
                <a:lnTo>
                  <a:pt x="4267686" y="4238978"/>
                </a:lnTo>
                <a:lnTo>
                  <a:pt x="4287191" y="4198086"/>
                </a:lnTo>
                <a:lnTo>
                  <a:pt x="4306316" y="4156980"/>
                </a:lnTo>
                <a:lnTo>
                  <a:pt x="4325061" y="4115663"/>
                </a:lnTo>
                <a:lnTo>
                  <a:pt x="4343423" y="4074138"/>
                </a:lnTo>
                <a:lnTo>
                  <a:pt x="4361399" y="4032405"/>
                </a:lnTo>
                <a:lnTo>
                  <a:pt x="4378988" y="3990469"/>
                </a:lnTo>
                <a:lnTo>
                  <a:pt x="4396187" y="3948330"/>
                </a:lnTo>
                <a:lnTo>
                  <a:pt x="4412994" y="3905991"/>
                </a:lnTo>
                <a:lnTo>
                  <a:pt x="4429406" y="3863455"/>
                </a:lnTo>
                <a:lnTo>
                  <a:pt x="4445422" y="3820723"/>
                </a:lnTo>
                <a:lnTo>
                  <a:pt x="4461039" y="3777799"/>
                </a:lnTo>
                <a:lnTo>
                  <a:pt x="4476255" y="3734683"/>
                </a:lnTo>
                <a:lnTo>
                  <a:pt x="4491068" y="3691379"/>
                </a:lnTo>
                <a:lnTo>
                  <a:pt x="4505475" y="3647889"/>
                </a:lnTo>
                <a:lnTo>
                  <a:pt x="4519474" y="3604214"/>
                </a:lnTo>
                <a:lnTo>
                  <a:pt x="4533063" y="3560358"/>
                </a:lnTo>
                <a:lnTo>
                  <a:pt x="4546240" y="3516322"/>
                </a:lnTo>
                <a:lnTo>
                  <a:pt x="4559002" y="3472109"/>
                </a:lnTo>
                <a:lnTo>
                  <a:pt x="4571347" y="3427721"/>
                </a:lnTo>
                <a:lnTo>
                  <a:pt x="4583274" y="3383160"/>
                </a:lnTo>
                <a:lnTo>
                  <a:pt x="4594779" y="3338428"/>
                </a:lnTo>
                <a:lnTo>
                  <a:pt x="4605860" y="3293529"/>
                </a:lnTo>
                <a:lnTo>
                  <a:pt x="4616515" y="3248463"/>
                </a:lnTo>
                <a:lnTo>
                  <a:pt x="4626743" y="3203233"/>
                </a:lnTo>
                <a:lnTo>
                  <a:pt x="4636539" y="3157842"/>
                </a:lnTo>
                <a:lnTo>
                  <a:pt x="4645904" y="3112292"/>
                </a:lnTo>
                <a:lnTo>
                  <a:pt x="4654833" y="3066585"/>
                </a:lnTo>
                <a:lnTo>
                  <a:pt x="4663326" y="3020723"/>
                </a:lnTo>
                <a:lnTo>
                  <a:pt x="4671379" y="2974708"/>
                </a:lnTo>
                <a:lnTo>
                  <a:pt x="4678990" y="2928543"/>
                </a:lnTo>
                <a:lnTo>
                  <a:pt x="4686158" y="2882231"/>
                </a:lnTo>
                <a:lnTo>
                  <a:pt x="4692879" y="2835772"/>
                </a:lnTo>
                <a:lnTo>
                  <a:pt x="4699152" y="2789171"/>
                </a:lnTo>
                <a:lnTo>
                  <a:pt x="4704975" y="2742428"/>
                </a:lnTo>
                <a:lnTo>
                  <a:pt x="4710344" y="2695546"/>
                </a:lnTo>
                <a:lnTo>
                  <a:pt x="4715259" y="2648527"/>
                </a:lnTo>
                <a:lnTo>
                  <a:pt x="4719716" y="2601374"/>
                </a:lnTo>
                <a:lnTo>
                  <a:pt x="4723714" y="2554088"/>
                </a:lnTo>
                <a:lnTo>
                  <a:pt x="4727249" y="2506673"/>
                </a:lnTo>
                <a:lnTo>
                  <a:pt x="4730321" y="2459130"/>
                </a:lnTo>
                <a:lnTo>
                  <a:pt x="4732926" y="2411462"/>
                </a:lnTo>
                <a:lnTo>
                  <a:pt x="4735063" y="2363671"/>
                </a:lnTo>
                <a:lnTo>
                  <a:pt x="4736728" y="2315758"/>
                </a:lnTo>
                <a:lnTo>
                  <a:pt x="4737921" y="2267727"/>
                </a:lnTo>
                <a:lnTo>
                  <a:pt x="4738638" y="2219580"/>
                </a:lnTo>
                <a:lnTo>
                  <a:pt x="4738878" y="2171319"/>
                </a:lnTo>
                <a:lnTo>
                  <a:pt x="4738637" y="2122976"/>
                </a:lnTo>
                <a:lnTo>
                  <a:pt x="4737918" y="2074749"/>
                </a:lnTo>
                <a:lnTo>
                  <a:pt x="4736721" y="2026639"/>
                </a:lnTo>
                <a:lnTo>
                  <a:pt x="4735050" y="1978648"/>
                </a:lnTo>
                <a:lnTo>
                  <a:pt x="4732907" y="1930778"/>
                </a:lnTo>
                <a:lnTo>
                  <a:pt x="4730294" y="1883032"/>
                </a:lnTo>
                <a:lnTo>
                  <a:pt x="4727213" y="1835412"/>
                </a:lnTo>
                <a:lnTo>
                  <a:pt x="4723666" y="1787921"/>
                </a:lnTo>
                <a:lnTo>
                  <a:pt x="4719656" y="1740560"/>
                </a:lnTo>
                <a:lnTo>
                  <a:pt x="4715185" y="1693332"/>
                </a:lnTo>
                <a:lnTo>
                  <a:pt x="4710255" y="1646239"/>
                </a:lnTo>
                <a:lnTo>
                  <a:pt x="4704869" y="1599283"/>
                </a:lnTo>
                <a:lnTo>
                  <a:pt x="4699028" y="1552467"/>
                </a:lnTo>
                <a:lnTo>
                  <a:pt x="4692736" y="1505793"/>
                </a:lnTo>
                <a:lnTo>
                  <a:pt x="4685994" y="1459263"/>
                </a:lnTo>
                <a:lnTo>
                  <a:pt x="4678804" y="1412879"/>
                </a:lnTo>
                <a:lnTo>
                  <a:pt x="4671169" y="1366644"/>
                </a:lnTo>
                <a:lnTo>
                  <a:pt x="4663092" y="1320560"/>
                </a:lnTo>
                <a:lnTo>
                  <a:pt x="4654573" y="1274629"/>
                </a:lnTo>
                <a:lnTo>
                  <a:pt x="4645617" y="1228854"/>
                </a:lnTo>
                <a:lnTo>
                  <a:pt x="4636224" y="1183236"/>
                </a:lnTo>
                <a:lnTo>
                  <a:pt x="4626397" y="1137778"/>
                </a:lnTo>
                <a:lnTo>
                  <a:pt x="4616139" y="1092483"/>
                </a:lnTo>
                <a:lnTo>
                  <a:pt x="4605451" y="1047352"/>
                </a:lnTo>
                <a:lnTo>
                  <a:pt x="4594336" y="1002388"/>
                </a:lnTo>
                <a:lnTo>
                  <a:pt x="4582797" y="957593"/>
                </a:lnTo>
                <a:lnTo>
                  <a:pt x="4570834" y="912969"/>
                </a:lnTo>
                <a:lnTo>
                  <a:pt x="4558452" y="868519"/>
                </a:lnTo>
                <a:lnTo>
                  <a:pt x="4545652" y="824244"/>
                </a:lnTo>
                <a:lnTo>
                  <a:pt x="4532435" y="780148"/>
                </a:lnTo>
                <a:lnTo>
                  <a:pt x="4518806" y="736232"/>
                </a:lnTo>
                <a:lnTo>
                  <a:pt x="4504765" y="692499"/>
                </a:lnTo>
                <a:lnTo>
                  <a:pt x="4490315" y="648950"/>
                </a:lnTo>
                <a:lnTo>
                  <a:pt x="4475459" y="605589"/>
                </a:lnTo>
                <a:lnTo>
                  <a:pt x="4460198" y="562417"/>
                </a:lnTo>
                <a:lnTo>
                  <a:pt x="4444534" y="519437"/>
                </a:lnTo>
                <a:lnTo>
                  <a:pt x="4428471" y="476650"/>
                </a:lnTo>
                <a:lnTo>
                  <a:pt x="4412011" y="434060"/>
                </a:lnTo>
                <a:lnTo>
                  <a:pt x="4395154" y="391669"/>
                </a:lnTo>
                <a:lnTo>
                  <a:pt x="4377905" y="349478"/>
                </a:lnTo>
                <a:lnTo>
                  <a:pt x="4360265" y="307490"/>
                </a:lnTo>
                <a:lnTo>
                  <a:pt x="4342236" y="265707"/>
                </a:lnTo>
                <a:lnTo>
                  <a:pt x="4323821" y="224132"/>
                </a:lnTo>
                <a:lnTo>
                  <a:pt x="4305022" y="182767"/>
                </a:lnTo>
                <a:lnTo>
                  <a:pt x="4285842" y="141614"/>
                </a:lnTo>
                <a:lnTo>
                  <a:pt x="4266281" y="100675"/>
                </a:lnTo>
                <a:lnTo>
                  <a:pt x="4246343" y="59952"/>
                </a:lnTo>
                <a:lnTo>
                  <a:pt x="4226031" y="19449"/>
                </a:lnTo>
                <a:lnTo>
                  <a:pt x="4216043" y="0"/>
                </a:lnTo>
                <a:close/>
              </a:path>
            </a:pathLst>
          </a:custGeom>
          <a:solidFill>
            <a:srgbClr val="004B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90397" y="1620520"/>
            <a:ext cx="4208780" cy="1904364"/>
          </a:xfrm>
          <a:prstGeom prst="rect">
            <a:avLst/>
          </a:prstGeom>
        </p:spPr>
        <p:txBody>
          <a:bodyPr wrap="square" lIns="0" tIns="106045" rIns="0" bIns="0" rtlCol="0" vert="horz">
            <a:spAutoFit/>
          </a:bodyPr>
          <a:lstStyle/>
          <a:p>
            <a:pPr marL="12700" marR="5080">
              <a:lnSpc>
                <a:spcPts val="5830"/>
              </a:lnSpc>
              <a:spcBef>
                <a:spcPts val="835"/>
              </a:spcBef>
            </a:pPr>
            <a:r>
              <a:rPr dirty="0" sz="5400" spc="50" b="1">
                <a:solidFill>
                  <a:srgbClr val="EDEDED"/>
                </a:solidFill>
                <a:latin typeface="Bookman Old Style"/>
                <a:cs typeface="Bookman Old Style"/>
              </a:rPr>
              <a:t>Authentic </a:t>
            </a:r>
            <a:r>
              <a:rPr dirty="0" sz="5400" spc="120" b="1">
                <a:solidFill>
                  <a:srgbClr val="EDEDED"/>
                </a:solidFill>
                <a:latin typeface="Bookman Old Style"/>
                <a:cs typeface="Bookman Old Style"/>
              </a:rPr>
              <a:t>Researcher</a:t>
            </a:r>
            <a:endParaRPr sz="5400">
              <a:latin typeface="Bookman Old Style"/>
              <a:cs typeface="Bookman Old Style"/>
            </a:endParaRPr>
          </a:p>
          <a:p>
            <a:pPr marL="44450">
              <a:lnSpc>
                <a:spcPct val="100000"/>
              </a:lnSpc>
              <a:spcBef>
                <a:spcPts val="1075"/>
              </a:spcBef>
            </a:pP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Encouraging</a:t>
            </a:r>
            <a:r>
              <a:rPr dirty="0" sz="1100" spc="55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student</a:t>
            </a:r>
            <a:r>
              <a:rPr dirty="0" sz="1100" spc="40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agency</a:t>
            </a:r>
            <a:r>
              <a:rPr dirty="0" sz="1100" spc="50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in</a:t>
            </a:r>
            <a:r>
              <a:rPr dirty="0" sz="1100" spc="25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the</a:t>
            </a:r>
            <a:r>
              <a:rPr dirty="0" sz="1100" spc="35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research</a:t>
            </a:r>
            <a:r>
              <a:rPr dirty="0" sz="1100" spc="60" b="0">
                <a:solidFill>
                  <a:srgbClr val="EDEDED"/>
                </a:solidFill>
                <a:latin typeface="Bookman Old Style"/>
                <a:cs typeface="Bookman Old Style"/>
              </a:rPr>
              <a:t> life</a:t>
            </a:r>
            <a:r>
              <a:rPr dirty="0" sz="1100" spc="30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50" b="0">
                <a:solidFill>
                  <a:srgbClr val="EDEDED"/>
                </a:solidFill>
                <a:latin typeface="Bookman Old Style"/>
                <a:cs typeface="Bookman Old Style"/>
              </a:rPr>
              <a:t>cycle</a:t>
            </a:r>
            <a:endParaRPr sz="11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4240" y="1175385"/>
            <a:ext cx="3264535" cy="288925"/>
          </a:xfrm>
          <a:custGeom>
            <a:avLst/>
            <a:gdLst/>
            <a:ahLst/>
            <a:cxnLst/>
            <a:rect l="l" t="t" r="r" b="b"/>
            <a:pathLst>
              <a:path w="3264535" h="288925">
                <a:moveTo>
                  <a:pt x="0" y="48132"/>
                </a:moveTo>
                <a:lnTo>
                  <a:pt x="3782" y="29414"/>
                </a:lnTo>
                <a:lnTo>
                  <a:pt x="14098" y="14112"/>
                </a:lnTo>
                <a:lnTo>
                  <a:pt x="29398" y="3788"/>
                </a:lnTo>
                <a:lnTo>
                  <a:pt x="48132" y="0"/>
                </a:lnTo>
                <a:lnTo>
                  <a:pt x="3216275" y="0"/>
                </a:lnTo>
                <a:lnTo>
                  <a:pt x="3234993" y="3788"/>
                </a:lnTo>
                <a:lnTo>
                  <a:pt x="3250295" y="14112"/>
                </a:lnTo>
                <a:lnTo>
                  <a:pt x="3260619" y="29414"/>
                </a:lnTo>
                <a:lnTo>
                  <a:pt x="3264408" y="48132"/>
                </a:lnTo>
                <a:lnTo>
                  <a:pt x="3264408" y="240664"/>
                </a:lnTo>
                <a:lnTo>
                  <a:pt x="3260619" y="259383"/>
                </a:lnTo>
                <a:lnTo>
                  <a:pt x="3250295" y="274685"/>
                </a:lnTo>
                <a:lnTo>
                  <a:pt x="3234993" y="285009"/>
                </a:lnTo>
                <a:lnTo>
                  <a:pt x="3216275" y="288798"/>
                </a:lnTo>
                <a:lnTo>
                  <a:pt x="48132" y="288798"/>
                </a:lnTo>
                <a:lnTo>
                  <a:pt x="29398" y="285009"/>
                </a:lnTo>
                <a:lnTo>
                  <a:pt x="14098" y="274685"/>
                </a:lnTo>
                <a:lnTo>
                  <a:pt x="3782" y="259383"/>
                </a:lnTo>
                <a:lnTo>
                  <a:pt x="0" y="240664"/>
                </a:lnTo>
                <a:lnTo>
                  <a:pt x="0" y="48132"/>
                </a:lnTo>
                <a:close/>
              </a:path>
            </a:pathLst>
          </a:custGeom>
          <a:ln w="990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11085" y="1207770"/>
            <a:ext cx="3251200" cy="20827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7790">
              <a:lnSpc>
                <a:spcPct val="100000"/>
              </a:lnSpc>
              <a:spcBef>
                <a:spcPts val="100"/>
              </a:spcBef>
            </a:pPr>
            <a:r>
              <a:rPr dirty="0" sz="1200"/>
              <a:t>CARLI</a:t>
            </a:r>
            <a:r>
              <a:rPr dirty="0" sz="1200" spc="35"/>
              <a:t> </a:t>
            </a:r>
            <a:r>
              <a:rPr dirty="0" sz="1200"/>
              <a:t>Instruction</a:t>
            </a:r>
            <a:r>
              <a:rPr dirty="0" sz="1200" spc="40"/>
              <a:t> </a:t>
            </a:r>
            <a:r>
              <a:rPr dirty="0" sz="1200"/>
              <a:t>Showcase,</a:t>
            </a:r>
            <a:r>
              <a:rPr dirty="0" sz="1200" spc="55"/>
              <a:t> </a:t>
            </a:r>
            <a:r>
              <a:rPr dirty="0" sz="1200" spc="-20"/>
              <a:t>2026</a:t>
            </a:r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482345" y="4182617"/>
            <a:ext cx="2957830" cy="376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DEDED"/>
                </a:solidFill>
                <a:latin typeface="Bookman Old Style"/>
                <a:cs typeface="Bookman Old Style"/>
              </a:rPr>
              <a:t>Amy</a:t>
            </a:r>
            <a:r>
              <a:rPr dirty="0" sz="1200" spc="-20" b="1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200" spc="55" b="1">
                <a:solidFill>
                  <a:srgbClr val="EDEDED"/>
                </a:solidFill>
                <a:latin typeface="Bookman Old Style"/>
                <a:cs typeface="Bookman Old Style"/>
              </a:rPr>
              <a:t>Odwarka</a:t>
            </a:r>
            <a:endParaRPr sz="1200">
              <a:latin typeface="Bookman Old Style"/>
              <a:cs typeface="Bookman Old Style"/>
            </a:endParaRPr>
          </a:p>
          <a:p>
            <a:pPr marL="12700">
              <a:lnSpc>
                <a:spcPct val="100000"/>
              </a:lnSpc>
            </a:pP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Booth</a:t>
            </a:r>
            <a:r>
              <a:rPr dirty="0" sz="1100" spc="45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Library,</a:t>
            </a:r>
            <a:r>
              <a:rPr dirty="0" sz="1100" spc="45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Eastern</a:t>
            </a:r>
            <a:r>
              <a:rPr dirty="0" sz="1100" spc="55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10" b="0">
                <a:solidFill>
                  <a:srgbClr val="EDEDED"/>
                </a:solidFill>
                <a:latin typeface="Bookman Old Style"/>
                <a:cs typeface="Bookman Old Style"/>
              </a:rPr>
              <a:t>Illinois</a:t>
            </a:r>
            <a:r>
              <a:rPr dirty="0" sz="1100" spc="20" b="0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1100" spc="-10" b="0">
                <a:solidFill>
                  <a:srgbClr val="EDEDED"/>
                </a:solidFill>
                <a:latin typeface="Bookman Old Style"/>
                <a:cs typeface="Bookman Old Style"/>
              </a:rPr>
              <a:t>University</a:t>
            </a:r>
            <a:endParaRPr sz="1100">
              <a:latin typeface="Bookman Old Style"/>
              <a:cs typeface="Bookman Old Style"/>
            </a:endParaRPr>
          </a:p>
        </p:txBody>
      </p:sp>
      <p:pic>
        <p:nvPicPr>
          <p:cNvPr id="7" name="object 7" descr="PXL_20241202_183607144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30673" y="941870"/>
            <a:ext cx="4405883" cy="33093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5893" y="0"/>
            <a:ext cx="868680" cy="5143500"/>
          </a:xfrm>
          <a:custGeom>
            <a:avLst/>
            <a:gdLst/>
            <a:ahLst/>
            <a:cxnLst/>
            <a:rect l="l" t="t" r="r" b="b"/>
            <a:pathLst>
              <a:path w="868679" h="5143500">
                <a:moveTo>
                  <a:pt x="0" y="0"/>
                </a:moveTo>
                <a:lnTo>
                  <a:pt x="23251" y="30687"/>
                </a:lnTo>
                <a:lnTo>
                  <a:pt x="50056" y="66851"/>
                </a:lnTo>
                <a:lnTo>
                  <a:pt x="76484" y="103309"/>
                </a:lnTo>
                <a:lnTo>
                  <a:pt x="102535" y="140056"/>
                </a:lnTo>
                <a:lnTo>
                  <a:pt x="128203" y="177090"/>
                </a:lnTo>
                <a:lnTo>
                  <a:pt x="153487" y="214408"/>
                </a:lnTo>
                <a:lnTo>
                  <a:pt x="178384" y="252008"/>
                </a:lnTo>
                <a:lnTo>
                  <a:pt x="202891" y="289886"/>
                </a:lnTo>
                <a:lnTo>
                  <a:pt x="227005" y="328040"/>
                </a:lnTo>
                <a:lnTo>
                  <a:pt x="250722" y="366466"/>
                </a:lnTo>
                <a:lnTo>
                  <a:pt x="274042" y="405162"/>
                </a:lnTo>
                <a:lnTo>
                  <a:pt x="296959" y="444125"/>
                </a:lnTo>
                <a:lnTo>
                  <a:pt x="319472" y="483352"/>
                </a:lnTo>
                <a:lnTo>
                  <a:pt x="341578" y="522841"/>
                </a:lnTo>
                <a:lnTo>
                  <a:pt x="363273" y="562587"/>
                </a:lnTo>
                <a:lnTo>
                  <a:pt x="384555" y="602590"/>
                </a:lnTo>
                <a:lnTo>
                  <a:pt x="405422" y="642845"/>
                </a:lnTo>
                <a:lnTo>
                  <a:pt x="425869" y="683349"/>
                </a:lnTo>
                <a:lnTo>
                  <a:pt x="445895" y="724101"/>
                </a:lnTo>
                <a:lnTo>
                  <a:pt x="465497" y="765096"/>
                </a:lnTo>
                <a:lnTo>
                  <a:pt x="484671" y="806333"/>
                </a:lnTo>
                <a:lnTo>
                  <a:pt x="503414" y="847808"/>
                </a:lnTo>
                <a:lnTo>
                  <a:pt x="521725" y="889518"/>
                </a:lnTo>
                <a:lnTo>
                  <a:pt x="539600" y="931461"/>
                </a:lnTo>
                <a:lnTo>
                  <a:pt x="557035" y="973634"/>
                </a:lnTo>
                <a:lnTo>
                  <a:pt x="574029" y="1016034"/>
                </a:lnTo>
                <a:lnTo>
                  <a:pt x="590579" y="1058657"/>
                </a:lnTo>
                <a:lnTo>
                  <a:pt x="606681" y="1101502"/>
                </a:lnTo>
                <a:lnTo>
                  <a:pt x="622332" y="1144565"/>
                </a:lnTo>
                <a:lnTo>
                  <a:pt x="637531" y="1187843"/>
                </a:lnTo>
                <a:lnTo>
                  <a:pt x="652273" y="1231334"/>
                </a:lnTo>
                <a:lnTo>
                  <a:pt x="666557" y="1275034"/>
                </a:lnTo>
                <a:lnTo>
                  <a:pt x="680379" y="1318941"/>
                </a:lnTo>
                <a:lnTo>
                  <a:pt x="693736" y="1363052"/>
                </a:lnTo>
                <a:lnTo>
                  <a:pt x="706625" y="1407364"/>
                </a:lnTo>
                <a:lnTo>
                  <a:pt x="719044" y="1451875"/>
                </a:lnTo>
                <a:lnTo>
                  <a:pt x="730990" y="1496581"/>
                </a:lnTo>
                <a:lnTo>
                  <a:pt x="742460" y="1541479"/>
                </a:lnTo>
                <a:lnTo>
                  <a:pt x="753451" y="1586566"/>
                </a:lnTo>
                <a:lnTo>
                  <a:pt x="763960" y="1631841"/>
                </a:lnTo>
                <a:lnTo>
                  <a:pt x="773984" y="1677299"/>
                </a:lnTo>
                <a:lnTo>
                  <a:pt x="783521" y="1722939"/>
                </a:lnTo>
                <a:lnTo>
                  <a:pt x="792567" y="1768756"/>
                </a:lnTo>
                <a:lnTo>
                  <a:pt x="801120" y="1814749"/>
                </a:lnTo>
                <a:lnTo>
                  <a:pt x="809177" y="1860914"/>
                </a:lnTo>
                <a:lnTo>
                  <a:pt x="816735" y="1907248"/>
                </a:lnTo>
                <a:lnTo>
                  <a:pt x="823791" y="1953750"/>
                </a:lnTo>
                <a:lnTo>
                  <a:pt x="830342" y="2000415"/>
                </a:lnTo>
                <a:lnTo>
                  <a:pt x="836385" y="2047241"/>
                </a:lnTo>
                <a:lnTo>
                  <a:pt x="841918" y="2094225"/>
                </a:lnTo>
                <a:lnTo>
                  <a:pt x="846938" y="2141365"/>
                </a:lnTo>
                <a:lnTo>
                  <a:pt x="851441" y="2188656"/>
                </a:lnTo>
                <a:lnTo>
                  <a:pt x="855426" y="2236097"/>
                </a:lnTo>
                <a:lnTo>
                  <a:pt x="858888" y="2283685"/>
                </a:lnTo>
                <a:lnTo>
                  <a:pt x="861826" y="2331417"/>
                </a:lnTo>
                <a:lnTo>
                  <a:pt x="864236" y="2379289"/>
                </a:lnTo>
                <a:lnTo>
                  <a:pt x="866115" y="2427300"/>
                </a:lnTo>
                <a:lnTo>
                  <a:pt x="867461" y="2475445"/>
                </a:lnTo>
                <a:lnTo>
                  <a:pt x="868271" y="2523723"/>
                </a:lnTo>
                <a:lnTo>
                  <a:pt x="868541" y="2572131"/>
                </a:lnTo>
                <a:lnTo>
                  <a:pt x="868271" y="2620539"/>
                </a:lnTo>
                <a:lnTo>
                  <a:pt x="867461" y="2668818"/>
                </a:lnTo>
                <a:lnTo>
                  <a:pt x="866115" y="2716964"/>
                </a:lnTo>
                <a:lnTo>
                  <a:pt x="864236" y="2764976"/>
                </a:lnTo>
                <a:lnTo>
                  <a:pt x="861826" y="2812849"/>
                </a:lnTo>
                <a:lnTo>
                  <a:pt x="858888" y="2860582"/>
                </a:lnTo>
                <a:lnTo>
                  <a:pt x="855426" y="2908170"/>
                </a:lnTo>
                <a:lnTo>
                  <a:pt x="851441" y="2955612"/>
                </a:lnTo>
                <a:lnTo>
                  <a:pt x="846938" y="3002905"/>
                </a:lnTo>
                <a:lnTo>
                  <a:pt x="841918" y="3050045"/>
                </a:lnTo>
                <a:lnTo>
                  <a:pt x="836385" y="3097030"/>
                </a:lnTo>
                <a:lnTo>
                  <a:pt x="830342" y="3143857"/>
                </a:lnTo>
                <a:lnTo>
                  <a:pt x="823791" y="3190523"/>
                </a:lnTo>
                <a:lnTo>
                  <a:pt x="816735" y="3237025"/>
                </a:lnTo>
                <a:lnTo>
                  <a:pt x="809177" y="3283360"/>
                </a:lnTo>
                <a:lnTo>
                  <a:pt x="801120" y="3329526"/>
                </a:lnTo>
                <a:lnTo>
                  <a:pt x="792567" y="3375519"/>
                </a:lnTo>
                <a:lnTo>
                  <a:pt x="783521" y="3421337"/>
                </a:lnTo>
                <a:lnTo>
                  <a:pt x="773984" y="3466977"/>
                </a:lnTo>
                <a:lnTo>
                  <a:pt x="763960" y="3512436"/>
                </a:lnTo>
                <a:lnTo>
                  <a:pt x="753451" y="3557711"/>
                </a:lnTo>
                <a:lnTo>
                  <a:pt x="742460" y="3602799"/>
                </a:lnTo>
                <a:lnTo>
                  <a:pt x="730990" y="3647698"/>
                </a:lnTo>
                <a:lnTo>
                  <a:pt x="719044" y="3692404"/>
                </a:lnTo>
                <a:lnTo>
                  <a:pt x="706625" y="3736915"/>
                </a:lnTo>
                <a:lnTo>
                  <a:pt x="693736" y="3781227"/>
                </a:lnTo>
                <a:lnTo>
                  <a:pt x="680379" y="3825339"/>
                </a:lnTo>
                <a:lnTo>
                  <a:pt x="666557" y="3869246"/>
                </a:lnTo>
                <a:lnTo>
                  <a:pt x="652273" y="3912947"/>
                </a:lnTo>
                <a:lnTo>
                  <a:pt x="637531" y="3956438"/>
                </a:lnTo>
                <a:lnTo>
                  <a:pt x="622332" y="3999717"/>
                </a:lnTo>
                <a:lnTo>
                  <a:pt x="606681" y="4042780"/>
                </a:lnTo>
                <a:lnTo>
                  <a:pt x="590579" y="4085625"/>
                </a:lnTo>
                <a:lnTo>
                  <a:pt x="574029" y="4128248"/>
                </a:lnTo>
                <a:lnTo>
                  <a:pt x="557035" y="4170648"/>
                </a:lnTo>
                <a:lnTo>
                  <a:pt x="539600" y="4212821"/>
                </a:lnTo>
                <a:lnTo>
                  <a:pt x="521725" y="4254764"/>
                </a:lnTo>
                <a:lnTo>
                  <a:pt x="503414" y="4296475"/>
                </a:lnTo>
                <a:lnTo>
                  <a:pt x="484671" y="4337950"/>
                </a:lnTo>
                <a:lnTo>
                  <a:pt x="465497" y="4379187"/>
                </a:lnTo>
                <a:lnTo>
                  <a:pt x="445895" y="4420183"/>
                </a:lnTo>
                <a:lnTo>
                  <a:pt x="425869" y="4460934"/>
                </a:lnTo>
                <a:lnTo>
                  <a:pt x="405422" y="4501439"/>
                </a:lnTo>
                <a:lnTo>
                  <a:pt x="384555" y="4541694"/>
                </a:lnTo>
                <a:lnTo>
                  <a:pt x="363273" y="4581696"/>
                </a:lnTo>
                <a:lnTo>
                  <a:pt x="341578" y="4621443"/>
                </a:lnTo>
                <a:lnTo>
                  <a:pt x="319472" y="4660931"/>
                </a:lnTo>
                <a:lnTo>
                  <a:pt x="296959" y="4700158"/>
                </a:lnTo>
                <a:lnTo>
                  <a:pt x="274042" y="4739121"/>
                </a:lnTo>
                <a:lnTo>
                  <a:pt x="250722" y="4777817"/>
                </a:lnTo>
                <a:lnTo>
                  <a:pt x="227005" y="4816244"/>
                </a:lnTo>
                <a:lnTo>
                  <a:pt x="202891" y="4854397"/>
                </a:lnTo>
                <a:lnTo>
                  <a:pt x="178384" y="4892275"/>
                </a:lnTo>
                <a:lnTo>
                  <a:pt x="153487" y="4929875"/>
                </a:lnTo>
                <a:lnTo>
                  <a:pt x="128203" y="4967193"/>
                </a:lnTo>
                <a:lnTo>
                  <a:pt x="102535" y="5004227"/>
                </a:lnTo>
                <a:lnTo>
                  <a:pt x="76484" y="5040974"/>
                </a:lnTo>
                <a:lnTo>
                  <a:pt x="50056" y="5077432"/>
                </a:lnTo>
                <a:lnTo>
                  <a:pt x="23251" y="5113596"/>
                </a:lnTo>
                <a:lnTo>
                  <a:pt x="593" y="5143500"/>
                </a:lnTo>
              </a:path>
            </a:pathLst>
          </a:custGeom>
          <a:ln w="19050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20802" y="-9525"/>
            <a:ext cx="8172450" cy="5162550"/>
            <a:chOff x="320802" y="-9525"/>
            <a:chExt cx="8172450" cy="5162550"/>
          </a:xfrm>
        </p:grpSpPr>
        <p:sp>
          <p:nvSpPr>
            <p:cNvPr id="4" name="object 4"/>
            <p:cNvSpPr/>
            <p:nvPr/>
          </p:nvSpPr>
          <p:spPr>
            <a:xfrm>
              <a:off x="330327" y="0"/>
              <a:ext cx="868680" cy="5143500"/>
            </a:xfrm>
            <a:custGeom>
              <a:avLst/>
              <a:gdLst/>
              <a:ahLst/>
              <a:cxnLst/>
              <a:rect l="l" t="t" r="r" b="b"/>
              <a:pathLst>
                <a:path w="868680" h="5143500">
                  <a:moveTo>
                    <a:pt x="867947" y="5143500"/>
                  </a:moveTo>
                  <a:lnTo>
                    <a:pt x="818485" y="5077432"/>
                  </a:lnTo>
                  <a:lnTo>
                    <a:pt x="792056" y="5040974"/>
                  </a:lnTo>
                  <a:lnTo>
                    <a:pt x="766006" y="5004227"/>
                  </a:lnTo>
                  <a:lnTo>
                    <a:pt x="740337" y="4967193"/>
                  </a:lnTo>
                  <a:lnTo>
                    <a:pt x="715053" y="4929875"/>
                  </a:lnTo>
                  <a:lnTo>
                    <a:pt x="690156" y="4892275"/>
                  </a:lnTo>
                  <a:lnTo>
                    <a:pt x="665650" y="4854397"/>
                  </a:lnTo>
                  <a:lnTo>
                    <a:pt x="641536" y="4816244"/>
                  </a:lnTo>
                  <a:lnTo>
                    <a:pt x="617818" y="4777817"/>
                  </a:lnTo>
                  <a:lnTo>
                    <a:pt x="594499" y="4739121"/>
                  </a:lnTo>
                  <a:lnTo>
                    <a:pt x="571582" y="4700158"/>
                  </a:lnTo>
                  <a:lnTo>
                    <a:pt x="549069" y="4660931"/>
                  </a:lnTo>
                  <a:lnTo>
                    <a:pt x="526963" y="4621443"/>
                  </a:lnTo>
                  <a:lnTo>
                    <a:pt x="505268" y="4581696"/>
                  </a:lnTo>
                  <a:lnTo>
                    <a:pt x="483985" y="4541694"/>
                  </a:lnTo>
                  <a:lnTo>
                    <a:pt x="463119" y="4501439"/>
                  </a:lnTo>
                  <a:lnTo>
                    <a:pt x="442671" y="4460934"/>
                  </a:lnTo>
                  <a:lnTo>
                    <a:pt x="422645" y="4420183"/>
                  </a:lnTo>
                  <a:lnTo>
                    <a:pt x="403044" y="4379187"/>
                  </a:lnTo>
                  <a:lnTo>
                    <a:pt x="383870" y="4337950"/>
                  </a:lnTo>
                  <a:lnTo>
                    <a:pt x="365126" y="4296475"/>
                  </a:lnTo>
                  <a:lnTo>
                    <a:pt x="346816" y="4254764"/>
                  </a:lnTo>
                  <a:lnTo>
                    <a:pt x="328941" y="4212821"/>
                  </a:lnTo>
                  <a:lnTo>
                    <a:pt x="311505" y="4170648"/>
                  </a:lnTo>
                  <a:lnTo>
                    <a:pt x="294511" y="4128248"/>
                  </a:lnTo>
                  <a:lnTo>
                    <a:pt x="277962" y="4085625"/>
                  </a:lnTo>
                  <a:lnTo>
                    <a:pt x="261860" y="4042780"/>
                  </a:lnTo>
                  <a:lnTo>
                    <a:pt x="246208" y="3999717"/>
                  </a:lnTo>
                  <a:lnTo>
                    <a:pt x="231010" y="3956438"/>
                  </a:lnTo>
                  <a:lnTo>
                    <a:pt x="216267" y="3912947"/>
                  </a:lnTo>
                  <a:lnTo>
                    <a:pt x="201984" y="3869246"/>
                  </a:lnTo>
                  <a:lnTo>
                    <a:pt x="188162" y="3825339"/>
                  </a:lnTo>
                  <a:lnTo>
                    <a:pt x="174805" y="3781227"/>
                  </a:lnTo>
                  <a:lnTo>
                    <a:pt x="161916" y="3736915"/>
                  </a:lnTo>
                  <a:lnTo>
                    <a:pt x="149496" y="3692404"/>
                  </a:lnTo>
                  <a:lnTo>
                    <a:pt x="137550" y="3647698"/>
                  </a:lnTo>
                  <a:lnTo>
                    <a:pt x="126081" y="3602799"/>
                  </a:lnTo>
                  <a:lnTo>
                    <a:pt x="115090" y="3557711"/>
                  </a:lnTo>
                  <a:lnTo>
                    <a:pt x="104581" y="3512436"/>
                  </a:lnTo>
                  <a:lnTo>
                    <a:pt x="94557" y="3466977"/>
                  </a:lnTo>
                  <a:lnTo>
                    <a:pt x="85020" y="3421337"/>
                  </a:lnTo>
                  <a:lnTo>
                    <a:pt x="75974" y="3375519"/>
                  </a:lnTo>
                  <a:lnTo>
                    <a:pt x="67421" y="3329526"/>
                  </a:lnTo>
                  <a:lnTo>
                    <a:pt x="59364" y="3283360"/>
                  </a:lnTo>
                  <a:lnTo>
                    <a:pt x="51806" y="3237025"/>
                  </a:lnTo>
                  <a:lnTo>
                    <a:pt x="44750" y="3190523"/>
                  </a:lnTo>
                  <a:lnTo>
                    <a:pt x="38199" y="3143857"/>
                  </a:lnTo>
                  <a:lnTo>
                    <a:pt x="32155" y="3097030"/>
                  </a:lnTo>
                  <a:lnTo>
                    <a:pt x="26622" y="3050045"/>
                  </a:lnTo>
                  <a:lnTo>
                    <a:pt x="21603" y="3002905"/>
                  </a:lnTo>
                  <a:lnTo>
                    <a:pt x="17099" y="2955612"/>
                  </a:lnTo>
                  <a:lnTo>
                    <a:pt x="13115" y="2908170"/>
                  </a:lnTo>
                  <a:lnTo>
                    <a:pt x="9652" y="2860582"/>
                  </a:lnTo>
                  <a:lnTo>
                    <a:pt x="6715" y="2812849"/>
                  </a:lnTo>
                  <a:lnTo>
                    <a:pt x="4305" y="2764976"/>
                  </a:lnTo>
                  <a:lnTo>
                    <a:pt x="2426" y="2716964"/>
                  </a:lnTo>
                  <a:lnTo>
                    <a:pt x="1080" y="2668818"/>
                  </a:lnTo>
                  <a:lnTo>
                    <a:pt x="270" y="2620539"/>
                  </a:lnTo>
                  <a:lnTo>
                    <a:pt x="0" y="2572131"/>
                  </a:lnTo>
                  <a:lnTo>
                    <a:pt x="270" y="2523723"/>
                  </a:lnTo>
                  <a:lnTo>
                    <a:pt x="1080" y="2475445"/>
                  </a:lnTo>
                  <a:lnTo>
                    <a:pt x="2426" y="2427300"/>
                  </a:lnTo>
                  <a:lnTo>
                    <a:pt x="4305" y="2379289"/>
                  </a:lnTo>
                  <a:lnTo>
                    <a:pt x="6715" y="2331417"/>
                  </a:lnTo>
                  <a:lnTo>
                    <a:pt x="9652" y="2283685"/>
                  </a:lnTo>
                  <a:lnTo>
                    <a:pt x="13115" y="2236097"/>
                  </a:lnTo>
                  <a:lnTo>
                    <a:pt x="17099" y="2188656"/>
                  </a:lnTo>
                  <a:lnTo>
                    <a:pt x="21603" y="2141365"/>
                  </a:lnTo>
                  <a:lnTo>
                    <a:pt x="26622" y="2094225"/>
                  </a:lnTo>
                  <a:lnTo>
                    <a:pt x="32155" y="2047241"/>
                  </a:lnTo>
                  <a:lnTo>
                    <a:pt x="38199" y="2000415"/>
                  </a:lnTo>
                  <a:lnTo>
                    <a:pt x="44750" y="1953750"/>
                  </a:lnTo>
                  <a:lnTo>
                    <a:pt x="51806" y="1907248"/>
                  </a:lnTo>
                  <a:lnTo>
                    <a:pt x="59364" y="1860914"/>
                  </a:lnTo>
                  <a:lnTo>
                    <a:pt x="67421" y="1814749"/>
                  </a:lnTo>
                  <a:lnTo>
                    <a:pt x="75974" y="1768756"/>
                  </a:lnTo>
                  <a:lnTo>
                    <a:pt x="85020" y="1722939"/>
                  </a:lnTo>
                  <a:lnTo>
                    <a:pt x="94557" y="1677299"/>
                  </a:lnTo>
                  <a:lnTo>
                    <a:pt x="104581" y="1631841"/>
                  </a:lnTo>
                  <a:lnTo>
                    <a:pt x="115090" y="1586566"/>
                  </a:lnTo>
                  <a:lnTo>
                    <a:pt x="126081" y="1541479"/>
                  </a:lnTo>
                  <a:lnTo>
                    <a:pt x="137550" y="1496581"/>
                  </a:lnTo>
                  <a:lnTo>
                    <a:pt x="149496" y="1451875"/>
                  </a:lnTo>
                  <a:lnTo>
                    <a:pt x="161916" y="1407364"/>
                  </a:lnTo>
                  <a:lnTo>
                    <a:pt x="174805" y="1363052"/>
                  </a:lnTo>
                  <a:lnTo>
                    <a:pt x="188162" y="1318941"/>
                  </a:lnTo>
                  <a:lnTo>
                    <a:pt x="201984" y="1275034"/>
                  </a:lnTo>
                  <a:lnTo>
                    <a:pt x="216267" y="1231334"/>
                  </a:lnTo>
                  <a:lnTo>
                    <a:pt x="231010" y="1187843"/>
                  </a:lnTo>
                  <a:lnTo>
                    <a:pt x="246208" y="1144565"/>
                  </a:lnTo>
                  <a:lnTo>
                    <a:pt x="261860" y="1101502"/>
                  </a:lnTo>
                  <a:lnTo>
                    <a:pt x="277962" y="1058657"/>
                  </a:lnTo>
                  <a:lnTo>
                    <a:pt x="294511" y="1016034"/>
                  </a:lnTo>
                  <a:lnTo>
                    <a:pt x="311505" y="973634"/>
                  </a:lnTo>
                  <a:lnTo>
                    <a:pt x="328941" y="931461"/>
                  </a:lnTo>
                  <a:lnTo>
                    <a:pt x="346816" y="889518"/>
                  </a:lnTo>
                  <a:lnTo>
                    <a:pt x="365126" y="847808"/>
                  </a:lnTo>
                  <a:lnTo>
                    <a:pt x="383870" y="806333"/>
                  </a:lnTo>
                  <a:lnTo>
                    <a:pt x="403044" y="765096"/>
                  </a:lnTo>
                  <a:lnTo>
                    <a:pt x="422645" y="724101"/>
                  </a:lnTo>
                  <a:lnTo>
                    <a:pt x="442671" y="683349"/>
                  </a:lnTo>
                  <a:lnTo>
                    <a:pt x="463119" y="642845"/>
                  </a:lnTo>
                  <a:lnTo>
                    <a:pt x="483985" y="602590"/>
                  </a:lnTo>
                  <a:lnTo>
                    <a:pt x="505268" y="562587"/>
                  </a:lnTo>
                  <a:lnTo>
                    <a:pt x="526963" y="522841"/>
                  </a:lnTo>
                  <a:lnTo>
                    <a:pt x="549069" y="483352"/>
                  </a:lnTo>
                  <a:lnTo>
                    <a:pt x="571582" y="444125"/>
                  </a:lnTo>
                  <a:lnTo>
                    <a:pt x="594499" y="405162"/>
                  </a:lnTo>
                  <a:lnTo>
                    <a:pt x="617818" y="366466"/>
                  </a:lnTo>
                  <a:lnTo>
                    <a:pt x="641536" y="328040"/>
                  </a:lnTo>
                  <a:lnTo>
                    <a:pt x="665650" y="289886"/>
                  </a:lnTo>
                  <a:lnTo>
                    <a:pt x="690156" y="252008"/>
                  </a:lnTo>
                  <a:lnTo>
                    <a:pt x="715053" y="214408"/>
                  </a:lnTo>
                  <a:lnTo>
                    <a:pt x="740337" y="177090"/>
                  </a:lnTo>
                  <a:lnTo>
                    <a:pt x="766006" y="140056"/>
                  </a:lnTo>
                  <a:lnTo>
                    <a:pt x="792056" y="103309"/>
                  </a:lnTo>
                  <a:lnTo>
                    <a:pt x="818485" y="66851"/>
                  </a:lnTo>
                  <a:lnTo>
                    <a:pt x="845290" y="30687"/>
                  </a:lnTo>
                  <a:lnTo>
                    <a:pt x="868541" y="0"/>
                  </a:lnTo>
                </a:path>
              </a:pathLst>
            </a:custGeom>
            <a:ln w="1905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0747" y="0"/>
              <a:ext cx="7842884" cy="5143500"/>
            </a:xfrm>
            <a:custGeom>
              <a:avLst/>
              <a:gdLst/>
              <a:ahLst/>
              <a:cxnLst/>
              <a:rect l="l" t="t" r="r" b="b"/>
              <a:pathLst>
                <a:path w="7842884" h="5143500">
                  <a:moveTo>
                    <a:pt x="6881386" y="0"/>
                  </a:moveTo>
                  <a:lnTo>
                    <a:pt x="961117" y="0"/>
                  </a:lnTo>
                  <a:lnTo>
                    <a:pt x="935165" y="30111"/>
                  </a:lnTo>
                  <a:lnTo>
                    <a:pt x="906199" y="64503"/>
                  </a:lnTo>
                  <a:lnTo>
                    <a:pt x="877622" y="99231"/>
                  </a:lnTo>
                  <a:lnTo>
                    <a:pt x="849437" y="134291"/>
                  </a:lnTo>
                  <a:lnTo>
                    <a:pt x="821648" y="169678"/>
                  </a:lnTo>
                  <a:lnTo>
                    <a:pt x="794257" y="205391"/>
                  </a:lnTo>
                  <a:lnTo>
                    <a:pt x="767268" y="241425"/>
                  </a:lnTo>
                  <a:lnTo>
                    <a:pt x="740685" y="277777"/>
                  </a:lnTo>
                  <a:lnTo>
                    <a:pt x="714511" y="314444"/>
                  </a:lnTo>
                  <a:lnTo>
                    <a:pt x="688748" y="351423"/>
                  </a:lnTo>
                  <a:lnTo>
                    <a:pt x="663402" y="388710"/>
                  </a:lnTo>
                  <a:lnTo>
                    <a:pt x="638474" y="426301"/>
                  </a:lnTo>
                  <a:lnTo>
                    <a:pt x="613968" y="464194"/>
                  </a:lnTo>
                  <a:lnTo>
                    <a:pt x="589888" y="502385"/>
                  </a:lnTo>
                  <a:lnTo>
                    <a:pt x="566237" y="540871"/>
                  </a:lnTo>
                  <a:lnTo>
                    <a:pt x="543018" y="579648"/>
                  </a:lnTo>
                  <a:lnTo>
                    <a:pt x="520235" y="618713"/>
                  </a:lnTo>
                  <a:lnTo>
                    <a:pt x="497891" y="658063"/>
                  </a:lnTo>
                  <a:lnTo>
                    <a:pt x="475989" y="697694"/>
                  </a:lnTo>
                  <a:lnTo>
                    <a:pt x="454533" y="737603"/>
                  </a:lnTo>
                  <a:lnTo>
                    <a:pt x="433525" y="777786"/>
                  </a:lnTo>
                  <a:lnTo>
                    <a:pt x="412971" y="818241"/>
                  </a:lnTo>
                  <a:lnTo>
                    <a:pt x="392872" y="858963"/>
                  </a:lnTo>
                  <a:lnTo>
                    <a:pt x="373232" y="899950"/>
                  </a:lnTo>
                  <a:lnTo>
                    <a:pt x="354055" y="941199"/>
                  </a:lnTo>
                  <a:lnTo>
                    <a:pt x="335343" y="982705"/>
                  </a:lnTo>
                  <a:lnTo>
                    <a:pt x="317101" y="1024465"/>
                  </a:lnTo>
                  <a:lnTo>
                    <a:pt x="299332" y="1066477"/>
                  </a:lnTo>
                  <a:lnTo>
                    <a:pt x="282038" y="1108736"/>
                  </a:lnTo>
                  <a:lnTo>
                    <a:pt x="265223" y="1151239"/>
                  </a:lnTo>
                  <a:lnTo>
                    <a:pt x="248891" y="1193984"/>
                  </a:lnTo>
                  <a:lnTo>
                    <a:pt x="233045" y="1236966"/>
                  </a:lnTo>
                  <a:lnTo>
                    <a:pt x="217689" y="1280183"/>
                  </a:lnTo>
                  <a:lnTo>
                    <a:pt x="202825" y="1323630"/>
                  </a:lnTo>
                  <a:lnTo>
                    <a:pt x="188457" y="1367306"/>
                  </a:lnTo>
                  <a:lnTo>
                    <a:pt x="174589" y="1411205"/>
                  </a:lnTo>
                  <a:lnTo>
                    <a:pt x="161223" y="1455325"/>
                  </a:lnTo>
                  <a:lnTo>
                    <a:pt x="148364" y="1499663"/>
                  </a:lnTo>
                  <a:lnTo>
                    <a:pt x="136014" y="1544215"/>
                  </a:lnTo>
                  <a:lnTo>
                    <a:pt x="124176" y="1588978"/>
                  </a:lnTo>
                  <a:lnTo>
                    <a:pt x="112855" y="1633948"/>
                  </a:lnTo>
                  <a:lnTo>
                    <a:pt x="102054" y="1679122"/>
                  </a:lnTo>
                  <a:lnTo>
                    <a:pt x="91775" y="1724497"/>
                  </a:lnTo>
                  <a:lnTo>
                    <a:pt x="82023" y="1770069"/>
                  </a:lnTo>
                  <a:lnTo>
                    <a:pt x="72800" y="1815836"/>
                  </a:lnTo>
                  <a:lnTo>
                    <a:pt x="64110" y="1861793"/>
                  </a:lnTo>
                  <a:lnTo>
                    <a:pt x="55957" y="1907937"/>
                  </a:lnTo>
                  <a:lnTo>
                    <a:pt x="48343" y="1954266"/>
                  </a:lnTo>
                  <a:lnTo>
                    <a:pt x="41272" y="2000775"/>
                  </a:lnTo>
                  <a:lnTo>
                    <a:pt x="34747" y="2047461"/>
                  </a:lnTo>
                  <a:lnTo>
                    <a:pt x="28773" y="2094321"/>
                  </a:lnTo>
                  <a:lnTo>
                    <a:pt x="23351" y="2141352"/>
                  </a:lnTo>
                  <a:lnTo>
                    <a:pt x="18486" y="2188550"/>
                  </a:lnTo>
                  <a:lnTo>
                    <a:pt x="14181" y="2235912"/>
                  </a:lnTo>
                  <a:lnTo>
                    <a:pt x="10438" y="2283434"/>
                  </a:lnTo>
                  <a:lnTo>
                    <a:pt x="7263" y="2331113"/>
                  </a:lnTo>
                  <a:lnTo>
                    <a:pt x="4657" y="2378947"/>
                  </a:lnTo>
                  <a:lnTo>
                    <a:pt x="2624" y="2426930"/>
                  </a:lnTo>
                  <a:lnTo>
                    <a:pt x="1168" y="2475061"/>
                  </a:lnTo>
                  <a:lnTo>
                    <a:pt x="292" y="2523335"/>
                  </a:lnTo>
                  <a:lnTo>
                    <a:pt x="0" y="2571750"/>
                  </a:lnTo>
                  <a:lnTo>
                    <a:pt x="292" y="2620165"/>
                  </a:lnTo>
                  <a:lnTo>
                    <a:pt x="1168" y="2668440"/>
                  </a:lnTo>
                  <a:lnTo>
                    <a:pt x="2624" y="2716571"/>
                  </a:lnTo>
                  <a:lnTo>
                    <a:pt x="4657" y="2764556"/>
                  </a:lnTo>
                  <a:lnTo>
                    <a:pt x="7263" y="2812390"/>
                  </a:lnTo>
                  <a:lnTo>
                    <a:pt x="10438" y="2860070"/>
                  </a:lnTo>
                  <a:lnTo>
                    <a:pt x="14181" y="2907593"/>
                  </a:lnTo>
                  <a:lnTo>
                    <a:pt x="18486" y="2954955"/>
                  </a:lnTo>
                  <a:lnTo>
                    <a:pt x="23351" y="3002154"/>
                  </a:lnTo>
                  <a:lnTo>
                    <a:pt x="28773" y="3049185"/>
                  </a:lnTo>
                  <a:lnTo>
                    <a:pt x="34747" y="3096046"/>
                  </a:lnTo>
                  <a:lnTo>
                    <a:pt x="41272" y="3142733"/>
                  </a:lnTo>
                  <a:lnTo>
                    <a:pt x="48343" y="3189242"/>
                  </a:lnTo>
                  <a:lnTo>
                    <a:pt x="55957" y="3235571"/>
                  </a:lnTo>
                  <a:lnTo>
                    <a:pt x="64110" y="3281716"/>
                  </a:lnTo>
                  <a:lnTo>
                    <a:pt x="72800" y="3327674"/>
                  </a:lnTo>
                  <a:lnTo>
                    <a:pt x="82023" y="3373441"/>
                  </a:lnTo>
                  <a:lnTo>
                    <a:pt x="91775" y="3419013"/>
                  </a:lnTo>
                  <a:lnTo>
                    <a:pt x="102054" y="3464389"/>
                  </a:lnTo>
                  <a:lnTo>
                    <a:pt x="112855" y="3509564"/>
                  </a:lnTo>
                  <a:lnTo>
                    <a:pt x="124176" y="3554534"/>
                  </a:lnTo>
                  <a:lnTo>
                    <a:pt x="136014" y="3599297"/>
                  </a:lnTo>
                  <a:lnTo>
                    <a:pt x="148364" y="3643850"/>
                  </a:lnTo>
                  <a:lnTo>
                    <a:pt x="161223" y="3688188"/>
                  </a:lnTo>
                  <a:lnTo>
                    <a:pt x="174589" y="3732308"/>
                  </a:lnTo>
                  <a:lnTo>
                    <a:pt x="188457" y="3776208"/>
                  </a:lnTo>
                  <a:lnTo>
                    <a:pt x="202825" y="3819883"/>
                  </a:lnTo>
                  <a:lnTo>
                    <a:pt x="217689" y="3863331"/>
                  </a:lnTo>
                  <a:lnTo>
                    <a:pt x="233045" y="3906548"/>
                  </a:lnTo>
                  <a:lnTo>
                    <a:pt x="248891" y="3949530"/>
                  </a:lnTo>
                  <a:lnTo>
                    <a:pt x="265223" y="3992275"/>
                  </a:lnTo>
                  <a:lnTo>
                    <a:pt x="282038" y="4034779"/>
                  </a:lnTo>
                  <a:lnTo>
                    <a:pt x="299332" y="4077038"/>
                  </a:lnTo>
                  <a:lnTo>
                    <a:pt x="317101" y="4119050"/>
                  </a:lnTo>
                  <a:lnTo>
                    <a:pt x="335343" y="4160811"/>
                  </a:lnTo>
                  <a:lnTo>
                    <a:pt x="354055" y="4202317"/>
                  </a:lnTo>
                  <a:lnTo>
                    <a:pt x="373232" y="4243565"/>
                  </a:lnTo>
                  <a:lnTo>
                    <a:pt x="392872" y="4284552"/>
                  </a:lnTo>
                  <a:lnTo>
                    <a:pt x="412971" y="4325275"/>
                  </a:lnTo>
                  <a:lnTo>
                    <a:pt x="433525" y="4365730"/>
                  </a:lnTo>
                  <a:lnTo>
                    <a:pt x="454533" y="4405913"/>
                  </a:lnTo>
                  <a:lnTo>
                    <a:pt x="475989" y="4445822"/>
                  </a:lnTo>
                  <a:lnTo>
                    <a:pt x="497891" y="4485453"/>
                  </a:lnTo>
                  <a:lnTo>
                    <a:pt x="520235" y="4524803"/>
                  </a:lnTo>
                  <a:lnTo>
                    <a:pt x="543018" y="4563868"/>
                  </a:lnTo>
                  <a:lnTo>
                    <a:pt x="566237" y="4602645"/>
                  </a:lnTo>
                  <a:lnTo>
                    <a:pt x="589888" y="4641131"/>
                  </a:lnTo>
                  <a:lnTo>
                    <a:pt x="613968" y="4679322"/>
                  </a:lnTo>
                  <a:lnTo>
                    <a:pt x="638474" y="4717214"/>
                  </a:lnTo>
                  <a:lnTo>
                    <a:pt x="663402" y="4754806"/>
                  </a:lnTo>
                  <a:lnTo>
                    <a:pt x="688748" y="4792093"/>
                  </a:lnTo>
                  <a:lnTo>
                    <a:pt x="714511" y="4829071"/>
                  </a:lnTo>
                  <a:lnTo>
                    <a:pt x="740685" y="4865738"/>
                  </a:lnTo>
                  <a:lnTo>
                    <a:pt x="767268" y="4902090"/>
                  </a:lnTo>
                  <a:lnTo>
                    <a:pt x="794257" y="4938124"/>
                  </a:lnTo>
                  <a:lnTo>
                    <a:pt x="821648" y="4973837"/>
                  </a:lnTo>
                  <a:lnTo>
                    <a:pt x="849437" y="5009224"/>
                  </a:lnTo>
                  <a:lnTo>
                    <a:pt x="877622" y="5044284"/>
                  </a:lnTo>
                  <a:lnTo>
                    <a:pt x="906199" y="5079011"/>
                  </a:lnTo>
                  <a:lnTo>
                    <a:pt x="935165" y="5113404"/>
                  </a:lnTo>
                  <a:lnTo>
                    <a:pt x="961103" y="5143500"/>
                  </a:lnTo>
                  <a:lnTo>
                    <a:pt x="6881400" y="5143500"/>
                  </a:lnTo>
                  <a:lnTo>
                    <a:pt x="6907338" y="5113404"/>
                  </a:lnTo>
                  <a:lnTo>
                    <a:pt x="6936304" y="5079011"/>
                  </a:lnTo>
                  <a:lnTo>
                    <a:pt x="6964881" y="5044284"/>
                  </a:lnTo>
                  <a:lnTo>
                    <a:pt x="6993066" y="5009224"/>
                  </a:lnTo>
                  <a:lnTo>
                    <a:pt x="7020855" y="4973837"/>
                  </a:lnTo>
                  <a:lnTo>
                    <a:pt x="7048246" y="4938124"/>
                  </a:lnTo>
                  <a:lnTo>
                    <a:pt x="7075235" y="4902090"/>
                  </a:lnTo>
                  <a:lnTo>
                    <a:pt x="7101818" y="4865738"/>
                  </a:lnTo>
                  <a:lnTo>
                    <a:pt x="7127992" y="4829071"/>
                  </a:lnTo>
                  <a:lnTo>
                    <a:pt x="7153755" y="4792093"/>
                  </a:lnTo>
                  <a:lnTo>
                    <a:pt x="7179101" y="4754806"/>
                  </a:lnTo>
                  <a:lnTo>
                    <a:pt x="7204029" y="4717214"/>
                  </a:lnTo>
                  <a:lnTo>
                    <a:pt x="7228535" y="4679322"/>
                  </a:lnTo>
                  <a:lnTo>
                    <a:pt x="7252615" y="4641131"/>
                  </a:lnTo>
                  <a:lnTo>
                    <a:pt x="7276266" y="4602645"/>
                  </a:lnTo>
                  <a:lnTo>
                    <a:pt x="7299485" y="4563868"/>
                  </a:lnTo>
                  <a:lnTo>
                    <a:pt x="7322268" y="4524803"/>
                  </a:lnTo>
                  <a:lnTo>
                    <a:pt x="7344612" y="4485453"/>
                  </a:lnTo>
                  <a:lnTo>
                    <a:pt x="7366514" y="4445822"/>
                  </a:lnTo>
                  <a:lnTo>
                    <a:pt x="7387970" y="4405913"/>
                  </a:lnTo>
                  <a:lnTo>
                    <a:pt x="7408978" y="4365730"/>
                  </a:lnTo>
                  <a:lnTo>
                    <a:pt x="7429532" y="4325275"/>
                  </a:lnTo>
                  <a:lnTo>
                    <a:pt x="7449631" y="4284552"/>
                  </a:lnTo>
                  <a:lnTo>
                    <a:pt x="7469271" y="4243565"/>
                  </a:lnTo>
                  <a:lnTo>
                    <a:pt x="7488448" y="4202317"/>
                  </a:lnTo>
                  <a:lnTo>
                    <a:pt x="7507160" y="4160811"/>
                  </a:lnTo>
                  <a:lnTo>
                    <a:pt x="7525402" y="4119050"/>
                  </a:lnTo>
                  <a:lnTo>
                    <a:pt x="7543171" y="4077038"/>
                  </a:lnTo>
                  <a:lnTo>
                    <a:pt x="7560465" y="4034779"/>
                  </a:lnTo>
                  <a:lnTo>
                    <a:pt x="7577280" y="3992275"/>
                  </a:lnTo>
                  <a:lnTo>
                    <a:pt x="7593612" y="3949530"/>
                  </a:lnTo>
                  <a:lnTo>
                    <a:pt x="7609458" y="3906548"/>
                  </a:lnTo>
                  <a:lnTo>
                    <a:pt x="7624814" y="3863331"/>
                  </a:lnTo>
                  <a:lnTo>
                    <a:pt x="7639678" y="3819883"/>
                  </a:lnTo>
                  <a:lnTo>
                    <a:pt x="7654046" y="3776208"/>
                  </a:lnTo>
                  <a:lnTo>
                    <a:pt x="7667914" y="3732308"/>
                  </a:lnTo>
                  <a:lnTo>
                    <a:pt x="7681280" y="3688188"/>
                  </a:lnTo>
                  <a:lnTo>
                    <a:pt x="7694139" y="3643850"/>
                  </a:lnTo>
                  <a:lnTo>
                    <a:pt x="7706489" y="3599297"/>
                  </a:lnTo>
                  <a:lnTo>
                    <a:pt x="7718327" y="3554534"/>
                  </a:lnTo>
                  <a:lnTo>
                    <a:pt x="7729648" y="3509564"/>
                  </a:lnTo>
                  <a:lnTo>
                    <a:pt x="7740449" y="3464389"/>
                  </a:lnTo>
                  <a:lnTo>
                    <a:pt x="7750728" y="3419013"/>
                  </a:lnTo>
                  <a:lnTo>
                    <a:pt x="7760480" y="3373441"/>
                  </a:lnTo>
                  <a:lnTo>
                    <a:pt x="7769703" y="3327674"/>
                  </a:lnTo>
                  <a:lnTo>
                    <a:pt x="7778393" y="3281716"/>
                  </a:lnTo>
                  <a:lnTo>
                    <a:pt x="7786546" y="3235571"/>
                  </a:lnTo>
                  <a:lnTo>
                    <a:pt x="7794160" y="3189242"/>
                  </a:lnTo>
                  <a:lnTo>
                    <a:pt x="7801231" y="3142733"/>
                  </a:lnTo>
                  <a:lnTo>
                    <a:pt x="7807756" y="3096046"/>
                  </a:lnTo>
                  <a:lnTo>
                    <a:pt x="7813730" y="3049185"/>
                  </a:lnTo>
                  <a:lnTo>
                    <a:pt x="7819152" y="3002154"/>
                  </a:lnTo>
                  <a:lnTo>
                    <a:pt x="7824017" y="2954955"/>
                  </a:lnTo>
                  <a:lnTo>
                    <a:pt x="7828322" y="2907593"/>
                  </a:lnTo>
                  <a:lnTo>
                    <a:pt x="7832065" y="2860070"/>
                  </a:lnTo>
                  <a:lnTo>
                    <a:pt x="7835240" y="2812390"/>
                  </a:lnTo>
                  <a:lnTo>
                    <a:pt x="7837846" y="2764556"/>
                  </a:lnTo>
                  <a:lnTo>
                    <a:pt x="7839879" y="2716571"/>
                  </a:lnTo>
                  <a:lnTo>
                    <a:pt x="7841335" y="2668440"/>
                  </a:lnTo>
                  <a:lnTo>
                    <a:pt x="7842211" y="2620165"/>
                  </a:lnTo>
                  <a:lnTo>
                    <a:pt x="7842504" y="2571750"/>
                  </a:lnTo>
                  <a:lnTo>
                    <a:pt x="7842211" y="2523335"/>
                  </a:lnTo>
                  <a:lnTo>
                    <a:pt x="7841335" y="2475061"/>
                  </a:lnTo>
                  <a:lnTo>
                    <a:pt x="7839879" y="2426930"/>
                  </a:lnTo>
                  <a:lnTo>
                    <a:pt x="7837846" y="2378947"/>
                  </a:lnTo>
                  <a:lnTo>
                    <a:pt x="7835240" y="2331113"/>
                  </a:lnTo>
                  <a:lnTo>
                    <a:pt x="7832065" y="2283434"/>
                  </a:lnTo>
                  <a:lnTo>
                    <a:pt x="7828322" y="2235912"/>
                  </a:lnTo>
                  <a:lnTo>
                    <a:pt x="7824017" y="2188550"/>
                  </a:lnTo>
                  <a:lnTo>
                    <a:pt x="7819152" y="2141352"/>
                  </a:lnTo>
                  <a:lnTo>
                    <a:pt x="7813730" y="2094321"/>
                  </a:lnTo>
                  <a:lnTo>
                    <a:pt x="7807756" y="2047461"/>
                  </a:lnTo>
                  <a:lnTo>
                    <a:pt x="7801231" y="2000775"/>
                  </a:lnTo>
                  <a:lnTo>
                    <a:pt x="7794160" y="1954266"/>
                  </a:lnTo>
                  <a:lnTo>
                    <a:pt x="7786546" y="1907937"/>
                  </a:lnTo>
                  <a:lnTo>
                    <a:pt x="7778393" y="1861793"/>
                  </a:lnTo>
                  <a:lnTo>
                    <a:pt x="7769703" y="1815836"/>
                  </a:lnTo>
                  <a:lnTo>
                    <a:pt x="7760480" y="1770069"/>
                  </a:lnTo>
                  <a:lnTo>
                    <a:pt x="7750728" y="1724497"/>
                  </a:lnTo>
                  <a:lnTo>
                    <a:pt x="7740449" y="1679122"/>
                  </a:lnTo>
                  <a:lnTo>
                    <a:pt x="7729648" y="1633948"/>
                  </a:lnTo>
                  <a:lnTo>
                    <a:pt x="7718327" y="1588978"/>
                  </a:lnTo>
                  <a:lnTo>
                    <a:pt x="7706489" y="1544215"/>
                  </a:lnTo>
                  <a:lnTo>
                    <a:pt x="7694139" y="1499663"/>
                  </a:lnTo>
                  <a:lnTo>
                    <a:pt x="7681280" y="1455325"/>
                  </a:lnTo>
                  <a:lnTo>
                    <a:pt x="7667914" y="1411205"/>
                  </a:lnTo>
                  <a:lnTo>
                    <a:pt x="7654046" y="1367306"/>
                  </a:lnTo>
                  <a:lnTo>
                    <a:pt x="7639678" y="1323630"/>
                  </a:lnTo>
                  <a:lnTo>
                    <a:pt x="7624814" y="1280183"/>
                  </a:lnTo>
                  <a:lnTo>
                    <a:pt x="7609458" y="1236966"/>
                  </a:lnTo>
                  <a:lnTo>
                    <a:pt x="7593612" y="1193984"/>
                  </a:lnTo>
                  <a:lnTo>
                    <a:pt x="7577280" y="1151239"/>
                  </a:lnTo>
                  <a:lnTo>
                    <a:pt x="7560465" y="1108736"/>
                  </a:lnTo>
                  <a:lnTo>
                    <a:pt x="7543171" y="1066477"/>
                  </a:lnTo>
                  <a:lnTo>
                    <a:pt x="7525402" y="1024465"/>
                  </a:lnTo>
                  <a:lnTo>
                    <a:pt x="7507160" y="982705"/>
                  </a:lnTo>
                  <a:lnTo>
                    <a:pt x="7488448" y="941199"/>
                  </a:lnTo>
                  <a:lnTo>
                    <a:pt x="7469271" y="899950"/>
                  </a:lnTo>
                  <a:lnTo>
                    <a:pt x="7449631" y="858963"/>
                  </a:lnTo>
                  <a:lnTo>
                    <a:pt x="7429532" y="818241"/>
                  </a:lnTo>
                  <a:lnTo>
                    <a:pt x="7408978" y="777786"/>
                  </a:lnTo>
                  <a:lnTo>
                    <a:pt x="7387970" y="737603"/>
                  </a:lnTo>
                  <a:lnTo>
                    <a:pt x="7366514" y="697694"/>
                  </a:lnTo>
                  <a:lnTo>
                    <a:pt x="7344612" y="658063"/>
                  </a:lnTo>
                  <a:lnTo>
                    <a:pt x="7322268" y="618713"/>
                  </a:lnTo>
                  <a:lnTo>
                    <a:pt x="7299485" y="579648"/>
                  </a:lnTo>
                  <a:lnTo>
                    <a:pt x="7276266" y="540871"/>
                  </a:lnTo>
                  <a:lnTo>
                    <a:pt x="7252615" y="502385"/>
                  </a:lnTo>
                  <a:lnTo>
                    <a:pt x="7228535" y="464194"/>
                  </a:lnTo>
                  <a:lnTo>
                    <a:pt x="7204029" y="426301"/>
                  </a:lnTo>
                  <a:lnTo>
                    <a:pt x="7179101" y="388710"/>
                  </a:lnTo>
                  <a:lnTo>
                    <a:pt x="7153755" y="351423"/>
                  </a:lnTo>
                  <a:lnTo>
                    <a:pt x="7127992" y="314444"/>
                  </a:lnTo>
                  <a:lnTo>
                    <a:pt x="7101818" y="277777"/>
                  </a:lnTo>
                  <a:lnTo>
                    <a:pt x="7075235" y="241425"/>
                  </a:lnTo>
                  <a:lnTo>
                    <a:pt x="7048246" y="205391"/>
                  </a:lnTo>
                  <a:lnTo>
                    <a:pt x="7020855" y="169678"/>
                  </a:lnTo>
                  <a:lnTo>
                    <a:pt x="6993066" y="134291"/>
                  </a:lnTo>
                  <a:lnTo>
                    <a:pt x="6964881" y="99231"/>
                  </a:lnTo>
                  <a:lnTo>
                    <a:pt x="6936304" y="64503"/>
                  </a:lnTo>
                  <a:lnTo>
                    <a:pt x="6907338" y="30111"/>
                  </a:lnTo>
                  <a:lnTo>
                    <a:pt x="688138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1847595" y="2035555"/>
            <a:ext cx="5450205" cy="10928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7000" spc="245">
                <a:solidFill>
                  <a:srgbClr val="004B96"/>
                </a:solidFill>
              </a:rPr>
              <a:t>Mini-</a:t>
            </a:r>
            <a:r>
              <a:rPr dirty="0" sz="7000" spc="240">
                <a:solidFill>
                  <a:srgbClr val="004B96"/>
                </a:solidFill>
              </a:rPr>
              <a:t>Break</a:t>
            </a:r>
            <a:endParaRPr sz="7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5893" y="0"/>
            <a:ext cx="868680" cy="5143500"/>
          </a:xfrm>
          <a:custGeom>
            <a:avLst/>
            <a:gdLst/>
            <a:ahLst/>
            <a:cxnLst/>
            <a:rect l="l" t="t" r="r" b="b"/>
            <a:pathLst>
              <a:path w="868679" h="5143500">
                <a:moveTo>
                  <a:pt x="0" y="0"/>
                </a:moveTo>
                <a:lnTo>
                  <a:pt x="23251" y="30687"/>
                </a:lnTo>
                <a:lnTo>
                  <a:pt x="50056" y="66851"/>
                </a:lnTo>
                <a:lnTo>
                  <a:pt x="76484" y="103309"/>
                </a:lnTo>
                <a:lnTo>
                  <a:pt x="102535" y="140056"/>
                </a:lnTo>
                <a:lnTo>
                  <a:pt x="128203" y="177090"/>
                </a:lnTo>
                <a:lnTo>
                  <a:pt x="153487" y="214408"/>
                </a:lnTo>
                <a:lnTo>
                  <a:pt x="178384" y="252008"/>
                </a:lnTo>
                <a:lnTo>
                  <a:pt x="202891" y="289886"/>
                </a:lnTo>
                <a:lnTo>
                  <a:pt x="227005" y="328040"/>
                </a:lnTo>
                <a:lnTo>
                  <a:pt x="250722" y="366466"/>
                </a:lnTo>
                <a:lnTo>
                  <a:pt x="274042" y="405162"/>
                </a:lnTo>
                <a:lnTo>
                  <a:pt x="296959" y="444125"/>
                </a:lnTo>
                <a:lnTo>
                  <a:pt x="319472" y="483352"/>
                </a:lnTo>
                <a:lnTo>
                  <a:pt x="341578" y="522841"/>
                </a:lnTo>
                <a:lnTo>
                  <a:pt x="363273" y="562587"/>
                </a:lnTo>
                <a:lnTo>
                  <a:pt x="384555" y="602590"/>
                </a:lnTo>
                <a:lnTo>
                  <a:pt x="405422" y="642845"/>
                </a:lnTo>
                <a:lnTo>
                  <a:pt x="425869" y="683349"/>
                </a:lnTo>
                <a:lnTo>
                  <a:pt x="445895" y="724101"/>
                </a:lnTo>
                <a:lnTo>
                  <a:pt x="465497" y="765096"/>
                </a:lnTo>
                <a:lnTo>
                  <a:pt x="484671" y="806333"/>
                </a:lnTo>
                <a:lnTo>
                  <a:pt x="503414" y="847808"/>
                </a:lnTo>
                <a:lnTo>
                  <a:pt x="521725" y="889518"/>
                </a:lnTo>
                <a:lnTo>
                  <a:pt x="539600" y="931461"/>
                </a:lnTo>
                <a:lnTo>
                  <a:pt x="557035" y="973634"/>
                </a:lnTo>
                <a:lnTo>
                  <a:pt x="574029" y="1016034"/>
                </a:lnTo>
                <a:lnTo>
                  <a:pt x="590579" y="1058657"/>
                </a:lnTo>
                <a:lnTo>
                  <a:pt x="606681" y="1101502"/>
                </a:lnTo>
                <a:lnTo>
                  <a:pt x="622332" y="1144565"/>
                </a:lnTo>
                <a:lnTo>
                  <a:pt x="637531" y="1187843"/>
                </a:lnTo>
                <a:lnTo>
                  <a:pt x="652273" y="1231334"/>
                </a:lnTo>
                <a:lnTo>
                  <a:pt x="666557" y="1275034"/>
                </a:lnTo>
                <a:lnTo>
                  <a:pt x="680379" y="1318941"/>
                </a:lnTo>
                <a:lnTo>
                  <a:pt x="693736" y="1363052"/>
                </a:lnTo>
                <a:lnTo>
                  <a:pt x="706625" y="1407364"/>
                </a:lnTo>
                <a:lnTo>
                  <a:pt x="719044" y="1451875"/>
                </a:lnTo>
                <a:lnTo>
                  <a:pt x="730990" y="1496581"/>
                </a:lnTo>
                <a:lnTo>
                  <a:pt x="742460" y="1541479"/>
                </a:lnTo>
                <a:lnTo>
                  <a:pt x="753451" y="1586566"/>
                </a:lnTo>
                <a:lnTo>
                  <a:pt x="763960" y="1631841"/>
                </a:lnTo>
                <a:lnTo>
                  <a:pt x="773984" y="1677299"/>
                </a:lnTo>
                <a:lnTo>
                  <a:pt x="783521" y="1722939"/>
                </a:lnTo>
                <a:lnTo>
                  <a:pt x="792567" y="1768756"/>
                </a:lnTo>
                <a:lnTo>
                  <a:pt x="801120" y="1814749"/>
                </a:lnTo>
                <a:lnTo>
                  <a:pt x="809177" y="1860914"/>
                </a:lnTo>
                <a:lnTo>
                  <a:pt x="816735" y="1907248"/>
                </a:lnTo>
                <a:lnTo>
                  <a:pt x="823791" y="1953750"/>
                </a:lnTo>
                <a:lnTo>
                  <a:pt x="830342" y="2000415"/>
                </a:lnTo>
                <a:lnTo>
                  <a:pt x="836385" y="2047241"/>
                </a:lnTo>
                <a:lnTo>
                  <a:pt x="841918" y="2094225"/>
                </a:lnTo>
                <a:lnTo>
                  <a:pt x="846938" y="2141365"/>
                </a:lnTo>
                <a:lnTo>
                  <a:pt x="851441" y="2188656"/>
                </a:lnTo>
                <a:lnTo>
                  <a:pt x="855426" y="2236097"/>
                </a:lnTo>
                <a:lnTo>
                  <a:pt x="858888" y="2283685"/>
                </a:lnTo>
                <a:lnTo>
                  <a:pt x="861826" y="2331417"/>
                </a:lnTo>
                <a:lnTo>
                  <a:pt x="864236" y="2379289"/>
                </a:lnTo>
                <a:lnTo>
                  <a:pt x="866115" y="2427300"/>
                </a:lnTo>
                <a:lnTo>
                  <a:pt x="867461" y="2475445"/>
                </a:lnTo>
                <a:lnTo>
                  <a:pt x="868271" y="2523723"/>
                </a:lnTo>
                <a:lnTo>
                  <a:pt x="868541" y="2572131"/>
                </a:lnTo>
                <a:lnTo>
                  <a:pt x="868271" y="2620539"/>
                </a:lnTo>
                <a:lnTo>
                  <a:pt x="867461" y="2668818"/>
                </a:lnTo>
                <a:lnTo>
                  <a:pt x="866115" y="2716964"/>
                </a:lnTo>
                <a:lnTo>
                  <a:pt x="864236" y="2764976"/>
                </a:lnTo>
                <a:lnTo>
                  <a:pt x="861826" y="2812849"/>
                </a:lnTo>
                <a:lnTo>
                  <a:pt x="858888" y="2860582"/>
                </a:lnTo>
                <a:lnTo>
                  <a:pt x="855426" y="2908170"/>
                </a:lnTo>
                <a:lnTo>
                  <a:pt x="851441" y="2955612"/>
                </a:lnTo>
                <a:lnTo>
                  <a:pt x="846938" y="3002905"/>
                </a:lnTo>
                <a:lnTo>
                  <a:pt x="841918" y="3050045"/>
                </a:lnTo>
                <a:lnTo>
                  <a:pt x="836385" y="3097030"/>
                </a:lnTo>
                <a:lnTo>
                  <a:pt x="830342" y="3143857"/>
                </a:lnTo>
                <a:lnTo>
                  <a:pt x="823791" y="3190523"/>
                </a:lnTo>
                <a:lnTo>
                  <a:pt x="816735" y="3237025"/>
                </a:lnTo>
                <a:lnTo>
                  <a:pt x="809177" y="3283360"/>
                </a:lnTo>
                <a:lnTo>
                  <a:pt x="801120" y="3329526"/>
                </a:lnTo>
                <a:lnTo>
                  <a:pt x="792567" y="3375519"/>
                </a:lnTo>
                <a:lnTo>
                  <a:pt x="783521" y="3421337"/>
                </a:lnTo>
                <a:lnTo>
                  <a:pt x="773984" y="3466977"/>
                </a:lnTo>
                <a:lnTo>
                  <a:pt x="763960" y="3512436"/>
                </a:lnTo>
                <a:lnTo>
                  <a:pt x="753451" y="3557711"/>
                </a:lnTo>
                <a:lnTo>
                  <a:pt x="742460" y="3602799"/>
                </a:lnTo>
                <a:lnTo>
                  <a:pt x="730990" y="3647698"/>
                </a:lnTo>
                <a:lnTo>
                  <a:pt x="719044" y="3692404"/>
                </a:lnTo>
                <a:lnTo>
                  <a:pt x="706625" y="3736915"/>
                </a:lnTo>
                <a:lnTo>
                  <a:pt x="693736" y="3781227"/>
                </a:lnTo>
                <a:lnTo>
                  <a:pt x="680379" y="3825339"/>
                </a:lnTo>
                <a:lnTo>
                  <a:pt x="666557" y="3869246"/>
                </a:lnTo>
                <a:lnTo>
                  <a:pt x="652273" y="3912947"/>
                </a:lnTo>
                <a:lnTo>
                  <a:pt x="637531" y="3956438"/>
                </a:lnTo>
                <a:lnTo>
                  <a:pt x="622332" y="3999717"/>
                </a:lnTo>
                <a:lnTo>
                  <a:pt x="606681" y="4042780"/>
                </a:lnTo>
                <a:lnTo>
                  <a:pt x="590579" y="4085625"/>
                </a:lnTo>
                <a:lnTo>
                  <a:pt x="574029" y="4128248"/>
                </a:lnTo>
                <a:lnTo>
                  <a:pt x="557035" y="4170648"/>
                </a:lnTo>
                <a:lnTo>
                  <a:pt x="539600" y="4212821"/>
                </a:lnTo>
                <a:lnTo>
                  <a:pt x="521725" y="4254764"/>
                </a:lnTo>
                <a:lnTo>
                  <a:pt x="503414" y="4296475"/>
                </a:lnTo>
                <a:lnTo>
                  <a:pt x="484671" y="4337950"/>
                </a:lnTo>
                <a:lnTo>
                  <a:pt x="465497" y="4379187"/>
                </a:lnTo>
                <a:lnTo>
                  <a:pt x="445895" y="4420183"/>
                </a:lnTo>
                <a:lnTo>
                  <a:pt x="425869" y="4460934"/>
                </a:lnTo>
                <a:lnTo>
                  <a:pt x="405422" y="4501439"/>
                </a:lnTo>
                <a:lnTo>
                  <a:pt x="384555" y="4541694"/>
                </a:lnTo>
                <a:lnTo>
                  <a:pt x="363273" y="4581696"/>
                </a:lnTo>
                <a:lnTo>
                  <a:pt x="341578" y="4621443"/>
                </a:lnTo>
                <a:lnTo>
                  <a:pt x="319472" y="4660931"/>
                </a:lnTo>
                <a:lnTo>
                  <a:pt x="296959" y="4700158"/>
                </a:lnTo>
                <a:lnTo>
                  <a:pt x="274042" y="4739121"/>
                </a:lnTo>
                <a:lnTo>
                  <a:pt x="250722" y="4777817"/>
                </a:lnTo>
                <a:lnTo>
                  <a:pt x="227005" y="4816244"/>
                </a:lnTo>
                <a:lnTo>
                  <a:pt x="202891" y="4854397"/>
                </a:lnTo>
                <a:lnTo>
                  <a:pt x="178384" y="4892275"/>
                </a:lnTo>
                <a:lnTo>
                  <a:pt x="153487" y="4929875"/>
                </a:lnTo>
                <a:lnTo>
                  <a:pt x="128203" y="4967193"/>
                </a:lnTo>
                <a:lnTo>
                  <a:pt x="102535" y="5004227"/>
                </a:lnTo>
                <a:lnTo>
                  <a:pt x="76484" y="5040974"/>
                </a:lnTo>
                <a:lnTo>
                  <a:pt x="50056" y="5077432"/>
                </a:lnTo>
                <a:lnTo>
                  <a:pt x="23251" y="5113596"/>
                </a:lnTo>
                <a:lnTo>
                  <a:pt x="593" y="5143500"/>
                </a:lnTo>
              </a:path>
            </a:pathLst>
          </a:custGeom>
          <a:ln w="19050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20802" y="-9525"/>
            <a:ext cx="8172450" cy="5162550"/>
            <a:chOff x="320802" y="-9525"/>
            <a:chExt cx="8172450" cy="5162550"/>
          </a:xfrm>
        </p:grpSpPr>
        <p:sp>
          <p:nvSpPr>
            <p:cNvPr id="4" name="object 4"/>
            <p:cNvSpPr/>
            <p:nvPr/>
          </p:nvSpPr>
          <p:spPr>
            <a:xfrm>
              <a:off x="330327" y="0"/>
              <a:ext cx="868680" cy="5143500"/>
            </a:xfrm>
            <a:custGeom>
              <a:avLst/>
              <a:gdLst/>
              <a:ahLst/>
              <a:cxnLst/>
              <a:rect l="l" t="t" r="r" b="b"/>
              <a:pathLst>
                <a:path w="868680" h="5143500">
                  <a:moveTo>
                    <a:pt x="867947" y="5143500"/>
                  </a:moveTo>
                  <a:lnTo>
                    <a:pt x="818485" y="5077432"/>
                  </a:lnTo>
                  <a:lnTo>
                    <a:pt x="792056" y="5040974"/>
                  </a:lnTo>
                  <a:lnTo>
                    <a:pt x="766006" y="5004227"/>
                  </a:lnTo>
                  <a:lnTo>
                    <a:pt x="740337" y="4967193"/>
                  </a:lnTo>
                  <a:lnTo>
                    <a:pt x="715053" y="4929875"/>
                  </a:lnTo>
                  <a:lnTo>
                    <a:pt x="690156" y="4892275"/>
                  </a:lnTo>
                  <a:lnTo>
                    <a:pt x="665650" y="4854397"/>
                  </a:lnTo>
                  <a:lnTo>
                    <a:pt x="641536" y="4816244"/>
                  </a:lnTo>
                  <a:lnTo>
                    <a:pt x="617818" y="4777817"/>
                  </a:lnTo>
                  <a:lnTo>
                    <a:pt x="594499" y="4739121"/>
                  </a:lnTo>
                  <a:lnTo>
                    <a:pt x="571582" y="4700158"/>
                  </a:lnTo>
                  <a:lnTo>
                    <a:pt x="549069" y="4660931"/>
                  </a:lnTo>
                  <a:lnTo>
                    <a:pt x="526963" y="4621443"/>
                  </a:lnTo>
                  <a:lnTo>
                    <a:pt x="505268" y="4581696"/>
                  </a:lnTo>
                  <a:lnTo>
                    <a:pt x="483985" y="4541694"/>
                  </a:lnTo>
                  <a:lnTo>
                    <a:pt x="463119" y="4501439"/>
                  </a:lnTo>
                  <a:lnTo>
                    <a:pt x="442671" y="4460934"/>
                  </a:lnTo>
                  <a:lnTo>
                    <a:pt x="422645" y="4420183"/>
                  </a:lnTo>
                  <a:lnTo>
                    <a:pt x="403044" y="4379187"/>
                  </a:lnTo>
                  <a:lnTo>
                    <a:pt x="383870" y="4337950"/>
                  </a:lnTo>
                  <a:lnTo>
                    <a:pt x="365126" y="4296475"/>
                  </a:lnTo>
                  <a:lnTo>
                    <a:pt x="346816" y="4254764"/>
                  </a:lnTo>
                  <a:lnTo>
                    <a:pt x="328941" y="4212821"/>
                  </a:lnTo>
                  <a:lnTo>
                    <a:pt x="311505" y="4170648"/>
                  </a:lnTo>
                  <a:lnTo>
                    <a:pt x="294511" y="4128248"/>
                  </a:lnTo>
                  <a:lnTo>
                    <a:pt x="277962" y="4085625"/>
                  </a:lnTo>
                  <a:lnTo>
                    <a:pt x="261860" y="4042780"/>
                  </a:lnTo>
                  <a:lnTo>
                    <a:pt x="246208" y="3999717"/>
                  </a:lnTo>
                  <a:lnTo>
                    <a:pt x="231010" y="3956438"/>
                  </a:lnTo>
                  <a:lnTo>
                    <a:pt x="216267" y="3912947"/>
                  </a:lnTo>
                  <a:lnTo>
                    <a:pt x="201984" y="3869246"/>
                  </a:lnTo>
                  <a:lnTo>
                    <a:pt x="188162" y="3825339"/>
                  </a:lnTo>
                  <a:lnTo>
                    <a:pt x="174805" y="3781227"/>
                  </a:lnTo>
                  <a:lnTo>
                    <a:pt x="161916" y="3736915"/>
                  </a:lnTo>
                  <a:lnTo>
                    <a:pt x="149496" y="3692404"/>
                  </a:lnTo>
                  <a:lnTo>
                    <a:pt x="137550" y="3647698"/>
                  </a:lnTo>
                  <a:lnTo>
                    <a:pt x="126081" y="3602799"/>
                  </a:lnTo>
                  <a:lnTo>
                    <a:pt x="115090" y="3557711"/>
                  </a:lnTo>
                  <a:lnTo>
                    <a:pt x="104581" y="3512436"/>
                  </a:lnTo>
                  <a:lnTo>
                    <a:pt x="94557" y="3466977"/>
                  </a:lnTo>
                  <a:lnTo>
                    <a:pt x="85020" y="3421337"/>
                  </a:lnTo>
                  <a:lnTo>
                    <a:pt x="75974" y="3375519"/>
                  </a:lnTo>
                  <a:lnTo>
                    <a:pt x="67421" y="3329526"/>
                  </a:lnTo>
                  <a:lnTo>
                    <a:pt x="59364" y="3283360"/>
                  </a:lnTo>
                  <a:lnTo>
                    <a:pt x="51806" y="3237025"/>
                  </a:lnTo>
                  <a:lnTo>
                    <a:pt x="44750" y="3190523"/>
                  </a:lnTo>
                  <a:lnTo>
                    <a:pt x="38199" y="3143857"/>
                  </a:lnTo>
                  <a:lnTo>
                    <a:pt x="32155" y="3097030"/>
                  </a:lnTo>
                  <a:lnTo>
                    <a:pt x="26622" y="3050045"/>
                  </a:lnTo>
                  <a:lnTo>
                    <a:pt x="21603" y="3002905"/>
                  </a:lnTo>
                  <a:lnTo>
                    <a:pt x="17099" y="2955612"/>
                  </a:lnTo>
                  <a:lnTo>
                    <a:pt x="13115" y="2908170"/>
                  </a:lnTo>
                  <a:lnTo>
                    <a:pt x="9652" y="2860582"/>
                  </a:lnTo>
                  <a:lnTo>
                    <a:pt x="6715" y="2812849"/>
                  </a:lnTo>
                  <a:lnTo>
                    <a:pt x="4305" y="2764976"/>
                  </a:lnTo>
                  <a:lnTo>
                    <a:pt x="2426" y="2716964"/>
                  </a:lnTo>
                  <a:lnTo>
                    <a:pt x="1080" y="2668818"/>
                  </a:lnTo>
                  <a:lnTo>
                    <a:pt x="270" y="2620539"/>
                  </a:lnTo>
                  <a:lnTo>
                    <a:pt x="0" y="2572131"/>
                  </a:lnTo>
                  <a:lnTo>
                    <a:pt x="270" y="2523723"/>
                  </a:lnTo>
                  <a:lnTo>
                    <a:pt x="1080" y="2475445"/>
                  </a:lnTo>
                  <a:lnTo>
                    <a:pt x="2426" y="2427300"/>
                  </a:lnTo>
                  <a:lnTo>
                    <a:pt x="4305" y="2379289"/>
                  </a:lnTo>
                  <a:lnTo>
                    <a:pt x="6715" y="2331417"/>
                  </a:lnTo>
                  <a:lnTo>
                    <a:pt x="9652" y="2283685"/>
                  </a:lnTo>
                  <a:lnTo>
                    <a:pt x="13115" y="2236097"/>
                  </a:lnTo>
                  <a:lnTo>
                    <a:pt x="17099" y="2188656"/>
                  </a:lnTo>
                  <a:lnTo>
                    <a:pt x="21603" y="2141365"/>
                  </a:lnTo>
                  <a:lnTo>
                    <a:pt x="26622" y="2094225"/>
                  </a:lnTo>
                  <a:lnTo>
                    <a:pt x="32155" y="2047241"/>
                  </a:lnTo>
                  <a:lnTo>
                    <a:pt x="38199" y="2000415"/>
                  </a:lnTo>
                  <a:lnTo>
                    <a:pt x="44750" y="1953750"/>
                  </a:lnTo>
                  <a:lnTo>
                    <a:pt x="51806" y="1907248"/>
                  </a:lnTo>
                  <a:lnTo>
                    <a:pt x="59364" y="1860914"/>
                  </a:lnTo>
                  <a:lnTo>
                    <a:pt x="67421" y="1814749"/>
                  </a:lnTo>
                  <a:lnTo>
                    <a:pt x="75974" y="1768756"/>
                  </a:lnTo>
                  <a:lnTo>
                    <a:pt x="85020" y="1722939"/>
                  </a:lnTo>
                  <a:lnTo>
                    <a:pt x="94557" y="1677299"/>
                  </a:lnTo>
                  <a:lnTo>
                    <a:pt x="104581" y="1631841"/>
                  </a:lnTo>
                  <a:lnTo>
                    <a:pt x="115090" y="1586566"/>
                  </a:lnTo>
                  <a:lnTo>
                    <a:pt x="126081" y="1541479"/>
                  </a:lnTo>
                  <a:lnTo>
                    <a:pt x="137550" y="1496581"/>
                  </a:lnTo>
                  <a:lnTo>
                    <a:pt x="149496" y="1451875"/>
                  </a:lnTo>
                  <a:lnTo>
                    <a:pt x="161916" y="1407364"/>
                  </a:lnTo>
                  <a:lnTo>
                    <a:pt x="174805" y="1363052"/>
                  </a:lnTo>
                  <a:lnTo>
                    <a:pt x="188162" y="1318941"/>
                  </a:lnTo>
                  <a:lnTo>
                    <a:pt x="201984" y="1275034"/>
                  </a:lnTo>
                  <a:lnTo>
                    <a:pt x="216267" y="1231334"/>
                  </a:lnTo>
                  <a:lnTo>
                    <a:pt x="231010" y="1187843"/>
                  </a:lnTo>
                  <a:lnTo>
                    <a:pt x="246208" y="1144565"/>
                  </a:lnTo>
                  <a:lnTo>
                    <a:pt x="261860" y="1101502"/>
                  </a:lnTo>
                  <a:lnTo>
                    <a:pt x="277962" y="1058657"/>
                  </a:lnTo>
                  <a:lnTo>
                    <a:pt x="294511" y="1016034"/>
                  </a:lnTo>
                  <a:lnTo>
                    <a:pt x="311505" y="973634"/>
                  </a:lnTo>
                  <a:lnTo>
                    <a:pt x="328941" y="931461"/>
                  </a:lnTo>
                  <a:lnTo>
                    <a:pt x="346816" y="889518"/>
                  </a:lnTo>
                  <a:lnTo>
                    <a:pt x="365126" y="847808"/>
                  </a:lnTo>
                  <a:lnTo>
                    <a:pt x="383870" y="806333"/>
                  </a:lnTo>
                  <a:lnTo>
                    <a:pt x="403044" y="765096"/>
                  </a:lnTo>
                  <a:lnTo>
                    <a:pt x="422645" y="724101"/>
                  </a:lnTo>
                  <a:lnTo>
                    <a:pt x="442671" y="683349"/>
                  </a:lnTo>
                  <a:lnTo>
                    <a:pt x="463119" y="642845"/>
                  </a:lnTo>
                  <a:lnTo>
                    <a:pt x="483985" y="602590"/>
                  </a:lnTo>
                  <a:lnTo>
                    <a:pt x="505268" y="562587"/>
                  </a:lnTo>
                  <a:lnTo>
                    <a:pt x="526963" y="522841"/>
                  </a:lnTo>
                  <a:lnTo>
                    <a:pt x="549069" y="483352"/>
                  </a:lnTo>
                  <a:lnTo>
                    <a:pt x="571582" y="444125"/>
                  </a:lnTo>
                  <a:lnTo>
                    <a:pt x="594499" y="405162"/>
                  </a:lnTo>
                  <a:lnTo>
                    <a:pt x="617818" y="366466"/>
                  </a:lnTo>
                  <a:lnTo>
                    <a:pt x="641536" y="328040"/>
                  </a:lnTo>
                  <a:lnTo>
                    <a:pt x="665650" y="289886"/>
                  </a:lnTo>
                  <a:lnTo>
                    <a:pt x="690156" y="252008"/>
                  </a:lnTo>
                  <a:lnTo>
                    <a:pt x="715053" y="214408"/>
                  </a:lnTo>
                  <a:lnTo>
                    <a:pt x="740337" y="177090"/>
                  </a:lnTo>
                  <a:lnTo>
                    <a:pt x="766006" y="140056"/>
                  </a:lnTo>
                  <a:lnTo>
                    <a:pt x="792056" y="103309"/>
                  </a:lnTo>
                  <a:lnTo>
                    <a:pt x="818485" y="66851"/>
                  </a:lnTo>
                  <a:lnTo>
                    <a:pt x="845290" y="30687"/>
                  </a:lnTo>
                  <a:lnTo>
                    <a:pt x="868541" y="0"/>
                  </a:lnTo>
                </a:path>
              </a:pathLst>
            </a:custGeom>
            <a:ln w="1905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0747" y="0"/>
              <a:ext cx="7842884" cy="5143500"/>
            </a:xfrm>
            <a:custGeom>
              <a:avLst/>
              <a:gdLst/>
              <a:ahLst/>
              <a:cxnLst/>
              <a:rect l="l" t="t" r="r" b="b"/>
              <a:pathLst>
                <a:path w="7842884" h="5143500">
                  <a:moveTo>
                    <a:pt x="6881386" y="0"/>
                  </a:moveTo>
                  <a:lnTo>
                    <a:pt x="961117" y="0"/>
                  </a:lnTo>
                  <a:lnTo>
                    <a:pt x="935165" y="30111"/>
                  </a:lnTo>
                  <a:lnTo>
                    <a:pt x="906199" y="64503"/>
                  </a:lnTo>
                  <a:lnTo>
                    <a:pt x="877622" y="99231"/>
                  </a:lnTo>
                  <a:lnTo>
                    <a:pt x="849437" y="134291"/>
                  </a:lnTo>
                  <a:lnTo>
                    <a:pt x="821648" y="169678"/>
                  </a:lnTo>
                  <a:lnTo>
                    <a:pt x="794257" y="205391"/>
                  </a:lnTo>
                  <a:lnTo>
                    <a:pt x="767268" y="241425"/>
                  </a:lnTo>
                  <a:lnTo>
                    <a:pt x="740685" y="277777"/>
                  </a:lnTo>
                  <a:lnTo>
                    <a:pt x="714511" y="314444"/>
                  </a:lnTo>
                  <a:lnTo>
                    <a:pt x="688748" y="351423"/>
                  </a:lnTo>
                  <a:lnTo>
                    <a:pt x="663402" y="388710"/>
                  </a:lnTo>
                  <a:lnTo>
                    <a:pt x="638474" y="426301"/>
                  </a:lnTo>
                  <a:lnTo>
                    <a:pt x="613968" y="464194"/>
                  </a:lnTo>
                  <a:lnTo>
                    <a:pt x="589888" y="502385"/>
                  </a:lnTo>
                  <a:lnTo>
                    <a:pt x="566237" y="540871"/>
                  </a:lnTo>
                  <a:lnTo>
                    <a:pt x="543018" y="579648"/>
                  </a:lnTo>
                  <a:lnTo>
                    <a:pt x="520235" y="618713"/>
                  </a:lnTo>
                  <a:lnTo>
                    <a:pt x="497891" y="658063"/>
                  </a:lnTo>
                  <a:lnTo>
                    <a:pt x="475989" y="697694"/>
                  </a:lnTo>
                  <a:lnTo>
                    <a:pt x="454533" y="737603"/>
                  </a:lnTo>
                  <a:lnTo>
                    <a:pt x="433525" y="777786"/>
                  </a:lnTo>
                  <a:lnTo>
                    <a:pt x="412971" y="818241"/>
                  </a:lnTo>
                  <a:lnTo>
                    <a:pt x="392872" y="858963"/>
                  </a:lnTo>
                  <a:lnTo>
                    <a:pt x="373232" y="899950"/>
                  </a:lnTo>
                  <a:lnTo>
                    <a:pt x="354055" y="941199"/>
                  </a:lnTo>
                  <a:lnTo>
                    <a:pt x="335343" y="982705"/>
                  </a:lnTo>
                  <a:lnTo>
                    <a:pt x="317101" y="1024465"/>
                  </a:lnTo>
                  <a:lnTo>
                    <a:pt x="299332" y="1066477"/>
                  </a:lnTo>
                  <a:lnTo>
                    <a:pt x="282038" y="1108736"/>
                  </a:lnTo>
                  <a:lnTo>
                    <a:pt x="265223" y="1151239"/>
                  </a:lnTo>
                  <a:lnTo>
                    <a:pt x="248891" y="1193984"/>
                  </a:lnTo>
                  <a:lnTo>
                    <a:pt x="233045" y="1236966"/>
                  </a:lnTo>
                  <a:lnTo>
                    <a:pt x="217689" y="1280183"/>
                  </a:lnTo>
                  <a:lnTo>
                    <a:pt x="202825" y="1323630"/>
                  </a:lnTo>
                  <a:lnTo>
                    <a:pt x="188457" y="1367306"/>
                  </a:lnTo>
                  <a:lnTo>
                    <a:pt x="174589" y="1411205"/>
                  </a:lnTo>
                  <a:lnTo>
                    <a:pt x="161223" y="1455325"/>
                  </a:lnTo>
                  <a:lnTo>
                    <a:pt x="148364" y="1499663"/>
                  </a:lnTo>
                  <a:lnTo>
                    <a:pt x="136014" y="1544215"/>
                  </a:lnTo>
                  <a:lnTo>
                    <a:pt x="124176" y="1588978"/>
                  </a:lnTo>
                  <a:lnTo>
                    <a:pt x="112855" y="1633948"/>
                  </a:lnTo>
                  <a:lnTo>
                    <a:pt x="102054" y="1679122"/>
                  </a:lnTo>
                  <a:lnTo>
                    <a:pt x="91775" y="1724497"/>
                  </a:lnTo>
                  <a:lnTo>
                    <a:pt x="82023" y="1770069"/>
                  </a:lnTo>
                  <a:lnTo>
                    <a:pt x="72800" y="1815836"/>
                  </a:lnTo>
                  <a:lnTo>
                    <a:pt x="64110" y="1861793"/>
                  </a:lnTo>
                  <a:lnTo>
                    <a:pt x="55957" y="1907937"/>
                  </a:lnTo>
                  <a:lnTo>
                    <a:pt x="48343" y="1954266"/>
                  </a:lnTo>
                  <a:lnTo>
                    <a:pt x="41272" y="2000775"/>
                  </a:lnTo>
                  <a:lnTo>
                    <a:pt x="34747" y="2047461"/>
                  </a:lnTo>
                  <a:lnTo>
                    <a:pt x="28773" y="2094321"/>
                  </a:lnTo>
                  <a:lnTo>
                    <a:pt x="23351" y="2141352"/>
                  </a:lnTo>
                  <a:lnTo>
                    <a:pt x="18486" y="2188550"/>
                  </a:lnTo>
                  <a:lnTo>
                    <a:pt x="14181" y="2235912"/>
                  </a:lnTo>
                  <a:lnTo>
                    <a:pt x="10438" y="2283434"/>
                  </a:lnTo>
                  <a:lnTo>
                    <a:pt x="7263" y="2331113"/>
                  </a:lnTo>
                  <a:lnTo>
                    <a:pt x="4657" y="2378947"/>
                  </a:lnTo>
                  <a:lnTo>
                    <a:pt x="2624" y="2426930"/>
                  </a:lnTo>
                  <a:lnTo>
                    <a:pt x="1168" y="2475061"/>
                  </a:lnTo>
                  <a:lnTo>
                    <a:pt x="292" y="2523335"/>
                  </a:lnTo>
                  <a:lnTo>
                    <a:pt x="0" y="2571750"/>
                  </a:lnTo>
                  <a:lnTo>
                    <a:pt x="292" y="2620165"/>
                  </a:lnTo>
                  <a:lnTo>
                    <a:pt x="1168" y="2668440"/>
                  </a:lnTo>
                  <a:lnTo>
                    <a:pt x="2624" y="2716571"/>
                  </a:lnTo>
                  <a:lnTo>
                    <a:pt x="4657" y="2764556"/>
                  </a:lnTo>
                  <a:lnTo>
                    <a:pt x="7263" y="2812390"/>
                  </a:lnTo>
                  <a:lnTo>
                    <a:pt x="10438" y="2860070"/>
                  </a:lnTo>
                  <a:lnTo>
                    <a:pt x="14181" y="2907593"/>
                  </a:lnTo>
                  <a:lnTo>
                    <a:pt x="18486" y="2954955"/>
                  </a:lnTo>
                  <a:lnTo>
                    <a:pt x="23351" y="3002154"/>
                  </a:lnTo>
                  <a:lnTo>
                    <a:pt x="28773" y="3049185"/>
                  </a:lnTo>
                  <a:lnTo>
                    <a:pt x="34747" y="3096046"/>
                  </a:lnTo>
                  <a:lnTo>
                    <a:pt x="41272" y="3142733"/>
                  </a:lnTo>
                  <a:lnTo>
                    <a:pt x="48343" y="3189242"/>
                  </a:lnTo>
                  <a:lnTo>
                    <a:pt x="55957" y="3235571"/>
                  </a:lnTo>
                  <a:lnTo>
                    <a:pt x="64110" y="3281716"/>
                  </a:lnTo>
                  <a:lnTo>
                    <a:pt x="72800" y="3327674"/>
                  </a:lnTo>
                  <a:lnTo>
                    <a:pt x="82023" y="3373441"/>
                  </a:lnTo>
                  <a:lnTo>
                    <a:pt x="91775" y="3419013"/>
                  </a:lnTo>
                  <a:lnTo>
                    <a:pt x="102054" y="3464389"/>
                  </a:lnTo>
                  <a:lnTo>
                    <a:pt x="112855" y="3509564"/>
                  </a:lnTo>
                  <a:lnTo>
                    <a:pt x="124176" y="3554534"/>
                  </a:lnTo>
                  <a:lnTo>
                    <a:pt x="136014" y="3599297"/>
                  </a:lnTo>
                  <a:lnTo>
                    <a:pt x="148364" y="3643850"/>
                  </a:lnTo>
                  <a:lnTo>
                    <a:pt x="161223" y="3688188"/>
                  </a:lnTo>
                  <a:lnTo>
                    <a:pt x="174589" y="3732308"/>
                  </a:lnTo>
                  <a:lnTo>
                    <a:pt x="188457" y="3776208"/>
                  </a:lnTo>
                  <a:lnTo>
                    <a:pt x="202825" y="3819883"/>
                  </a:lnTo>
                  <a:lnTo>
                    <a:pt x="217689" y="3863331"/>
                  </a:lnTo>
                  <a:lnTo>
                    <a:pt x="233045" y="3906548"/>
                  </a:lnTo>
                  <a:lnTo>
                    <a:pt x="248891" y="3949530"/>
                  </a:lnTo>
                  <a:lnTo>
                    <a:pt x="265223" y="3992275"/>
                  </a:lnTo>
                  <a:lnTo>
                    <a:pt x="282038" y="4034779"/>
                  </a:lnTo>
                  <a:lnTo>
                    <a:pt x="299332" y="4077038"/>
                  </a:lnTo>
                  <a:lnTo>
                    <a:pt x="317101" y="4119050"/>
                  </a:lnTo>
                  <a:lnTo>
                    <a:pt x="335343" y="4160811"/>
                  </a:lnTo>
                  <a:lnTo>
                    <a:pt x="354055" y="4202317"/>
                  </a:lnTo>
                  <a:lnTo>
                    <a:pt x="373232" y="4243565"/>
                  </a:lnTo>
                  <a:lnTo>
                    <a:pt x="392872" y="4284552"/>
                  </a:lnTo>
                  <a:lnTo>
                    <a:pt x="412971" y="4325275"/>
                  </a:lnTo>
                  <a:lnTo>
                    <a:pt x="433525" y="4365730"/>
                  </a:lnTo>
                  <a:lnTo>
                    <a:pt x="454533" y="4405913"/>
                  </a:lnTo>
                  <a:lnTo>
                    <a:pt x="475989" y="4445822"/>
                  </a:lnTo>
                  <a:lnTo>
                    <a:pt x="497891" y="4485453"/>
                  </a:lnTo>
                  <a:lnTo>
                    <a:pt x="520235" y="4524803"/>
                  </a:lnTo>
                  <a:lnTo>
                    <a:pt x="543018" y="4563868"/>
                  </a:lnTo>
                  <a:lnTo>
                    <a:pt x="566237" y="4602645"/>
                  </a:lnTo>
                  <a:lnTo>
                    <a:pt x="589888" y="4641131"/>
                  </a:lnTo>
                  <a:lnTo>
                    <a:pt x="613968" y="4679322"/>
                  </a:lnTo>
                  <a:lnTo>
                    <a:pt x="638474" y="4717214"/>
                  </a:lnTo>
                  <a:lnTo>
                    <a:pt x="663402" y="4754806"/>
                  </a:lnTo>
                  <a:lnTo>
                    <a:pt x="688748" y="4792093"/>
                  </a:lnTo>
                  <a:lnTo>
                    <a:pt x="714511" y="4829071"/>
                  </a:lnTo>
                  <a:lnTo>
                    <a:pt x="740685" y="4865738"/>
                  </a:lnTo>
                  <a:lnTo>
                    <a:pt x="767268" y="4902090"/>
                  </a:lnTo>
                  <a:lnTo>
                    <a:pt x="794257" y="4938124"/>
                  </a:lnTo>
                  <a:lnTo>
                    <a:pt x="821648" y="4973837"/>
                  </a:lnTo>
                  <a:lnTo>
                    <a:pt x="849437" y="5009224"/>
                  </a:lnTo>
                  <a:lnTo>
                    <a:pt x="877622" y="5044284"/>
                  </a:lnTo>
                  <a:lnTo>
                    <a:pt x="906199" y="5079011"/>
                  </a:lnTo>
                  <a:lnTo>
                    <a:pt x="935165" y="5113404"/>
                  </a:lnTo>
                  <a:lnTo>
                    <a:pt x="961103" y="5143500"/>
                  </a:lnTo>
                  <a:lnTo>
                    <a:pt x="6881400" y="5143500"/>
                  </a:lnTo>
                  <a:lnTo>
                    <a:pt x="6907338" y="5113404"/>
                  </a:lnTo>
                  <a:lnTo>
                    <a:pt x="6936304" y="5079011"/>
                  </a:lnTo>
                  <a:lnTo>
                    <a:pt x="6964881" y="5044284"/>
                  </a:lnTo>
                  <a:lnTo>
                    <a:pt x="6993066" y="5009224"/>
                  </a:lnTo>
                  <a:lnTo>
                    <a:pt x="7020855" y="4973837"/>
                  </a:lnTo>
                  <a:lnTo>
                    <a:pt x="7048246" y="4938124"/>
                  </a:lnTo>
                  <a:lnTo>
                    <a:pt x="7075235" y="4902090"/>
                  </a:lnTo>
                  <a:lnTo>
                    <a:pt x="7101818" y="4865738"/>
                  </a:lnTo>
                  <a:lnTo>
                    <a:pt x="7127992" y="4829071"/>
                  </a:lnTo>
                  <a:lnTo>
                    <a:pt x="7153755" y="4792093"/>
                  </a:lnTo>
                  <a:lnTo>
                    <a:pt x="7179101" y="4754806"/>
                  </a:lnTo>
                  <a:lnTo>
                    <a:pt x="7204029" y="4717214"/>
                  </a:lnTo>
                  <a:lnTo>
                    <a:pt x="7228535" y="4679322"/>
                  </a:lnTo>
                  <a:lnTo>
                    <a:pt x="7252615" y="4641131"/>
                  </a:lnTo>
                  <a:lnTo>
                    <a:pt x="7276266" y="4602645"/>
                  </a:lnTo>
                  <a:lnTo>
                    <a:pt x="7299485" y="4563868"/>
                  </a:lnTo>
                  <a:lnTo>
                    <a:pt x="7322268" y="4524803"/>
                  </a:lnTo>
                  <a:lnTo>
                    <a:pt x="7344612" y="4485453"/>
                  </a:lnTo>
                  <a:lnTo>
                    <a:pt x="7366514" y="4445822"/>
                  </a:lnTo>
                  <a:lnTo>
                    <a:pt x="7387970" y="4405913"/>
                  </a:lnTo>
                  <a:lnTo>
                    <a:pt x="7408978" y="4365730"/>
                  </a:lnTo>
                  <a:lnTo>
                    <a:pt x="7429532" y="4325275"/>
                  </a:lnTo>
                  <a:lnTo>
                    <a:pt x="7449631" y="4284552"/>
                  </a:lnTo>
                  <a:lnTo>
                    <a:pt x="7469271" y="4243565"/>
                  </a:lnTo>
                  <a:lnTo>
                    <a:pt x="7488448" y="4202317"/>
                  </a:lnTo>
                  <a:lnTo>
                    <a:pt x="7507160" y="4160811"/>
                  </a:lnTo>
                  <a:lnTo>
                    <a:pt x="7525402" y="4119050"/>
                  </a:lnTo>
                  <a:lnTo>
                    <a:pt x="7543171" y="4077038"/>
                  </a:lnTo>
                  <a:lnTo>
                    <a:pt x="7560465" y="4034779"/>
                  </a:lnTo>
                  <a:lnTo>
                    <a:pt x="7577280" y="3992275"/>
                  </a:lnTo>
                  <a:lnTo>
                    <a:pt x="7593612" y="3949530"/>
                  </a:lnTo>
                  <a:lnTo>
                    <a:pt x="7609458" y="3906548"/>
                  </a:lnTo>
                  <a:lnTo>
                    <a:pt x="7624814" y="3863331"/>
                  </a:lnTo>
                  <a:lnTo>
                    <a:pt x="7639678" y="3819883"/>
                  </a:lnTo>
                  <a:lnTo>
                    <a:pt x="7654046" y="3776208"/>
                  </a:lnTo>
                  <a:lnTo>
                    <a:pt x="7667914" y="3732308"/>
                  </a:lnTo>
                  <a:lnTo>
                    <a:pt x="7681280" y="3688188"/>
                  </a:lnTo>
                  <a:lnTo>
                    <a:pt x="7694139" y="3643850"/>
                  </a:lnTo>
                  <a:lnTo>
                    <a:pt x="7706489" y="3599297"/>
                  </a:lnTo>
                  <a:lnTo>
                    <a:pt x="7718327" y="3554534"/>
                  </a:lnTo>
                  <a:lnTo>
                    <a:pt x="7729648" y="3509564"/>
                  </a:lnTo>
                  <a:lnTo>
                    <a:pt x="7740449" y="3464389"/>
                  </a:lnTo>
                  <a:lnTo>
                    <a:pt x="7750728" y="3419013"/>
                  </a:lnTo>
                  <a:lnTo>
                    <a:pt x="7760480" y="3373441"/>
                  </a:lnTo>
                  <a:lnTo>
                    <a:pt x="7769703" y="3327674"/>
                  </a:lnTo>
                  <a:lnTo>
                    <a:pt x="7778393" y="3281716"/>
                  </a:lnTo>
                  <a:lnTo>
                    <a:pt x="7786546" y="3235571"/>
                  </a:lnTo>
                  <a:lnTo>
                    <a:pt x="7794160" y="3189242"/>
                  </a:lnTo>
                  <a:lnTo>
                    <a:pt x="7801231" y="3142733"/>
                  </a:lnTo>
                  <a:lnTo>
                    <a:pt x="7807756" y="3096046"/>
                  </a:lnTo>
                  <a:lnTo>
                    <a:pt x="7813730" y="3049185"/>
                  </a:lnTo>
                  <a:lnTo>
                    <a:pt x="7819152" y="3002154"/>
                  </a:lnTo>
                  <a:lnTo>
                    <a:pt x="7824017" y="2954955"/>
                  </a:lnTo>
                  <a:lnTo>
                    <a:pt x="7828322" y="2907593"/>
                  </a:lnTo>
                  <a:lnTo>
                    <a:pt x="7832065" y="2860070"/>
                  </a:lnTo>
                  <a:lnTo>
                    <a:pt x="7835240" y="2812390"/>
                  </a:lnTo>
                  <a:lnTo>
                    <a:pt x="7837846" y="2764556"/>
                  </a:lnTo>
                  <a:lnTo>
                    <a:pt x="7839879" y="2716571"/>
                  </a:lnTo>
                  <a:lnTo>
                    <a:pt x="7841335" y="2668440"/>
                  </a:lnTo>
                  <a:lnTo>
                    <a:pt x="7842211" y="2620165"/>
                  </a:lnTo>
                  <a:lnTo>
                    <a:pt x="7842504" y="2571750"/>
                  </a:lnTo>
                  <a:lnTo>
                    <a:pt x="7842211" y="2523335"/>
                  </a:lnTo>
                  <a:lnTo>
                    <a:pt x="7841335" y="2475061"/>
                  </a:lnTo>
                  <a:lnTo>
                    <a:pt x="7839879" y="2426930"/>
                  </a:lnTo>
                  <a:lnTo>
                    <a:pt x="7837846" y="2378947"/>
                  </a:lnTo>
                  <a:lnTo>
                    <a:pt x="7835240" y="2331113"/>
                  </a:lnTo>
                  <a:lnTo>
                    <a:pt x="7832065" y="2283434"/>
                  </a:lnTo>
                  <a:lnTo>
                    <a:pt x="7828322" y="2235912"/>
                  </a:lnTo>
                  <a:lnTo>
                    <a:pt x="7824017" y="2188550"/>
                  </a:lnTo>
                  <a:lnTo>
                    <a:pt x="7819152" y="2141352"/>
                  </a:lnTo>
                  <a:lnTo>
                    <a:pt x="7813730" y="2094321"/>
                  </a:lnTo>
                  <a:lnTo>
                    <a:pt x="7807756" y="2047461"/>
                  </a:lnTo>
                  <a:lnTo>
                    <a:pt x="7801231" y="2000775"/>
                  </a:lnTo>
                  <a:lnTo>
                    <a:pt x="7794160" y="1954266"/>
                  </a:lnTo>
                  <a:lnTo>
                    <a:pt x="7786546" y="1907937"/>
                  </a:lnTo>
                  <a:lnTo>
                    <a:pt x="7778393" y="1861793"/>
                  </a:lnTo>
                  <a:lnTo>
                    <a:pt x="7769703" y="1815836"/>
                  </a:lnTo>
                  <a:lnTo>
                    <a:pt x="7760480" y="1770069"/>
                  </a:lnTo>
                  <a:lnTo>
                    <a:pt x="7750728" y="1724497"/>
                  </a:lnTo>
                  <a:lnTo>
                    <a:pt x="7740449" y="1679122"/>
                  </a:lnTo>
                  <a:lnTo>
                    <a:pt x="7729648" y="1633948"/>
                  </a:lnTo>
                  <a:lnTo>
                    <a:pt x="7718327" y="1588978"/>
                  </a:lnTo>
                  <a:lnTo>
                    <a:pt x="7706489" y="1544215"/>
                  </a:lnTo>
                  <a:lnTo>
                    <a:pt x="7694139" y="1499663"/>
                  </a:lnTo>
                  <a:lnTo>
                    <a:pt x="7681280" y="1455325"/>
                  </a:lnTo>
                  <a:lnTo>
                    <a:pt x="7667914" y="1411205"/>
                  </a:lnTo>
                  <a:lnTo>
                    <a:pt x="7654046" y="1367306"/>
                  </a:lnTo>
                  <a:lnTo>
                    <a:pt x="7639678" y="1323630"/>
                  </a:lnTo>
                  <a:lnTo>
                    <a:pt x="7624814" y="1280183"/>
                  </a:lnTo>
                  <a:lnTo>
                    <a:pt x="7609458" y="1236966"/>
                  </a:lnTo>
                  <a:lnTo>
                    <a:pt x="7593612" y="1193984"/>
                  </a:lnTo>
                  <a:lnTo>
                    <a:pt x="7577280" y="1151239"/>
                  </a:lnTo>
                  <a:lnTo>
                    <a:pt x="7560465" y="1108736"/>
                  </a:lnTo>
                  <a:lnTo>
                    <a:pt x="7543171" y="1066477"/>
                  </a:lnTo>
                  <a:lnTo>
                    <a:pt x="7525402" y="1024465"/>
                  </a:lnTo>
                  <a:lnTo>
                    <a:pt x="7507160" y="982705"/>
                  </a:lnTo>
                  <a:lnTo>
                    <a:pt x="7488448" y="941199"/>
                  </a:lnTo>
                  <a:lnTo>
                    <a:pt x="7469271" y="899950"/>
                  </a:lnTo>
                  <a:lnTo>
                    <a:pt x="7449631" y="858963"/>
                  </a:lnTo>
                  <a:lnTo>
                    <a:pt x="7429532" y="818241"/>
                  </a:lnTo>
                  <a:lnTo>
                    <a:pt x="7408978" y="777786"/>
                  </a:lnTo>
                  <a:lnTo>
                    <a:pt x="7387970" y="737603"/>
                  </a:lnTo>
                  <a:lnTo>
                    <a:pt x="7366514" y="697694"/>
                  </a:lnTo>
                  <a:lnTo>
                    <a:pt x="7344612" y="658063"/>
                  </a:lnTo>
                  <a:lnTo>
                    <a:pt x="7322268" y="618713"/>
                  </a:lnTo>
                  <a:lnTo>
                    <a:pt x="7299485" y="579648"/>
                  </a:lnTo>
                  <a:lnTo>
                    <a:pt x="7276266" y="540871"/>
                  </a:lnTo>
                  <a:lnTo>
                    <a:pt x="7252615" y="502385"/>
                  </a:lnTo>
                  <a:lnTo>
                    <a:pt x="7228535" y="464194"/>
                  </a:lnTo>
                  <a:lnTo>
                    <a:pt x="7204029" y="426301"/>
                  </a:lnTo>
                  <a:lnTo>
                    <a:pt x="7179101" y="388710"/>
                  </a:lnTo>
                  <a:lnTo>
                    <a:pt x="7153755" y="351423"/>
                  </a:lnTo>
                  <a:lnTo>
                    <a:pt x="7127992" y="314444"/>
                  </a:lnTo>
                  <a:lnTo>
                    <a:pt x="7101818" y="277777"/>
                  </a:lnTo>
                  <a:lnTo>
                    <a:pt x="7075235" y="241425"/>
                  </a:lnTo>
                  <a:lnTo>
                    <a:pt x="7048246" y="205391"/>
                  </a:lnTo>
                  <a:lnTo>
                    <a:pt x="7020855" y="169678"/>
                  </a:lnTo>
                  <a:lnTo>
                    <a:pt x="6993066" y="134291"/>
                  </a:lnTo>
                  <a:lnTo>
                    <a:pt x="6964881" y="99231"/>
                  </a:lnTo>
                  <a:lnTo>
                    <a:pt x="6936304" y="64503"/>
                  </a:lnTo>
                  <a:lnTo>
                    <a:pt x="6907338" y="30111"/>
                  </a:lnTo>
                  <a:lnTo>
                    <a:pt x="688138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530348" y="1870710"/>
            <a:ext cx="4083050" cy="1397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 spc="190">
                <a:solidFill>
                  <a:srgbClr val="004B96"/>
                </a:solidFill>
              </a:rPr>
              <a:t>Create</a:t>
            </a:r>
            <a:endParaRPr sz="9000"/>
          </a:p>
        </p:txBody>
      </p:sp>
      <p:sp>
        <p:nvSpPr>
          <p:cNvPr id="7" name="object 7"/>
          <p:cNvSpPr txBox="1"/>
          <p:nvPr/>
        </p:nvSpPr>
        <p:spPr>
          <a:xfrm>
            <a:off x="2468626" y="3267202"/>
            <a:ext cx="4159250" cy="1127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6515">
              <a:lnSpc>
                <a:spcPct val="100000"/>
              </a:lnSpc>
              <a:spcBef>
                <a:spcPts val="95"/>
              </a:spcBef>
            </a:pP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Time</a:t>
            </a:r>
            <a:r>
              <a:rPr dirty="0" sz="1400" spc="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to</a:t>
            </a:r>
            <a:r>
              <a:rPr dirty="0" sz="1400" spc="3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90">
                <a:solidFill>
                  <a:srgbClr val="004B96"/>
                </a:solidFill>
                <a:latin typeface="Gill Sans MT"/>
                <a:cs typeface="Gill Sans MT"/>
              </a:rPr>
              <a:t>make</a:t>
            </a:r>
            <a:r>
              <a:rPr dirty="0" sz="1400" spc="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your</a:t>
            </a:r>
            <a:r>
              <a:rPr dirty="0" sz="1400" spc="4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own</a:t>
            </a:r>
            <a:r>
              <a:rPr dirty="0" sz="1400" spc="3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4B96"/>
                </a:solidFill>
                <a:latin typeface="Gill Sans MT"/>
                <a:cs typeface="Gill Sans MT"/>
              </a:rPr>
              <a:t>personalized</a:t>
            </a:r>
            <a:r>
              <a:rPr dirty="0" sz="1400" spc="1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4B96"/>
                </a:solidFill>
                <a:latin typeface="Gill Sans MT"/>
                <a:cs typeface="Gill Sans MT"/>
              </a:rPr>
              <a:t>research</a:t>
            </a:r>
            <a:r>
              <a:rPr dirty="0" sz="1400" spc="3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4B96"/>
                </a:solidFill>
                <a:latin typeface="Gill Sans MT"/>
                <a:cs typeface="Gill Sans MT"/>
              </a:rPr>
              <a:t>cycle</a:t>
            </a:r>
            <a:endParaRPr sz="1400">
              <a:latin typeface="Gill Sans MT"/>
              <a:cs typeface="Gill Sans MT"/>
            </a:endParaRPr>
          </a:p>
          <a:p>
            <a:pPr marL="330200" indent="-317500">
              <a:lnSpc>
                <a:spcPct val="100000"/>
              </a:lnSpc>
              <a:spcBef>
                <a:spcPts val="1455"/>
              </a:spcBef>
              <a:buFont typeface="Times New Roman"/>
              <a:buChar char="●"/>
              <a:tabLst>
                <a:tab pos="330200" algn="l"/>
              </a:tabLst>
            </a:pPr>
            <a:r>
              <a:rPr dirty="0" sz="1400" spc="80">
                <a:solidFill>
                  <a:srgbClr val="004B96"/>
                </a:solidFill>
                <a:latin typeface="Gill Sans MT"/>
                <a:cs typeface="Gill Sans MT"/>
              </a:rPr>
              <a:t>12</a:t>
            </a:r>
            <a:r>
              <a:rPr dirty="0" sz="1400" spc="-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004B96"/>
                </a:solidFill>
                <a:latin typeface="Gill Sans MT"/>
                <a:cs typeface="Gill Sans MT"/>
              </a:rPr>
              <a:t>minutes</a:t>
            </a:r>
            <a:r>
              <a:rPr dirty="0" sz="1400" spc="-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to</a:t>
            </a:r>
            <a:r>
              <a:rPr dirty="0" sz="1400" spc="-1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004B96"/>
                </a:solidFill>
                <a:latin typeface="Gill Sans MT"/>
                <a:cs typeface="Gill Sans MT"/>
              </a:rPr>
              <a:t>create</a:t>
            </a:r>
            <a:r>
              <a:rPr dirty="0" sz="1400" spc="-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95">
                <a:solidFill>
                  <a:srgbClr val="004B96"/>
                </a:solidFill>
                <a:latin typeface="Gill Sans MT"/>
                <a:cs typeface="Gill Sans MT"/>
              </a:rPr>
              <a:t>and</a:t>
            </a:r>
            <a:r>
              <a:rPr dirty="0" sz="1400" spc="-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004B96"/>
                </a:solidFill>
                <a:latin typeface="Gill Sans MT"/>
                <a:cs typeface="Gill Sans MT"/>
              </a:rPr>
              <a:t>load</a:t>
            </a:r>
            <a:r>
              <a:rPr dirty="0" sz="1400" spc="-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on</a:t>
            </a:r>
            <a:r>
              <a:rPr dirty="0" sz="1400" spc="-1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004B96"/>
                </a:solidFill>
                <a:latin typeface="Gill Sans MT"/>
                <a:cs typeface="Gill Sans MT"/>
              </a:rPr>
              <a:t>Padlet</a:t>
            </a:r>
            <a:endParaRPr sz="1400">
              <a:latin typeface="Gill Sans MT"/>
              <a:cs typeface="Gill Sans MT"/>
            </a:endParaRPr>
          </a:p>
          <a:p>
            <a:pPr marL="330200" marR="141605" indent="-318135">
              <a:lnSpc>
                <a:spcPct val="114999"/>
              </a:lnSpc>
              <a:buFont typeface="Times New Roman"/>
              <a:buChar char="●"/>
              <a:tabLst>
                <a:tab pos="330200" algn="l"/>
              </a:tabLst>
            </a:pP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Answer</a:t>
            </a:r>
            <a:r>
              <a:rPr dirty="0" sz="1400" spc="1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-40" b="1">
                <a:solidFill>
                  <a:srgbClr val="004B96"/>
                </a:solidFill>
                <a:latin typeface="Gill Sans MT"/>
                <a:cs typeface="Gill Sans MT"/>
              </a:rPr>
              <a:t>one</a:t>
            </a:r>
            <a:r>
              <a:rPr dirty="0" sz="1400" b="1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75">
                <a:solidFill>
                  <a:srgbClr val="004B96"/>
                </a:solidFill>
                <a:latin typeface="Gill Sans MT"/>
                <a:cs typeface="Gill Sans MT"/>
              </a:rPr>
              <a:t>of</a:t>
            </a:r>
            <a:r>
              <a:rPr dirty="0" sz="1400" spc="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the</a:t>
            </a:r>
            <a:r>
              <a:rPr dirty="0" sz="1400" spc="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004B96"/>
                </a:solidFill>
                <a:latin typeface="Gill Sans MT"/>
                <a:cs typeface="Gill Sans MT"/>
              </a:rPr>
              <a:t>questions</a:t>
            </a:r>
            <a:r>
              <a:rPr dirty="0" sz="1400" spc="3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80">
                <a:solidFill>
                  <a:srgbClr val="004B96"/>
                </a:solidFill>
                <a:latin typeface="Gill Sans MT"/>
                <a:cs typeface="Gill Sans MT"/>
              </a:rPr>
              <a:t>posed</a:t>
            </a:r>
            <a:r>
              <a:rPr dirty="0" sz="1400" spc="1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004B96"/>
                </a:solidFill>
                <a:latin typeface="Gill Sans MT"/>
                <a:cs typeface="Gill Sans MT"/>
              </a:rPr>
              <a:t>about</a:t>
            </a:r>
            <a:r>
              <a:rPr dirty="0" sz="1400" spc="2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-20">
                <a:solidFill>
                  <a:srgbClr val="004B96"/>
                </a:solidFill>
                <a:latin typeface="Gill Sans MT"/>
                <a:cs typeface="Gill Sans MT"/>
              </a:rPr>
              <a:t>your </a:t>
            </a:r>
            <a:r>
              <a:rPr dirty="0" sz="1400" spc="55">
                <a:solidFill>
                  <a:srgbClr val="004B96"/>
                </a:solidFill>
                <a:latin typeface="Gill Sans MT"/>
                <a:cs typeface="Gill Sans MT"/>
              </a:rPr>
              <a:t>personalized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4B96"/>
                </a:solidFill>
                <a:latin typeface="Gill Sans MT"/>
                <a:cs typeface="Gill Sans MT"/>
              </a:rPr>
              <a:t>research</a:t>
            </a:r>
            <a:r>
              <a:rPr dirty="0" sz="1400" spc="3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004B96"/>
                </a:solidFill>
                <a:latin typeface="Gill Sans MT"/>
                <a:cs typeface="Gill Sans MT"/>
              </a:rPr>
              <a:t>cycle</a:t>
            </a:r>
            <a:r>
              <a:rPr dirty="0" sz="1400" spc="20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004B96"/>
                </a:solidFill>
                <a:latin typeface="Gill Sans MT"/>
                <a:cs typeface="Gill Sans MT"/>
              </a:rPr>
              <a:t>(on</a:t>
            </a:r>
            <a:r>
              <a:rPr dirty="0" sz="1400" spc="15">
                <a:solidFill>
                  <a:srgbClr val="004B96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004B96"/>
                </a:solidFill>
                <a:latin typeface="Gill Sans MT"/>
                <a:cs typeface="Gill Sans MT"/>
              </a:rPr>
              <a:t>Padlet)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19808" y="1036700"/>
            <a:ext cx="3420110" cy="289560"/>
          </a:xfrm>
          <a:custGeom>
            <a:avLst/>
            <a:gdLst/>
            <a:ahLst/>
            <a:cxnLst/>
            <a:rect l="l" t="t" r="r" b="b"/>
            <a:pathLst>
              <a:path w="3420110" h="289559">
                <a:moveTo>
                  <a:pt x="0" y="48260"/>
                </a:moveTo>
                <a:lnTo>
                  <a:pt x="3790" y="29467"/>
                </a:lnTo>
                <a:lnTo>
                  <a:pt x="14128" y="14128"/>
                </a:lnTo>
                <a:lnTo>
                  <a:pt x="29467" y="3790"/>
                </a:lnTo>
                <a:lnTo>
                  <a:pt x="48259" y="0"/>
                </a:lnTo>
                <a:lnTo>
                  <a:pt x="3371595" y="0"/>
                </a:lnTo>
                <a:lnTo>
                  <a:pt x="3390388" y="3790"/>
                </a:lnTo>
                <a:lnTo>
                  <a:pt x="3405727" y="14128"/>
                </a:lnTo>
                <a:lnTo>
                  <a:pt x="3416065" y="29467"/>
                </a:lnTo>
                <a:lnTo>
                  <a:pt x="3419855" y="48260"/>
                </a:lnTo>
                <a:lnTo>
                  <a:pt x="3419855" y="241300"/>
                </a:lnTo>
                <a:lnTo>
                  <a:pt x="3416065" y="260092"/>
                </a:lnTo>
                <a:lnTo>
                  <a:pt x="3405727" y="275431"/>
                </a:lnTo>
                <a:lnTo>
                  <a:pt x="3390388" y="285769"/>
                </a:lnTo>
                <a:lnTo>
                  <a:pt x="3371595" y="289560"/>
                </a:lnTo>
                <a:lnTo>
                  <a:pt x="48259" y="289560"/>
                </a:lnTo>
                <a:lnTo>
                  <a:pt x="29467" y="285769"/>
                </a:lnTo>
                <a:lnTo>
                  <a:pt x="14128" y="275431"/>
                </a:lnTo>
                <a:lnTo>
                  <a:pt x="3790" y="260092"/>
                </a:lnTo>
                <a:lnTo>
                  <a:pt x="0" y="241300"/>
                </a:lnTo>
                <a:lnTo>
                  <a:pt x="0" y="48260"/>
                </a:lnTo>
                <a:close/>
              </a:path>
            </a:pathLst>
          </a:custGeom>
          <a:ln w="990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0249" rIns="0" bIns="0" rtlCol="0" vert="horz">
            <a:spAutoFit/>
          </a:bodyPr>
          <a:lstStyle/>
          <a:p>
            <a:pPr marL="1233805">
              <a:lnSpc>
                <a:spcPct val="100000"/>
              </a:lnSpc>
              <a:spcBef>
                <a:spcPts val="100"/>
              </a:spcBef>
            </a:pPr>
            <a:r>
              <a:rPr dirty="0" u="sng" sz="1700">
                <a:uFill>
                  <a:solidFill>
                    <a:srgbClr val="EDEDED"/>
                  </a:solidFill>
                </a:uFill>
                <a:hlinkClick r:id="rId2"/>
              </a:rPr>
              <a:t>Connect</a:t>
            </a:r>
            <a:r>
              <a:rPr dirty="0" u="sng" sz="1700" spc="-30">
                <a:uFill>
                  <a:solidFill>
                    <a:srgbClr val="EDEDED"/>
                  </a:solidFill>
                </a:uFill>
                <a:hlinkClick r:id="rId2"/>
              </a:rPr>
              <a:t> </a:t>
            </a:r>
            <a:r>
              <a:rPr dirty="0" u="sng" sz="1700">
                <a:uFill>
                  <a:solidFill>
                    <a:srgbClr val="EDEDED"/>
                  </a:solidFill>
                </a:uFill>
                <a:hlinkClick r:id="rId2"/>
              </a:rPr>
              <a:t>to</a:t>
            </a:r>
            <a:r>
              <a:rPr dirty="0" u="sng" sz="1700" spc="-30">
                <a:uFill>
                  <a:solidFill>
                    <a:srgbClr val="EDEDED"/>
                  </a:solidFill>
                </a:uFill>
                <a:hlinkClick r:id="rId2"/>
              </a:rPr>
              <a:t> </a:t>
            </a:r>
            <a:r>
              <a:rPr dirty="0" u="sng" sz="1700">
                <a:uFill>
                  <a:solidFill>
                    <a:srgbClr val="EDEDED"/>
                  </a:solidFill>
                </a:uFill>
                <a:hlinkClick r:id="rId2"/>
              </a:rPr>
              <a:t>our</a:t>
            </a:r>
            <a:r>
              <a:rPr dirty="0" u="sng" sz="1700" spc="-40">
                <a:uFill>
                  <a:solidFill>
                    <a:srgbClr val="EDEDED"/>
                  </a:solidFill>
                </a:uFill>
                <a:hlinkClick r:id="rId2"/>
              </a:rPr>
              <a:t> </a:t>
            </a:r>
            <a:r>
              <a:rPr dirty="0" u="sng" sz="1700">
                <a:uFill>
                  <a:solidFill>
                    <a:srgbClr val="EDEDED"/>
                  </a:solidFill>
                </a:uFill>
                <a:hlinkClick r:id="rId2"/>
              </a:rPr>
              <a:t>Padlet</a:t>
            </a:r>
            <a:r>
              <a:rPr dirty="0" u="sng" sz="1700" spc="-30">
                <a:uFill>
                  <a:solidFill>
                    <a:srgbClr val="EDEDED"/>
                  </a:solidFill>
                </a:uFill>
                <a:hlinkClick r:id="rId2"/>
              </a:rPr>
              <a:t> </a:t>
            </a:r>
            <a:r>
              <a:rPr dirty="0" u="sng" sz="1700" spc="-20">
                <a:uFill>
                  <a:solidFill>
                    <a:srgbClr val="EDEDED"/>
                  </a:solidFill>
                </a:uFill>
                <a:hlinkClick r:id="rId2"/>
              </a:rPr>
              <a:t>here</a:t>
            </a:r>
            <a:endParaRPr sz="1700"/>
          </a:p>
        </p:txBody>
      </p:sp>
      <p:pic>
        <p:nvPicPr>
          <p:cNvPr id="4" name="object 4" descr="qr_code for CARLI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09766" y="717041"/>
            <a:ext cx="1949196" cy="1949195"/>
          </a:xfrm>
          <a:prstGeom prst="rect">
            <a:avLst/>
          </a:prstGeom>
        </p:spPr>
      </p:pic>
      <p:pic>
        <p:nvPicPr>
          <p:cNvPr id="5" name="object 5" descr="FCC866B3-92A5-4CB1-8B80-23D6C73A90C9_1_201_a.jpe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608" y="1802129"/>
            <a:ext cx="5567934" cy="292531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6232652" y="2945079"/>
            <a:ext cx="2600960" cy="149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0200" marR="292735" indent="-318135">
              <a:lnSpc>
                <a:spcPct val="114999"/>
              </a:lnSpc>
              <a:spcBef>
                <a:spcPts val="100"/>
              </a:spcBef>
              <a:buFont typeface="Times New Roman"/>
              <a:buChar char="●"/>
              <a:tabLst>
                <a:tab pos="330200" algn="l"/>
              </a:tabLst>
            </a:pPr>
            <a:r>
              <a:rPr dirty="0" sz="1400" spc="80">
                <a:solidFill>
                  <a:srgbClr val="EDEDED"/>
                </a:solidFill>
                <a:latin typeface="Gill Sans MT"/>
                <a:cs typeface="Gill Sans MT"/>
              </a:rPr>
              <a:t>12</a:t>
            </a:r>
            <a:r>
              <a:rPr dirty="0" sz="1400" spc="-3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EDEDED"/>
                </a:solidFill>
                <a:latin typeface="Gill Sans MT"/>
                <a:cs typeface="Gill Sans MT"/>
              </a:rPr>
              <a:t>minutes</a:t>
            </a:r>
            <a:r>
              <a:rPr dirty="0" sz="1400" spc="-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to</a:t>
            </a:r>
            <a:r>
              <a:rPr dirty="0" sz="1400" spc="-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50">
                <a:solidFill>
                  <a:srgbClr val="EDEDED"/>
                </a:solidFill>
                <a:latin typeface="Gill Sans MT"/>
                <a:cs typeface="Gill Sans MT"/>
              </a:rPr>
              <a:t>create</a:t>
            </a:r>
            <a:r>
              <a:rPr dirty="0" sz="1400" spc="-3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70">
                <a:solidFill>
                  <a:srgbClr val="EDEDED"/>
                </a:solidFill>
                <a:latin typeface="Gill Sans MT"/>
                <a:cs typeface="Gill Sans MT"/>
              </a:rPr>
              <a:t>and </a:t>
            </a:r>
            <a:r>
              <a:rPr dirty="0" sz="1400" spc="65">
                <a:solidFill>
                  <a:srgbClr val="EDEDED"/>
                </a:solidFill>
                <a:latin typeface="Gill Sans MT"/>
                <a:cs typeface="Gill Sans MT"/>
              </a:rPr>
              <a:t>load</a:t>
            </a: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 on</a:t>
            </a:r>
            <a:r>
              <a:rPr dirty="0" sz="1400" spc="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65">
                <a:solidFill>
                  <a:srgbClr val="EDEDED"/>
                </a:solidFill>
                <a:latin typeface="Gill Sans MT"/>
                <a:cs typeface="Gill Sans MT"/>
              </a:rPr>
              <a:t>Padlet</a:t>
            </a:r>
            <a:endParaRPr sz="1400">
              <a:latin typeface="Gill Sans MT"/>
              <a:cs typeface="Gill Sans MT"/>
            </a:endParaRPr>
          </a:p>
          <a:p>
            <a:pPr marL="330200" marR="5080" indent="-318135">
              <a:lnSpc>
                <a:spcPct val="114999"/>
              </a:lnSpc>
              <a:buFont typeface="Times New Roman"/>
              <a:buChar char="●"/>
              <a:tabLst>
                <a:tab pos="330200" algn="l"/>
              </a:tabLst>
            </a:pP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Answer</a:t>
            </a:r>
            <a:r>
              <a:rPr dirty="0" sz="1400" spc="5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-40" b="1">
                <a:solidFill>
                  <a:srgbClr val="EDEDED"/>
                </a:solidFill>
                <a:latin typeface="Gill Sans MT"/>
                <a:cs typeface="Gill Sans MT"/>
              </a:rPr>
              <a:t>one</a:t>
            </a:r>
            <a:r>
              <a:rPr dirty="0" sz="1400" spc="30" b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75">
                <a:solidFill>
                  <a:srgbClr val="EDEDED"/>
                </a:solidFill>
                <a:latin typeface="Gill Sans MT"/>
                <a:cs typeface="Gill Sans MT"/>
              </a:rPr>
              <a:t>of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the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EDEDED"/>
                </a:solidFill>
                <a:latin typeface="Gill Sans MT"/>
                <a:cs typeface="Gill Sans MT"/>
              </a:rPr>
              <a:t>questions </a:t>
            </a:r>
            <a:r>
              <a:rPr dirty="0" sz="1400" spc="80">
                <a:solidFill>
                  <a:srgbClr val="EDEDED"/>
                </a:solidFill>
                <a:latin typeface="Gill Sans MT"/>
                <a:cs typeface="Gill Sans MT"/>
              </a:rPr>
              <a:t>posed</a:t>
            </a:r>
            <a:r>
              <a:rPr dirty="0" sz="1400" spc="-3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EDEDED"/>
                </a:solidFill>
                <a:latin typeface="Gill Sans MT"/>
                <a:cs typeface="Gill Sans MT"/>
              </a:rPr>
              <a:t>about</a:t>
            </a:r>
            <a:r>
              <a:rPr dirty="0" sz="1400" spc="-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-20">
                <a:solidFill>
                  <a:srgbClr val="EDEDED"/>
                </a:solidFill>
                <a:latin typeface="Gill Sans MT"/>
                <a:cs typeface="Gill Sans MT"/>
              </a:rPr>
              <a:t>your 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personalized</a:t>
            </a:r>
            <a:r>
              <a:rPr dirty="0" sz="1400" spc="-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research</a:t>
            </a:r>
            <a:r>
              <a:rPr dirty="0" sz="1400" spc="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cycle </a:t>
            </a: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(on</a:t>
            </a:r>
            <a:r>
              <a:rPr dirty="0" sz="1400" spc="6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Padlet)</a:t>
            </a:r>
            <a:endParaRPr sz="1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5893" y="0"/>
            <a:ext cx="868680" cy="5143500"/>
          </a:xfrm>
          <a:custGeom>
            <a:avLst/>
            <a:gdLst/>
            <a:ahLst/>
            <a:cxnLst/>
            <a:rect l="l" t="t" r="r" b="b"/>
            <a:pathLst>
              <a:path w="868679" h="5143500">
                <a:moveTo>
                  <a:pt x="0" y="0"/>
                </a:moveTo>
                <a:lnTo>
                  <a:pt x="23251" y="30687"/>
                </a:lnTo>
                <a:lnTo>
                  <a:pt x="50056" y="66851"/>
                </a:lnTo>
                <a:lnTo>
                  <a:pt x="76484" y="103309"/>
                </a:lnTo>
                <a:lnTo>
                  <a:pt x="102535" y="140056"/>
                </a:lnTo>
                <a:lnTo>
                  <a:pt x="128203" y="177090"/>
                </a:lnTo>
                <a:lnTo>
                  <a:pt x="153487" y="214408"/>
                </a:lnTo>
                <a:lnTo>
                  <a:pt x="178384" y="252008"/>
                </a:lnTo>
                <a:lnTo>
                  <a:pt x="202891" y="289886"/>
                </a:lnTo>
                <a:lnTo>
                  <a:pt x="227005" y="328040"/>
                </a:lnTo>
                <a:lnTo>
                  <a:pt x="250722" y="366466"/>
                </a:lnTo>
                <a:lnTo>
                  <a:pt x="274042" y="405162"/>
                </a:lnTo>
                <a:lnTo>
                  <a:pt x="296959" y="444125"/>
                </a:lnTo>
                <a:lnTo>
                  <a:pt x="319472" y="483352"/>
                </a:lnTo>
                <a:lnTo>
                  <a:pt x="341578" y="522841"/>
                </a:lnTo>
                <a:lnTo>
                  <a:pt x="363273" y="562587"/>
                </a:lnTo>
                <a:lnTo>
                  <a:pt x="384555" y="602590"/>
                </a:lnTo>
                <a:lnTo>
                  <a:pt x="405422" y="642845"/>
                </a:lnTo>
                <a:lnTo>
                  <a:pt x="425869" y="683349"/>
                </a:lnTo>
                <a:lnTo>
                  <a:pt x="445895" y="724101"/>
                </a:lnTo>
                <a:lnTo>
                  <a:pt x="465497" y="765096"/>
                </a:lnTo>
                <a:lnTo>
                  <a:pt x="484671" y="806333"/>
                </a:lnTo>
                <a:lnTo>
                  <a:pt x="503414" y="847808"/>
                </a:lnTo>
                <a:lnTo>
                  <a:pt x="521725" y="889518"/>
                </a:lnTo>
                <a:lnTo>
                  <a:pt x="539600" y="931461"/>
                </a:lnTo>
                <a:lnTo>
                  <a:pt x="557035" y="973634"/>
                </a:lnTo>
                <a:lnTo>
                  <a:pt x="574029" y="1016034"/>
                </a:lnTo>
                <a:lnTo>
                  <a:pt x="590579" y="1058657"/>
                </a:lnTo>
                <a:lnTo>
                  <a:pt x="606681" y="1101502"/>
                </a:lnTo>
                <a:lnTo>
                  <a:pt x="622332" y="1144565"/>
                </a:lnTo>
                <a:lnTo>
                  <a:pt x="637531" y="1187843"/>
                </a:lnTo>
                <a:lnTo>
                  <a:pt x="652273" y="1231334"/>
                </a:lnTo>
                <a:lnTo>
                  <a:pt x="666557" y="1275034"/>
                </a:lnTo>
                <a:lnTo>
                  <a:pt x="680379" y="1318941"/>
                </a:lnTo>
                <a:lnTo>
                  <a:pt x="693736" y="1363052"/>
                </a:lnTo>
                <a:lnTo>
                  <a:pt x="706625" y="1407364"/>
                </a:lnTo>
                <a:lnTo>
                  <a:pt x="719044" y="1451875"/>
                </a:lnTo>
                <a:lnTo>
                  <a:pt x="730990" y="1496581"/>
                </a:lnTo>
                <a:lnTo>
                  <a:pt x="742460" y="1541479"/>
                </a:lnTo>
                <a:lnTo>
                  <a:pt x="753451" y="1586566"/>
                </a:lnTo>
                <a:lnTo>
                  <a:pt x="763960" y="1631841"/>
                </a:lnTo>
                <a:lnTo>
                  <a:pt x="773984" y="1677299"/>
                </a:lnTo>
                <a:lnTo>
                  <a:pt x="783521" y="1722939"/>
                </a:lnTo>
                <a:lnTo>
                  <a:pt x="792567" y="1768756"/>
                </a:lnTo>
                <a:lnTo>
                  <a:pt x="801120" y="1814749"/>
                </a:lnTo>
                <a:lnTo>
                  <a:pt x="809177" y="1860914"/>
                </a:lnTo>
                <a:lnTo>
                  <a:pt x="816735" y="1907248"/>
                </a:lnTo>
                <a:lnTo>
                  <a:pt x="823791" y="1953750"/>
                </a:lnTo>
                <a:lnTo>
                  <a:pt x="830342" y="2000415"/>
                </a:lnTo>
                <a:lnTo>
                  <a:pt x="836385" y="2047241"/>
                </a:lnTo>
                <a:lnTo>
                  <a:pt x="841918" y="2094225"/>
                </a:lnTo>
                <a:lnTo>
                  <a:pt x="846938" y="2141365"/>
                </a:lnTo>
                <a:lnTo>
                  <a:pt x="851441" y="2188656"/>
                </a:lnTo>
                <a:lnTo>
                  <a:pt x="855426" y="2236097"/>
                </a:lnTo>
                <a:lnTo>
                  <a:pt x="858888" y="2283685"/>
                </a:lnTo>
                <a:lnTo>
                  <a:pt x="861826" y="2331417"/>
                </a:lnTo>
                <a:lnTo>
                  <a:pt x="864236" y="2379289"/>
                </a:lnTo>
                <a:lnTo>
                  <a:pt x="866115" y="2427300"/>
                </a:lnTo>
                <a:lnTo>
                  <a:pt x="867461" y="2475445"/>
                </a:lnTo>
                <a:lnTo>
                  <a:pt x="868271" y="2523723"/>
                </a:lnTo>
                <a:lnTo>
                  <a:pt x="868541" y="2572131"/>
                </a:lnTo>
                <a:lnTo>
                  <a:pt x="868271" y="2620539"/>
                </a:lnTo>
                <a:lnTo>
                  <a:pt x="867461" y="2668818"/>
                </a:lnTo>
                <a:lnTo>
                  <a:pt x="866115" y="2716964"/>
                </a:lnTo>
                <a:lnTo>
                  <a:pt x="864236" y="2764976"/>
                </a:lnTo>
                <a:lnTo>
                  <a:pt x="861826" y="2812849"/>
                </a:lnTo>
                <a:lnTo>
                  <a:pt x="858888" y="2860582"/>
                </a:lnTo>
                <a:lnTo>
                  <a:pt x="855426" y="2908170"/>
                </a:lnTo>
                <a:lnTo>
                  <a:pt x="851441" y="2955612"/>
                </a:lnTo>
                <a:lnTo>
                  <a:pt x="846938" y="3002905"/>
                </a:lnTo>
                <a:lnTo>
                  <a:pt x="841918" y="3050045"/>
                </a:lnTo>
                <a:lnTo>
                  <a:pt x="836385" y="3097030"/>
                </a:lnTo>
                <a:lnTo>
                  <a:pt x="830342" y="3143857"/>
                </a:lnTo>
                <a:lnTo>
                  <a:pt x="823791" y="3190523"/>
                </a:lnTo>
                <a:lnTo>
                  <a:pt x="816735" y="3237025"/>
                </a:lnTo>
                <a:lnTo>
                  <a:pt x="809177" y="3283360"/>
                </a:lnTo>
                <a:lnTo>
                  <a:pt x="801120" y="3329526"/>
                </a:lnTo>
                <a:lnTo>
                  <a:pt x="792567" y="3375519"/>
                </a:lnTo>
                <a:lnTo>
                  <a:pt x="783521" y="3421337"/>
                </a:lnTo>
                <a:lnTo>
                  <a:pt x="773984" y="3466977"/>
                </a:lnTo>
                <a:lnTo>
                  <a:pt x="763960" y="3512436"/>
                </a:lnTo>
                <a:lnTo>
                  <a:pt x="753451" y="3557711"/>
                </a:lnTo>
                <a:lnTo>
                  <a:pt x="742460" y="3602799"/>
                </a:lnTo>
                <a:lnTo>
                  <a:pt x="730990" y="3647698"/>
                </a:lnTo>
                <a:lnTo>
                  <a:pt x="719044" y="3692404"/>
                </a:lnTo>
                <a:lnTo>
                  <a:pt x="706625" y="3736915"/>
                </a:lnTo>
                <a:lnTo>
                  <a:pt x="693736" y="3781227"/>
                </a:lnTo>
                <a:lnTo>
                  <a:pt x="680379" y="3825339"/>
                </a:lnTo>
                <a:lnTo>
                  <a:pt x="666557" y="3869246"/>
                </a:lnTo>
                <a:lnTo>
                  <a:pt x="652273" y="3912947"/>
                </a:lnTo>
                <a:lnTo>
                  <a:pt x="637531" y="3956438"/>
                </a:lnTo>
                <a:lnTo>
                  <a:pt x="622332" y="3999717"/>
                </a:lnTo>
                <a:lnTo>
                  <a:pt x="606681" y="4042780"/>
                </a:lnTo>
                <a:lnTo>
                  <a:pt x="590579" y="4085625"/>
                </a:lnTo>
                <a:lnTo>
                  <a:pt x="574029" y="4128248"/>
                </a:lnTo>
                <a:lnTo>
                  <a:pt x="557035" y="4170648"/>
                </a:lnTo>
                <a:lnTo>
                  <a:pt x="539600" y="4212821"/>
                </a:lnTo>
                <a:lnTo>
                  <a:pt x="521725" y="4254764"/>
                </a:lnTo>
                <a:lnTo>
                  <a:pt x="503414" y="4296475"/>
                </a:lnTo>
                <a:lnTo>
                  <a:pt x="484671" y="4337950"/>
                </a:lnTo>
                <a:lnTo>
                  <a:pt x="465497" y="4379187"/>
                </a:lnTo>
                <a:lnTo>
                  <a:pt x="445895" y="4420183"/>
                </a:lnTo>
                <a:lnTo>
                  <a:pt x="425869" y="4460934"/>
                </a:lnTo>
                <a:lnTo>
                  <a:pt x="405422" y="4501439"/>
                </a:lnTo>
                <a:lnTo>
                  <a:pt x="384555" y="4541694"/>
                </a:lnTo>
                <a:lnTo>
                  <a:pt x="363273" y="4581696"/>
                </a:lnTo>
                <a:lnTo>
                  <a:pt x="341578" y="4621443"/>
                </a:lnTo>
                <a:lnTo>
                  <a:pt x="319472" y="4660931"/>
                </a:lnTo>
                <a:lnTo>
                  <a:pt x="296959" y="4700158"/>
                </a:lnTo>
                <a:lnTo>
                  <a:pt x="274042" y="4739121"/>
                </a:lnTo>
                <a:lnTo>
                  <a:pt x="250722" y="4777817"/>
                </a:lnTo>
                <a:lnTo>
                  <a:pt x="227005" y="4816244"/>
                </a:lnTo>
                <a:lnTo>
                  <a:pt x="202891" y="4854397"/>
                </a:lnTo>
                <a:lnTo>
                  <a:pt x="178384" y="4892275"/>
                </a:lnTo>
                <a:lnTo>
                  <a:pt x="153487" y="4929875"/>
                </a:lnTo>
                <a:lnTo>
                  <a:pt x="128203" y="4967193"/>
                </a:lnTo>
                <a:lnTo>
                  <a:pt x="102535" y="5004227"/>
                </a:lnTo>
                <a:lnTo>
                  <a:pt x="76484" y="5040974"/>
                </a:lnTo>
                <a:lnTo>
                  <a:pt x="50056" y="5077432"/>
                </a:lnTo>
                <a:lnTo>
                  <a:pt x="23251" y="5113596"/>
                </a:lnTo>
                <a:lnTo>
                  <a:pt x="593" y="5143500"/>
                </a:lnTo>
              </a:path>
            </a:pathLst>
          </a:custGeom>
          <a:ln w="19050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20802" y="-9525"/>
            <a:ext cx="8172450" cy="5162550"/>
            <a:chOff x="320802" y="-9525"/>
            <a:chExt cx="8172450" cy="5162550"/>
          </a:xfrm>
        </p:grpSpPr>
        <p:sp>
          <p:nvSpPr>
            <p:cNvPr id="4" name="object 4"/>
            <p:cNvSpPr/>
            <p:nvPr/>
          </p:nvSpPr>
          <p:spPr>
            <a:xfrm>
              <a:off x="330327" y="0"/>
              <a:ext cx="868680" cy="5143500"/>
            </a:xfrm>
            <a:custGeom>
              <a:avLst/>
              <a:gdLst/>
              <a:ahLst/>
              <a:cxnLst/>
              <a:rect l="l" t="t" r="r" b="b"/>
              <a:pathLst>
                <a:path w="868680" h="5143500">
                  <a:moveTo>
                    <a:pt x="867947" y="5143500"/>
                  </a:moveTo>
                  <a:lnTo>
                    <a:pt x="818485" y="5077432"/>
                  </a:lnTo>
                  <a:lnTo>
                    <a:pt x="792056" y="5040974"/>
                  </a:lnTo>
                  <a:lnTo>
                    <a:pt x="766006" y="5004227"/>
                  </a:lnTo>
                  <a:lnTo>
                    <a:pt x="740337" y="4967193"/>
                  </a:lnTo>
                  <a:lnTo>
                    <a:pt x="715053" y="4929875"/>
                  </a:lnTo>
                  <a:lnTo>
                    <a:pt x="690156" y="4892275"/>
                  </a:lnTo>
                  <a:lnTo>
                    <a:pt x="665650" y="4854397"/>
                  </a:lnTo>
                  <a:lnTo>
                    <a:pt x="641536" y="4816244"/>
                  </a:lnTo>
                  <a:lnTo>
                    <a:pt x="617818" y="4777817"/>
                  </a:lnTo>
                  <a:lnTo>
                    <a:pt x="594499" y="4739121"/>
                  </a:lnTo>
                  <a:lnTo>
                    <a:pt x="571582" y="4700158"/>
                  </a:lnTo>
                  <a:lnTo>
                    <a:pt x="549069" y="4660931"/>
                  </a:lnTo>
                  <a:lnTo>
                    <a:pt x="526963" y="4621443"/>
                  </a:lnTo>
                  <a:lnTo>
                    <a:pt x="505268" y="4581696"/>
                  </a:lnTo>
                  <a:lnTo>
                    <a:pt x="483985" y="4541694"/>
                  </a:lnTo>
                  <a:lnTo>
                    <a:pt x="463119" y="4501439"/>
                  </a:lnTo>
                  <a:lnTo>
                    <a:pt x="442671" y="4460934"/>
                  </a:lnTo>
                  <a:lnTo>
                    <a:pt x="422645" y="4420183"/>
                  </a:lnTo>
                  <a:lnTo>
                    <a:pt x="403044" y="4379187"/>
                  </a:lnTo>
                  <a:lnTo>
                    <a:pt x="383870" y="4337950"/>
                  </a:lnTo>
                  <a:lnTo>
                    <a:pt x="365126" y="4296475"/>
                  </a:lnTo>
                  <a:lnTo>
                    <a:pt x="346816" y="4254764"/>
                  </a:lnTo>
                  <a:lnTo>
                    <a:pt x="328941" y="4212821"/>
                  </a:lnTo>
                  <a:lnTo>
                    <a:pt x="311505" y="4170648"/>
                  </a:lnTo>
                  <a:lnTo>
                    <a:pt x="294511" y="4128248"/>
                  </a:lnTo>
                  <a:lnTo>
                    <a:pt x="277962" y="4085625"/>
                  </a:lnTo>
                  <a:lnTo>
                    <a:pt x="261860" y="4042780"/>
                  </a:lnTo>
                  <a:lnTo>
                    <a:pt x="246208" y="3999717"/>
                  </a:lnTo>
                  <a:lnTo>
                    <a:pt x="231010" y="3956438"/>
                  </a:lnTo>
                  <a:lnTo>
                    <a:pt x="216267" y="3912947"/>
                  </a:lnTo>
                  <a:lnTo>
                    <a:pt x="201984" y="3869246"/>
                  </a:lnTo>
                  <a:lnTo>
                    <a:pt x="188162" y="3825339"/>
                  </a:lnTo>
                  <a:lnTo>
                    <a:pt x="174805" y="3781227"/>
                  </a:lnTo>
                  <a:lnTo>
                    <a:pt x="161916" y="3736915"/>
                  </a:lnTo>
                  <a:lnTo>
                    <a:pt x="149496" y="3692404"/>
                  </a:lnTo>
                  <a:lnTo>
                    <a:pt x="137550" y="3647698"/>
                  </a:lnTo>
                  <a:lnTo>
                    <a:pt x="126081" y="3602799"/>
                  </a:lnTo>
                  <a:lnTo>
                    <a:pt x="115090" y="3557711"/>
                  </a:lnTo>
                  <a:lnTo>
                    <a:pt x="104581" y="3512436"/>
                  </a:lnTo>
                  <a:lnTo>
                    <a:pt x="94557" y="3466977"/>
                  </a:lnTo>
                  <a:lnTo>
                    <a:pt x="85020" y="3421337"/>
                  </a:lnTo>
                  <a:lnTo>
                    <a:pt x="75974" y="3375519"/>
                  </a:lnTo>
                  <a:lnTo>
                    <a:pt x="67421" y="3329526"/>
                  </a:lnTo>
                  <a:lnTo>
                    <a:pt x="59364" y="3283360"/>
                  </a:lnTo>
                  <a:lnTo>
                    <a:pt x="51806" y="3237025"/>
                  </a:lnTo>
                  <a:lnTo>
                    <a:pt x="44750" y="3190523"/>
                  </a:lnTo>
                  <a:lnTo>
                    <a:pt x="38199" y="3143857"/>
                  </a:lnTo>
                  <a:lnTo>
                    <a:pt x="32155" y="3097030"/>
                  </a:lnTo>
                  <a:lnTo>
                    <a:pt x="26622" y="3050045"/>
                  </a:lnTo>
                  <a:lnTo>
                    <a:pt x="21603" y="3002905"/>
                  </a:lnTo>
                  <a:lnTo>
                    <a:pt x="17099" y="2955612"/>
                  </a:lnTo>
                  <a:lnTo>
                    <a:pt x="13115" y="2908170"/>
                  </a:lnTo>
                  <a:lnTo>
                    <a:pt x="9652" y="2860582"/>
                  </a:lnTo>
                  <a:lnTo>
                    <a:pt x="6715" y="2812849"/>
                  </a:lnTo>
                  <a:lnTo>
                    <a:pt x="4305" y="2764976"/>
                  </a:lnTo>
                  <a:lnTo>
                    <a:pt x="2426" y="2716964"/>
                  </a:lnTo>
                  <a:lnTo>
                    <a:pt x="1080" y="2668818"/>
                  </a:lnTo>
                  <a:lnTo>
                    <a:pt x="270" y="2620539"/>
                  </a:lnTo>
                  <a:lnTo>
                    <a:pt x="0" y="2572131"/>
                  </a:lnTo>
                  <a:lnTo>
                    <a:pt x="270" y="2523723"/>
                  </a:lnTo>
                  <a:lnTo>
                    <a:pt x="1080" y="2475445"/>
                  </a:lnTo>
                  <a:lnTo>
                    <a:pt x="2426" y="2427300"/>
                  </a:lnTo>
                  <a:lnTo>
                    <a:pt x="4305" y="2379289"/>
                  </a:lnTo>
                  <a:lnTo>
                    <a:pt x="6715" y="2331417"/>
                  </a:lnTo>
                  <a:lnTo>
                    <a:pt x="9652" y="2283685"/>
                  </a:lnTo>
                  <a:lnTo>
                    <a:pt x="13115" y="2236097"/>
                  </a:lnTo>
                  <a:lnTo>
                    <a:pt x="17099" y="2188656"/>
                  </a:lnTo>
                  <a:lnTo>
                    <a:pt x="21603" y="2141365"/>
                  </a:lnTo>
                  <a:lnTo>
                    <a:pt x="26622" y="2094225"/>
                  </a:lnTo>
                  <a:lnTo>
                    <a:pt x="32155" y="2047241"/>
                  </a:lnTo>
                  <a:lnTo>
                    <a:pt x="38199" y="2000415"/>
                  </a:lnTo>
                  <a:lnTo>
                    <a:pt x="44750" y="1953750"/>
                  </a:lnTo>
                  <a:lnTo>
                    <a:pt x="51806" y="1907248"/>
                  </a:lnTo>
                  <a:lnTo>
                    <a:pt x="59364" y="1860914"/>
                  </a:lnTo>
                  <a:lnTo>
                    <a:pt x="67421" y="1814749"/>
                  </a:lnTo>
                  <a:lnTo>
                    <a:pt x="75974" y="1768756"/>
                  </a:lnTo>
                  <a:lnTo>
                    <a:pt x="85020" y="1722939"/>
                  </a:lnTo>
                  <a:lnTo>
                    <a:pt x="94557" y="1677299"/>
                  </a:lnTo>
                  <a:lnTo>
                    <a:pt x="104581" y="1631841"/>
                  </a:lnTo>
                  <a:lnTo>
                    <a:pt x="115090" y="1586566"/>
                  </a:lnTo>
                  <a:lnTo>
                    <a:pt x="126081" y="1541479"/>
                  </a:lnTo>
                  <a:lnTo>
                    <a:pt x="137550" y="1496581"/>
                  </a:lnTo>
                  <a:lnTo>
                    <a:pt x="149496" y="1451875"/>
                  </a:lnTo>
                  <a:lnTo>
                    <a:pt x="161916" y="1407364"/>
                  </a:lnTo>
                  <a:lnTo>
                    <a:pt x="174805" y="1363052"/>
                  </a:lnTo>
                  <a:lnTo>
                    <a:pt x="188162" y="1318941"/>
                  </a:lnTo>
                  <a:lnTo>
                    <a:pt x="201984" y="1275034"/>
                  </a:lnTo>
                  <a:lnTo>
                    <a:pt x="216267" y="1231334"/>
                  </a:lnTo>
                  <a:lnTo>
                    <a:pt x="231010" y="1187843"/>
                  </a:lnTo>
                  <a:lnTo>
                    <a:pt x="246208" y="1144565"/>
                  </a:lnTo>
                  <a:lnTo>
                    <a:pt x="261860" y="1101502"/>
                  </a:lnTo>
                  <a:lnTo>
                    <a:pt x="277962" y="1058657"/>
                  </a:lnTo>
                  <a:lnTo>
                    <a:pt x="294511" y="1016034"/>
                  </a:lnTo>
                  <a:lnTo>
                    <a:pt x="311505" y="973634"/>
                  </a:lnTo>
                  <a:lnTo>
                    <a:pt x="328941" y="931461"/>
                  </a:lnTo>
                  <a:lnTo>
                    <a:pt x="346816" y="889518"/>
                  </a:lnTo>
                  <a:lnTo>
                    <a:pt x="365126" y="847808"/>
                  </a:lnTo>
                  <a:lnTo>
                    <a:pt x="383870" y="806333"/>
                  </a:lnTo>
                  <a:lnTo>
                    <a:pt x="403044" y="765096"/>
                  </a:lnTo>
                  <a:lnTo>
                    <a:pt x="422645" y="724101"/>
                  </a:lnTo>
                  <a:lnTo>
                    <a:pt x="442671" y="683349"/>
                  </a:lnTo>
                  <a:lnTo>
                    <a:pt x="463119" y="642845"/>
                  </a:lnTo>
                  <a:lnTo>
                    <a:pt x="483985" y="602590"/>
                  </a:lnTo>
                  <a:lnTo>
                    <a:pt x="505268" y="562587"/>
                  </a:lnTo>
                  <a:lnTo>
                    <a:pt x="526963" y="522841"/>
                  </a:lnTo>
                  <a:lnTo>
                    <a:pt x="549069" y="483352"/>
                  </a:lnTo>
                  <a:lnTo>
                    <a:pt x="571582" y="444125"/>
                  </a:lnTo>
                  <a:lnTo>
                    <a:pt x="594499" y="405162"/>
                  </a:lnTo>
                  <a:lnTo>
                    <a:pt x="617818" y="366466"/>
                  </a:lnTo>
                  <a:lnTo>
                    <a:pt x="641536" y="328040"/>
                  </a:lnTo>
                  <a:lnTo>
                    <a:pt x="665650" y="289886"/>
                  </a:lnTo>
                  <a:lnTo>
                    <a:pt x="690156" y="252008"/>
                  </a:lnTo>
                  <a:lnTo>
                    <a:pt x="715053" y="214408"/>
                  </a:lnTo>
                  <a:lnTo>
                    <a:pt x="740337" y="177090"/>
                  </a:lnTo>
                  <a:lnTo>
                    <a:pt x="766006" y="140056"/>
                  </a:lnTo>
                  <a:lnTo>
                    <a:pt x="792056" y="103309"/>
                  </a:lnTo>
                  <a:lnTo>
                    <a:pt x="818485" y="66851"/>
                  </a:lnTo>
                  <a:lnTo>
                    <a:pt x="845290" y="30687"/>
                  </a:lnTo>
                  <a:lnTo>
                    <a:pt x="868541" y="0"/>
                  </a:lnTo>
                </a:path>
              </a:pathLst>
            </a:custGeom>
            <a:ln w="1905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0747" y="0"/>
              <a:ext cx="7842884" cy="5143500"/>
            </a:xfrm>
            <a:custGeom>
              <a:avLst/>
              <a:gdLst/>
              <a:ahLst/>
              <a:cxnLst/>
              <a:rect l="l" t="t" r="r" b="b"/>
              <a:pathLst>
                <a:path w="7842884" h="5143500">
                  <a:moveTo>
                    <a:pt x="6881386" y="0"/>
                  </a:moveTo>
                  <a:lnTo>
                    <a:pt x="961117" y="0"/>
                  </a:lnTo>
                  <a:lnTo>
                    <a:pt x="935165" y="30111"/>
                  </a:lnTo>
                  <a:lnTo>
                    <a:pt x="906199" y="64503"/>
                  </a:lnTo>
                  <a:lnTo>
                    <a:pt x="877622" y="99231"/>
                  </a:lnTo>
                  <a:lnTo>
                    <a:pt x="849437" y="134291"/>
                  </a:lnTo>
                  <a:lnTo>
                    <a:pt x="821648" y="169678"/>
                  </a:lnTo>
                  <a:lnTo>
                    <a:pt x="794257" y="205391"/>
                  </a:lnTo>
                  <a:lnTo>
                    <a:pt x="767268" y="241425"/>
                  </a:lnTo>
                  <a:lnTo>
                    <a:pt x="740685" y="277777"/>
                  </a:lnTo>
                  <a:lnTo>
                    <a:pt x="714511" y="314444"/>
                  </a:lnTo>
                  <a:lnTo>
                    <a:pt x="688748" y="351423"/>
                  </a:lnTo>
                  <a:lnTo>
                    <a:pt x="663402" y="388710"/>
                  </a:lnTo>
                  <a:lnTo>
                    <a:pt x="638474" y="426301"/>
                  </a:lnTo>
                  <a:lnTo>
                    <a:pt x="613968" y="464194"/>
                  </a:lnTo>
                  <a:lnTo>
                    <a:pt x="589888" y="502385"/>
                  </a:lnTo>
                  <a:lnTo>
                    <a:pt x="566237" y="540871"/>
                  </a:lnTo>
                  <a:lnTo>
                    <a:pt x="543018" y="579648"/>
                  </a:lnTo>
                  <a:lnTo>
                    <a:pt x="520235" y="618713"/>
                  </a:lnTo>
                  <a:lnTo>
                    <a:pt x="497891" y="658063"/>
                  </a:lnTo>
                  <a:lnTo>
                    <a:pt x="475989" y="697694"/>
                  </a:lnTo>
                  <a:lnTo>
                    <a:pt x="454533" y="737603"/>
                  </a:lnTo>
                  <a:lnTo>
                    <a:pt x="433525" y="777786"/>
                  </a:lnTo>
                  <a:lnTo>
                    <a:pt x="412971" y="818241"/>
                  </a:lnTo>
                  <a:lnTo>
                    <a:pt x="392872" y="858963"/>
                  </a:lnTo>
                  <a:lnTo>
                    <a:pt x="373232" y="899950"/>
                  </a:lnTo>
                  <a:lnTo>
                    <a:pt x="354055" y="941199"/>
                  </a:lnTo>
                  <a:lnTo>
                    <a:pt x="335343" y="982705"/>
                  </a:lnTo>
                  <a:lnTo>
                    <a:pt x="317101" y="1024465"/>
                  </a:lnTo>
                  <a:lnTo>
                    <a:pt x="299332" y="1066477"/>
                  </a:lnTo>
                  <a:lnTo>
                    <a:pt x="282038" y="1108736"/>
                  </a:lnTo>
                  <a:lnTo>
                    <a:pt x="265223" y="1151239"/>
                  </a:lnTo>
                  <a:lnTo>
                    <a:pt x="248891" y="1193984"/>
                  </a:lnTo>
                  <a:lnTo>
                    <a:pt x="233045" y="1236966"/>
                  </a:lnTo>
                  <a:lnTo>
                    <a:pt x="217689" y="1280183"/>
                  </a:lnTo>
                  <a:lnTo>
                    <a:pt x="202825" y="1323630"/>
                  </a:lnTo>
                  <a:lnTo>
                    <a:pt x="188457" y="1367306"/>
                  </a:lnTo>
                  <a:lnTo>
                    <a:pt x="174589" y="1411205"/>
                  </a:lnTo>
                  <a:lnTo>
                    <a:pt x="161223" y="1455325"/>
                  </a:lnTo>
                  <a:lnTo>
                    <a:pt x="148364" y="1499663"/>
                  </a:lnTo>
                  <a:lnTo>
                    <a:pt x="136014" y="1544215"/>
                  </a:lnTo>
                  <a:lnTo>
                    <a:pt x="124176" y="1588978"/>
                  </a:lnTo>
                  <a:lnTo>
                    <a:pt x="112855" y="1633948"/>
                  </a:lnTo>
                  <a:lnTo>
                    <a:pt x="102054" y="1679122"/>
                  </a:lnTo>
                  <a:lnTo>
                    <a:pt x="91775" y="1724497"/>
                  </a:lnTo>
                  <a:lnTo>
                    <a:pt x="82023" y="1770069"/>
                  </a:lnTo>
                  <a:lnTo>
                    <a:pt x="72800" y="1815836"/>
                  </a:lnTo>
                  <a:lnTo>
                    <a:pt x="64110" y="1861793"/>
                  </a:lnTo>
                  <a:lnTo>
                    <a:pt x="55957" y="1907937"/>
                  </a:lnTo>
                  <a:lnTo>
                    <a:pt x="48343" y="1954266"/>
                  </a:lnTo>
                  <a:lnTo>
                    <a:pt x="41272" y="2000775"/>
                  </a:lnTo>
                  <a:lnTo>
                    <a:pt x="34747" y="2047461"/>
                  </a:lnTo>
                  <a:lnTo>
                    <a:pt x="28773" y="2094321"/>
                  </a:lnTo>
                  <a:lnTo>
                    <a:pt x="23351" y="2141352"/>
                  </a:lnTo>
                  <a:lnTo>
                    <a:pt x="18486" y="2188550"/>
                  </a:lnTo>
                  <a:lnTo>
                    <a:pt x="14181" y="2235912"/>
                  </a:lnTo>
                  <a:lnTo>
                    <a:pt x="10438" y="2283434"/>
                  </a:lnTo>
                  <a:lnTo>
                    <a:pt x="7263" y="2331113"/>
                  </a:lnTo>
                  <a:lnTo>
                    <a:pt x="4657" y="2378947"/>
                  </a:lnTo>
                  <a:lnTo>
                    <a:pt x="2624" y="2426930"/>
                  </a:lnTo>
                  <a:lnTo>
                    <a:pt x="1168" y="2475061"/>
                  </a:lnTo>
                  <a:lnTo>
                    <a:pt x="292" y="2523335"/>
                  </a:lnTo>
                  <a:lnTo>
                    <a:pt x="0" y="2571750"/>
                  </a:lnTo>
                  <a:lnTo>
                    <a:pt x="292" y="2620165"/>
                  </a:lnTo>
                  <a:lnTo>
                    <a:pt x="1168" y="2668440"/>
                  </a:lnTo>
                  <a:lnTo>
                    <a:pt x="2624" y="2716571"/>
                  </a:lnTo>
                  <a:lnTo>
                    <a:pt x="4657" y="2764556"/>
                  </a:lnTo>
                  <a:lnTo>
                    <a:pt x="7263" y="2812390"/>
                  </a:lnTo>
                  <a:lnTo>
                    <a:pt x="10438" y="2860070"/>
                  </a:lnTo>
                  <a:lnTo>
                    <a:pt x="14181" y="2907593"/>
                  </a:lnTo>
                  <a:lnTo>
                    <a:pt x="18486" y="2954955"/>
                  </a:lnTo>
                  <a:lnTo>
                    <a:pt x="23351" y="3002154"/>
                  </a:lnTo>
                  <a:lnTo>
                    <a:pt x="28773" y="3049185"/>
                  </a:lnTo>
                  <a:lnTo>
                    <a:pt x="34747" y="3096046"/>
                  </a:lnTo>
                  <a:lnTo>
                    <a:pt x="41272" y="3142733"/>
                  </a:lnTo>
                  <a:lnTo>
                    <a:pt x="48343" y="3189242"/>
                  </a:lnTo>
                  <a:lnTo>
                    <a:pt x="55957" y="3235571"/>
                  </a:lnTo>
                  <a:lnTo>
                    <a:pt x="64110" y="3281716"/>
                  </a:lnTo>
                  <a:lnTo>
                    <a:pt x="72800" y="3327674"/>
                  </a:lnTo>
                  <a:lnTo>
                    <a:pt x="82023" y="3373441"/>
                  </a:lnTo>
                  <a:lnTo>
                    <a:pt x="91775" y="3419013"/>
                  </a:lnTo>
                  <a:lnTo>
                    <a:pt x="102054" y="3464389"/>
                  </a:lnTo>
                  <a:lnTo>
                    <a:pt x="112855" y="3509564"/>
                  </a:lnTo>
                  <a:lnTo>
                    <a:pt x="124176" y="3554534"/>
                  </a:lnTo>
                  <a:lnTo>
                    <a:pt x="136014" y="3599297"/>
                  </a:lnTo>
                  <a:lnTo>
                    <a:pt x="148364" y="3643850"/>
                  </a:lnTo>
                  <a:lnTo>
                    <a:pt x="161223" y="3688188"/>
                  </a:lnTo>
                  <a:lnTo>
                    <a:pt x="174589" y="3732308"/>
                  </a:lnTo>
                  <a:lnTo>
                    <a:pt x="188457" y="3776208"/>
                  </a:lnTo>
                  <a:lnTo>
                    <a:pt x="202825" y="3819883"/>
                  </a:lnTo>
                  <a:lnTo>
                    <a:pt x="217689" y="3863331"/>
                  </a:lnTo>
                  <a:lnTo>
                    <a:pt x="233045" y="3906548"/>
                  </a:lnTo>
                  <a:lnTo>
                    <a:pt x="248891" y="3949530"/>
                  </a:lnTo>
                  <a:lnTo>
                    <a:pt x="265223" y="3992275"/>
                  </a:lnTo>
                  <a:lnTo>
                    <a:pt x="282038" y="4034779"/>
                  </a:lnTo>
                  <a:lnTo>
                    <a:pt x="299332" y="4077038"/>
                  </a:lnTo>
                  <a:lnTo>
                    <a:pt x="317101" y="4119050"/>
                  </a:lnTo>
                  <a:lnTo>
                    <a:pt x="335343" y="4160811"/>
                  </a:lnTo>
                  <a:lnTo>
                    <a:pt x="354055" y="4202317"/>
                  </a:lnTo>
                  <a:lnTo>
                    <a:pt x="373232" y="4243565"/>
                  </a:lnTo>
                  <a:lnTo>
                    <a:pt x="392872" y="4284552"/>
                  </a:lnTo>
                  <a:lnTo>
                    <a:pt x="412971" y="4325275"/>
                  </a:lnTo>
                  <a:lnTo>
                    <a:pt x="433525" y="4365730"/>
                  </a:lnTo>
                  <a:lnTo>
                    <a:pt x="454533" y="4405913"/>
                  </a:lnTo>
                  <a:lnTo>
                    <a:pt x="475989" y="4445822"/>
                  </a:lnTo>
                  <a:lnTo>
                    <a:pt x="497891" y="4485453"/>
                  </a:lnTo>
                  <a:lnTo>
                    <a:pt x="520235" y="4524803"/>
                  </a:lnTo>
                  <a:lnTo>
                    <a:pt x="543018" y="4563868"/>
                  </a:lnTo>
                  <a:lnTo>
                    <a:pt x="566237" y="4602645"/>
                  </a:lnTo>
                  <a:lnTo>
                    <a:pt x="589888" y="4641131"/>
                  </a:lnTo>
                  <a:lnTo>
                    <a:pt x="613968" y="4679322"/>
                  </a:lnTo>
                  <a:lnTo>
                    <a:pt x="638474" y="4717214"/>
                  </a:lnTo>
                  <a:lnTo>
                    <a:pt x="663402" y="4754806"/>
                  </a:lnTo>
                  <a:lnTo>
                    <a:pt x="688748" y="4792093"/>
                  </a:lnTo>
                  <a:lnTo>
                    <a:pt x="714511" y="4829071"/>
                  </a:lnTo>
                  <a:lnTo>
                    <a:pt x="740685" y="4865738"/>
                  </a:lnTo>
                  <a:lnTo>
                    <a:pt x="767268" y="4902090"/>
                  </a:lnTo>
                  <a:lnTo>
                    <a:pt x="794257" y="4938124"/>
                  </a:lnTo>
                  <a:lnTo>
                    <a:pt x="821648" y="4973837"/>
                  </a:lnTo>
                  <a:lnTo>
                    <a:pt x="849437" y="5009224"/>
                  </a:lnTo>
                  <a:lnTo>
                    <a:pt x="877622" y="5044284"/>
                  </a:lnTo>
                  <a:lnTo>
                    <a:pt x="906199" y="5079011"/>
                  </a:lnTo>
                  <a:lnTo>
                    <a:pt x="935165" y="5113404"/>
                  </a:lnTo>
                  <a:lnTo>
                    <a:pt x="961103" y="5143500"/>
                  </a:lnTo>
                  <a:lnTo>
                    <a:pt x="6881400" y="5143500"/>
                  </a:lnTo>
                  <a:lnTo>
                    <a:pt x="6907338" y="5113404"/>
                  </a:lnTo>
                  <a:lnTo>
                    <a:pt x="6936304" y="5079011"/>
                  </a:lnTo>
                  <a:lnTo>
                    <a:pt x="6964881" y="5044284"/>
                  </a:lnTo>
                  <a:lnTo>
                    <a:pt x="6993066" y="5009224"/>
                  </a:lnTo>
                  <a:lnTo>
                    <a:pt x="7020855" y="4973837"/>
                  </a:lnTo>
                  <a:lnTo>
                    <a:pt x="7048246" y="4938124"/>
                  </a:lnTo>
                  <a:lnTo>
                    <a:pt x="7075235" y="4902090"/>
                  </a:lnTo>
                  <a:lnTo>
                    <a:pt x="7101818" y="4865738"/>
                  </a:lnTo>
                  <a:lnTo>
                    <a:pt x="7127992" y="4829071"/>
                  </a:lnTo>
                  <a:lnTo>
                    <a:pt x="7153755" y="4792093"/>
                  </a:lnTo>
                  <a:lnTo>
                    <a:pt x="7179101" y="4754806"/>
                  </a:lnTo>
                  <a:lnTo>
                    <a:pt x="7204029" y="4717214"/>
                  </a:lnTo>
                  <a:lnTo>
                    <a:pt x="7228535" y="4679322"/>
                  </a:lnTo>
                  <a:lnTo>
                    <a:pt x="7252615" y="4641131"/>
                  </a:lnTo>
                  <a:lnTo>
                    <a:pt x="7276266" y="4602645"/>
                  </a:lnTo>
                  <a:lnTo>
                    <a:pt x="7299485" y="4563868"/>
                  </a:lnTo>
                  <a:lnTo>
                    <a:pt x="7322268" y="4524803"/>
                  </a:lnTo>
                  <a:lnTo>
                    <a:pt x="7344612" y="4485453"/>
                  </a:lnTo>
                  <a:lnTo>
                    <a:pt x="7366514" y="4445822"/>
                  </a:lnTo>
                  <a:lnTo>
                    <a:pt x="7387970" y="4405913"/>
                  </a:lnTo>
                  <a:lnTo>
                    <a:pt x="7408978" y="4365730"/>
                  </a:lnTo>
                  <a:lnTo>
                    <a:pt x="7429532" y="4325275"/>
                  </a:lnTo>
                  <a:lnTo>
                    <a:pt x="7449631" y="4284552"/>
                  </a:lnTo>
                  <a:lnTo>
                    <a:pt x="7469271" y="4243565"/>
                  </a:lnTo>
                  <a:lnTo>
                    <a:pt x="7488448" y="4202317"/>
                  </a:lnTo>
                  <a:lnTo>
                    <a:pt x="7507160" y="4160811"/>
                  </a:lnTo>
                  <a:lnTo>
                    <a:pt x="7525402" y="4119050"/>
                  </a:lnTo>
                  <a:lnTo>
                    <a:pt x="7543171" y="4077038"/>
                  </a:lnTo>
                  <a:lnTo>
                    <a:pt x="7560465" y="4034779"/>
                  </a:lnTo>
                  <a:lnTo>
                    <a:pt x="7577280" y="3992275"/>
                  </a:lnTo>
                  <a:lnTo>
                    <a:pt x="7593612" y="3949530"/>
                  </a:lnTo>
                  <a:lnTo>
                    <a:pt x="7609458" y="3906548"/>
                  </a:lnTo>
                  <a:lnTo>
                    <a:pt x="7624814" y="3863331"/>
                  </a:lnTo>
                  <a:lnTo>
                    <a:pt x="7639678" y="3819883"/>
                  </a:lnTo>
                  <a:lnTo>
                    <a:pt x="7654046" y="3776208"/>
                  </a:lnTo>
                  <a:lnTo>
                    <a:pt x="7667914" y="3732308"/>
                  </a:lnTo>
                  <a:lnTo>
                    <a:pt x="7681280" y="3688188"/>
                  </a:lnTo>
                  <a:lnTo>
                    <a:pt x="7694139" y="3643850"/>
                  </a:lnTo>
                  <a:lnTo>
                    <a:pt x="7706489" y="3599297"/>
                  </a:lnTo>
                  <a:lnTo>
                    <a:pt x="7718327" y="3554534"/>
                  </a:lnTo>
                  <a:lnTo>
                    <a:pt x="7729648" y="3509564"/>
                  </a:lnTo>
                  <a:lnTo>
                    <a:pt x="7740449" y="3464389"/>
                  </a:lnTo>
                  <a:lnTo>
                    <a:pt x="7750728" y="3419013"/>
                  </a:lnTo>
                  <a:lnTo>
                    <a:pt x="7760480" y="3373441"/>
                  </a:lnTo>
                  <a:lnTo>
                    <a:pt x="7769703" y="3327674"/>
                  </a:lnTo>
                  <a:lnTo>
                    <a:pt x="7778393" y="3281716"/>
                  </a:lnTo>
                  <a:lnTo>
                    <a:pt x="7786546" y="3235571"/>
                  </a:lnTo>
                  <a:lnTo>
                    <a:pt x="7794160" y="3189242"/>
                  </a:lnTo>
                  <a:lnTo>
                    <a:pt x="7801231" y="3142733"/>
                  </a:lnTo>
                  <a:lnTo>
                    <a:pt x="7807756" y="3096046"/>
                  </a:lnTo>
                  <a:lnTo>
                    <a:pt x="7813730" y="3049185"/>
                  </a:lnTo>
                  <a:lnTo>
                    <a:pt x="7819152" y="3002154"/>
                  </a:lnTo>
                  <a:lnTo>
                    <a:pt x="7824017" y="2954955"/>
                  </a:lnTo>
                  <a:lnTo>
                    <a:pt x="7828322" y="2907593"/>
                  </a:lnTo>
                  <a:lnTo>
                    <a:pt x="7832065" y="2860070"/>
                  </a:lnTo>
                  <a:lnTo>
                    <a:pt x="7835240" y="2812390"/>
                  </a:lnTo>
                  <a:lnTo>
                    <a:pt x="7837846" y="2764556"/>
                  </a:lnTo>
                  <a:lnTo>
                    <a:pt x="7839879" y="2716571"/>
                  </a:lnTo>
                  <a:lnTo>
                    <a:pt x="7841335" y="2668440"/>
                  </a:lnTo>
                  <a:lnTo>
                    <a:pt x="7842211" y="2620165"/>
                  </a:lnTo>
                  <a:lnTo>
                    <a:pt x="7842504" y="2571750"/>
                  </a:lnTo>
                  <a:lnTo>
                    <a:pt x="7842211" y="2523335"/>
                  </a:lnTo>
                  <a:lnTo>
                    <a:pt x="7841335" y="2475061"/>
                  </a:lnTo>
                  <a:lnTo>
                    <a:pt x="7839879" y="2426930"/>
                  </a:lnTo>
                  <a:lnTo>
                    <a:pt x="7837846" y="2378947"/>
                  </a:lnTo>
                  <a:lnTo>
                    <a:pt x="7835240" y="2331113"/>
                  </a:lnTo>
                  <a:lnTo>
                    <a:pt x="7832065" y="2283434"/>
                  </a:lnTo>
                  <a:lnTo>
                    <a:pt x="7828322" y="2235912"/>
                  </a:lnTo>
                  <a:lnTo>
                    <a:pt x="7824017" y="2188550"/>
                  </a:lnTo>
                  <a:lnTo>
                    <a:pt x="7819152" y="2141352"/>
                  </a:lnTo>
                  <a:lnTo>
                    <a:pt x="7813730" y="2094321"/>
                  </a:lnTo>
                  <a:lnTo>
                    <a:pt x="7807756" y="2047461"/>
                  </a:lnTo>
                  <a:lnTo>
                    <a:pt x="7801231" y="2000775"/>
                  </a:lnTo>
                  <a:lnTo>
                    <a:pt x="7794160" y="1954266"/>
                  </a:lnTo>
                  <a:lnTo>
                    <a:pt x="7786546" y="1907937"/>
                  </a:lnTo>
                  <a:lnTo>
                    <a:pt x="7778393" y="1861793"/>
                  </a:lnTo>
                  <a:lnTo>
                    <a:pt x="7769703" y="1815836"/>
                  </a:lnTo>
                  <a:lnTo>
                    <a:pt x="7760480" y="1770069"/>
                  </a:lnTo>
                  <a:lnTo>
                    <a:pt x="7750728" y="1724497"/>
                  </a:lnTo>
                  <a:lnTo>
                    <a:pt x="7740449" y="1679122"/>
                  </a:lnTo>
                  <a:lnTo>
                    <a:pt x="7729648" y="1633948"/>
                  </a:lnTo>
                  <a:lnTo>
                    <a:pt x="7718327" y="1588978"/>
                  </a:lnTo>
                  <a:lnTo>
                    <a:pt x="7706489" y="1544215"/>
                  </a:lnTo>
                  <a:lnTo>
                    <a:pt x="7694139" y="1499663"/>
                  </a:lnTo>
                  <a:lnTo>
                    <a:pt x="7681280" y="1455325"/>
                  </a:lnTo>
                  <a:lnTo>
                    <a:pt x="7667914" y="1411205"/>
                  </a:lnTo>
                  <a:lnTo>
                    <a:pt x="7654046" y="1367306"/>
                  </a:lnTo>
                  <a:lnTo>
                    <a:pt x="7639678" y="1323630"/>
                  </a:lnTo>
                  <a:lnTo>
                    <a:pt x="7624814" y="1280183"/>
                  </a:lnTo>
                  <a:lnTo>
                    <a:pt x="7609458" y="1236966"/>
                  </a:lnTo>
                  <a:lnTo>
                    <a:pt x="7593612" y="1193984"/>
                  </a:lnTo>
                  <a:lnTo>
                    <a:pt x="7577280" y="1151239"/>
                  </a:lnTo>
                  <a:lnTo>
                    <a:pt x="7560465" y="1108736"/>
                  </a:lnTo>
                  <a:lnTo>
                    <a:pt x="7543171" y="1066477"/>
                  </a:lnTo>
                  <a:lnTo>
                    <a:pt x="7525402" y="1024465"/>
                  </a:lnTo>
                  <a:lnTo>
                    <a:pt x="7507160" y="982705"/>
                  </a:lnTo>
                  <a:lnTo>
                    <a:pt x="7488448" y="941199"/>
                  </a:lnTo>
                  <a:lnTo>
                    <a:pt x="7469271" y="899950"/>
                  </a:lnTo>
                  <a:lnTo>
                    <a:pt x="7449631" y="858963"/>
                  </a:lnTo>
                  <a:lnTo>
                    <a:pt x="7429532" y="818241"/>
                  </a:lnTo>
                  <a:lnTo>
                    <a:pt x="7408978" y="777786"/>
                  </a:lnTo>
                  <a:lnTo>
                    <a:pt x="7387970" y="737603"/>
                  </a:lnTo>
                  <a:lnTo>
                    <a:pt x="7366514" y="697694"/>
                  </a:lnTo>
                  <a:lnTo>
                    <a:pt x="7344612" y="658063"/>
                  </a:lnTo>
                  <a:lnTo>
                    <a:pt x="7322268" y="618713"/>
                  </a:lnTo>
                  <a:lnTo>
                    <a:pt x="7299485" y="579648"/>
                  </a:lnTo>
                  <a:lnTo>
                    <a:pt x="7276266" y="540871"/>
                  </a:lnTo>
                  <a:lnTo>
                    <a:pt x="7252615" y="502385"/>
                  </a:lnTo>
                  <a:lnTo>
                    <a:pt x="7228535" y="464194"/>
                  </a:lnTo>
                  <a:lnTo>
                    <a:pt x="7204029" y="426301"/>
                  </a:lnTo>
                  <a:lnTo>
                    <a:pt x="7179101" y="388710"/>
                  </a:lnTo>
                  <a:lnTo>
                    <a:pt x="7153755" y="351423"/>
                  </a:lnTo>
                  <a:lnTo>
                    <a:pt x="7127992" y="314444"/>
                  </a:lnTo>
                  <a:lnTo>
                    <a:pt x="7101818" y="277777"/>
                  </a:lnTo>
                  <a:lnTo>
                    <a:pt x="7075235" y="241425"/>
                  </a:lnTo>
                  <a:lnTo>
                    <a:pt x="7048246" y="205391"/>
                  </a:lnTo>
                  <a:lnTo>
                    <a:pt x="7020855" y="169678"/>
                  </a:lnTo>
                  <a:lnTo>
                    <a:pt x="6993066" y="134291"/>
                  </a:lnTo>
                  <a:lnTo>
                    <a:pt x="6964881" y="99231"/>
                  </a:lnTo>
                  <a:lnTo>
                    <a:pt x="6936304" y="64503"/>
                  </a:lnTo>
                  <a:lnTo>
                    <a:pt x="6907338" y="30111"/>
                  </a:lnTo>
                  <a:lnTo>
                    <a:pt x="688138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176779" y="1185164"/>
            <a:ext cx="4791075" cy="27692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952500" marR="5080" indent="-940435">
              <a:lnSpc>
                <a:spcPct val="100000"/>
              </a:lnSpc>
              <a:spcBef>
                <a:spcPts val="100"/>
              </a:spcBef>
            </a:pPr>
            <a:r>
              <a:rPr dirty="0" sz="9000" spc="210">
                <a:solidFill>
                  <a:srgbClr val="004B96"/>
                </a:solidFill>
              </a:rPr>
              <a:t>Share</a:t>
            </a:r>
            <a:r>
              <a:rPr dirty="0" sz="9000" spc="-705">
                <a:solidFill>
                  <a:srgbClr val="004B96"/>
                </a:solidFill>
              </a:rPr>
              <a:t> </a:t>
            </a:r>
            <a:r>
              <a:rPr dirty="0" sz="9000" spc="-50">
                <a:solidFill>
                  <a:srgbClr val="004B96"/>
                </a:solidFill>
              </a:rPr>
              <a:t>&amp; </a:t>
            </a:r>
            <a:r>
              <a:rPr dirty="0" sz="9000" spc="85">
                <a:solidFill>
                  <a:srgbClr val="004B96"/>
                </a:solidFill>
              </a:rPr>
              <a:t>Chat</a:t>
            </a:r>
            <a:endParaRPr sz="9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8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280"/>
              <a:t>Works</a:t>
            </a:r>
            <a:r>
              <a:rPr dirty="0" spc="-385"/>
              <a:t> </a:t>
            </a:r>
            <a:r>
              <a:rPr dirty="0" spc="160"/>
              <a:t>Referenced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4999"/>
              </a:lnSpc>
              <a:spcBef>
                <a:spcPts val="100"/>
              </a:spcBef>
            </a:pPr>
            <a:r>
              <a:rPr dirty="0" b="0" i="0">
                <a:latin typeface="Bookman Old Style"/>
                <a:cs typeface="Bookman Old Style"/>
              </a:rPr>
              <a:t>Hammond,</a:t>
            </a:r>
            <a:r>
              <a:rPr dirty="0" spc="-30" b="0" i="0">
                <a:latin typeface="Bookman Old Style"/>
                <a:cs typeface="Bookman Old Style"/>
              </a:rPr>
              <a:t> </a:t>
            </a:r>
            <a:r>
              <a:rPr dirty="0" spc="-10" b="0" i="0">
                <a:latin typeface="Bookman Old Style"/>
                <a:cs typeface="Bookman Old Style"/>
              </a:rPr>
              <a:t>Z.</a:t>
            </a:r>
            <a:r>
              <a:rPr dirty="0" spc="-50" b="0" i="0">
                <a:latin typeface="Bookman Old Style"/>
                <a:cs typeface="Bookman Old Style"/>
              </a:rPr>
              <a:t> </a:t>
            </a:r>
            <a:r>
              <a:rPr dirty="0" spc="-30" b="0" i="0">
                <a:latin typeface="Bookman Old Style"/>
                <a:cs typeface="Bookman Old Style"/>
              </a:rPr>
              <a:t>(2015).</a:t>
            </a:r>
            <a:r>
              <a:rPr dirty="0" spc="-25" b="0" i="0">
                <a:latin typeface="Bookman Old Style"/>
                <a:cs typeface="Bookman Old Style"/>
              </a:rPr>
              <a:t> </a:t>
            </a:r>
            <a:r>
              <a:rPr dirty="0" spc="105"/>
              <a:t>Culturally responsive</a:t>
            </a:r>
            <a:r>
              <a:rPr dirty="0" spc="80"/>
              <a:t> </a:t>
            </a:r>
            <a:r>
              <a:rPr dirty="0" spc="114"/>
              <a:t>teaching</a:t>
            </a:r>
            <a:r>
              <a:rPr dirty="0" spc="95"/>
              <a:t> </a:t>
            </a:r>
            <a:r>
              <a:rPr dirty="0" spc="140"/>
              <a:t>and</a:t>
            </a:r>
            <a:r>
              <a:rPr dirty="0" spc="85"/>
              <a:t> </a:t>
            </a:r>
            <a:r>
              <a:rPr dirty="0" spc="105"/>
              <a:t>the</a:t>
            </a:r>
            <a:r>
              <a:rPr dirty="0" spc="85"/>
              <a:t> </a:t>
            </a:r>
            <a:r>
              <a:rPr dirty="0" spc="105"/>
              <a:t>brain</a:t>
            </a:r>
            <a:r>
              <a:rPr dirty="0" spc="5"/>
              <a:t> </a:t>
            </a:r>
            <a:r>
              <a:rPr dirty="0"/>
              <a:t>:</a:t>
            </a:r>
            <a:r>
              <a:rPr dirty="0" spc="90"/>
              <a:t> </a:t>
            </a:r>
            <a:r>
              <a:rPr dirty="0" spc="110"/>
              <a:t>promoting</a:t>
            </a:r>
            <a:r>
              <a:rPr dirty="0" spc="90"/>
              <a:t> </a:t>
            </a:r>
            <a:r>
              <a:rPr dirty="0" spc="110"/>
              <a:t>authentic</a:t>
            </a:r>
            <a:r>
              <a:rPr dirty="0" spc="114"/>
              <a:t> engagement</a:t>
            </a:r>
            <a:r>
              <a:rPr dirty="0" spc="105"/>
              <a:t> </a:t>
            </a:r>
            <a:r>
              <a:rPr dirty="0" spc="114"/>
              <a:t>and</a:t>
            </a:r>
            <a:r>
              <a:rPr dirty="0" spc="114" i="1"/>
              <a:t> </a:t>
            </a:r>
            <a:r>
              <a:rPr dirty="0" spc="85" i="1"/>
              <a:t>rigor</a:t>
            </a:r>
            <a:r>
              <a:rPr dirty="0" spc="75" i="1"/>
              <a:t> </a:t>
            </a:r>
            <a:r>
              <a:rPr dirty="0" spc="130" i="1"/>
              <a:t>among</a:t>
            </a:r>
            <a:r>
              <a:rPr dirty="0" spc="100" i="1"/>
              <a:t> </a:t>
            </a:r>
            <a:r>
              <a:rPr dirty="0" spc="95" i="1"/>
              <a:t>culturally</a:t>
            </a:r>
            <a:r>
              <a:rPr dirty="0" spc="105" i="1"/>
              <a:t> </a:t>
            </a:r>
            <a:r>
              <a:rPr dirty="0" spc="140" i="1"/>
              <a:t>and</a:t>
            </a:r>
            <a:r>
              <a:rPr dirty="0" spc="85" i="1"/>
              <a:t> </a:t>
            </a:r>
            <a:r>
              <a:rPr dirty="0" spc="100" i="1"/>
              <a:t>linguistically</a:t>
            </a:r>
            <a:r>
              <a:rPr dirty="0" spc="114" i="1"/>
              <a:t> </a:t>
            </a:r>
            <a:r>
              <a:rPr dirty="0" spc="100" i="1"/>
              <a:t>diverse</a:t>
            </a:r>
            <a:r>
              <a:rPr dirty="0" spc="75" i="1"/>
              <a:t> </a:t>
            </a:r>
            <a:r>
              <a:rPr dirty="0" spc="105" i="1"/>
              <a:t>students</a:t>
            </a:r>
            <a:r>
              <a:rPr dirty="0" spc="105" b="0" i="0">
                <a:latin typeface="Bookman Old Style"/>
                <a:cs typeface="Bookman Old Style"/>
              </a:rPr>
              <a:t>.</a:t>
            </a:r>
            <a:r>
              <a:rPr dirty="0" spc="-45" b="0" i="0">
                <a:latin typeface="Bookman Old Style"/>
                <a:cs typeface="Bookman Old Style"/>
              </a:rPr>
              <a:t> </a:t>
            </a:r>
            <a:r>
              <a:rPr dirty="0" b="0" i="0">
                <a:latin typeface="Bookman Old Style"/>
                <a:cs typeface="Bookman Old Style"/>
              </a:rPr>
              <a:t>Corwin,</a:t>
            </a:r>
            <a:r>
              <a:rPr dirty="0" spc="-30" b="0" i="0">
                <a:latin typeface="Bookman Old Style"/>
                <a:cs typeface="Bookman Old Style"/>
              </a:rPr>
              <a:t> </a:t>
            </a:r>
            <a:r>
              <a:rPr dirty="0" b="0" i="0">
                <a:latin typeface="Bookman Old Style"/>
                <a:cs typeface="Bookman Old Style"/>
              </a:rPr>
              <a:t>a</a:t>
            </a:r>
            <a:r>
              <a:rPr dirty="0" spc="-45" b="0" i="0">
                <a:latin typeface="Bookman Old Style"/>
                <a:cs typeface="Bookman Old Style"/>
              </a:rPr>
              <a:t> </a:t>
            </a:r>
            <a:r>
              <a:rPr dirty="0" spc="-10" b="0" i="0">
                <a:latin typeface="Bookman Old Style"/>
                <a:cs typeface="Bookman Old Style"/>
              </a:rPr>
              <a:t>SAGE</a:t>
            </a:r>
            <a:r>
              <a:rPr dirty="0" spc="-35" b="0" i="0">
                <a:latin typeface="Bookman Old Style"/>
                <a:cs typeface="Bookman Old Style"/>
              </a:rPr>
              <a:t> </a:t>
            </a:r>
            <a:r>
              <a:rPr dirty="0" spc="-10" b="0" i="0">
                <a:latin typeface="Bookman Old Style"/>
                <a:cs typeface="Bookman Old Style"/>
              </a:rPr>
              <a:t>Company.</a:t>
            </a:r>
          </a:p>
          <a:p>
            <a:pPr>
              <a:lnSpc>
                <a:spcPct val="100000"/>
              </a:lnSpc>
              <a:spcBef>
                <a:spcPts val="360"/>
              </a:spcBef>
            </a:pPr>
          </a:p>
          <a:p>
            <a:pPr marL="292100" marR="1327785" indent="-280035">
              <a:lnSpc>
                <a:spcPct val="100000"/>
              </a:lnSpc>
            </a:pPr>
            <a:r>
              <a:rPr dirty="0" b="0" i="0">
                <a:latin typeface="Bookman Old Style"/>
                <a:cs typeface="Bookman Old Style"/>
              </a:rPr>
              <a:t>Kuhlthau,</a:t>
            </a:r>
            <a:r>
              <a:rPr dirty="0" spc="-55" b="0" i="0">
                <a:latin typeface="Bookman Old Style"/>
                <a:cs typeface="Bookman Old Style"/>
              </a:rPr>
              <a:t> </a:t>
            </a:r>
            <a:r>
              <a:rPr dirty="0" spc="-10" b="0" i="0">
                <a:latin typeface="Bookman Old Style"/>
                <a:cs typeface="Bookman Old Style"/>
              </a:rPr>
              <a:t>C.</a:t>
            </a:r>
            <a:r>
              <a:rPr dirty="0" spc="-55" b="0" i="0">
                <a:latin typeface="Bookman Old Style"/>
                <a:cs typeface="Bookman Old Style"/>
              </a:rPr>
              <a:t> </a:t>
            </a:r>
            <a:r>
              <a:rPr dirty="0" spc="-30" b="0" i="0">
                <a:latin typeface="Bookman Old Style"/>
                <a:cs typeface="Bookman Old Style"/>
              </a:rPr>
              <a:t>(2025).</a:t>
            </a:r>
            <a:r>
              <a:rPr dirty="0" spc="-35" b="0" i="0">
                <a:latin typeface="Bookman Old Style"/>
                <a:cs typeface="Bookman Old Style"/>
              </a:rPr>
              <a:t> </a:t>
            </a:r>
            <a:r>
              <a:rPr dirty="0" spc="110"/>
              <a:t>Information</a:t>
            </a:r>
            <a:r>
              <a:rPr dirty="0" spc="90"/>
              <a:t> </a:t>
            </a:r>
            <a:r>
              <a:rPr dirty="0" spc="125"/>
              <a:t>Search</a:t>
            </a:r>
            <a:r>
              <a:rPr dirty="0" spc="70"/>
              <a:t> </a:t>
            </a:r>
            <a:r>
              <a:rPr dirty="0" spc="114"/>
              <a:t>Process</a:t>
            </a:r>
            <a:r>
              <a:rPr dirty="0" spc="50"/>
              <a:t> </a:t>
            </a:r>
            <a:r>
              <a:rPr dirty="0" spc="75"/>
              <a:t>Theory</a:t>
            </a:r>
            <a:r>
              <a:rPr dirty="0" spc="75" b="0" i="0">
                <a:latin typeface="Bookman Old Style"/>
                <a:cs typeface="Bookman Old Style"/>
              </a:rPr>
              <a:t>. </a:t>
            </a:r>
            <a:r>
              <a:rPr dirty="0" u="sng" b="0" i="0">
                <a:uFill>
                  <a:solidFill>
                    <a:srgbClr val="EDEDED"/>
                  </a:solidFill>
                </a:uFill>
                <a:latin typeface="Bookman Old Style"/>
                <a:cs typeface="Bookman Old Style"/>
                <a:hlinkClick r:id="rId2"/>
              </a:rPr>
              <a:t>https://wp.comminfo.rutgers.edu/ckuhlthau/information-search-process-</a:t>
            </a:r>
            <a:r>
              <a:rPr dirty="0" u="sng" spc="-10" b="0" i="0">
                <a:uFill>
                  <a:solidFill>
                    <a:srgbClr val="EDEDED"/>
                  </a:solidFill>
                </a:uFill>
                <a:latin typeface="Bookman Old Style"/>
                <a:cs typeface="Bookman Old Style"/>
                <a:hlinkClick r:id="rId2"/>
              </a:rPr>
              <a:t>theory/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</a:p>
          <a:p>
            <a:pPr marL="12700">
              <a:lnSpc>
                <a:spcPct val="100000"/>
              </a:lnSpc>
            </a:pPr>
            <a:r>
              <a:rPr dirty="0" b="0" i="0">
                <a:latin typeface="Bookman Old Style"/>
                <a:cs typeface="Bookman Old Style"/>
              </a:rPr>
              <a:t>Marzano,</a:t>
            </a:r>
            <a:r>
              <a:rPr dirty="0" spc="-5" b="0" i="0">
                <a:latin typeface="Bookman Old Style"/>
                <a:cs typeface="Bookman Old Style"/>
              </a:rPr>
              <a:t> </a:t>
            </a:r>
            <a:r>
              <a:rPr dirty="0" spc="-20" b="0" i="0">
                <a:latin typeface="Bookman Old Style"/>
                <a:cs typeface="Bookman Old Style"/>
              </a:rPr>
              <a:t>R.</a:t>
            </a:r>
            <a:r>
              <a:rPr dirty="0" spc="-30" b="0" i="0">
                <a:latin typeface="Bookman Old Style"/>
                <a:cs typeface="Bookman Old Style"/>
              </a:rPr>
              <a:t> (2004).</a:t>
            </a:r>
            <a:r>
              <a:rPr dirty="0" spc="5" b="0" i="0">
                <a:latin typeface="Bookman Old Style"/>
                <a:cs typeface="Bookman Old Style"/>
              </a:rPr>
              <a:t> </a:t>
            </a:r>
            <a:r>
              <a:rPr dirty="0" spc="105"/>
              <a:t>Building</a:t>
            </a:r>
            <a:r>
              <a:rPr dirty="0" spc="120"/>
              <a:t> background</a:t>
            </a:r>
            <a:r>
              <a:rPr dirty="0" spc="114"/>
              <a:t> </a:t>
            </a:r>
            <a:r>
              <a:rPr dirty="0" spc="105"/>
              <a:t>knowledge</a:t>
            </a:r>
            <a:r>
              <a:rPr dirty="0" spc="125"/>
              <a:t> </a:t>
            </a:r>
            <a:r>
              <a:rPr dirty="0" spc="105"/>
              <a:t>for</a:t>
            </a:r>
            <a:r>
              <a:rPr dirty="0" spc="110"/>
              <a:t> </a:t>
            </a:r>
            <a:r>
              <a:rPr dirty="0" spc="130"/>
              <a:t>academic</a:t>
            </a:r>
            <a:r>
              <a:rPr dirty="0" spc="120"/>
              <a:t> </a:t>
            </a:r>
            <a:r>
              <a:rPr dirty="0" spc="110"/>
              <a:t>achievement.</a:t>
            </a:r>
            <a:r>
              <a:rPr dirty="0" spc="150"/>
              <a:t> </a:t>
            </a:r>
            <a:r>
              <a:rPr dirty="0" b="0" i="0">
                <a:latin typeface="Bookman Old Style"/>
                <a:cs typeface="Bookman Old Style"/>
              </a:rPr>
              <a:t>Alexandria,</a:t>
            </a:r>
            <a:r>
              <a:rPr dirty="0" spc="-15" b="0" i="0">
                <a:latin typeface="Bookman Old Style"/>
                <a:cs typeface="Bookman Old Style"/>
              </a:rPr>
              <a:t> </a:t>
            </a:r>
            <a:r>
              <a:rPr dirty="0" b="0" i="0">
                <a:latin typeface="Bookman Old Style"/>
                <a:cs typeface="Bookman Old Style"/>
              </a:rPr>
              <a:t>VA.</a:t>
            </a:r>
            <a:r>
              <a:rPr dirty="0" spc="-5" b="0" i="0">
                <a:latin typeface="Bookman Old Style"/>
                <a:cs typeface="Bookman Old Style"/>
              </a:rPr>
              <a:t> </a:t>
            </a:r>
            <a:r>
              <a:rPr dirty="0" spc="-10" b="0" i="0">
                <a:latin typeface="Bookman Old Style"/>
                <a:cs typeface="Bookman Old Style"/>
              </a:rPr>
              <a:t>ASCD.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xfrm>
            <a:off x="545337" y="1330706"/>
            <a:ext cx="8054975" cy="15957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300" spc="405"/>
              <a:t>Thank</a:t>
            </a:r>
            <a:r>
              <a:rPr dirty="0" sz="10300" spc="-815"/>
              <a:t> </a:t>
            </a:r>
            <a:r>
              <a:rPr dirty="0" sz="10300" spc="270"/>
              <a:t>you!</a:t>
            </a:r>
            <a:endParaRPr sz="10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headshot_2025.jpg"/>
          <p:cNvGrpSpPr/>
          <p:nvPr/>
        </p:nvGrpSpPr>
        <p:grpSpPr>
          <a:xfrm>
            <a:off x="0" y="-9145"/>
            <a:ext cx="3999865" cy="5162550"/>
            <a:chOff x="0" y="-9145"/>
            <a:chExt cx="3999865" cy="5162550"/>
          </a:xfrm>
        </p:grpSpPr>
        <p:pic>
          <p:nvPicPr>
            <p:cNvPr id="3" name="object 3" descr="headshot_2025.jp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3980687" cy="51434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93315" y="379"/>
              <a:ext cx="2297430" cy="5143500"/>
            </a:xfrm>
            <a:custGeom>
              <a:avLst/>
              <a:gdLst/>
              <a:ahLst/>
              <a:cxnLst/>
              <a:rect l="l" t="t" r="r" b="b"/>
              <a:pathLst>
                <a:path w="2297429" h="5143500">
                  <a:moveTo>
                    <a:pt x="9419" y="0"/>
                  </a:moveTo>
                  <a:lnTo>
                    <a:pt x="51283" y="3303"/>
                  </a:lnTo>
                  <a:lnTo>
                    <a:pt x="176378" y="19940"/>
                  </a:lnTo>
                  <a:lnTo>
                    <a:pt x="299568" y="42673"/>
                  </a:lnTo>
                  <a:lnTo>
                    <a:pt x="420599" y="71375"/>
                  </a:lnTo>
                  <a:lnTo>
                    <a:pt x="539344" y="106046"/>
                  </a:lnTo>
                  <a:lnTo>
                    <a:pt x="655676" y="146686"/>
                  </a:lnTo>
                  <a:lnTo>
                    <a:pt x="769341" y="192914"/>
                  </a:lnTo>
                  <a:lnTo>
                    <a:pt x="880085" y="244730"/>
                  </a:lnTo>
                  <a:lnTo>
                    <a:pt x="988035" y="301626"/>
                  </a:lnTo>
                  <a:lnTo>
                    <a:pt x="1092810" y="363856"/>
                  </a:lnTo>
                  <a:lnTo>
                    <a:pt x="1194410" y="431166"/>
                  </a:lnTo>
                  <a:lnTo>
                    <a:pt x="1292327" y="503302"/>
                  </a:lnTo>
                  <a:lnTo>
                    <a:pt x="1386815" y="579756"/>
                  </a:lnTo>
                  <a:lnTo>
                    <a:pt x="1477620" y="661036"/>
                  </a:lnTo>
                  <a:lnTo>
                    <a:pt x="1564488" y="746253"/>
                  </a:lnTo>
                  <a:lnTo>
                    <a:pt x="1647292" y="835915"/>
                  </a:lnTo>
                  <a:lnTo>
                    <a:pt x="1725778" y="929514"/>
                  </a:lnTo>
                  <a:lnTo>
                    <a:pt x="1800327" y="1027050"/>
                  </a:lnTo>
                  <a:lnTo>
                    <a:pt x="1870050" y="1128269"/>
                  </a:lnTo>
                  <a:lnTo>
                    <a:pt x="1934947" y="1233044"/>
                  </a:lnTo>
                  <a:lnTo>
                    <a:pt x="1995145" y="1341375"/>
                  </a:lnTo>
                  <a:lnTo>
                    <a:pt x="2050390" y="1452500"/>
                  </a:lnTo>
                  <a:lnTo>
                    <a:pt x="2100682" y="1566800"/>
                  </a:lnTo>
                  <a:lnTo>
                    <a:pt x="2145259" y="1683894"/>
                  </a:lnTo>
                  <a:lnTo>
                    <a:pt x="2184629" y="1803909"/>
                  </a:lnTo>
                  <a:lnTo>
                    <a:pt x="2218157" y="1926591"/>
                  </a:lnTo>
                  <a:lnTo>
                    <a:pt x="2245970" y="2051178"/>
                  </a:lnTo>
                  <a:lnTo>
                    <a:pt x="2268322" y="2178305"/>
                  </a:lnTo>
                  <a:lnTo>
                    <a:pt x="2284324" y="2307718"/>
                  </a:lnTo>
                  <a:lnTo>
                    <a:pt x="2293849" y="2438782"/>
                  </a:lnTo>
                  <a:lnTo>
                    <a:pt x="2297024" y="2571370"/>
                  </a:lnTo>
                  <a:lnTo>
                    <a:pt x="2293849" y="2703958"/>
                  </a:lnTo>
                  <a:lnTo>
                    <a:pt x="2284324" y="2835403"/>
                  </a:lnTo>
                  <a:lnTo>
                    <a:pt x="2268322" y="2964435"/>
                  </a:lnTo>
                  <a:lnTo>
                    <a:pt x="2245970" y="3091562"/>
                  </a:lnTo>
                  <a:lnTo>
                    <a:pt x="2218157" y="3216657"/>
                  </a:lnTo>
                  <a:lnTo>
                    <a:pt x="2184629" y="3338831"/>
                  </a:lnTo>
                  <a:lnTo>
                    <a:pt x="2145259" y="3458846"/>
                  </a:lnTo>
                  <a:lnTo>
                    <a:pt x="2100682" y="3575940"/>
                  </a:lnTo>
                  <a:lnTo>
                    <a:pt x="2050390" y="3690240"/>
                  </a:lnTo>
                  <a:lnTo>
                    <a:pt x="1995145" y="3801746"/>
                  </a:lnTo>
                  <a:lnTo>
                    <a:pt x="1934947" y="3909696"/>
                  </a:lnTo>
                  <a:lnTo>
                    <a:pt x="1870050" y="4014459"/>
                  </a:lnTo>
                  <a:lnTo>
                    <a:pt x="1800327" y="4115652"/>
                  </a:lnTo>
                  <a:lnTo>
                    <a:pt x="1725778" y="4213239"/>
                  </a:lnTo>
                  <a:lnTo>
                    <a:pt x="1647292" y="4306851"/>
                  </a:lnTo>
                  <a:lnTo>
                    <a:pt x="1564488" y="4396475"/>
                  </a:lnTo>
                  <a:lnTo>
                    <a:pt x="1477620" y="4482136"/>
                  </a:lnTo>
                  <a:lnTo>
                    <a:pt x="1386815" y="4562997"/>
                  </a:lnTo>
                  <a:lnTo>
                    <a:pt x="1292327" y="4639883"/>
                  </a:lnTo>
                  <a:lnTo>
                    <a:pt x="1194410" y="4711600"/>
                  </a:lnTo>
                  <a:lnTo>
                    <a:pt x="1092810" y="4778923"/>
                  </a:lnTo>
                  <a:lnTo>
                    <a:pt x="988035" y="4841076"/>
                  </a:lnTo>
                  <a:lnTo>
                    <a:pt x="880085" y="4898049"/>
                  </a:lnTo>
                  <a:lnTo>
                    <a:pt x="769341" y="4949839"/>
                  </a:lnTo>
                  <a:lnTo>
                    <a:pt x="655676" y="4996067"/>
                  </a:lnTo>
                  <a:lnTo>
                    <a:pt x="539344" y="5036306"/>
                  </a:lnTo>
                  <a:lnTo>
                    <a:pt x="420599" y="5071365"/>
                  </a:lnTo>
                  <a:lnTo>
                    <a:pt x="299568" y="5100056"/>
                  </a:lnTo>
                  <a:lnTo>
                    <a:pt x="176378" y="5122766"/>
                  </a:lnTo>
                  <a:lnTo>
                    <a:pt x="51283" y="5139102"/>
                  </a:lnTo>
                  <a:lnTo>
                    <a:pt x="0" y="5143120"/>
                  </a:lnTo>
                </a:path>
              </a:pathLst>
            </a:custGeom>
            <a:ln w="1905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4514850" y="2079244"/>
            <a:ext cx="3704590" cy="60452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3800" spc="85"/>
              <a:t>Amy</a:t>
            </a:r>
            <a:r>
              <a:rPr dirty="0" sz="3800" spc="-295"/>
              <a:t> </a:t>
            </a:r>
            <a:r>
              <a:rPr dirty="0" sz="3800" spc="210"/>
              <a:t>Odwarka</a:t>
            </a:r>
            <a:endParaRPr sz="3800"/>
          </a:p>
        </p:txBody>
      </p:sp>
      <p:sp>
        <p:nvSpPr>
          <p:cNvPr id="6" name="object 6"/>
          <p:cNvSpPr txBox="1"/>
          <p:nvPr/>
        </p:nvSpPr>
        <p:spPr>
          <a:xfrm>
            <a:off x="4594097" y="2847594"/>
            <a:ext cx="3874135" cy="8788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80">
                <a:solidFill>
                  <a:srgbClr val="EDEDED"/>
                </a:solidFill>
                <a:latin typeface="Gill Sans MT"/>
                <a:cs typeface="Gill Sans MT"/>
              </a:rPr>
              <a:t>Assistant</a:t>
            </a:r>
            <a:r>
              <a:rPr dirty="0" sz="1400" spc="-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Professor</a:t>
            </a:r>
            <a:endParaRPr sz="1400">
              <a:latin typeface="Gill Sans MT"/>
              <a:cs typeface="Gill Sans MT"/>
            </a:endParaRPr>
          </a:p>
          <a:p>
            <a:pPr marL="12700" marR="5080">
              <a:lnSpc>
                <a:spcPct val="100000"/>
              </a:lnSpc>
            </a:pP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First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>
                <a:solidFill>
                  <a:srgbClr val="EDEDED"/>
                </a:solidFill>
                <a:latin typeface="Gill Sans MT"/>
                <a:cs typeface="Gill Sans MT"/>
              </a:rPr>
              <a:t>Year</a:t>
            </a:r>
            <a:r>
              <a:rPr dirty="0" sz="1400" spc="3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55">
                <a:solidFill>
                  <a:srgbClr val="EDEDED"/>
                </a:solidFill>
                <a:latin typeface="Gill Sans MT"/>
                <a:cs typeface="Gill Sans MT"/>
              </a:rPr>
              <a:t>Experience/</a:t>
            </a:r>
            <a:r>
              <a:rPr dirty="0" sz="1400" spc="4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60">
                <a:solidFill>
                  <a:srgbClr val="EDEDED"/>
                </a:solidFill>
                <a:latin typeface="Gill Sans MT"/>
                <a:cs typeface="Gill Sans MT"/>
              </a:rPr>
              <a:t>Student</a:t>
            </a:r>
            <a:r>
              <a:rPr dirty="0" sz="1400" spc="6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125">
                <a:solidFill>
                  <a:srgbClr val="EDEDED"/>
                </a:solidFill>
                <a:latin typeface="Gill Sans MT"/>
                <a:cs typeface="Gill Sans MT"/>
              </a:rPr>
              <a:t>Success</a:t>
            </a:r>
            <a:r>
              <a:rPr dirty="0" sz="1400" spc="8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400" spc="-10">
                <a:solidFill>
                  <a:srgbClr val="EDEDED"/>
                </a:solidFill>
                <a:latin typeface="Gill Sans MT"/>
                <a:cs typeface="Gill Sans MT"/>
              </a:rPr>
              <a:t>Librarian </a:t>
            </a:r>
            <a:r>
              <a:rPr dirty="0" u="sng" sz="1400" spc="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3"/>
              </a:rPr>
              <a:t>aodwarka@eiu.edu</a:t>
            </a:r>
            <a:endParaRPr sz="1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</a:pPr>
            <a:r>
              <a:rPr dirty="0" u="sng" sz="14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Gill Sans MT"/>
                <a:cs typeface="Gill Sans MT"/>
                <a:hlinkClick r:id="rId4"/>
              </a:rPr>
              <a:t>LinkedIn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572380" y="1666875"/>
            <a:ext cx="3420745" cy="289560"/>
          </a:xfrm>
          <a:custGeom>
            <a:avLst/>
            <a:gdLst/>
            <a:ahLst/>
            <a:cxnLst/>
            <a:rect l="l" t="t" r="r" b="b"/>
            <a:pathLst>
              <a:path w="3420745" h="289560">
                <a:moveTo>
                  <a:pt x="0" y="48260"/>
                </a:moveTo>
                <a:lnTo>
                  <a:pt x="3790" y="29467"/>
                </a:lnTo>
                <a:lnTo>
                  <a:pt x="14128" y="14128"/>
                </a:lnTo>
                <a:lnTo>
                  <a:pt x="29467" y="3790"/>
                </a:lnTo>
                <a:lnTo>
                  <a:pt x="48260" y="0"/>
                </a:lnTo>
                <a:lnTo>
                  <a:pt x="3372358" y="0"/>
                </a:lnTo>
                <a:lnTo>
                  <a:pt x="3391150" y="3790"/>
                </a:lnTo>
                <a:lnTo>
                  <a:pt x="3406489" y="14128"/>
                </a:lnTo>
                <a:lnTo>
                  <a:pt x="3416827" y="29467"/>
                </a:lnTo>
                <a:lnTo>
                  <a:pt x="3420618" y="48260"/>
                </a:lnTo>
                <a:lnTo>
                  <a:pt x="3420618" y="241300"/>
                </a:lnTo>
                <a:lnTo>
                  <a:pt x="3416827" y="260092"/>
                </a:lnTo>
                <a:lnTo>
                  <a:pt x="3406489" y="275431"/>
                </a:lnTo>
                <a:lnTo>
                  <a:pt x="3391150" y="285769"/>
                </a:lnTo>
                <a:lnTo>
                  <a:pt x="3372358" y="289560"/>
                </a:lnTo>
                <a:lnTo>
                  <a:pt x="48260" y="289560"/>
                </a:lnTo>
                <a:lnTo>
                  <a:pt x="29467" y="285769"/>
                </a:lnTo>
                <a:lnTo>
                  <a:pt x="14128" y="275431"/>
                </a:lnTo>
                <a:lnTo>
                  <a:pt x="3790" y="260092"/>
                </a:lnTo>
                <a:lnTo>
                  <a:pt x="0" y="241300"/>
                </a:lnTo>
                <a:lnTo>
                  <a:pt x="0" y="48260"/>
                </a:lnTo>
                <a:close/>
              </a:path>
            </a:pathLst>
          </a:custGeom>
          <a:ln w="9906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579229" y="1724659"/>
            <a:ext cx="3407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EDEDED"/>
                </a:solidFill>
                <a:latin typeface="Bookman Old Style"/>
                <a:cs typeface="Bookman Old Style"/>
              </a:rPr>
              <a:t>Mary</a:t>
            </a:r>
            <a:r>
              <a:rPr dirty="0" sz="900" spc="-20" b="1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900" b="1">
                <a:solidFill>
                  <a:srgbClr val="EDEDED"/>
                </a:solidFill>
                <a:latin typeface="Bookman Old Style"/>
                <a:cs typeface="Bookman Old Style"/>
              </a:rPr>
              <a:t>J.</a:t>
            </a:r>
            <a:r>
              <a:rPr dirty="0" sz="900" spc="-20" b="1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900" b="1">
                <a:solidFill>
                  <a:srgbClr val="EDEDED"/>
                </a:solidFill>
                <a:latin typeface="Bookman Old Style"/>
                <a:cs typeface="Bookman Old Style"/>
              </a:rPr>
              <a:t>Booth</a:t>
            </a:r>
            <a:r>
              <a:rPr dirty="0" sz="900" spc="260" b="1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900" b="1">
                <a:solidFill>
                  <a:srgbClr val="EDEDED"/>
                </a:solidFill>
                <a:latin typeface="Bookman Old Style"/>
                <a:cs typeface="Bookman Old Style"/>
              </a:rPr>
              <a:t>Library,</a:t>
            </a:r>
            <a:r>
              <a:rPr dirty="0" sz="900" spc="-5" b="1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900" b="1">
                <a:solidFill>
                  <a:srgbClr val="EDEDED"/>
                </a:solidFill>
                <a:latin typeface="Bookman Old Style"/>
                <a:cs typeface="Bookman Old Style"/>
              </a:rPr>
              <a:t>Eastern</a:t>
            </a:r>
            <a:r>
              <a:rPr dirty="0" sz="900" spc="-15" b="1">
                <a:solidFill>
                  <a:srgbClr val="EDEDED"/>
                </a:solidFill>
                <a:latin typeface="Bookman Old Style"/>
                <a:cs typeface="Bookman Old Style"/>
              </a:rPr>
              <a:t> </a:t>
            </a:r>
            <a:r>
              <a:rPr dirty="0" sz="900" b="1">
                <a:solidFill>
                  <a:srgbClr val="EDEDED"/>
                </a:solidFill>
                <a:latin typeface="Bookman Old Style"/>
                <a:cs typeface="Bookman Old Style"/>
              </a:rPr>
              <a:t>Illinois</a:t>
            </a:r>
            <a:r>
              <a:rPr dirty="0" sz="900" spc="-10" b="1">
                <a:solidFill>
                  <a:srgbClr val="EDEDED"/>
                </a:solidFill>
                <a:latin typeface="Bookman Old Style"/>
                <a:cs typeface="Bookman Old Style"/>
              </a:rPr>
              <a:t> University</a:t>
            </a:r>
            <a:endParaRPr sz="9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IMG_3823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4965" y="1128522"/>
            <a:ext cx="2627376" cy="227266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365747" y="3969003"/>
            <a:ext cx="2306320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What</a:t>
            </a:r>
            <a:r>
              <a:rPr dirty="0" sz="1200" spc="6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did</a:t>
            </a:r>
            <a:r>
              <a:rPr dirty="0" sz="1200" spc="7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you</a:t>
            </a:r>
            <a:r>
              <a:rPr dirty="0" sz="1200" spc="8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learn</a:t>
            </a:r>
            <a:r>
              <a:rPr dirty="0" sz="1200" spc="7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today</a:t>
            </a:r>
            <a:r>
              <a:rPr dirty="0" sz="1200" spc="7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85">
                <a:solidFill>
                  <a:srgbClr val="EDEDED"/>
                </a:solidFill>
                <a:latin typeface="Gill Sans MT"/>
                <a:cs typeface="Gill Sans MT"/>
              </a:rPr>
              <a:t>and</a:t>
            </a:r>
            <a:r>
              <a:rPr dirty="0" sz="1200" spc="7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-25">
                <a:solidFill>
                  <a:srgbClr val="EDEDED"/>
                </a:solidFill>
                <a:latin typeface="Gill Sans MT"/>
                <a:cs typeface="Gill Sans MT"/>
              </a:rPr>
              <a:t>how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would</a:t>
            </a:r>
            <a:r>
              <a:rPr dirty="0" sz="1200" spc="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you</a:t>
            </a:r>
            <a:r>
              <a:rPr dirty="0" sz="1200" spc="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65">
                <a:solidFill>
                  <a:srgbClr val="EDEDED"/>
                </a:solidFill>
                <a:latin typeface="Gill Sans MT"/>
                <a:cs typeface="Gill Sans MT"/>
              </a:rPr>
              <a:t>apply</a:t>
            </a:r>
            <a:r>
              <a:rPr dirty="0" sz="1200" spc="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it</a:t>
            </a:r>
            <a:r>
              <a:rPr dirty="0" sz="1200" spc="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to</a:t>
            </a:r>
            <a:r>
              <a:rPr dirty="0" sz="1200" spc="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your</a:t>
            </a:r>
            <a:r>
              <a:rPr dirty="0" sz="1200" spc="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-25">
                <a:solidFill>
                  <a:srgbClr val="EDEDED"/>
                </a:solidFill>
                <a:latin typeface="Gill Sans MT"/>
                <a:cs typeface="Gill Sans MT"/>
              </a:rPr>
              <a:t>own </a:t>
            </a:r>
            <a:r>
              <a:rPr dirty="0" sz="1200" spc="70">
                <a:solidFill>
                  <a:srgbClr val="EDEDED"/>
                </a:solidFill>
                <a:latin typeface="Gill Sans MT"/>
                <a:cs typeface="Gill Sans MT"/>
              </a:rPr>
              <a:t>teaching?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9391" y="3969003"/>
            <a:ext cx="2310765" cy="656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Overview</a:t>
            </a:r>
            <a:r>
              <a:rPr dirty="0" sz="1200" spc="-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65">
                <a:solidFill>
                  <a:srgbClr val="EDEDED"/>
                </a:solidFill>
                <a:latin typeface="Gill Sans MT"/>
                <a:cs typeface="Gill Sans MT"/>
              </a:rPr>
              <a:t>of</a:t>
            </a:r>
            <a:r>
              <a:rPr dirty="0" sz="1200" spc="-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90">
                <a:solidFill>
                  <a:srgbClr val="EDEDED"/>
                </a:solidFill>
                <a:latin typeface="Gill Sans MT"/>
                <a:cs typeface="Gill Sans MT"/>
              </a:rPr>
              <a:t>using</a:t>
            </a:r>
            <a:r>
              <a:rPr dirty="0" sz="1200" spc="-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45">
                <a:solidFill>
                  <a:srgbClr val="EDEDED"/>
                </a:solidFill>
                <a:latin typeface="Gill Sans MT"/>
                <a:cs typeface="Gill Sans MT"/>
              </a:rPr>
              <a:t>personalized research</a:t>
            </a:r>
            <a:r>
              <a:rPr dirty="0" sz="1200" spc="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55">
                <a:solidFill>
                  <a:srgbClr val="EDEDED"/>
                </a:solidFill>
                <a:latin typeface="Gill Sans MT"/>
                <a:cs typeface="Gill Sans MT"/>
              </a:rPr>
              <a:t>life</a:t>
            </a:r>
            <a:r>
              <a:rPr dirty="0" sz="1200" spc="-2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75">
                <a:solidFill>
                  <a:srgbClr val="EDEDED"/>
                </a:solidFill>
                <a:latin typeface="Gill Sans MT"/>
                <a:cs typeface="Gill Sans MT"/>
              </a:rPr>
              <a:t>cycles</a:t>
            </a:r>
            <a:r>
              <a:rPr dirty="0" sz="1200" spc="-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in</a:t>
            </a:r>
            <a:r>
              <a:rPr dirty="0" sz="1200" spc="-10">
                <a:solidFill>
                  <a:srgbClr val="EDEDED"/>
                </a:solidFill>
                <a:latin typeface="Gill Sans MT"/>
                <a:cs typeface="Gill Sans MT"/>
              </a:rPr>
              <a:t> information </a:t>
            </a:r>
            <a:r>
              <a:rPr dirty="0" sz="1200" spc="10">
                <a:solidFill>
                  <a:srgbClr val="EDEDED"/>
                </a:solidFill>
                <a:latin typeface="Gill Sans MT"/>
                <a:cs typeface="Gill Sans MT"/>
              </a:rPr>
              <a:t>literacy</a:t>
            </a:r>
            <a:r>
              <a:rPr dirty="0" sz="1200" spc="16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-10">
                <a:solidFill>
                  <a:srgbClr val="EDEDED"/>
                </a:solidFill>
                <a:latin typeface="Gill Sans MT"/>
                <a:cs typeface="Gill Sans MT"/>
              </a:rPr>
              <a:t>instruction</a:t>
            </a:r>
            <a:endParaRPr sz="1200">
              <a:latin typeface="Gill Sans MT"/>
              <a:cs typeface="Gill Sans MT"/>
            </a:endParaRPr>
          </a:p>
        </p:txBody>
      </p:sp>
      <p:pic>
        <p:nvPicPr>
          <p:cNvPr id="5" name="object 5" descr="PXL_20240119_14383220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658" y="1128522"/>
            <a:ext cx="2627376" cy="2272791"/>
          </a:xfrm>
          <a:prstGeom prst="rect">
            <a:avLst/>
          </a:prstGeom>
        </p:spPr>
      </p:pic>
      <p:pic>
        <p:nvPicPr>
          <p:cNvPr id="6" name="object 6" descr="PXL_20240912_141452101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55264" y="1128522"/>
            <a:ext cx="2627376" cy="227228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516121" y="3969003"/>
            <a:ext cx="2105025" cy="4464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6935" marR="5080" indent="-864869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Develop</a:t>
            </a:r>
            <a:r>
              <a:rPr dirty="0" sz="1200" spc="6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your</a:t>
            </a:r>
            <a:r>
              <a:rPr dirty="0" sz="1200" spc="4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>
                <a:solidFill>
                  <a:srgbClr val="EDEDED"/>
                </a:solidFill>
                <a:latin typeface="Gill Sans MT"/>
                <a:cs typeface="Gill Sans MT"/>
              </a:rPr>
              <a:t>own</a:t>
            </a:r>
            <a:r>
              <a:rPr dirty="0" sz="1200" spc="5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45">
                <a:solidFill>
                  <a:srgbClr val="EDEDED"/>
                </a:solidFill>
                <a:latin typeface="Gill Sans MT"/>
                <a:cs typeface="Gill Sans MT"/>
              </a:rPr>
              <a:t>research</a:t>
            </a:r>
            <a:r>
              <a:rPr dirty="0" sz="1200" spc="6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200" spc="30">
                <a:solidFill>
                  <a:srgbClr val="EDEDED"/>
                </a:solidFill>
                <a:latin typeface="Gill Sans MT"/>
                <a:cs typeface="Gill Sans MT"/>
              </a:rPr>
              <a:t>life </a:t>
            </a:r>
            <a:r>
              <a:rPr dirty="0" sz="1200" spc="40">
                <a:solidFill>
                  <a:srgbClr val="EDEDED"/>
                </a:solidFill>
                <a:latin typeface="Gill Sans MT"/>
                <a:cs typeface="Gill Sans MT"/>
              </a:rPr>
              <a:t>cycle</a:t>
            </a:r>
            <a:endParaRPr sz="1200">
              <a:latin typeface="Gill Sans MT"/>
              <a:cs typeface="Gill Sans MT"/>
            </a:endParaRPr>
          </a:p>
        </p:txBody>
      </p:sp>
      <p:sp>
        <p:nvSpPr>
          <p:cNvPr id="8" name="object 8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38860">
              <a:lnSpc>
                <a:spcPct val="100000"/>
              </a:lnSpc>
              <a:spcBef>
                <a:spcPts val="100"/>
              </a:spcBef>
            </a:pPr>
            <a:r>
              <a:rPr dirty="0" spc="165"/>
              <a:t>Today’s</a:t>
            </a:r>
            <a:r>
              <a:rPr dirty="0" spc="-375"/>
              <a:t> </a:t>
            </a:r>
            <a:r>
              <a:rPr dirty="0" spc="240"/>
              <a:t>Workshop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45893" y="0"/>
            <a:ext cx="868680" cy="5143500"/>
          </a:xfrm>
          <a:custGeom>
            <a:avLst/>
            <a:gdLst/>
            <a:ahLst/>
            <a:cxnLst/>
            <a:rect l="l" t="t" r="r" b="b"/>
            <a:pathLst>
              <a:path w="868679" h="5143500">
                <a:moveTo>
                  <a:pt x="0" y="0"/>
                </a:moveTo>
                <a:lnTo>
                  <a:pt x="23251" y="30687"/>
                </a:lnTo>
                <a:lnTo>
                  <a:pt x="50056" y="66851"/>
                </a:lnTo>
                <a:lnTo>
                  <a:pt x="76484" y="103309"/>
                </a:lnTo>
                <a:lnTo>
                  <a:pt x="102535" y="140056"/>
                </a:lnTo>
                <a:lnTo>
                  <a:pt x="128203" y="177090"/>
                </a:lnTo>
                <a:lnTo>
                  <a:pt x="153487" y="214408"/>
                </a:lnTo>
                <a:lnTo>
                  <a:pt x="178384" y="252008"/>
                </a:lnTo>
                <a:lnTo>
                  <a:pt x="202891" y="289886"/>
                </a:lnTo>
                <a:lnTo>
                  <a:pt x="227005" y="328040"/>
                </a:lnTo>
                <a:lnTo>
                  <a:pt x="250722" y="366466"/>
                </a:lnTo>
                <a:lnTo>
                  <a:pt x="274042" y="405162"/>
                </a:lnTo>
                <a:lnTo>
                  <a:pt x="296959" y="444125"/>
                </a:lnTo>
                <a:lnTo>
                  <a:pt x="319472" y="483352"/>
                </a:lnTo>
                <a:lnTo>
                  <a:pt x="341578" y="522841"/>
                </a:lnTo>
                <a:lnTo>
                  <a:pt x="363273" y="562587"/>
                </a:lnTo>
                <a:lnTo>
                  <a:pt x="384555" y="602590"/>
                </a:lnTo>
                <a:lnTo>
                  <a:pt x="405422" y="642845"/>
                </a:lnTo>
                <a:lnTo>
                  <a:pt x="425869" y="683349"/>
                </a:lnTo>
                <a:lnTo>
                  <a:pt x="445895" y="724101"/>
                </a:lnTo>
                <a:lnTo>
                  <a:pt x="465497" y="765096"/>
                </a:lnTo>
                <a:lnTo>
                  <a:pt x="484671" y="806333"/>
                </a:lnTo>
                <a:lnTo>
                  <a:pt x="503414" y="847808"/>
                </a:lnTo>
                <a:lnTo>
                  <a:pt x="521725" y="889518"/>
                </a:lnTo>
                <a:lnTo>
                  <a:pt x="539600" y="931461"/>
                </a:lnTo>
                <a:lnTo>
                  <a:pt x="557035" y="973634"/>
                </a:lnTo>
                <a:lnTo>
                  <a:pt x="574029" y="1016034"/>
                </a:lnTo>
                <a:lnTo>
                  <a:pt x="590579" y="1058657"/>
                </a:lnTo>
                <a:lnTo>
                  <a:pt x="606681" y="1101502"/>
                </a:lnTo>
                <a:lnTo>
                  <a:pt x="622332" y="1144565"/>
                </a:lnTo>
                <a:lnTo>
                  <a:pt x="637531" y="1187843"/>
                </a:lnTo>
                <a:lnTo>
                  <a:pt x="652273" y="1231334"/>
                </a:lnTo>
                <a:lnTo>
                  <a:pt x="666557" y="1275034"/>
                </a:lnTo>
                <a:lnTo>
                  <a:pt x="680379" y="1318941"/>
                </a:lnTo>
                <a:lnTo>
                  <a:pt x="693736" y="1363052"/>
                </a:lnTo>
                <a:lnTo>
                  <a:pt x="706625" y="1407364"/>
                </a:lnTo>
                <a:lnTo>
                  <a:pt x="719044" y="1451875"/>
                </a:lnTo>
                <a:lnTo>
                  <a:pt x="730990" y="1496581"/>
                </a:lnTo>
                <a:lnTo>
                  <a:pt x="742460" y="1541479"/>
                </a:lnTo>
                <a:lnTo>
                  <a:pt x="753451" y="1586566"/>
                </a:lnTo>
                <a:lnTo>
                  <a:pt x="763960" y="1631841"/>
                </a:lnTo>
                <a:lnTo>
                  <a:pt x="773984" y="1677299"/>
                </a:lnTo>
                <a:lnTo>
                  <a:pt x="783521" y="1722939"/>
                </a:lnTo>
                <a:lnTo>
                  <a:pt x="792567" y="1768756"/>
                </a:lnTo>
                <a:lnTo>
                  <a:pt x="801120" y="1814749"/>
                </a:lnTo>
                <a:lnTo>
                  <a:pt x="809177" y="1860914"/>
                </a:lnTo>
                <a:lnTo>
                  <a:pt x="816735" y="1907248"/>
                </a:lnTo>
                <a:lnTo>
                  <a:pt x="823791" y="1953750"/>
                </a:lnTo>
                <a:lnTo>
                  <a:pt x="830342" y="2000415"/>
                </a:lnTo>
                <a:lnTo>
                  <a:pt x="836385" y="2047241"/>
                </a:lnTo>
                <a:lnTo>
                  <a:pt x="841918" y="2094225"/>
                </a:lnTo>
                <a:lnTo>
                  <a:pt x="846938" y="2141365"/>
                </a:lnTo>
                <a:lnTo>
                  <a:pt x="851441" y="2188656"/>
                </a:lnTo>
                <a:lnTo>
                  <a:pt x="855426" y="2236097"/>
                </a:lnTo>
                <a:lnTo>
                  <a:pt x="858888" y="2283685"/>
                </a:lnTo>
                <a:lnTo>
                  <a:pt x="861826" y="2331417"/>
                </a:lnTo>
                <a:lnTo>
                  <a:pt x="864236" y="2379289"/>
                </a:lnTo>
                <a:lnTo>
                  <a:pt x="866115" y="2427300"/>
                </a:lnTo>
                <a:lnTo>
                  <a:pt x="867461" y="2475445"/>
                </a:lnTo>
                <a:lnTo>
                  <a:pt x="868271" y="2523723"/>
                </a:lnTo>
                <a:lnTo>
                  <a:pt x="868541" y="2572131"/>
                </a:lnTo>
                <a:lnTo>
                  <a:pt x="868271" y="2620539"/>
                </a:lnTo>
                <a:lnTo>
                  <a:pt x="867461" y="2668818"/>
                </a:lnTo>
                <a:lnTo>
                  <a:pt x="866115" y="2716964"/>
                </a:lnTo>
                <a:lnTo>
                  <a:pt x="864236" y="2764976"/>
                </a:lnTo>
                <a:lnTo>
                  <a:pt x="861826" y="2812849"/>
                </a:lnTo>
                <a:lnTo>
                  <a:pt x="858888" y="2860582"/>
                </a:lnTo>
                <a:lnTo>
                  <a:pt x="855426" y="2908170"/>
                </a:lnTo>
                <a:lnTo>
                  <a:pt x="851441" y="2955612"/>
                </a:lnTo>
                <a:lnTo>
                  <a:pt x="846938" y="3002905"/>
                </a:lnTo>
                <a:lnTo>
                  <a:pt x="841918" y="3050045"/>
                </a:lnTo>
                <a:lnTo>
                  <a:pt x="836385" y="3097030"/>
                </a:lnTo>
                <a:lnTo>
                  <a:pt x="830342" y="3143857"/>
                </a:lnTo>
                <a:lnTo>
                  <a:pt x="823791" y="3190523"/>
                </a:lnTo>
                <a:lnTo>
                  <a:pt x="816735" y="3237025"/>
                </a:lnTo>
                <a:lnTo>
                  <a:pt x="809177" y="3283360"/>
                </a:lnTo>
                <a:lnTo>
                  <a:pt x="801120" y="3329526"/>
                </a:lnTo>
                <a:lnTo>
                  <a:pt x="792567" y="3375519"/>
                </a:lnTo>
                <a:lnTo>
                  <a:pt x="783521" y="3421337"/>
                </a:lnTo>
                <a:lnTo>
                  <a:pt x="773984" y="3466977"/>
                </a:lnTo>
                <a:lnTo>
                  <a:pt x="763960" y="3512436"/>
                </a:lnTo>
                <a:lnTo>
                  <a:pt x="753451" y="3557711"/>
                </a:lnTo>
                <a:lnTo>
                  <a:pt x="742460" y="3602799"/>
                </a:lnTo>
                <a:lnTo>
                  <a:pt x="730990" y="3647698"/>
                </a:lnTo>
                <a:lnTo>
                  <a:pt x="719044" y="3692404"/>
                </a:lnTo>
                <a:lnTo>
                  <a:pt x="706625" y="3736915"/>
                </a:lnTo>
                <a:lnTo>
                  <a:pt x="693736" y="3781227"/>
                </a:lnTo>
                <a:lnTo>
                  <a:pt x="680379" y="3825339"/>
                </a:lnTo>
                <a:lnTo>
                  <a:pt x="666557" y="3869246"/>
                </a:lnTo>
                <a:lnTo>
                  <a:pt x="652273" y="3912947"/>
                </a:lnTo>
                <a:lnTo>
                  <a:pt x="637531" y="3956438"/>
                </a:lnTo>
                <a:lnTo>
                  <a:pt x="622332" y="3999717"/>
                </a:lnTo>
                <a:lnTo>
                  <a:pt x="606681" y="4042780"/>
                </a:lnTo>
                <a:lnTo>
                  <a:pt x="590579" y="4085625"/>
                </a:lnTo>
                <a:lnTo>
                  <a:pt x="574029" y="4128248"/>
                </a:lnTo>
                <a:lnTo>
                  <a:pt x="557035" y="4170648"/>
                </a:lnTo>
                <a:lnTo>
                  <a:pt x="539600" y="4212821"/>
                </a:lnTo>
                <a:lnTo>
                  <a:pt x="521725" y="4254764"/>
                </a:lnTo>
                <a:lnTo>
                  <a:pt x="503414" y="4296475"/>
                </a:lnTo>
                <a:lnTo>
                  <a:pt x="484671" y="4337950"/>
                </a:lnTo>
                <a:lnTo>
                  <a:pt x="465497" y="4379187"/>
                </a:lnTo>
                <a:lnTo>
                  <a:pt x="445895" y="4420183"/>
                </a:lnTo>
                <a:lnTo>
                  <a:pt x="425869" y="4460934"/>
                </a:lnTo>
                <a:lnTo>
                  <a:pt x="405422" y="4501439"/>
                </a:lnTo>
                <a:lnTo>
                  <a:pt x="384555" y="4541694"/>
                </a:lnTo>
                <a:lnTo>
                  <a:pt x="363273" y="4581696"/>
                </a:lnTo>
                <a:lnTo>
                  <a:pt x="341578" y="4621443"/>
                </a:lnTo>
                <a:lnTo>
                  <a:pt x="319472" y="4660931"/>
                </a:lnTo>
                <a:lnTo>
                  <a:pt x="296959" y="4700158"/>
                </a:lnTo>
                <a:lnTo>
                  <a:pt x="274042" y="4739121"/>
                </a:lnTo>
                <a:lnTo>
                  <a:pt x="250722" y="4777817"/>
                </a:lnTo>
                <a:lnTo>
                  <a:pt x="227005" y="4816244"/>
                </a:lnTo>
                <a:lnTo>
                  <a:pt x="202891" y="4854397"/>
                </a:lnTo>
                <a:lnTo>
                  <a:pt x="178384" y="4892275"/>
                </a:lnTo>
                <a:lnTo>
                  <a:pt x="153487" y="4929875"/>
                </a:lnTo>
                <a:lnTo>
                  <a:pt x="128203" y="4967193"/>
                </a:lnTo>
                <a:lnTo>
                  <a:pt x="102535" y="5004227"/>
                </a:lnTo>
                <a:lnTo>
                  <a:pt x="76484" y="5040974"/>
                </a:lnTo>
                <a:lnTo>
                  <a:pt x="50056" y="5077432"/>
                </a:lnTo>
                <a:lnTo>
                  <a:pt x="23251" y="5113596"/>
                </a:lnTo>
                <a:lnTo>
                  <a:pt x="593" y="5143500"/>
                </a:lnTo>
              </a:path>
            </a:pathLst>
          </a:custGeom>
          <a:ln w="19050">
            <a:solidFill>
              <a:srgbClr val="EDEDED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320802" y="-9525"/>
            <a:ext cx="8172450" cy="5162550"/>
            <a:chOff x="320802" y="-9525"/>
            <a:chExt cx="8172450" cy="5162550"/>
          </a:xfrm>
        </p:grpSpPr>
        <p:sp>
          <p:nvSpPr>
            <p:cNvPr id="4" name="object 4"/>
            <p:cNvSpPr/>
            <p:nvPr/>
          </p:nvSpPr>
          <p:spPr>
            <a:xfrm>
              <a:off x="330327" y="0"/>
              <a:ext cx="868680" cy="5143500"/>
            </a:xfrm>
            <a:custGeom>
              <a:avLst/>
              <a:gdLst/>
              <a:ahLst/>
              <a:cxnLst/>
              <a:rect l="l" t="t" r="r" b="b"/>
              <a:pathLst>
                <a:path w="868680" h="5143500">
                  <a:moveTo>
                    <a:pt x="867947" y="5143500"/>
                  </a:moveTo>
                  <a:lnTo>
                    <a:pt x="818485" y="5077432"/>
                  </a:lnTo>
                  <a:lnTo>
                    <a:pt x="792056" y="5040974"/>
                  </a:lnTo>
                  <a:lnTo>
                    <a:pt x="766006" y="5004227"/>
                  </a:lnTo>
                  <a:lnTo>
                    <a:pt x="740337" y="4967193"/>
                  </a:lnTo>
                  <a:lnTo>
                    <a:pt x="715053" y="4929875"/>
                  </a:lnTo>
                  <a:lnTo>
                    <a:pt x="690156" y="4892275"/>
                  </a:lnTo>
                  <a:lnTo>
                    <a:pt x="665650" y="4854397"/>
                  </a:lnTo>
                  <a:lnTo>
                    <a:pt x="641536" y="4816244"/>
                  </a:lnTo>
                  <a:lnTo>
                    <a:pt x="617818" y="4777817"/>
                  </a:lnTo>
                  <a:lnTo>
                    <a:pt x="594499" y="4739121"/>
                  </a:lnTo>
                  <a:lnTo>
                    <a:pt x="571582" y="4700158"/>
                  </a:lnTo>
                  <a:lnTo>
                    <a:pt x="549069" y="4660931"/>
                  </a:lnTo>
                  <a:lnTo>
                    <a:pt x="526963" y="4621443"/>
                  </a:lnTo>
                  <a:lnTo>
                    <a:pt x="505268" y="4581696"/>
                  </a:lnTo>
                  <a:lnTo>
                    <a:pt x="483985" y="4541694"/>
                  </a:lnTo>
                  <a:lnTo>
                    <a:pt x="463119" y="4501439"/>
                  </a:lnTo>
                  <a:lnTo>
                    <a:pt x="442671" y="4460934"/>
                  </a:lnTo>
                  <a:lnTo>
                    <a:pt x="422645" y="4420183"/>
                  </a:lnTo>
                  <a:lnTo>
                    <a:pt x="403044" y="4379187"/>
                  </a:lnTo>
                  <a:lnTo>
                    <a:pt x="383870" y="4337950"/>
                  </a:lnTo>
                  <a:lnTo>
                    <a:pt x="365126" y="4296475"/>
                  </a:lnTo>
                  <a:lnTo>
                    <a:pt x="346816" y="4254764"/>
                  </a:lnTo>
                  <a:lnTo>
                    <a:pt x="328941" y="4212821"/>
                  </a:lnTo>
                  <a:lnTo>
                    <a:pt x="311505" y="4170648"/>
                  </a:lnTo>
                  <a:lnTo>
                    <a:pt x="294511" y="4128248"/>
                  </a:lnTo>
                  <a:lnTo>
                    <a:pt x="277962" y="4085625"/>
                  </a:lnTo>
                  <a:lnTo>
                    <a:pt x="261860" y="4042780"/>
                  </a:lnTo>
                  <a:lnTo>
                    <a:pt x="246208" y="3999717"/>
                  </a:lnTo>
                  <a:lnTo>
                    <a:pt x="231010" y="3956438"/>
                  </a:lnTo>
                  <a:lnTo>
                    <a:pt x="216267" y="3912947"/>
                  </a:lnTo>
                  <a:lnTo>
                    <a:pt x="201984" y="3869246"/>
                  </a:lnTo>
                  <a:lnTo>
                    <a:pt x="188162" y="3825339"/>
                  </a:lnTo>
                  <a:lnTo>
                    <a:pt x="174805" y="3781227"/>
                  </a:lnTo>
                  <a:lnTo>
                    <a:pt x="161916" y="3736915"/>
                  </a:lnTo>
                  <a:lnTo>
                    <a:pt x="149496" y="3692404"/>
                  </a:lnTo>
                  <a:lnTo>
                    <a:pt x="137550" y="3647698"/>
                  </a:lnTo>
                  <a:lnTo>
                    <a:pt x="126081" y="3602799"/>
                  </a:lnTo>
                  <a:lnTo>
                    <a:pt x="115090" y="3557711"/>
                  </a:lnTo>
                  <a:lnTo>
                    <a:pt x="104581" y="3512436"/>
                  </a:lnTo>
                  <a:lnTo>
                    <a:pt x="94557" y="3466977"/>
                  </a:lnTo>
                  <a:lnTo>
                    <a:pt x="85020" y="3421337"/>
                  </a:lnTo>
                  <a:lnTo>
                    <a:pt x="75974" y="3375519"/>
                  </a:lnTo>
                  <a:lnTo>
                    <a:pt x="67421" y="3329526"/>
                  </a:lnTo>
                  <a:lnTo>
                    <a:pt x="59364" y="3283360"/>
                  </a:lnTo>
                  <a:lnTo>
                    <a:pt x="51806" y="3237025"/>
                  </a:lnTo>
                  <a:lnTo>
                    <a:pt x="44750" y="3190523"/>
                  </a:lnTo>
                  <a:lnTo>
                    <a:pt x="38199" y="3143857"/>
                  </a:lnTo>
                  <a:lnTo>
                    <a:pt x="32155" y="3097030"/>
                  </a:lnTo>
                  <a:lnTo>
                    <a:pt x="26622" y="3050045"/>
                  </a:lnTo>
                  <a:lnTo>
                    <a:pt x="21603" y="3002905"/>
                  </a:lnTo>
                  <a:lnTo>
                    <a:pt x="17099" y="2955612"/>
                  </a:lnTo>
                  <a:lnTo>
                    <a:pt x="13115" y="2908170"/>
                  </a:lnTo>
                  <a:lnTo>
                    <a:pt x="9652" y="2860582"/>
                  </a:lnTo>
                  <a:lnTo>
                    <a:pt x="6715" y="2812849"/>
                  </a:lnTo>
                  <a:lnTo>
                    <a:pt x="4305" y="2764976"/>
                  </a:lnTo>
                  <a:lnTo>
                    <a:pt x="2426" y="2716964"/>
                  </a:lnTo>
                  <a:lnTo>
                    <a:pt x="1080" y="2668818"/>
                  </a:lnTo>
                  <a:lnTo>
                    <a:pt x="270" y="2620539"/>
                  </a:lnTo>
                  <a:lnTo>
                    <a:pt x="0" y="2572131"/>
                  </a:lnTo>
                  <a:lnTo>
                    <a:pt x="270" y="2523723"/>
                  </a:lnTo>
                  <a:lnTo>
                    <a:pt x="1080" y="2475445"/>
                  </a:lnTo>
                  <a:lnTo>
                    <a:pt x="2426" y="2427300"/>
                  </a:lnTo>
                  <a:lnTo>
                    <a:pt x="4305" y="2379289"/>
                  </a:lnTo>
                  <a:lnTo>
                    <a:pt x="6715" y="2331417"/>
                  </a:lnTo>
                  <a:lnTo>
                    <a:pt x="9652" y="2283685"/>
                  </a:lnTo>
                  <a:lnTo>
                    <a:pt x="13115" y="2236097"/>
                  </a:lnTo>
                  <a:lnTo>
                    <a:pt x="17099" y="2188656"/>
                  </a:lnTo>
                  <a:lnTo>
                    <a:pt x="21603" y="2141365"/>
                  </a:lnTo>
                  <a:lnTo>
                    <a:pt x="26622" y="2094225"/>
                  </a:lnTo>
                  <a:lnTo>
                    <a:pt x="32155" y="2047241"/>
                  </a:lnTo>
                  <a:lnTo>
                    <a:pt x="38199" y="2000415"/>
                  </a:lnTo>
                  <a:lnTo>
                    <a:pt x="44750" y="1953750"/>
                  </a:lnTo>
                  <a:lnTo>
                    <a:pt x="51806" y="1907248"/>
                  </a:lnTo>
                  <a:lnTo>
                    <a:pt x="59364" y="1860914"/>
                  </a:lnTo>
                  <a:lnTo>
                    <a:pt x="67421" y="1814749"/>
                  </a:lnTo>
                  <a:lnTo>
                    <a:pt x="75974" y="1768756"/>
                  </a:lnTo>
                  <a:lnTo>
                    <a:pt x="85020" y="1722939"/>
                  </a:lnTo>
                  <a:lnTo>
                    <a:pt x="94557" y="1677299"/>
                  </a:lnTo>
                  <a:lnTo>
                    <a:pt x="104581" y="1631841"/>
                  </a:lnTo>
                  <a:lnTo>
                    <a:pt x="115090" y="1586566"/>
                  </a:lnTo>
                  <a:lnTo>
                    <a:pt x="126081" y="1541479"/>
                  </a:lnTo>
                  <a:lnTo>
                    <a:pt x="137550" y="1496581"/>
                  </a:lnTo>
                  <a:lnTo>
                    <a:pt x="149496" y="1451875"/>
                  </a:lnTo>
                  <a:lnTo>
                    <a:pt x="161916" y="1407364"/>
                  </a:lnTo>
                  <a:lnTo>
                    <a:pt x="174805" y="1363052"/>
                  </a:lnTo>
                  <a:lnTo>
                    <a:pt x="188162" y="1318941"/>
                  </a:lnTo>
                  <a:lnTo>
                    <a:pt x="201984" y="1275034"/>
                  </a:lnTo>
                  <a:lnTo>
                    <a:pt x="216267" y="1231334"/>
                  </a:lnTo>
                  <a:lnTo>
                    <a:pt x="231010" y="1187843"/>
                  </a:lnTo>
                  <a:lnTo>
                    <a:pt x="246208" y="1144565"/>
                  </a:lnTo>
                  <a:lnTo>
                    <a:pt x="261860" y="1101502"/>
                  </a:lnTo>
                  <a:lnTo>
                    <a:pt x="277962" y="1058657"/>
                  </a:lnTo>
                  <a:lnTo>
                    <a:pt x="294511" y="1016034"/>
                  </a:lnTo>
                  <a:lnTo>
                    <a:pt x="311505" y="973634"/>
                  </a:lnTo>
                  <a:lnTo>
                    <a:pt x="328941" y="931461"/>
                  </a:lnTo>
                  <a:lnTo>
                    <a:pt x="346816" y="889518"/>
                  </a:lnTo>
                  <a:lnTo>
                    <a:pt x="365126" y="847808"/>
                  </a:lnTo>
                  <a:lnTo>
                    <a:pt x="383870" y="806333"/>
                  </a:lnTo>
                  <a:lnTo>
                    <a:pt x="403044" y="765096"/>
                  </a:lnTo>
                  <a:lnTo>
                    <a:pt x="422645" y="724101"/>
                  </a:lnTo>
                  <a:lnTo>
                    <a:pt x="442671" y="683349"/>
                  </a:lnTo>
                  <a:lnTo>
                    <a:pt x="463119" y="642845"/>
                  </a:lnTo>
                  <a:lnTo>
                    <a:pt x="483985" y="602590"/>
                  </a:lnTo>
                  <a:lnTo>
                    <a:pt x="505268" y="562587"/>
                  </a:lnTo>
                  <a:lnTo>
                    <a:pt x="526963" y="522841"/>
                  </a:lnTo>
                  <a:lnTo>
                    <a:pt x="549069" y="483352"/>
                  </a:lnTo>
                  <a:lnTo>
                    <a:pt x="571582" y="444125"/>
                  </a:lnTo>
                  <a:lnTo>
                    <a:pt x="594499" y="405162"/>
                  </a:lnTo>
                  <a:lnTo>
                    <a:pt x="617818" y="366466"/>
                  </a:lnTo>
                  <a:lnTo>
                    <a:pt x="641536" y="328040"/>
                  </a:lnTo>
                  <a:lnTo>
                    <a:pt x="665650" y="289886"/>
                  </a:lnTo>
                  <a:lnTo>
                    <a:pt x="690156" y="252008"/>
                  </a:lnTo>
                  <a:lnTo>
                    <a:pt x="715053" y="214408"/>
                  </a:lnTo>
                  <a:lnTo>
                    <a:pt x="740337" y="177090"/>
                  </a:lnTo>
                  <a:lnTo>
                    <a:pt x="766006" y="140056"/>
                  </a:lnTo>
                  <a:lnTo>
                    <a:pt x="792056" y="103309"/>
                  </a:lnTo>
                  <a:lnTo>
                    <a:pt x="818485" y="66851"/>
                  </a:lnTo>
                  <a:lnTo>
                    <a:pt x="845290" y="30687"/>
                  </a:lnTo>
                  <a:lnTo>
                    <a:pt x="868541" y="0"/>
                  </a:lnTo>
                </a:path>
              </a:pathLst>
            </a:custGeom>
            <a:ln w="19050">
              <a:solidFill>
                <a:srgbClr val="EDEDE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0747" y="0"/>
              <a:ext cx="7842884" cy="5143500"/>
            </a:xfrm>
            <a:custGeom>
              <a:avLst/>
              <a:gdLst/>
              <a:ahLst/>
              <a:cxnLst/>
              <a:rect l="l" t="t" r="r" b="b"/>
              <a:pathLst>
                <a:path w="7842884" h="5143500">
                  <a:moveTo>
                    <a:pt x="6881386" y="0"/>
                  </a:moveTo>
                  <a:lnTo>
                    <a:pt x="961117" y="0"/>
                  </a:lnTo>
                  <a:lnTo>
                    <a:pt x="935165" y="30111"/>
                  </a:lnTo>
                  <a:lnTo>
                    <a:pt x="906199" y="64503"/>
                  </a:lnTo>
                  <a:lnTo>
                    <a:pt x="877622" y="99231"/>
                  </a:lnTo>
                  <a:lnTo>
                    <a:pt x="849437" y="134291"/>
                  </a:lnTo>
                  <a:lnTo>
                    <a:pt x="821648" y="169678"/>
                  </a:lnTo>
                  <a:lnTo>
                    <a:pt x="794257" y="205391"/>
                  </a:lnTo>
                  <a:lnTo>
                    <a:pt x="767268" y="241425"/>
                  </a:lnTo>
                  <a:lnTo>
                    <a:pt x="740685" y="277777"/>
                  </a:lnTo>
                  <a:lnTo>
                    <a:pt x="714511" y="314444"/>
                  </a:lnTo>
                  <a:lnTo>
                    <a:pt x="688748" y="351423"/>
                  </a:lnTo>
                  <a:lnTo>
                    <a:pt x="663402" y="388710"/>
                  </a:lnTo>
                  <a:lnTo>
                    <a:pt x="638474" y="426301"/>
                  </a:lnTo>
                  <a:lnTo>
                    <a:pt x="613968" y="464194"/>
                  </a:lnTo>
                  <a:lnTo>
                    <a:pt x="589888" y="502385"/>
                  </a:lnTo>
                  <a:lnTo>
                    <a:pt x="566237" y="540871"/>
                  </a:lnTo>
                  <a:lnTo>
                    <a:pt x="543018" y="579648"/>
                  </a:lnTo>
                  <a:lnTo>
                    <a:pt x="520235" y="618713"/>
                  </a:lnTo>
                  <a:lnTo>
                    <a:pt x="497891" y="658063"/>
                  </a:lnTo>
                  <a:lnTo>
                    <a:pt x="475989" y="697694"/>
                  </a:lnTo>
                  <a:lnTo>
                    <a:pt x="454533" y="737603"/>
                  </a:lnTo>
                  <a:lnTo>
                    <a:pt x="433525" y="777786"/>
                  </a:lnTo>
                  <a:lnTo>
                    <a:pt x="412971" y="818241"/>
                  </a:lnTo>
                  <a:lnTo>
                    <a:pt x="392872" y="858963"/>
                  </a:lnTo>
                  <a:lnTo>
                    <a:pt x="373232" y="899950"/>
                  </a:lnTo>
                  <a:lnTo>
                    <a:pt x="354055" y="941199"/>
                  </a:lnTo>
                  <a:lnTo>
                    <a:pt x="335343" y="982705"/>
                  </a:lnTo>
                  <a:lnTo>
                    <a:pt x="317101" y="1024465"/>
                  </a:lnTo>
                  <a:lnTo>
                    <a:pt x="299332" y="1066477"/>
                  </a:lnTo>
                  <a:lnTo>
                    <a:pt x="282038" y="1108736"/>
                  </a:lnTo>
                  <a:lnTo>
                    <a:pt x="265223" y="1151239"/>
                  </a:lnTo>
                  <a:lnTo>
                    <a:pt x="248891" y="1193984"/>
                  </a:lnTo>
                  <a:lnTo>
                    <a:pt x="233045" y="1236966"/>
                  </a:lnTo>
                  <a:lnTo>
                    <a:pt x="217689" y="1280183"/>
                  </a:lnTo>
                  <a:lnTo>
                    <a:pt x="202825" y="1323630"/>
                  </a:lnTo>
                  <a:lnTo>
                    <a:pt x="188457" y="1367306"/>
                  </a:lnTo>
                  <a:lnTo>
                    <a:pt x="174589" y="1411205"/>
                  </a:lnTo>
                  <a:lnTo>
                    <a:pt x="161223" y="1455325"/>
                  </a:lnTo>
                  <a:lnTo>
                    <a:pt x="148364" y="1499663"/>
                  </a:lnTo>
                  <a:lnTo>
                    <a:pt x="136014" y="1544215"/>
                  </a:lnTo>
                  <a:lnTo>
                    <a:pt x="124176" y="1588978"/>
                  </a:lnTo>
                  <a:lnTo>
                    <a:pt x="112855" y="1633948"/>
                  </a:lnTo>
                  <a:lnTo>
                    <a:pt x="102054" y="1679122"/>
                  </a:lnTo>
                  <a:lnTo>
                    <a:pt x="91775" y="1724497"/>
                  </a:lnTo>
                  <a:lnTo>
                    <a:pt x="82023" y="1770069"/>
                  </a:lnTo>
                  <a:lnTo>
                    <a:pt x="72800" y="1815836"/>
                  </a:lnTo>
                  <a:lnTo>
                    <a:pt x="64110" y="1861793"/>
                  </a:lnTo>
                  <a:lnTo>
                    <a:pt x="55957" y="1907937"/>
                  </a:lnTo>
                  <a:lnTo>
                    <a:pt x="48343" y="1954266"/>
                  </a:lnTo>
                  <a:lnTo>
                    <a:pt x="41272" y="2000775"/>
                  </a:lnTo>
                  <a:lnTo>
                    <a:pt x="34747" y="2047461"/>
                  </a:lnTo>
                  <a:lnTo>
                    <a:pt x="28773" y="2094321"/>
                  </a:lnTo>
                  <a:lnTo>
                    <a:pt x="23351" y="2141352"/>
                  </a:lnTo>
                  <a:lnTo>
                    <a:pt x="18486" y="2188550"/>
                  </a:lnTo>
                  <a:lnTo>
                    <a:pt x="14181" y="2235912"/>
                  </a:lnTo>
                  <a:lnTo>
                    <a:pt x="10438" y="2283434"/>
                  </a:lnTo>
                  <a:lnTo>
                    <a:pt x="7263" y="2331113"/>
                  </a:lnTo>
                  <a:lnTo>
                    <a:pt x="4657" y="2378947"/>
                  </a:lnTo>
                  <a:lnTo>
                    <a:pt x="2624" y="2426930"/>
                  </a:lnTo>
                  <a:lnTo>
                    <a:pt x="1168" y="2475061"/>
                  </a:lnTo>
                  <a:lnTo>
                    <a:pt x="292" y="2523335"/>
                  </a:lnTo>
                  <a:lnTo>
                    <a:pt x="0" y="2571750"/>
                  </a:lnTo>
                  <a:lnTo>
                    <a:pt x="292" y="2620165"/>
                  </a:lnTo>
                  <a:lnTo>
                    <a:pt x="1168" y="2668440"/>
                  </a:lnTo>
                  <a:lnTo>
                    <a:pt x="2624" y="2716571"/>
                  </a:lnTo>
                  <a:lnTo>
                    <a:pt x="4657" y="2764556"/>
                  </a:lnTo>
                  <a:lnTo>
                    <a:pt x="7263" y="2812390"/>
                  </a:lnTo>
                  <a:lnTo>
                    <a:pt x="10438" y="2860070"/>
                  </a:lnTo>
                  <a:lnTo>
                    <a:pt x="14181" y="2907593"/>
                  </a:lnTo>
                  <a:lnTo>
                    <a:pt x="18486" y="2954955"/>
                  </a:lnTo>
                  <a:lnTo>
                    <a:pt x="23351" y="3002154"/>
                  </a:lnTo>
                  <a:lnTo>
                    <a:pt x="28773" y="3049185"/>
                  </a:lnTo>
                  <a:lnTo>
                    <a:pt x="34747" y="3096046"/>
                  </a:lnTo>
                  <a:lnTo>
                    <a:pt x="41272" y="3142733"/>
                  </a:lnTo>
                  <a:lnTo>
                    <a:pt x="48343" y="3189242"/>
                  </a:lnTo>
                  <a:lnTo>
                    <a:pt x="55957" y="3235571"/>
                  </a:lnTo>
                  <a:lnTo>
                    <a:pt x="64110" y="3281716"/>
                  </a:lnTo>
                  <a:lnTo>
                    <a:pt x="72800" y="3327674"/>
                  </a:lnTo>
                  <a:lnTo>
                    <a:pt x="82023" y="3373441"/>
                  </a:lnTo>
                  <a:lnTo>
                    <a:pt x="91775" y="3419013"/>
                  </a:lnTo>
                  <a:lnTo>
                    <a:pt x="102054" y="3464389"/>
                  </a:lnTo>
                  <a:lnTo>
                    <a:pt x="112855" y="3509564"/>
                  </a:lnTo>
                  <a:lnTo>
                    <a:pt x="124176" y="3554534"/>
                  </a:lnTo>
                  <a:lnTo>
                    <a:pt x="136014" y="3599297"/>
                  </a:lnTo>
                  <a:lnTo>
                    <a:pt x="148364" y="3643850"/>
                  </a:lnTo>
                  <a:lnTo>
                    <a:pt x="161223" y="3688188"/>
                  </a:lnTo>
                  <a:lnTo>
                    <a:pt x="174589" y="3732308"/>
                  </a:lnTo>
                  <a:lnTo>
                    <a:pt x="188457" y="3776208"/>
                  </a:lnTo>
                  <a:lnTo>
                    <a:pt x="202825" y="3819883"/>
                  </a:lnTo>
                  <a:lnTo>
                    <a:pt x="217689" y="3863331"/>
                  </a:lnTo>
                  <a:lnTo>
                    <a:pt x="233045" y="3906548"/>
                  </a:lnTo>
                  <a:lnTo>
                    <a:pt x="248891" y="3949530"/>
                  </a:lnTo>
                  <a:lnTo>
                    <a:pt x="265223" y="3992275"/>
                  </a:lnTo>
                  <a:lnTo>
                    <a:pt x="282038" y="4034779"/>
                  </a:lnTo>
                  <a:lnTo>
                    <a:pt x="299332" y="4077038"/>
                  </a:lnTo>
                  <a:lnTo>
                    <a:pt x="317101" y="4119050"/>
                  </a:lnTo>
                  <a:lnTo>
                    <a:pt x="335343" y="4160811"/>
                  </a:lnTo>
                  <a:lnTo>
                    <a:pt x="354055" y="4202317"/>
                  </a:lnTo>
                  <a:lnTo>
                    <a:pt x="373232" y="4243565"/>
                  </a:lnTo>
                  <a:lnTo>
                    <a:pt x="392872" y="4284552"/>
                  </a:lnTo>
                  <a:lnTo>
                    <a:pt x="412971" y="4325275"/>
                  </a:lnTo>
                  <a:lnTo>
                    <a:pt x="433525" y="4365730"/>
                  </a:lnTo>
                  <a:lnTo>
                    <a:pt x="454533" y="4405913"/>
                  </a:lnTo>
                  <a:lnTo>
                    <a:pt x="475989" y="4445822"/>
                  </a:lnTo>
                  <a:lnTo>
                    <a:pt x="497891" y="4485453"/>
                  </a:lnTo>
                  <a:lnTo>
                    <a:pt x="520235" y="4524803"/>
                  </a:lnTo>
                  <a:lnTo>
                    <a:pt x="543018" y="4563868"/>
                  </a:lnTo>
                  <a:lnTo>
                    <a:pt x="566237" y="4602645"/>
                  </a:lnTo>
                  <a:lnTo>
                    <a:pt x="589888" y="4641131"/>
                  </a:lnTo>
                  <a:lnTo>
                    <a:pt x="613968" y="4679322"/>
                  </a:lnTo>
                  <a:lnTo>
                    <a:pt x="638474" y="4717214"/>
                  </a:lnTo>
                  <a:lnTo>
                    <a:pt x="663402" y="4754806"/>
                  </a:lnTo>
                  <a:lnTo>
                    <a:pt x="688748" y="4792093"/>
                  </a:lnTo>
                  <a:lnTo>
                    <a:pt x="714511" y="4829071"/>
                  </a:lnTo>
                  <a:lnTo>
                    <a:pt x="740685" y="4865738"/>
                  </a:lnTo>
                  <a:lnTo>
                    <a:pt x="767268" y="4902090"/>
                  </a:lnTo>
                  <a:lnTo>
                    <a:pt x="794257" y="4938124"/>
                  </a:lnTo>
                  <a:lnTo>
                    <a:pt x="821648" y="4973837"/>
                  </a:lnTo>
                  <a:lnTo>
                    <a:pt x="849437" y="5009224"/>
                  </a:lnTo>
                  <a:lnTo>
                    <a:pt x="877622" y="5044284"/>
                  </a:lnTo>
                  <a:lnTo>
                    <a:pt x="906199" y="5079011"/>
                  </a:lnTo>
                  <a:lnTo>
                    <a:pt x="935165" y="5113404"/>
                  </a:lnTo>
                  <a:lnTo>
                    <a:pt x="961103" y="5143500"/>
                  </a:lnTo>
                  <a:lnTo>
                    <a:pt x="6881400" y="5143500"/>
                  </a:lnTo>
                  <a:lnTo>
                    <a:pt x="6907338" y="5113404"/>
                  </a:lnTo>
                  <a:lnTo>
                    <a:pt x="6936304" y="5079011"/>
                  </a:lnTo>
                  <a:lnTo>
                    <a:pt x="6964881" y="5044284"/>
                  </a:lnTo>
                  <a:lnTo>
                    <a:pt x="6993066" y="5009224"/>
                  </a:lnTo>
                  <a:lnTo>
                    <a:pt x="7020855" y="4973837"/>
                  </a:lnTo>
                  <a:lnTo>
                    <a:pt x="7048246" y="4938124"/>
                  </a:lnTo>
                  <a:lnTo>
                    <a:pt x="7075235" y="4902090"/>
                  </a:lnTo>
                  <a:lnTo>
                    <a:pt x="7101818" y="4865738"/>
                  </a:lnTo>
                  <a:lnTo>
                    <a:pt x="7127992" y="4829071"/>
                  </a:lnTo>
                  <a:lnTo>
                    <a:pt x="7153755" y="4792093"/>
                  </a:lnTo>
                  <a:lnTo>
                    <a:pt x="7179101" y="4754806"/>
                  </a:lnTo>
                  <a:lnTo>
                    <a:pt x="7204029" y="4717214"/>
                  </a:lnTo>
                  <a:lnTo>
                    <a:pt x="7228535" y="4679322"/>
                  </a:lnTo>
                  <a:lnTo>
                    <a:pt x="7252615" y="4641131"/>
                  </a:lnTo>
                  <a:lnTo>
                    <a:pt x="7276266" y="4602645"/>
                  </a:lnTo>
                  <a:lnTo>
                    <a:pt x="7299485" y="4563868"/>
                  </a:lnTo>
                  <a:lnTo>
                    <a:pt x="7322268" y="4524803"/>
                  </a:lnTo>
                  <a:lnTo>
                    <a:pt x="7344612" y="4485453"/>
                  </a:lnTo>
                  <a:lnTo>
                    <a:pt x="7366514" y="4445822"/>
                  </a:lnTo>
                  <a:lnTo>
                    <a:pt x="7387970" y="4405913"/>
                  </a:lnTo>
                  <a:lnTo>
                    <a:pt x="7408978" y="4365730"/>
                  </a:lnTo>
                  <a:lnTo>
                    <a:pt x="7429532" y="4325275"/>
                  </a:lnTo>
                  <a:lnTo>
                    <a:pt x="7449631" y="4284552"/>
                  </a:lnTo>
                  <a:lnTo>
                    <a:pt x="7469271" y="4243565"/>
                  </a:lnTo>
                  <a:lnTo>
                    <a:pt x="7488448" y="4202317"/>
                  </a:lnTo>
                  <a:lnTo>
                    <a:pt x="7507160" y="4160811"/>
                  </a:lnTo>
                  <a:lnTo>
                    <a:pt x="7525402" y="4119050"/>
                  </a:lnTo>
                  <a:lnTo>
                    <a:pt x="7543171" y="4077038"/>
                  </a:lnTo>
                  <a:lnTo>
                    <a:pt x="7560465" y="4034779"/>
                  </a:lnTo>
                  <a:lnTo>
                    <a:pt x="7577280" y="3992275"/>
                  </a:lnTo>
                  <a:lnTo>
                    <a:pt x="7593612" y="3949530"/>
                  </a:lnTo>
                  <a:lnTo>
                    <a:pt x="7609458" y="3906548"/>
                  </a:lnTo>
                  <a:lnTo>
                    <a:pt x="7624814" y="3863331"/>
                  </a:lnTo>
                  <a:lnTo>
                    <a:pt x="7639678" y="3819883"/>
                  </a:lnTo>
                  <a:lnTo>
                    <a:pt x="7654046" y="3776208"/>
                  </a:lnTo>
                  <a:lnTo>
                    <a:pt x="7667914" y="3732308"/>
                  </a:lnTo>
                  <a:lnTo>
                    <a:pt x="7681280" y="3688188"/>
                  </a:lnTo>
                  <a:lnTo>
                    <a:pt x="7694139" y="3643850"/>
                  </a:lnTo>
                  <a:lnTo>
                    <a:pt x="7706489" y="3599297"/>
                  </a:lnTo>
                  <a:lnTo>
                    <a:pt x="7718327" y="3554534"/>
                  </a:lnTo>
                  <a:lnTo>
                    <a:pt x="7729648" y="3509564"/>
                  </a:lnTo>
                  <a:lnTo>
                    <a:pt x="7740449" y="3464389"/>
                  </a:lnTo>
                  <a:lnTo>
                    <a:pt x="7750728" y="3419013"/>
                  </a:lnTo>
                  <a:lnTo>
                    <a:pt x="7760480" y="3373441"/>
                  </a:lnTo>
                  <a:lnTo>
                    <a:pt x="7769703" y="3327674"/>
                  </a:lnTo>
                  <a:lnTo>
                    <a:pt x="7778393" y="3281716"/>
                  </a:lnTo>
                  <a:lnTo>
                    <a:pt x="7786546" y="3235571"/>
                  </a:lnTo>
                  <a:lnTo>
                    <a:pt x="7794160" y="3189242"/>
                  </a:lnTo>
                  <a:lnTo>
                    <a:pt x="7801231" y="3142733"/>
                  </a:lnTo>
                  <a:lnTo>
                    <a:pt x="7807756" y="3096046"/>
                  </a:lnTo>
                  <a:lnTo>
                    <a:pt x="7813730" y="3049185"/>
                  </a:lnTo>
                  <a:lnTo>
                    <a:pt x="7819152" y="3002154"/>
                  </a:lnTo>
                  <a:lnTo>
                    <a:pt x="7824017" y="2954955"/>
                  </a:lnTo>
                  <a:lnTo>
                    <a:pt x="7828322" y="2907593"/>
                  </a:lnTo>
                  <a:lnTo>
                    <a:pt x="7832065" y="2860070"/>
                  </a:lnTo>
                  <a:lnTo>
                    <a:pt x="7835240" y="2812390"/>
                  </a:lnTo>
                  <a:lnTo>
                    <a:pt x="7837846" y="2764556"/>
                  </a:lnTo>
                  <a:lnTo>
                    <a:pt x="7839879" y="2716571"/>
                  </a:lnTo>
                  <a:lnTo>
                    <a:pt x="7841335" y="2668440"/>
                  </a:lnTo>
                  <a:lnTo>
                    <a:pt x="7842211" y="2620165"/>
                  </a:lnTo>
                  <a:lnTo>
                    <a:pt x="7842504" y="2571750"/>
                  </a:lnTo>
                  <a:lnTo>
                    <a:pt x="7842211" y="2523335"/>
                  </a:lnTo>
                  <a:lnTo>
                    <a:pt x="7841335" y="2475061"/>
                  </a:lnTo>
                  <a:lnTo>
                    <a:pt x="7839879" y="2426930"/>
                  </a:lnTo>
                  <a:lnTo>
                    <a:pt x="7837846" y="2378947"/>
                  </a:lnTo>
                  <a:lnTo>
                    <a:pt x="7835240" y="2331113"/>
                  </a:lnTo>
                  <a:lnTo>
                    <a:pt x="7832065" y="2283434"/>
                  </a:lnTo>
                  <a:lnTo>
                    <a:pt x="7828322" y="2235912"/>
                  </a:lnTo>
                  <a:lnTo>
                    <a:pt x="7824017" y="2188550"/>
                  </a:lnTo>
                  <a:lnTo>
                    <a:pt x="7819152" y="2141352"/>
                  </a:lnTo>
                  <a:lnTo>
                    <a:pt x="7813730" y="2094321"/>
                  </a:lnTo>
                  <a:lnTo>
                    <a:pt x="7807756" y="2047461"/>
                  </a:lnTo>
                  <a:lnTo>
                    <a:pt x="7801231" y="2000775"/>
                  </a:lnTo>
                  <a:lnTo>
                    <a:pt x="7794160" y="1954266"/>
                  </a:lnTo>
                  <a:lnTo>
                    <a:pt x="7786546" y="1907937"/>
                  </a:lnTo>
                  <a:lnTo>
                    <a:pt x="7778393" y="1861793"/>
                  </a:lnTo>
                  <a:lnTo>
                    <a:pt x="7769703" y="1815836"/>
                  </a:lnTo>
                  <a:lnTo>
                    <a:pt x="7760480" y="1770069"/>
                  </a:lnTo>
                  <a:lnTo>
                    <a:pt x="7750728" y="1724497"/>
                  </a:lnTo>
                  <a:lnTo>
                    <a:pt x="7740449" y="1679122"/>
                  </a:lnTo>
                  <a:lnTo>
                    <a:pt x="7729648" y="1633948"/>
                  </a:lnTo>
                  <a:lnTo>
                    <a:pt x="7718327" y="1588978"/>
                  </a:lnTo>
                  <a:lnTo>
                    <a:pt x="7706489" y="1544215"/>
                  </a:lnTo>
                  <a:lnTo>
                    <a:pt x="7694139" y="1499663"/>
                  </a:lnTo>
                  <a:lnTo>
                    <a:pt x="7681280" y="1455325"/>
                  </a:lnTo>
                  <a:lnTo>
                    <a:pt x="7667914" y="1411205"/>
                  </a:lnTo>
                  <a:lnTo>
                    <a:pt x="7654046" y="1367306"/>
                  </a:lnTo>
                  <a:lnTo>
                    <a:pt x="7639678" y="1323630"/>
                  </a:lnTo>
                  <a:lnTo>
                    <a:pt x="7624814" y="1280183"/>
                  </a:lnTo>
                  <a:lnTo>
                    <a:pt x="7609458" y="1236966"/>
                  </a:lnTo>
                  <a:lnTo>
                    <a:pt x="7593612" y="1193984"/>
                  </a:lnTo>
                  <a:lnTo>
                    <a:pt x="7577280" y="1151239"/>
                  </a:lnTo>
                  <a:lnTo>
                    <a:pt x="7560465" y="1108736"/>
                  </a:lnTo>
                  <a:lnTo>
                    <a:pt x="7543171" y="1066477"/>
                  </a:lnTo>
                  <a:lnTo>
                    <a:pt x="7525402" y="1024465"/>
                  </a:lnTo>
                  <a:lnTo>
                    <a:pt x="7507160" y="982705"/>
                  </a:lnTo>
                  <a:lnTo>
                    <a:pt x="7488448" y="941199"/>
                  </a:lnTo>
                  <a:lnTo>
                    <a:pt x="7469271" y="899950"/>
                  </a:lnTo>
                  <a:lnTo>
                    <a:pt x="7449631" y="858963"/>
                  </a:lnTo>
                  <a:lnTo>
                    <a:pt x="7429532" y="818241"/>
                  </a:lnTo>
                  <a:lnTo>
                    <a:pt x="7408978" y="777786"/>
                  </a:lnTo>
                  <a:lnTo>
                    <a:pt x="7387970" y="737603"/>
                  </a:lnTo>
                  <a:lnTo>
                    <a:pt x="7366514" y="697694"/>
                  </a:lnTo>
                  <a:lnTo>
                    <a:pt x="7344612" y="658063"/>
                  </a:lnTo>
                  <a:lnTo>
                    <a:pt x="7322268" y="618713"/>
                  </a:lnTo>
                  <a:lnTo>
                    <a:pt x="7299485" y="579648"/>
                  </a:lnTo>
                  <a:lnTo>
                    <a:pt x="7276266" y="540871"/>
                  </a:lnTo>
                  <a:lnTo>
                    <a:pt x="7252615" y="502385"/>
                  </a:lnTo>
                  <a:lnTo>
                    <a:pt x="7228535" y="464194"/>
                  </a:lnTo>
                  <a:lnTo>
                    <a:pt x="7204029" y="426301"/>
                  </a:lnTo>
                  <a:lnTo>
                    <a:pt x="7179101" y="388710"/>
                  </a:lnTo>
                  <a:lnTo>
                    <a:pt x="7153755" y="351423"/>
                  </a:lnTo>
                  <a:lnTo>
                    <a:pt x="7127992" y="314444"/>
                  </a:lnTo>
                  <a:lnTo>
                    <a:pt x="7101818" y="277777"/>
                  </a:lnTo>
                  <a:lnTo>
                    <a:pt x="7075235" y="241425"/>
                  </a:lnTo>
                  <a:lnTo>
                    <a:pt x="7048246" y="205391"/>
                  </a:lnTo>
                  <a:lnTo>
                    <a:pt x="7020855" y="169678"/>
                  </a:lnTo>
                  <a:lnTo>
                    <a:pt x="6993066" y="134291"/>
                  </a:lnTo>
                  <a:lnTo>
                    <a:pt x="6964881" y="99231"/>
                  </a:lnTo>
                  <a:lnTo>
                    <a:pt x="6936304" y="64503"/>
                  </a:lnTo>
                  <a:lnTo>
                    <a:pt x="6907338" y="30111"/>
                  </a:lnTo>
                  <a:lnTo>
                    <a:pt x="6881386" y="0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$PPTXTitle"/>
          <p:cNvSpPr txBox="1">
            <a:spLocks noGrp="1"/>
          </p:cNvSpPr>
          <p:nvPr>
            <p:ph type="title"/>
          </p:nvPr>
        </p:nvSpPr>
        <p:spPr>
          <a:xfrm>
            <a:off x="2128773" y="1321053"/>
            <a:ext cx="4888230" cy="25412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5500" spc="150">
                <a:solidFill>
                  <a:srgbClr val="004B96"/>
                </a:solidFill>
              </a:rPr>
              <a:t>Personalized </a:t>
            </a:r>
            <a:r>
              <a:rPr dirty="0" sz="5500" spc="120">
                <a:solidFill>
                  <a:srgbClr val="004B96"/>
                </a:solidFill>
              </a:rPr>
              <a:t>Research </a:t>
            </a:r>
            <a:r>
              <a:rPr dirty="0" sz="5500" spc="185">
                <a:solidFill>
                  <a:srgbClr val="004B96"/>
                </a:solidFill>
              </a:rPr>
              <a:t>Life</a:t>
            </a:r>
            <a:r>
              <a:rPr dirty="0" sz="5500" spc="-459">
                <a:solidFill>
                  <a:srgbClr val="004B96"/>
                </a:solidFill>
              </a:rPr>
              <a:t> </a:t>
            </a:r>
            <a:r>
              <a:rPr dirty="0" sz="5500" spc="70">
                <a:solidFill>
                  <a:srgbClr val="004B96"/>
                </a:solidFill>
              </a:rPr>
              <a:t>Cycle</a:t>
            </a:r>
            <a:endParaRPr sz="5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459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50" spc="210"/>
              <a:t>Why</a:t>
            </a:r>
            <a:r>
              <a:rPr dirty="0" sz="3550" spc="-285"/>
              <a:t> </a:t>
            </a:r>
            <a:r>
              <a:rPr dirty="0" sz="3550" spc="125"/>
              <a:t>use</a:t>
            </a:r>
            <a:r>
              <a:rPr dirty="0" sz="3550" spc="-280"/>
              <a:t> </a:t>
            </a:r>
            <a:r>
              <a:rPr dirty="0" sz="3550" spc="90"/>
              <a:t>visual</a:t>
            </a:r>
            <a:r>
              <a:rPr dirty="0" sz="3550" spc="-275"/>
              <a:t> </a:t>
            </a:r>
            <a:r>
              <a:rPr dirty="0" sz="3550" spc="65"/>
              <a:t>representations?</a:t>
            </a:r>
            <a:endParaRPr sz="3550"/>
          </a:p>
        </p:txBody>
      </p:sp>
      <p:sp>
        <p:nvSpPr>
          <p:cNvPr id="3" name="object 3"/>
          <p:cNvSpPr txBox="1"/>
          <p:nvPr/>
        </p:nvSpPr>
        <p:spPr>
          <a:xfrm>
            <a:off x="1123950" y="1665990"/>
            <a:ext cx="6650355" cy="2854960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dirty="0" sz="1800" spc="80" i="1">
                <a:solidFill>
                  <a:srgbClr val="EDEDED"/>
                </a:solidFill>
                <a:latin typeface="Gill Sans MT"/>
                <a:cs typeface="Gill Sans MT"/>
              </a:rPr>
              <a:t>“Creating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5" i="1">
                <a:solidFill>
                  <a:srgbClr val="EDEDED"/>
                </a:solidFill>
                <a:latin typeface="Gill Sans MT"/>
                <a:cs typeface="Gill Sans MT"/>
              </a:rPr>
              <a:t>pictures,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50" i="1">
                <a:solidFill>
                  <a:srgbClr val="EDEDED"/>
                </a:solidFill>
                <a:latin typeface="Gill Sans MT"/>
                <a:cs typeface="Gill Sans MT"/>
              </a:rPr>
              <a:t>visuals</a:t>
            </a:r>
            <a:r>
              <a:rPr dirty="0" sz="1800" spc="-4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0" i="1">
                <a:solidFill>
                  <a:srgbClr val="EDEDED"/>
                </a:solidFill>
                <a:latin typeface="Gill Sans MT"/>
                <a:cs typeface="Gill Sans MT"/>
              </a:rPr>
              <a:t>or</a:t>
            </a:r>
            <a:r>
              <a:rPr dirty="0" sz="1800" spc="-4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30" i="1">
                <a:solidFill>
                  <a:srgbClr val="EDEDED"/>
                </a:solidFill>
                <a:latin typeface="Gill Sans MT"/>
                <a:cs typeface="Gill Sans MT"/>
              </a:rPr>
              <a:t>nonlinguistic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4" i="1">
                <a:solidFill>
                  <a:srgbClr val="EDEDED"/>
                </a:solidFill>
                <a:latin typeface="Gill Sans MT"/>
                <a:cs typeface="Gill Sans MT"/>
              </a:rPr>
              <a:t>representations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70" i="1">
                <a:solidFill>
                  <a:srgbClr val="EDEDED"/>
                </a:solidFill>
                <a:latin typeface="Gill Sans MT"/>
                <a:cs typeface="Gill Sans MT"/>
              </a:rPr>
              <a:t>is</a:t>
            </a:r>
            <a:r>
              <a:rPr dirty="0" sz="1800" spc="-4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35" i="1">
                <a:solidFill>
                  <a:srgbClr val="EDEDED"/>
                </a:solidFill>
                <a:latin typeface="Gill Sans MT"/>
                <a:cs typeface="Gill Sans MT"/>
              </a:rPr>
              <a:t>one</a:t>
            </a:r>
            <a:r>
              <a:rPr dirty="0" sz="1800" spc="-4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4" i="1">
                <a:solidFill>
                  <a:srgbClr val="EDEDED"/>
                </a:solidFill>
                <a:latin typeface="Gill Sans MT"/>
                <a:cs typeface="Gill Sans MT"/>
              </a:rPr>
              <a:t>of</a:t>
            </a:r>
            <a:endParaRPr sz="18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dirty="0" sz="1800" spc="100" i="1">
                <a:solidFill>
                  <a:srgbClr val="EDEDED"/>
                </a:solidFill>
                <a:latin typeface="Gill Sans MT"/>
                <a:cs typeface="Gill Sans MT"/>
              </a:rPr>
              <a:t>the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65" i="1">
                <a:solidFill>
                  <a:srgbClr val="EDEDED"/>
                </a:solidFill>
                <a:latin typeface="Gill Sans MT"/>
                <a:cs typeface="Gill Sans MT"/>
              </a:rPr>
              <a:t>most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0" i="1">
                <a:solidFill>
                  <a:srgbClr val="EDEDED"/>
                </a:solidFill>
                <a:latin typeface="Gill Sans MT"/>
                <a:cs typeface="Gill Sans MT"/>
              </a:rPr>
              <a:t>powerful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65" i="1">
                <a:solidFill>
                  <a:srgbClr val="EDEDED"/>
                </a:solidFill>
                <a:latin typeface="Gill Sans MT"/>
                <a:cs typeface="Gill Sans MT"/>
              </a:rPr>
              <a:t>ways</a:t>
            </a:r>
            <a:r>
              <a:rPr dirty="0" sz="1800" spc="-6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20" i="1">
                <a:solidFill>
                  <a:srgbClr val="EDEDED"/>
                </a:solidFill>
                <a:latin typeface="Gill Sans MT"/>
                <a:cs typeface="Gill Sans MT"/>
              </a:rPr>
              <a:t>to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60" i="1">
                <a:solidFill>
                  <a:srgbClr val="EDEDED"/>
                </a:solidFill>
                <a:latin typeface="Gill Sans MT"/>
                <a:cs typeface="Gill Sans MT"/>
              </a:rPr>
              <a:t>process</a:t>
            </a:r>
            <a:r>
              <a:rPr dirty="0" sz="1800" spc="-6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95" i="1">
                <a:solidFill>
                  <a:srgbClr val="EDEDED"/>
                </a:solidFill>
                <a:latin typeface="Gill Sans MT"/>
                <a:cs typeface="Gill Sans MT"/>
              </a:rPr>
              <a:t>information.”</a:t>
            </a:r>
            <a:r>
              <a:rPr dirty="0" sz="1800" spc="-3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80">
                <a:solidFill>
                  <a:srgbClr val="EDEDED"/>
                </a:solidFill>
                <a:latin typeface="Gill Sans MT"/>
                <a:cs typeface="Gill Sans MT"/>
              </a:rPr>
              <a:t>(Marzano,</a:t>
            </a:r>
            <a:r>
              <a:rPr dirty="0" sz="1800" spc="-6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70">
                <a:solidFill>
                  <a:srgbClr val="EDEDED"/>
                </a:solidFill>
                <a:latin typeface="Gill Sans MT"/>
                <a:cs typeface="Gill Sans MT"/>
              </a:rPr>
              <a:t>2004)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</a:pP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710"/>
              </a:spcBef>
            </a:pPr>
            <a:endParaRPr sz="1800">
              <a:latin typeface="Gill Sans MT"/>
              <a:cs typeface="Gill Sans MT"/>
            </a:endParaRPr>
          </a:p>
          <a:p>
            <a:pPr marL="12700" marR="45085">
              <a:lnSpc>
                <a:spcPct val="114999"/>
              </a:lnSpc>
            </a:pPr>
            <a:r>
              <a:rPr dirty="0" sz="1800" spc="110" i="1">
                <a:solidFill>
                  <a:srgbClr val="EDEDED"/>
                </a:solidFill>
                <a:latin typeface="Gill Sans MT"/>
                <a:cs typeface="Gill Sans MT"/>
              </a:rPr>
              <a:t>“Neuroscience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50" i="1">
                <a:solidFill>
                  <a:srgbClr val="EDEDED"/>
                </a:solidFill>
                <a:latin typeface="Gill Sans MT"/>
                <a:cs typeface="Gill Sans MT"/>
              </a:rPr>
              <a:t>has</a:t>
            </a:r>
            <a:r>
              <a:rPr dirty="0" sz="1800" spc="-4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30" i="1">
                <a:solidFill>
                  <a:srgbClr val="EDEDED"/>
                </a:solidFill>
                <a:latin typeface="Gill Sans MT"/>
                <a:cs typeface="Gill Sans MT"/>
              </a:rPr>
              <a:t>confirmed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80" i="1">
                <a:solidFill>
                  <a:srgbClr val="EDEDED"/>
                </a:solidFill>
                <a:latin typeface="Gill Sans MT"/>
                <a:cs typeface="Gill Sans MT"/>
              </a:rPr>
              <a:t>that</a:t>
            </a:r>
            <a:r>
              <a:rPr dirty="0" sz="1800" spc="-4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0" i="1">
                <a:solidFill>
                  <a:srgbClr val="EDEDED"/>
                </a:solidFill>
                <a:latin typeface="Gill Sans MT"/>
                <a:cs typeface="Gill Sans MT"/>
              </a:rPr>
              <a:t>the</a:t>
            </a:r>
            <a:r>
              <a:rPr dirty="0" sz="1800" spc="-4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60" i="1">
                <a:solidFill>
                  <a:srgbClr val="EDEDED"/>
                </a:solidFill>
                <a:latin typeface="Gill Sans MT"/>
                <a:cs typeface="Gill Sans MT"/>
              </a:rPr>
              <a:t>use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45" i="1">
                <a:solidFill>
                  <a:srgbClr val="EDEDED"/>
                </a:solidFill>
                <a:latin typeface="Gill Sans MT"/>
                <a:cs typeface="Gill Sans MT"/>
              </a:rPr>
              <a:t>of</a:t>
            </a:r>
            <a:r>
              <a:rPr dirty="0" sz="1800" spc="-3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20" i="1">
                <a:solidFill>
                  <a:srgbClr val="EDEDED"/>
                </a:solidFill>
                <a:latin typeface="Gill Sans MT"/>
                <a:cs typeface="Gill Sans MT"/>
              </a:rPr>
              <a:t>nonlinguistic</a:t>
            </a:r>
            <a:r>
              <a:rPr dirty="0" sz="1800" spc="12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0" i="1">
                <a:solidFill>
                  <a:srgbClr val="EDEDED"/>
                </a:solidFill>
                <a:latin typeface="Gill Sans MT"/>
                <a:cs typeface="Gill Sans MT"/>
              </a:rPr>
              <a:t>representations</a:t>
            </a:r>
            <a:r>
              <a:rPr dirty="0" sz="1800" spc="-6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45" i="1">
                <a:solidFill>
                  <a:srgbClr val="EDEDED"/>
                </a:solidFill>
                <a:latin typeface="Gill Sans MT"/>
                <a:cs typeface="Gill Sans MT"/>
              </a:rPr>
              <a:t>increases</a:t>
            </a:r>
            <a:r>
              <a:rPr dirty="0" sz="1800" spc="-6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85" i="1">
                <a:solidFill>
                  <a:srgbClr val="EDEDED"/>
                </a:solidFill>
                <a:latin typeface="Gill Sans MT"/>
                <a:cs typeface="Gill Sans MT"/>
              </a:rPr>
              <a:t>brain</a:t>
            </a:r>
            <a:r>
              <a:rPr dirty="0" sz="1800" spc="-6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4" i="1">
                <a:solidFill>
                  <a:srgbClr val="EDEDED"/>
                </a:solidFill>
                <a:latin typeface="Gill Sans MT"/>
                <a:cs typeface="Gill Sans MT"/>
              </a:rPr>
              <a:t>activity</a:t>
            </a:r>
            <a:r>
              <a:rPr dirty="0" sz="1800" spc="-3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0" i="1">
                <a:solidFill>
                  <a:srgbClr val="EDEDED"/>
                </a:solidFill>
                <a:latin typeface="Gill Sans MT"/>
                <a:cs typeface="Gill Sans MT"/>
              </a:rPr>
              <a:t>and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35" i="1">
                <a:solidFill>
                  <a:srgbClr val="EDEDED"/>
                </a:solidFill>
                <a:latin typeface="Gill Sans MT"/>
                <a:cs typeface="Gill Sans MT"/>
              </a:rPr>
              <a:t>aids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0" i="1">
                <a:solidFill>
                  <a:srgbClr val="EDEDED"/>
                </a:solidFill>
                <a:latin typeface="Gill Sans MT"/>
                <a:cs typeface="Gill Sans MT"/>
              </a:rPr>
              <a:t>information </a:t>
            </a:r>
            <a:r>
              <a:rPr dirty="0" sz="1800" spc="150" i="1">
                <a:solidFill>
                  <a:srgbClr val="EDEDED"/>
                </a:solidFill>
                <a:latin typeface="Gill Sans MT"/>
                <a:cs typeface="Gill Sans MT"/>
              </a:rPr>
              <a:t>processing.</a:t>
            </a:r>
            <a:r>
              <a:rPr dirty="0" sz="1800" spc="-6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95" i="1">
                <a:solidFill>
                  <a:srgbClr val="EDEDED"/>
                </a:solidFill>
                <a:latin typeface="Gill Sans MT"/>
                <a:cs typeface="Gill Sans MT"/>
              </a:rPr>
              <a:t>Drawing</a:t>
            </a:r>
            <a:r>
              <a:rPr dirty="0" sz="1800" spc="-7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5" i="1">
                <a:solidFill>
                  <a:srgbClr val="EDEDED"/>
                </a:solidFill>
                <a:latin typeface="Gill Sans MT"/>
                <a:cs typeface="Gill Sans MT"/>
              </a:rPr>
              <a:t>pictures,</a:t>
            </a:r>
            <a:r>
              <a:rPr dirty="0" sz="1800" spc="-6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4" i="1">
                <a:solidFill>
                  <a:srgbClr val="EDEDED"/>
                </a:solidFill>
                <a:latin typeface="Gill Sans MT"/>
                <a:cs typeface="Gill Sans MT"/>
              </a:rPr>
              <a:t>flowcharts,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0" i="1">
                <a:solidFill>
                  <a:srgbClr val="EDEDED"/>
                </a:solidFill>
                <a:latin typeface="Gill Sans MT"/>
                <a:cs typeface="Gill Sans MT"/>
              </a:rPr>
              <a:t>or</a:t>
            </a:r>
            <a:r>
              <a:rPr dirty="0" sz="1800" spc="-4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0" i="1">
                <a:solidFill>
                  <a:srgbClr val="EDEDED"/>
                </a:solidFill>
                <a:latin typeface="Gill Sans MT"/>
                <a:cs typeface="Gill Sans MT"/>
              </a:rPr>
              <a:t>any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10" i="1">
                <a:solidFill>
                  <a:srgbClr val="EDEDED"/>
                </a:solidFill>
                <a:latin typeface="Gill Sans MT"/>
                <a:cs typeface="Gill Sans MT"/>
              </a:rPr>
              <a:t>type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40" i="1">
                <a:solidFill>
                  <a:srgbClr val="EDEDED"/>
                </a:solidFill>
                <a:latin typeface="Gill Sans MT"/>
                <a:cs typeface="Gill Sans MT"/>
              </a:rPr>
              <a:t>of</a:t>
            </a:r>
            <a:r>
              <a:rPr dirty="0" sz="1800" spc="-4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35" i="1">
                <a:solidFill>
                  <a:srgbClr val="EDEDED"/>
                </a:solidFill>
                <a:latin typeface="Gill Sans MT"/>
                <a:cs typeface="Gill Sans MT"/>
              </a:rPr>
              <a:t>visual</a:t>
            </a:r>
            <a:r>
              <a:rPr dirty="0" sz="1800" spc="-4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45" i="1">
                <a:solidFill>
                  <a:srgbClr val="EDEDED"/>
                </a:solidFill>
                <a:latin typeface="Gill Sans MT"/>
                <a:cs typeface="Gill Sans MT"/>
              </a:rPr>
              <a:t>is consistent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5" i="1">
                <a:solidFill>
                  <a:srgbClr val="EDEDED"/>
                </a:solidFill>
                <a:latin typeface="Gill Sans MT"/>
                <a:cs typeface="Gill Sans MT"/>
              </a:rPr>
              <a:t>with</a:t>
            </a:r>
            <a:r>
              <a:rPr dirty="0" sz="1800" spc="-4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00" i="1">
                <a:solidFill>
                  <a:srgbClr val="EDEDED"/>
                </a:solidFill>
                <a:latin typeface="Gill Sans MT"/>
                <a:cs typeface="Gill Sans MT"/>
              </a:rPr>
              <a:t>culturally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40" i="1">
                <a:solidFill>
                  <a:srgbClr val="EDEDED"/>
                </a:solidFill>
                <a:latin typeface="Gill Sans MT"/>
                <a:cs typeface="Gill Sans MT"/>
              </a:rPr>
              <a:t>responsive</a:t>
            </a:r>
            <a:r>
              <a:rPr dirty="0" sz="1800" spc="-5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65" i="1">
                <a:solidFill>
                  <a:srgbClr val="EDEDED"/>
                </a:solidFill>
                <a:latin typeface="Gill Sans MT"/>
                <a:cs typeface="Gill Sans MT"/>
              </a:rPr>
              <a:t>ways</a:t>
            </a:r>
            <a:r>
              <a:rPr dirty="0" sz="1800" spc="-5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20" i="1">
                <a:solidFill>
                  <a:srgbClr val="EDEDED"/>
                </a:solidFill>
                <a:latin typeface="Gill Sans MT"/>
                <a:cs typeface="Gill Sans MT"/>
              </a:rPr>
              <a:t>to</a:t>
            </a:r>
            <a:r>
              <a:rPr dirty="0" sz="1800" spc="-45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160" i="1">
                <a:solidFill>
                  <a:srgbClr val="EDEDED"/>
                </a:solidFill>
                <a:latin typeface="Gill Sans MT"/>
                <a:cs typeface="Gill Sans MT"/>
              </a:rPr>
              <a:t>process</a:t>
            </a:r>
            <a:r>
              <a:rPr dirty="0" sz="1800" spc="-60" i="1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85" i="1">
                <a:solidFill>
                  <a:srgbClr val="EDEDED"/>
                </a:solidFill>
                <a:latin typeface="Gill Sans MT"/>
                <a:cs typeface="Gill Sans MT"/>
              </a:rPr>
              <a:t>information.” </a:t>
            </a:r>
            <a:r>
              <a:rPr dirty="0" sz="1800" spc="85">
                <a:solidFill>
                  <a:srgbClr val="EDEDED"/>
                </a:solidFill>
                <a:latin typeface="Gill Sans MT"/>
                <a:cs typeface="Gill Sans MT"/>
              </a:rPr>
              <a:t>(Hammond,</a:t>
            </a:r>
            <a:r>
              <a:rPr dirty="0" sz="1800" spc="-5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1800" spc="80">
                <a:solidFill>
                  <a:srgbClr val="EDEDED"/>
                </a:solidFill>
                <a:latin typeface="Gill Sans MT"/>
                <a:cs typeface="Gill Sans MT"/>
              </a:rPr>
              <a:t>2015)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8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00"/>
              <a:t>Intro</a:t>
            </a:r>
            <a:r>
              <a:rPr dirty="0" spc="-385"/>
              <a:t> </a:t>
            </a:r>
            <a:r>
              <a:rPr dirty="0" spc="85"/>
              <a:t>Session</a:t>
            </a:r>
          </a:p>
        </p:txBody>
      </p:sp>
      <p:pic>
        <p:nvPicPr>
          <p:cNvPr id="3" name="object 3" descr="380A6427-D29D-445C-9773-582C29E375F4_1_105_c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6623" y="1444752"/>
            <a:ext cx="4552187" cy="34137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8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Strategy</a:t>
            </a:r>
            <a:r>
              <a:rPr dirty="0" spc="-385"/>
              <a:t> </a:t>
            </a:r>
            <a:r>
              <a:rPr dirty="0" spc="120"/>
              <a:t>Classes</a:t>
            </a:r>
          </a:p>
        </p:txBody>
      </p:sp>
      <p:pic>
        <p:nvPicPr>
          <p:cNvPr id="3" name="object 3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6860" y="1353311"/>
            <a:ext cx="5981699" cy="336422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165" b="0">
                <a:latin typeface="Bookman Old Style"/>
                <a:cs typeface="Bookman Old Style"/>
              </a:rPr>
              <a:t>Gallery</a:t>
            </a:r>
            <a:r>
              <a:rPr dirty="0" sz="4800" spc="-275" b="0">
                <a:latin typeface="Bookman Old Style"/>
                <a:cs typeface="Bookman Old Style"/>
              </a:rPr>
              <a:t> </a:t>
            </a:r>
            <a:r>
              <a:rPr dirty="0" sz="4800" spc="165" b="0">
                <a:latin typeface="Bookman Old Style"/>
                <a:cs typeface="Bookman Old Style"/>
              </a:rPr>
              <a:t>Walk</a:t>
            </a:r>
            <a:r>
              <a:rPr dirty="0" sz="4800" spc="-275" b="0">
                <a:latin typeface="Bookman Old Style"/>
                <a:cs typeface="Bookman Old Style"/>
              </a:rPr>
              <a:t> </a:t>
            </a:r>
            <a:r>
              <a:rPr dirty="0" sz="4800" spc="120" b="0">
                <a:latin typeface="Bookman Old Style"/>
                <a:cs typeface="Bookman Old Style"/>
              </a:rPr>
              <a:t>Critiques</a:t>
            </a:r>
            <a:endParaRPr sz="4800">
              <a:latin typeface="Bookman Old Style"/>
              <a:cs typeface="Bookman Old Style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67284" y="1416558"/>
            <a:ext cx="8465185" cy="3624579"/>
            <a:chOff x="367284" y="1416558"/>
            <a:chExt cx="8465185" cy="3624579"/>
          </a:xfrm>
        </p:grpSpPr>
        <p:pic>
          <p:nvPicPr>
            <p:cNvPr id="4" name="object 4" descr="56B980B3-A226-4929-B980-3B26A99B8749_1_105_c.jpe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284" y="1455420"/>
              <a:ext cx="3821429" cy="2865881"/>
            </a:xfrm>
            <a:prstGeom prst="rect">
              <a:avLst/>
            </a:prstGeom>
          </p:spPr>
        </p:pic>
        <p:pic>
          <p:nvPicPr>
            <p:cNvPr id="5" name="object 5" descr="D64705AD-4D4C-4AFC-9172-D91D0708A6BA_1_105_c.jpe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2174" y="1416558"/>
              <a:ext cx="2860090" cy="2310358"/>
            </a:xfrm>
            <a:prstGeom prst="rect">
              <a:avLst/>
            </a:prstGeom>
          </p:spPr>
        </p:pic>
        <p:pic>
          <p:nvPicPr>
            <p:cNvPr id="6" name="object 6" descr="E397549C-C31E-4371-9896-244A2C580CFA_1_105_c.jpeg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5448" y="2988563"/>
              <a:ext cx="2736342" cy="20520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94817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30"/>
              <a:t>Building</a:t>
            </a:r>
            <a:r>
              <a:rPr dirty="0" spc="-400"/>
              <a:t> </a:t>
            </a:r>
            <a:r>
              <a:rPr dirty="0" spc="110"/>
              <a:t>student</a:t>
            </a:r>
            <a:r>
              <a:rPr dirty="0" spc="-395"/>
              <a:t> </a:t>
            </a:r>
            <a:r>
              <a:rPr dirty="0" spc="195"/>
              <a:t>agency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1744" y="1870405"/>
            <a:ext cx="7335520" cy="18548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spcBef>
                <a:spcPts val="1300"/>
              </a:spcBef>
              <a:buFont typeface="Times New Roman"/>
              <a:buChar char="●"/>
              <a:tabLst>
                <a:tab pos="368300" algn="l"/>
              </a:tabLst>
            </a:pPr>
            <a:r>
              <a:rPr dirty="0" sz="2000" spc="90">
                <a:solidFill>
                  <a:srgbClr val="EDEDED"/>
                </a:solidFill>
                <a:latin typeface="Gill Sans MT"/>
                <a:cs typeface="Gill Sans MT"/>
              </a:rPr>
              <a:t>Metacognition</a:t>
            </a:r>
            <a:r>
              <a:rPr dirty="0" sz="2000" spc="-3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EDEDED"/>
                </a:solidFill>
                <a:latin typeface="Gill Sans MT"/>
                <a:cs typeface="Gill Sans MT"/>
              </a:rPr>
              <a:t>for</a:t>
            </a:r>
            <a:r>
              <a:rPr dirty="0" sz="2000" spc="-2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EDEDED"/>
                </a:solidFill>
                <a:latin typeface="Gill Sans MT"/>
                <a:cs typeface="Gill Sans MT"/>
              </a:rPr>
              <a:t>personal</a:t>
            </a:r>
            <a:r>
              <a:rPr dirty="0" sz="2000" spc="-2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85">
                <a:solidFill>
                  <a:srgbClr val="EDEDED"/>
                </a:solidFill>
                <a:latin typeface="Gill Sans MT"/>
                <a:cs typeface="Gill Sans MT"/>
              </a:rPr>
              <a:t>research</a:t>
            </a:r>
            <a:r>
              <a:rPr dirty="0" sz="2000" spc="-1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00">
                <a:solidFill>
                  <a:srgbClr val="EDEDED"/>
                </a:solidFill>
                <a:latin typeface="Gill Sans MT"/>
                <a:cs typeface="Gill Sans MT"/>
              </a:rPr>
              <a:t>process</a:t>
            </a:r>
            <a:endParaRPr sz="2000">
              <a:latin typeface="Gill Sans MT"/>
              <a:cs typeface="Gill Sans MT"/>
            </a:endParaRPr>
          </a:p>
          <a:p>
            <a:pPr marL="368300" indent="-355600">
              <a:lnSpc>
                <a:spcPct val="100000"/>
              </a:lnSpc>
              <a:spcBef>
                <a:spcPts val="1200"/>
              </a:spcBef>
              <a:buFont typeface="Times New Roman"/>
              <a:buChar char="●"/>
              <a:tabLst>
                <a:tab pos="368300" algn="l"/>
              </a:tabLst>
            </a:pPr>
            <a:r>
              <a:rPr dirty="0" sz="2000" spc="70">
                <a:solidFill>
                  <a:srgbClr val="EDEDED"/>
                </a:solidFill>
                <a:latin typeface="Gill Sans MT"/>
                <a:cs typeface="Gill Sans MT"/>
              </a:rPr>
              <a:t>Identify</a:t>
            </a:r>
            <a:r>
              <a:rPr dirty="0" sz="2000" spc="-4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EDEDED"/>
                </a:solidFill>
                <a:latin typeface="Gill Sans MT"/>
                <a:cs typeface="Gill Sans MT"/>
              </a:rPr>
              <a:t>strengths</a:t>
            </a:r>
            <a:r>
              <a:rPr dirty="0" sz="2000" spc="-5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40">
                <a:solidFill>
                  <a:srgbClr val="EDEDED"/>
                </a:solidFill>
                <a:latin typeface="Gill Sans MT"/>
                <a:cs typeface="Gill Sans MT"/>
              </a:rPr>
              <a:t>and</a:t>
            </a:r>
            <a:r>
              <a:rPr dirty="0" sz="2000" spc="-5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95">
                <a:solidFill>
                  <a:srgbClr val="EDEDED"/>
                </a:solidFill>
                <a:latin typeface="Gill Sans MT"/>
                <a:cs typeface="Gill Sans MT"/>
              </a:rPr>
              <a:t>needed</a:t>
            </a:r>
            <a:r>
              <a:rPr dirty="0" sz="2000" spc="-6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30">
                <a:solidFill>
                  <a:srgbClr val="EDEDED"/>
                </a:solidFill>
                <a:latin typeface="Gill Sans MT"/>
                <a:cs typeface="Gill Sans MT"/>
              </a:rPr>
              <a:t>areas</a:t>
            </a:r>
            <a:r>
              <a:rPr dirty="0" sz="2000" spc="-3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10">
                <a:solidFill>
                  <a:srgbClr val="EDEDED"/>
                </a:solidFill>
                <a:latin typeface="Gill Sans MT"/>
                <a:cs typeface="Gill Sans MT"/>
              </a:rPr>
              <a:t>of</a:t>
            </a:r>
            <a:r>
              <a:rPr dirty="0" sz="2000" spc="-4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45">
                <a:solidFill>
                  <a:srgbClr val="EDEDED"/>
                </a:solidFill>
                <a:latin typeface="Gill Sans MT"/>
                <a:cs typeface="Gill Sans MT"/>
              </a:rPr>
              <a:t>growth</a:t>
            </a:r>
            <a:endParaRPr sz="2000">
              <a:latin typeface="Gill Sans MT"/>
              <a:cs typeface="Gill Sans MT"/>
            </a:endParaRPr>
          </a:p>
          <a:p>
            <a:pPr marL="368300" indent="-355600">
              <a:lnSpc>
                <a:spcPct val="100000"/>
              </a:lnSpc>
              <a:spcBef>
                <a:spcPts val="1200"/>
              </a:spcBef>
              <a:buFont typeface="Times New Roman"/>
              <a:buChar char="●"/>
              <a:tabLst>
                <a:tab pos="368300" algn="l"/>
              </a:tabLst>
            </a:pPr>
            <a:r>
              <a:rPr dirty="0" sz="2000" spc="70">
                <a:solidFill>
                  <a:srgbClr val="EDEDED"/>
                </a:solidFill>
                <a:latin typeface="Gill Sans MT"/>
                <a:cs typeface="Gill Sans MT"/>
              </a:rPr>
              <a:t>Identify</a:t>
            </a:r>
            <a:r>
              <a:rPr dirty="0" sz="2000" spc="-4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EDEDED"/>
                </a:solidFill>
                <a:latin typeface="Gill Sans MT"/>
                <a:cs typeface="Gill Sans MT"/>
              </a:rPr>
              <a:t>support</a:t>
            </a:r>
            <a:r>
              <a:rPr dirty="0" sz="2000" spc="-4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55">
                <a:solidFill>
                  <a:srgbClr val="EDEDED"/>
                </a:solidFill>
                <a:latin typeface="Gill Sans MT"/>
                <a:cs typeface="Gill Sans MT"/>
              </a:rPr>
              <a:t>systems</a:t>
            </a:r>
            <a:r>
              <a:rPr dirty="0" sz="2000" spc="-4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EDEDED"/>
                </a:solidFill>
                <a:latin typeface="Gill Sans MT"/>
                <a:cs typeface="Gill Sans MT"/>
              </a:rPr>
              <a:t>before</a:t>
            </a:r>
            <a:r>
              <a:rPr dirty="0" sz="2000" spc="-4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65">
                <a:solidFill>
                  <a:srgbClr val="EDEDED"/>
                </a:solidFill>
                <a:latin typeface="Gill Sans MT"/>
                <a:cs typeface="Gill Sans MT"/>
              </a:rPr>
              <a:t>issues</a:t>
            </a:r>
            <a:r>
              <a:rPr dirty="0" sz="2000" spc="-3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80">
                <a:solidFill>
                  <a:srgbClr val="EDEDED"/>
                </a:solidFill>
                <a:latin typeface="Gill Sans MT"/>
                <a:cs typeface="Gill Sans MT"/>
              </a:rPr>
              <a:t>arise</a:t>
            </a:r>
            <a:endParaRPr sz="2000">
              <a:latin typeface="Gill Sans MT"/>
              <a:cs typeface="Gill Sans MT"/>
            </a:endParaRPr>
          </a:p>
          <a:p>
            <a:pPr marL="368300" indent="-355600">
              <a:lnSpc>
                <a:spcPct val="100000"/>
              </a:lnSpc>
              <a:spcBef>
                <a:spcPts val="1200"/>
              </a:spcBef>
              <a:buFont typeface="Times New Roman"/>
              <a:buChar char="●"/>
              <a:tabLst>
                <a:tab pos="368300" algn="l"/>
              </a:tabLst>
            </a:pPr>
            <a:r>
              <a:rPr dirty="0" sz="2000" spc="105">
                <a:solidFill>
                  <a:srgbClr val="EDEDED"/>
                </a:solidFill>
                <a:latin typeface="Gill Sans MT"/>
                <a:cs typeface="Gill Sans MT"/>
              </a:rPr>
              <a:t>Builds</a:t>
            </a:r>
            <a:r>
              <a:rPr dirty="0" sz="2000" spc="-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EDEDED"/>
                </a:solidFill>
                <a:latin typeface="Gill Sans MT"/>
                <a:cs typeface="Gill Sans MT"/>
              </a:rPr>
              <a:t>trust</a:t>
            </a:r>
            <a:r>
              <a:rPr dirty="0" sz="2000" spc="-2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65">
                <a:solidFill>
                  <a:srgbClr val="EDEDED"/>
                </a:solidFill>
                <a:latin typeface="Gill Sans MT"/>
                <a:cs typeface="Gill Sans MT"/>
              </a:rPr>
              <a:t>in</a:t>
            </a:r>
            <a:r>
              <a:rPr dirty="0" sz="2000" spc="-2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90">
                <a:solidFill>
                  <a:srgbClr val="EDEDED"/>
                </a:solidFill>
                <a:latin typeface="Gill Sans MT"/>
                <a:cs typeface="Gill Sans MT"/>
              </a:rPr>
              <a:t>personal</a:t>
            </a:r>
            <a:r>
              <a:rPr dirty="0" sz="2000" spc="-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85">
                <a:solidFill>
                  <a:srgbClr val="EDEDED"/>
                </a:solidFill>
                <a:latin typeface="Gill Sans MT"/>
                <a:cs typeface="Gill Sans MT"/>
              </a:rPr>
              <a:t>abilities</a:t>
            </a:r>
            <a:r>
              <a:rPr dirty="0" sz="2000" spc="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>
                <a:solidFill>
                  <a:srgbClr val="EDEDED"/>
                </a:solidFill>
                <a:latin typeface="Gill Sans MT"/>
                <a:cs typeface="Gill Sans MT"/>
              </a:rPr>
              <a:t>to</a:t>
            </a:r>
            <a:r>
              <a:rPr dirty="0" sz="2000" spc="-25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85">
                <a:solidFill>
                  <a:srgbClr val="EDEDED"/>
                </a:solidFill>
                <a:latin typeface="Gill Sans MT"/>
                <a:cs typeface="Gill Sans MT"/>
              </a:rPr>
              <a:t>complete</a:t>
            </a:r>
            <a:r>
              <a:rPr dirty="0" sz="2000" spc="-1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85">
                <a:solidFill>
                  <a:srgbClr val="EDEDED"/>
                </a:solidFill>
                <a:latin typeface="Gill Sans MT"/>
                <a:cs typeface="Gill Sans MT"/>
              </a:rPr>
              <a:t>research</a:t>
            </a:r>
            <a:r>
              <a:rPr dirty="0" sz="2000" spc="-10">
                <a:solidFill>
                  <a:srgbClr val="EDEDED"/>
                </a:solidFill>
                <a:latin typeface="Gill Sans MT"/>
                <a:cs typeface="Gill Sans MT"/>
              </a:rPr>
              <a:t> </a:t>
            </a:r>
            <a:r>
              <a:rPr dirty="0" sz="2000" spc="100">
                <a:solidFill>
                  <a:srgbClr val="EDEDED"/>
                </a:solidFill>
                <a:latin typeface="Gill Sans MT"/>
                <a:cs typeface="Gill Sans MT"/>
              </a:rPr>
              <a:t>process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2026-06-25T15:02:01Z</dcterms:created>
  <dcterms:modified xsi:type="dcterms:W3CDTF">2026-06-25T15:02:01Z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2026-06-04T00:00:00Z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2026-06-25T00:00:00Z</vt:filetime>
  </property>
  <property fmtid="{D5CDD505-2E9C-101B-9397-08002B2CF9AE}" pid="5" name="Producer">
    <vt:lpwstr>Adobe PDF Services</vt:lpwstr>
  </property>
</Properties>
</file>