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959b66589f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959b66589f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a05edff861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a05edff861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a05edff861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a05edff861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959b66589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959b66589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959b66589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959b66589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959b66589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959b66589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959b66589f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959b66589f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959b66589f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959b66589f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a05edff86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a05edff86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5e9480a03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5e9480a03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a05edff861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a05edff861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dk1"/>
              </a:gs>
              <a:gs pos="4000">
                <a:schemeClr val="dk1"/>
              </a:gs>
              <a:gs pos="28000">
                <a:srgbClr val="000000">
                  <a:alpha val="87843"/>
                </a:srgbClr>
              </a:gs>
              <a:gs pos="66000">
                <a:srgbClr val="262626">
                  <a:alpha val="67843"/>
                </a:srgbClr>
              </a:gs>
              <a:gs pos="100000">
                <a:schemeClr val="dk1"/>
              </a:gs>
              <a:gs pos="100000">
                <a:srgbClr val="262626">
                  <a:alpha val="0"/>
                </a:srgbClr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62000" y="1543050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Source Sans Pro"/>
              <a:buNone/>
              <a:defRPr sz="6000" b="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066800" y="2857500"/>
            <a:ext cx="72390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Source Serif Pro"/>
              <a:buNone/>
              <a:defRPr sz="4800" i="1"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Verdana"/>
              <a:buNone/>
              <a:defRPr/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Verdana"/>
              <a:buNone/>
              <a:defRPr/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Verdana"/>
              <a:buNone/>
              <a:defRPr/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Verdana"/>
              <a:buNone/>
              <a:defRPr/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Verdana"/>
              <a:buNone/>
              <a:defRPr/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Verdana"/>
              <a:buNone/>
              <a:defRPr/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Verdana"/>
              <a:buNone/>
              <a:defRPr/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Verdana"/>
              <a:buNone/>
              <a:defRPr/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100" y="4484054"/>
            <a:ext cx="2203674" cy="53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OBJECT_WITH_CAPTION_TEXT_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7194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rtl="0">
              <a:spcBef>
                <a:spcPts val="64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381000" rtl="0">
              <a:spcBef>
                <a:spcPts val="560"/>
              </a:spcBef>
              <a:spcAft>
                <a:spcPts val="0"/>
              </a:spcAft>
              <a:buSzPts val="2400"/>
              <a:buChar char="–"/>
              <a:defRPr sz="2400"/>
            </a:lvl2pPr>
            <a:lvl3pPr marL="1371600" lvl="2" indent="-342900" rtl="0">
              <a:spcBef>
                <a:spcPts val="48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93700" rtl="0">
              <a:spcBef>
                <a:spcPts val="400"/>
              </a:spcBef>
              <a:spcAft>
                <a:spcPts val="0"/>
              </a:spcAft>
              <a:buSzPts val="2600"/>
              <a:buChar char="–"/>
              <a:defRPr/>
            </a:lvl4pPr>
            <a:lvl5pPr marL="2286000" lvl="4" indent="-393700" rtl="0">
              <a:spcBef>
                <a:spcPts val="400"/>
              </a:spcBef>
              <a:spcAft>
                <a:spcPts val="0"/>
              </a:spcAft>
              <a:buSzPts val="2600"/>
              <a:buChar char="»"/>
              <a:defRPr/>
            </a:lvl5pPr>
            <a:lvl6pPr marL="2743200" lvl="5" indent="-393700" rtl="0">
              <a:spcBef>
                <a:spcPts val="400"/>
              </a:spcBef>
              <a:spcAft>
                <a:spcPts val="0"/>
              </a:spcAft>
              <a:buSzPts val="2600"/>
              <a:buChar char="•"/>
              <a:defRPr/>
            </a:lvl6pPr>
            <a:lvl7pPr marL="3200400" lvl="6" indent="-393700" rtl="0">
              <a:spcBef>
                <a:spcPts val="400"/>
              </a:spcBef>
              <a:spcAft>
                <a:spcPts val="0"/>
              </a:spcAft>
              <a:buSzPts val="2600"/>
              <a:buChar char="•"/>
              <a:defRPr/>
            </a:lvl7pPr>
            <a:lvl8pPr marL="3657600" lvl="7" indent="-393700" rtl="0">
              <a:spcBef>
                <a:spcPts val="400"/>
              </a:spcBef>
              <a:spcAft>
                <a:spcPts val="0"/>
              </a:spcAft>
              <a:buSzPts val="2600"/>
              <a:buChar char="•"/>
              <a:defRPr/>
            </a:lvl8pPr>
            <a:lvl9pPr marL="4114800" lvl="8" indent="-393700" rtl="0">
              <a:spcBef>
                <a:spcPts val="400"/>
              </a:spcBef>
              <a:spcAft>
                <a:spcPts val="0"/>
              </a:spcAft>
              <a:buSzPts val="26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/>
          </p:nvPr>
        </p:nvSpPr>
        <p:spPr>
          <a:xfrm>
            <a:off x="105475" y="205975"/>
            <a:ext cx="4260900" cy="10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None/>
              <a:defRPr sz="3600" b="1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55" name="Google Shape;5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5100" y="4484054"/>
            <a:ext cx="2203674" cy="53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/>
          <p:nvPr/>
        </p:nvSpPr>
        <p:spPr>
          <a:xfrm>
            <a:off x="0" y="4406309"/>
            <a:ext cx="8686800" cy="519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body" idx="1"/>
          </p:nvPr>
        </p:nvSpPr>
        <p:spPr>
          <a:xfrm>
            <a:off x="0" y="4406300"/>
            <a:ext cx="9144000" cy="51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200"/>
              <a:buFont typeface="Source Sans Pro"/>
              <a:buNone/>
              <a:defRPr sz="2200">
                <a:solidFill>
                  <a:srgbClr val="99999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Google Shape;60;p13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1" name="Google Shape;61;p13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640"/>
              </a:spcBef>
              <a:spcAft>
                <a:spcPts val="0"/>
              </a:spcAft>
              <a:buSzPts val="1200"/>
              <a:buChar char="•"/>
              <a:defRPr sz="1200"/>
            </a:lvl1pPr>
            <a:lvl2pPr marL="914400" lvl="1" indent="-304800">
              <a:spcBef>
                <a:spcPts val="560"/>
              </a:spcBef>
              <a:spcAft>
                <a:spcPts val="0"/>
              </a:spcAft>
              <a:buSzPts val="1200"/>
              <a:buChar char="–"/>
              <a:defRPr sz="1200"/>
            </a:lvl2pPr>
            <a:lvl3pPr marL="1371600" lvl="2" indent="-304800">
              <a:spcBef>
                <a:spcPts val="480"/>
              </a:spcBef>
              <a:spcAft>
                <a:spcPts val="0"/>
              </a:spcAft>
              <a:buSzPts val="1200"/>
              <a:buChar char="•"/>
              <a:defRPr sz="1200"/>
            </a:lvl3pPr>
            <a:lvl4pPr marL="1828800" lvl="3" indent="-304800">
              <a:spcBef>
                <a:spcPts val="400"/>
              </a:spcBef>
              <a:spcAft>
                <a:spcPts val="0"/>
              </a:spcAft>
              <a:buSzPts val="1200"/>
              <a:buChar char="–"/>
              <a:defRPr sz="1200"/>
            </a:lvl4pPr>
            <a:lvl5pPr marL="2286000" lvl="4" indent="-304800">
              <a:spcBef>
                <a:spcPts val="400"/>
              </a:spcBef>
              <a:spcAft>
                <a:spcPts val="0"/>
              </a:spcAft>
              <a:buSzPts val="1200"/>
              <a:buChar char="»"/>
              <a:defRPr sz="1200"/>
            </a:lvl5pPr>
            <a:lvl6pPr marL="2743200" lvl="5" indent="-30480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5100" y="4484054"/>
            <a:ext cx="2203674" cy="53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rtl="0">
              <a:spcBef>
                <a:spcPts val="64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55600" rtl="0">
              <a:spcBef>
                <a:spcPts val="56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42900" rtl="0">
              <a:spcBef>
                <a:spcPts val="48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rtl="0">
              <a:spcBef>
                <a:spcPts val="40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400"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9pPr>
          </a:lstStyle>
          <a:p>
            <a:endParaRPr/>
          </a:p>
        </p:txBody>
      </p:sp>
      <p:cxnSp>
        <p:nvCxnSpPr>
          <p:cNvPr id="16" name="Google Shape;16;p3"/>
          <p:cNvCxnSpPr/>
          <p:nvPr/>
        </p:nvCxnSpPr>
        <p:spPr>
          <a:xfrm>
            <a:off x="609600" y="1143000"/>
            <a:ext cx="79248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7" name="Google Shape;17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5875" y="4408054"/>
            <a:ext cx="2203674" cy="53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OBJECT_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rtl="0">
              <a:spcBef>
                <a:spcPts val="64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55600" rtl="0">
              <a:spcBef>
                <a:spcPts val="56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42900" rtl="0">
              <a:spcBef>
                <a:spcPts val="48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rtl="0">
              <a:spcBef>
                <a:spcPts val="40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400"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9pPr>
          </a:lstStyle>
          <a:p>
            <a:endParaRPr/>
          </a:p>
        </p:txBody>
      </p:sp>
      <p:cxnSp>
        <p:nvCxnSpPr>
          <p:cNvPr id="21" name="Google Shape;21;p4"/>
          <p:cNvCxnSpPr/>
          <p:nvPr/>
        </p:nvCxnSpPr>
        <p:spPr>
          <a:xfrm>
            <a:off x="609600" y="1143000"/>
            <a:ext cx="79248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2" name="Google Shape;22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4325" y="4594650"/>
            <a:ext cx="3706575" cy="37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Verdana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Verdana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Verdana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Verdana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Verdana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Verdana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Verdana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Verdana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Verdana"/>
              <a:buNone/>
              <a:defRPr/>
            </a:lvl9pPr>
          </a:lstStyle>
          <a:p>
            <a:endParaRPr/>
          </a:p>
        </p:txBody>
      </p:sp>
      <p:pic>
        <p:nvPicPr>
          <p:cNvPr id="26" name="Google Shape;2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4325" y="4594650"/>
            <a:ext cx="3706575" cy="37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rtl="0">
              <a:spcBef>
                <a:spcPts val="64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93700" rtl="0">
              <a:spcBef>
                <a:spcPts val="560"/>
              </a:spcBef>
              <a:spcAft>
                <a:spcPts val="0"/>
              </a:spcAft>
              <a:buSzPts val="2600"/>
              <a:buChar char="–"/>
              <a:defRPr/>
            </a:lvl2pPr>
            <a:lvl3pPr marL="1371600" lvl="2" indent="-393700" rtl="0">
              <a:spcBef>
                <a:spcPts val="480"/>
              </a:spcBef>
              <a:spcAft>
                <a:spcPts val="0"/>
              </a:spcAft>
              <a:buSzPts val="2600"/>
              <a:buChar char="•"/>
              <a:defRPr/>
            </a:lvl3pPr>
            <a:lvl4pPr marL="1828800" lvl="3" indent="-393700" rtl="0">
              <a:spcBef>
                <a:spcPts val="400"/>
              </a:spcBef>
              <a:spcAft>
                <a:spcPts val="0"/>
              </a:spcAft>
              <a:buSzPts val="2600"/>
              <a:buChar char="–"/>
              <a:defRPr/>
            </a:lvl4pPr>
            <a:lvl5pPr marL="2286000" lvl="4" indent="-393700" rtl="0">
              <a:spcBef>
                <a:spcPts val="400"/>
              </a:spcBef>
              <a:spcAft>
                <a:spcPts val="0"/>
              </a:spcAft>
              <a:buSzPts val="2600"/>
              <a:buChar char="»"/>
              <a:defRPr/>
            </a:lvl5pPr>
            <a:lvl6pPr marL="2743200" lvl="5" indent="-393700" rtl="0">
              <a:spcBef>
                <a:spcPts val="400"/>
              </a:spcBef>
              <a:spcAft>
                <a:spcPts val="0"/>
              </a:spcAft>
              <a:buSzPts val="2600"/>
              <a:buChar char="•"/>
              <a:defRPr/>
            </a:lvl6pPr>
            <a:lvl7pPr marL="3200400" lvl="6" indent="-393700" rtl="0">
              <a:spcBef>
                <a:spcPts val="400"/>
              </a:spcBef>
              <a:spcAft>
                <a:spcPts val="0"/>
              </a:spcAft>
              <a:buSzPts val="2600"/>
              <a:buChar char="•"/>
              <a:defRPr/>
            </a:lvl7pPr>
            <a:lvl8pPr marL="3657600" lvl="7" indent="-393700" rtl="0">
              <a:spcBef>
                <a:spcPts val="400"/>
              </a:spcBef>
              <a:spcAft>
                <a:spcPts val="0"/>
              </a:spcAft>
              <a:buSzPts val="2600"/>
              <a:buChar char="•"/>
              <a:defRPr/>
            </a:lvl8pPr>
            <a:lvl9pPr marL="4114800" lvl="8" indent="-393700" rtl="0">
              <a:spcBef>
                <a:spcPts val="400"/>
              </a:spcBef>
              <a:spcAft>
                <a:spcPts val="0"/>
              </a:spcAft>
              <a:buSzPts val="26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rtl="0">
              <a:spcBef>
                <a:spcPts val="64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93700" rtl="0">
              <a:spcBef>
                <a:spcPts val="560"/>
              </a:spcBef>
              <a:spcAft>
                <a:spcPts val="0"/>
              </a:spcAft>
              <a:buSzPts val="2600"/>
              <a:buChar char="–"/>
              <a:defRPr/>
            </a:lvl2pPr>
            <a:lvl3pPr marL="1371600" lvl="2" indent="-393700" rtl="0">
              <a:spcBef>
                <a:spcPts val="480"/>
              </a:spcBef>
              <a:spcAft>
                <a:spcPts val="0"/>
              </a:spcAft>
              <a:buSzPts val="2600"/>
              <a:buChar char="•"/>
              <a:defRPr/>
            </a:lvl3pPr>
            <a:lvl4pPr marL="1828800" lvl="3" indent="-393700" rtl="0">
              <a:spcBef>
                <a:spcPts val="400"/>
              </a:spcBef>
              <a:spcAft>
                <a:spcPts val="0"/>
              </a:spcAft>
              <a:buSzPts val="2600"/>
              <a:buChar char="–"/>
              <a:defRPr/>
            </a:lvl4pPr>
            <a:lvl5pPr marL="2286000" lvl="4" indent="-393700" rtl="0">
              <a:spcBef>
                <a:spcPts val="400"/>
              </a:spcBef>
              <a:spcAft>
                <a:spcPts val="0"/>
              </a:spcAft>
              <a:buSzPts val="2600"/>
              <a:buChar char="»"/>
              <a:defRPr/>
            </a:lvl5pPr>
            <a:lvl6pPr marL="2743200" lvl="5" indent="-393700" rtl="0">
              <a:spcBef>
                <a:spcPts val="400"/>
              </a:spcBef>
              <a:spcAft>
                <a:spcPts val="0"/>
              </a:spcAft>
              <a:buSzPts val="2600"/>
              <a:buChar char="•"/>
              <a:defRPr/>
            </a:lvl6pPr>
            <a:lvl7pPr marL="3200400" lvl="6" indent="-393700" rtl="0">
              <a:spcBef>
                <a:spcPts val="400"/>
              </a:spcBef>
              <a:spcAft>
                <a:spcPts val="0"/>
              </a:spcAft>
              <a:buSzPts val="2600"/>
              <a:buChar char="•"/>
              <a:defRPr/>
            </a:lvl7pPr>
            <a:lvl8pPr marL="3657600" lvl="7" indent="-393700" rtl="0">
              <a:spcBef>
                <a:spcPts val="400"/>
              </a:spcBef>
              <a:spcAft>
                <a:spcPts val="0"/>
              </a:spcAft>
              <a:buSzPts val="2600"/>
              <a:buChar char="•"/>
              <a:defRPr/>
            </a:lvl8pPr>
            <a:lvl9pPr marL="4114800" lvl="8" indent="-393700" rtl="0">
              <a:spcBef>
                <a:spcPts val="400"/>
              </a:spcBef>
              <a:spcAft>
                <a:spcPts val="0"/>
              </a:spcAft>
              <a:buSzPts val="2600"/>
              <a:buChar char="•"/>
              <a:defRPr/>
            </a:lvl9pPr>
          </a:lstStyle>
          <a:p>
            <a:endParaRPr/>
          </a:p>
        </p:txBody>
      </p:sp>
      <p:cxnSp>
        <p:nvCxnSpPr>
          <p:cNvPr id="31" name="Google Shape;31;p6"/>
          <p:cNvCxnSpPr/>
          <p:nvPr/>
        </p:nvCxnSpPr>
        <p:spPr>
          <a:xfrm>
            <a:off x="609600" y="1143000"/>
            <a:ext cx="79248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2" name="Google Shape;32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4325" y="4594650"/>
            <a:ext cx="3706575" cy="37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2600"/>
              <a:buFont typeface="Verdana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2600"/>
              <a:buFont typeface="Verdana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2600"/>
              <a:buFont typeface="Verdana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2600"/>
              <a:buFont typeface="Verdana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2600"/>
              <a:buFont typeface="Verdana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2600"/>
              <a:buFont typeface="Verdana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2600"/>
              <a:buFont typeface="Verdana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2600"/>
              <a:buFont typeface="Verdana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2600"/>
              <a:buFont typeface="Verdana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457200" y="1657350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rtl="0">
              <a:spcBef>
                <a:spcPts val="64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93700" rtl="0">
              <a:spcBef>
                <a:spcPts val="560"/>
              </a:spcBef>
              <a:spcAft>
                <a:spcPts val="0"/>
              </a:spcAft>
              <a:buSzPts val="2600"/>
              <a:buChar char="–"/>
              <a:defRPr/>
            </a:lvl2pPr>
            <a:lvl3pPr marL="1371600" lvl="2" indent="-393700" rtl="0">
              <a:spcBef>
                <a:spcPts val="480"/>
              </a:spcBef>
              <a:spcAft>
                <a:spcPts val="0"/>
              </a:spcAft>
              <a:buSzPts val="2600"/>
              <a:buChar char="•"/>
              <a:defRPr/>
            </a:lvl3pPr>
            <a:lvl4pPr marL="1828800" lvl="3" indent="-393700" rtl="0">
              <a:spcBef>
                <a:spcPts val="400"/>
              </a:spcBef>
              <a:spcAft>
                <a:spcPts val="0"/>
              </a:spcAft>
              <a:buSzPts val="2600"/>
              <a:buChar char="–"/>
              <a:defRPr/>
            </a:lvl4pPr>
            <a:lvl5pPr marL="2286000" lvl="4" indent="-393700" rtl="0">
              <a:spcBef>
                <a:spcPts val="400"/>
              </a:spcBef>
              <a:spcAft>
                <a:spcPts val="0"/>
              </a:spcAft>
              <a:buSzPts val="2600"/>
              <a:buChar char="»"/>
              <a:defRPr/>
            </a:lvl5pPr>
            <a:lvl6pPr marL="2743200" lvl="5" indent="-393700" rtl="0">
              <a:spcBef>
                <a:spcPts val="400"/>
              </a:spcBef>
              <a:spcAft>
                <a:spcPts val="0"/>
              </a:spcAft>
              <a:buSzPts val="2600"/>
              <a:buChar char="•"/>
              <a:defRPr/>
            </a:lvl6pPr>
            <a:lvl7pPr marL="3200400" lvl="6" indent="-393700" rtl="0">
              <a:spcBef>
                <a:spcPts val="400"/>
              </a:spcBef>
              <a:spcAft>
                <a:spcPts val="0"/>
              </a:spcAft>
              <a:buSzPts val="2600"/>
              <a:buChar char="•"/>
              <a:defRPr/>
            </a:lvl7pPr>
            <a:lvl8pPr marL="3657600" lvl="7" indent="-393700" rtl="0">
              <a:spcBef>
                <a:spcPts val="400"/>
              </a:spcBef>
              <a:spcAft>
                <a:spcPts val="0"/>
              </a:spcAft>
              <a:buSzPts val="2600"/>
              <a:buChar char="•"/>
              <a:defRPr/>
            </a:lvl8pPr>
            <a:lvl9pPr marL="4114800" lvl="8" indent="-393700" rtl="0">
              <a:spcBef>
                <a:spcPts val="400"/>
              </a:spcBef>
              <a:spcAft>
                <a:spcPts val="0"/>
              </a:spcAft>
              <a:buSzPts val="26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2600"/>
              <a:buFont typeface="Verdana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2600"/>
              <a:buFont typeface="Verdana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2600"/>
              <a:buFont typeface="Verdana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2600"/>
              <a:buFont typeface="Verdana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2600"/>
              <a:buFont typeface="Verdana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2600"/>
              <a:buFont typeface="Verdana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2600"/>
              <a:buFont typeface="Verdana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2600"/>
              <a:buFont typeface="Verdana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2600"/>
              <a:buFont typeface="Verdana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rtl="0">
              <a:spcBef>
                <a:spcPts val="64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93700" rtl="0">
              <a:spcBef>
                <a:spcPts val="560"/>
              </a:spcBef>
              <a:spcAft>
                <a:spcPts val="0"/>
              </a:spcAft>
              <a:buSzPts val="2600"/>
              <a:buChar char="–"/>
              <a:defRPr/>
            </a:lvl2pPr>
            <a:lvl3pPr marL="1371600" lvl="2" indent="-393700" rtl="0">
              <a:spcBef>
                <a:spcPts val="480"/>
              </a:spcBef>
              <a:spcAft>
                <a:spcPts val="0"/>
              </a:spcAft>
              <a:buSzPts val="2600"/>
              <a:buChar char="•"/>
              <a:defRPr/>
            </a:lvl3pPr>
            <a:lvl4pPr marL="1828800" lvl="3" indent="-393700" rtl="0">
              <a:spcBef>
                <a:spcPts val="400"/>
              </a:spcBef>
              <a:spcAft>
                <a:spcPts val="0"/>
              </a:spcAft>
              <a:buSzPts val="2600"/>
              <a:buChar char="–"/>
              <a:defRPr/>
            </a:lvl4pPr>
            <a:lvl5pPr marL="2286000" lvl="4" indent="-393700" rtl="0">
              <a:spcBef>
                <a:spcPts val="400"/>
              </a:spcBef>
              <a:spcAft>
                <a:spcPts val="0"/>
              </a:spcAft>
              <a:buSzPts val="2600"/>
              <a:buChar char="»"/>
              <a:defRPr/>
            </a:lvl5pPr>
            <a:lvl6pPr marL="2743200" lvl="5" indent="-393700" rtl="0">
              <a:spcBef>
                <a:spcPts val="400"/>
              </a:spcBef>
              <a:spcAft>
                <a:spcPts val="0"/>
              </a:spcAft>
              <a:buSzPts val="2600"/>
              <a:buChar char="•"/>
              <a:defRPr/>
            </a:lvl6pPr>
            <a:lvl7pPr marL="3200400" lvl="6" indent="-393700" rtl="0">
              <a:spcBef>
                <a:spcPts val="400"/>
              </a:spcBef>
              <a:spcAft>
                <a:spcPts val="0"/>
              </a:spcAft>
              <a:buSzPts val="2600"/>
              <a:buChar char="•"/>
              <a:defRPr/>
            </a:lvl7pPr>
            <a:lvl8pPr marL="3657600" lvl="7" indent="-393700" rtl="0">
              <a:spcBef>
                <a:spcPts val="400"/>
              </a:spcBef>
              <a:spcAft>
                <a:spcPts val="0"/>
              </a:spcAft>
              <a:buSzPts val="2600"/>
              <a:buChar char="•"/>
              <a:defRPr/>
            </a:lvl8pPr>
            <a:lvl9pPr marL="4114800" lvl="8" indent="-393700" rtl="0">
              <a:spcBef>
                <a:spcPts val="400"/>
              </a:spcBef>
              <a:spcAft>
                <a:spcPts val="0"/>
              </a:spcAft>
              <a:buSzPts val="2600"/>
              <a:buChar char="•"/>
              <a:defRPr/>
            </a:lvl9pPr>
          </a:lstStyle>
          <a:p>
            <a:endParaRPr/>
          </a:p>
        </p:txBody>
      </p:sp>
      <p:cxnSp>
        <p:nvCxnSpPr>
          <p:cNvPr id="39" name="Google Shape;39;p7"/>
          <p:cNvCxnSpPr/>
          <p:nvPr/>
        </p:nvCxnSpPr>
        <p:spPr>
          <a:xfrm>
            <a:off x="609600" y="1028700"/>
            <a:ext cx="79248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0" name="Google Shape;40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4325" y="4594650"/>
            <a:ext cx="3706575" cy="37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43" name="Google Shape;43;p8"/>
          <p:cNvCxnSpPr/>
          <p:nvPr/>
        </p:nvCxnSpPr>
        <p:spPr>
          <a:xfrm>
            <a:off x="609600" y="1143000"/>
            <a:ext cx="79248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4" name="Google Shape;4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4325" y="4594650"/>
            <a:ext cx="3706575" cy="37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4325" y="4594650"/>
            <a:ext cx="3706575" cy="37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IT Dark Theme" type="objTx">
  <p:cSld name="OBJECT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rtl="0">
              <a:spcBef>
                <a:spcPts val="64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93700" rtl="0">
              <a:spcBef>
                <a:spcPts val="560"/>
              </a:spcBef>
              <a:spcAft>
                <a:spcPts val="0"/>
              </a:spcAft>
              <a:buSzPts val="2600"/>
              <a:buChar char="–"/>
              <a:defRPr/>
            </a:lvl2pPr>
            <a:lvl3pPr marL="1371600" lvl="2" indent="-393700" rtl="0">
              <a:spcBef>
                <a:spcPts val="480"/>
              </a:spcBef>
              <a:spcAft>
                <a:spcPts val="0"/>
              </a:spcAft>
              <a:buSzPts val="2600"/>
              <a:buChar char="•"/>
              <a:defRPr/>
            </a:lvl3pPr>
            <a:lvl4pPr marL="1828800" lvl="3" indent="-393700" rtl="0">
              <a:spcBef>
                <a:spcPts val="400"/>
              </a:spcBef>
              <a:spcAft>
                <a:spcPts val="0"/>
              </a:spcAft>
              <a:buSzPts val="2600"/>
              <a:buChar char="–"/>
              <a:defRPr/>
            </a:lvl4pPr>
            <a:lvl5pPr marL="2286000" lvl="4" indent="-393700" rtl="0">
              <a:spcBef>
                <a:spcPts val="400"/>
              </a:spcBef>
              <a:spcAft>
                <a:spcPts val="0"/>
              </a:spcAft>
              <a:buSzPts val="2600"/>
              <a:buChar char="»"/>
              <a:defRPr/>
            </a:lvl5pPr>
            <a:lvl6pPr marL="2743200" lvl="5" indent="-393700" rtl="0">
              <a:spcBef>
                <a:spcPts val="400"/>
              </a:spcBef>
              <a:spcAft>
                <a:spcPts val="0"/>
              </a:spcAft>
              <a:buSzPts val="2600"/>
              <a:buChar char="•"/>
              <a:defRPr/>
            </a:lvl6pPr>
            <a:lvl7pPr marL="3200400" lvl="6" indent="-393700" rtl="0">
              <a:spcBef>
                <a:spcPts val="400"/>
              </a:spcBef>
              <a:spcAft>
                <a:spcPts val="0"/>
              </a:spcAft>
              <a:buSzPts val="2600"/>
              <a:buChar char="•"/>
              <a:defRPr/>
            </a:lvl7pPr>
            <a:lvl8pPr marL="3657600" lvl="7" indent="-393700" rtl="0">
              <a:spcBef>
                <a:spcPts val="400"/>
              </a:spcBef>
              <a:spcAft>
                <a:spcPts val="0"/>
              </a:spcAft>
              <a:buSzPts val="2600"/>
              <a:buChar char="•"/>
              <a:defRPr/>
            </a:lvl8pPr>
            <a:lvl9pPr marL="4114800" lvl="8" indent="-393700" rtl="0">
              <a:spcBef>
                <a:spcPts val="400"/>
              </a:spcBef>
              <a:spcAft>
                <a:spcPts val="0"/>
              </a:spcAft>
              <a:buSzPts val="26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2600"/>
              <a:buFont typeface="Verdana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2600"/>
              <a:buFont typeface="Verdana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2600"/>
              <a:buFont typeface="Verdana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2600"/>
              <a:buFont typeface="Verdana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2600"/>
              <a:buFont typeface="Verdana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2600"/>
              <a:buFont typeface="Verdana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2600"/>
              <a:buFont typeface="Verdana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2600"/>
              <a:buFont typeface="Verdana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2600"/>
              <a:buFont typeface="Verdana"/>
              <a:buNone/>
              <a:defRPr/>
            </a:lvl9pPr>
          </a:lstStyle>
          <a:p>
            <a:endParaRPr/>
          </a:p>
        </p:txBody>
      </p:sp>
      <p:pic>
        <p:nvPicPr>
          <p:cNvPr id="51" name="Google Shape;51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5100" y="4484054"/>
            <a:ext cx="2203674" cy="53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62626"/>
            </a:gs>
            <a:gs pos="100000">
              <a:schemeClr val="dk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Source Sans Pro"/>
              <a:buNone/>
              <a:defRPr sz="360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Source Sans Pro"/>
              <a:buChar char="•"/>
              <a:defRPr sz="26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3700" algn="l" rtl="0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Source Sans Pro"/>
              <a:buChar char="–"/>
              <a:defRPr sz="26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937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Source Sans Pro"/>
              <a:buChar char="•"/>
              <a:defRPr sz="26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937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Source Sans Pro"/>
              <a:buChar char="–"/>
              <a:defRPr sz="26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937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Source Sans Pro"/>
              <a:buChar char="»"/>
              <a:defRPr sz="26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937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Source Sans Pro"/>
              <a:buChar char="•"/>
              <a:defRPr sz="26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937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Source Sans Pro"/>
              <a:buChar char="•"/>
              <a:defRPr sz="26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937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Source Sans Pro"/>
              <a:buChar char="•"/>
              <a:defRPr sz="26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937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Source Sans Pro"/>
              <a:buChar char="•"/>
              <a:defRPr sz="26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Alma/Product_Documentation/010Alma_Online_Help_(English)/Electronic_Resource_Management/030_Working_with_Local_Electronic_Resources/015Managing_Electronic_Resource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nowledge.exlibrisgroup.com/Alma/Product_Documentation/010Alma_Online_Help_(English)/040Resource_Management/060Record_Import/020Managing_Import_Profile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Alma/Product_Documentation/010Alma_Online_Help_(English)/040Resource_Management/060Record_Import/050Importing_Records_Using_an_Import_Profil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nowledge.exlibrisgroup.com/Alma/Product_Documentation/010Alma_Online_Help_(English)/030Fulfillment/060Courses_and_Reading_Lists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kentlaw.iit.edu/law/library/sample-exam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ctrTitle"/>
          </p:nvPr>
        </p:nvSpPr>
        <p:spPr>
          <a:xfrm>
            <a:off x="762000" y="1543050"/>
            <a:ext cx="7772400" cy="11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>
                <a:latin typeface="Source Sans Pro"/>
                <a:ea typeface="Source Sans Pro"/>
                <a:cs typeface="Source Sans Pro"/>
                <a:sym typeface="Source Sans Pro"/>
              </a:rPr>
              <a:t>Managing an Exam Database Using Alma / Primo VE</a:t>
            </a:r>
            <a:endParaRPr sz="4100"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0" name="Google Shape;70;p14"/>
          <p:cNvSpPr txBox="1">
            <a:spLocks noGrp="1"/>
          </p:cNvSpPr>
          <p:nvPr>
            <p:ph type="subTitle" idx="1"/>
          </p:nvPr>
        </p:nvSpPr>
        <p:spPr>
          <a:xfrm>
            <a:off x="1066800" y="3158900"/>
            <a:ext cx="7239000" cy="10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400"/>
              <a:t>Eric Neagle</a:t>
            </a:r>
            <a:endParaRPr sz="2400"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1800"/>
              <a:t>Associate Director, Chicago-Kent Law Library</a:t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ExLibris Knowledge Center Resources</a:t>
            </a:r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1800"/>
              <a:t>Managing Electronic Collections</a:t>
            </a:r>
            <a:endParaRPr sz="180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https://knowledge.exlibrisgroup.com/Alma/Product_Documentation/010Alma_Online_Help_(English)/Electronic_Resource_Management/030_Working_with_Local_Electronic_Resources/015Managing_Electronic_Resources</a:t>
            </a:r>
            <a:endParaRPr sz="1800">
              <a:solidFill>
                <a:srgbClr val="FFFFFF"/>
              </a:solidFill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endParaRPr sz="180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1800"/>
              <a:t>Managing Import Profiles</a:t>
            </a:r>
            <a:endParaRPr sz="180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https://knowledge.exlibrisgroup.com/Alma/Product_Documentation/010Alma_Online_Help_(English)/040Resource_Management/060Record_Import/020Managing_Import_Profiles</a:t>
            </a:r>
            <a:endParaRPr sz="1800">
              <a:solidFill>
                <a:srgbClr val="FFFFFF"/>
              </a:solidFill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ExLibris Knowledge Center Resources</a:t>
            </a:r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1800"/>
              <a:t>Importing Records Using an Import Profile</a:t>
            </a:r>
            <a:endParaRPr sz="180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https://knowledge.exlibrisgroup.com/Alma/Product_Documentation/010Alma_Online_Help_(English)/040Resource_Management/060Record_Import/050Importing_Records_Using_an_Import_Profile</a:t>
            </a:r>
            <a:endParaRPr sz="1800">
              <a:solidFill>
                <a:srgbClr val="FFFFFF"/>
              </a:solidFill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endParaRPr sz="180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1800"/>
              <a:t>Courses &amp; Reading Lists</a:t>
            </a:r>
            <a:endParaRPr sz="180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https://knowledge.exlibrisgroup.com/Alma/Product_Documentation/010Alma_Online_Help_(English)/030Fulfillment/060Courses_and_Reading_Lists</a:t>
            </a:r>
            <a:endParaRPr sz="1800">
              <a:solidFill>
                <a:srgbClr val="FFFFFF"/>
              </a:solidFill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endParaRPr sz="180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endParaRPr sz="180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>
            <a:spLocks noGrp="1"/>
          </p:cNvSpPr>
          <p:nvPr>
            <p:ph type="ctrTitle"/>
          </p:nvPr>
        </p:nvSpPr>
        <p:spPr>
          <a:xfrm>
            <a:off x="762000" y="1543050"/>
            <a:ext cx="7772400" cy="11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>
                <a:latin typeface="Source Sans Pro"/>
                <a:ea typeface="Source Sans Pro"/>
                <a:cs typeface="Source Sans Pro"/>
                <a:sym typeface="Source Sans Pro"/>
              </a:rPr>
              <a:t>Questions?</a:t>
            </a:r>
            <a:endParaRPr sz="4100"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3" name="Google Shape;143;p25"/>
          <p:cNvSpPr txBox="1">
            <a:spLocks noGrp="1"/>
          </p:cNvSpPr>
          <p:nvPr>
            <p:ph type="subTitle" idx="1"/>
          </p:nvPr>
        </p:nvSpPr>
        <p:spPr>
          <a:xfrm>
            <a:off x="1066800" y="3158900"/>
            <a:ext cx="7239000" cy="10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400"/>
              <a:t>Eric Neagle</a:t>
            </a:r>
            <a:endParaRPr sz="2400"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1800"/>
              <a:t>eneagle@kentlaw.iit.edu</a:t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move exams to Alma / Primo VE?</a:t>
            </a:r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64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Our homegrown database was programmed </a:t>
            </a:r>
            <a:r>
              <a:rPr lang="en">
                <a:solidFill>
                  <a:schemeClr val="lt1"/>
                </a:solidFill>
              </a:rPr>
              <a:t>in a </a:t>
            </a:r>
            <a:r>
              <a:rPr lang="en"/>
              <a:t>language that no one currently on staff knew.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Migration would eliminate the need for a local server.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Alma is designed to manage electronic resources.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Course Reserves functionality is designed to tag resources with professors and courses.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Makes the most of the tools available.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Where do the resources live and why?</a:t>
            </a: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64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Alma Digital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Cloud storage (Google Drive, Box, etc.)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>
                <a:solidFill>
                  <a:schemeClr val="lt1"/>
                </a:solidFill>
              </a:rPr>
              <a:t>Alma Digital would provide access university wide.</a:t>
            </a:r>
            <a:endParaRPr>
              <a:solidFill>
                <a:schemeClr val="lt1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Google Drive would allow us to limit access to users affiliated with the law school.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Some universities mandate storage locations for digital assets.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Which Alma tools did we use?</a:t>
            </a:r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</a:pPr>
            <a:r>
              <a:rPr lang="en">
                <a:solidFill>
                  <a:schemeClr val="lt1"/>
                </a:solidFill>
              </a:rPr>
              <a:t>Local electronic collection</a:t>
            </a:r>
            <a:endParaRPr>
              <a:solidFill>
                <a:schemeClr val="lt1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</a:pPr>
            <a:r>
              <a:rPr lang="en">
                <a:solidFill>
                  <a:schemeClr val="lt1"/>
                </a:solidFill>
              </a:rPr>
              <a:t>Import profile </a:t>
            </a:r>
            <a:endParaRPr>
              <a:solidFill>
                <a:schemeClr val="lt1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</a:pPr>
            <a:r>
              <a:rPr lang="en">
                <a:solidFill>
                  <a:schemeClr val="lt1"/>
                </a:solidFill>
              </a:rPr>
              <a:t>Import process - using Excel spreadsheet</a:t>
            </a:r>
            <a:endParaRPr>
              <a:solidFill>
                <a:schemeClr val="lt1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</a:pPr>
            <a:r>
              <a:rPr lang="en">
                <a:solidFill>
                  <a:schemeClr val="lt1"/>
                </a:solidFill>
              </a:rPr>
              <a:t>Alma course reserves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Local Electronic Collection</a:t>
            </a:r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457200" lvl="0" indent="-330200" algn="l" rtl="0">
              <a:spcBef>
                <a:spcPts val="64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Groups Exams together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>
                <a:solidFill>
                  <a:schemeClr val="lt1"/>
                </a:solidFill>
              </a:rPr>
              <a:t>Bulk updates easier to process</a:t>
            </a:r>
            <a:endParaRPr sz="1600">
              <a:solidFill>
                <a:schemeClr val="lt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Provides a collective title in the Primo VE display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Allows public notes to be managed at collection level</a:t>
            </a:r>
            <a:endParaRPr sz="1600"/>
          </a:p>
        </p:txBody>
      </p:sp>
      <p:pic>
        <p:nvPicPr>
          <p:cNvPr id="95" name="Google Shape;95;p18" descr="Screenshot of Electronic Collection Editor in Alm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8300" y="685800"/>
            <a:ext cx="5643300" cy="2088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 descr="Screenshot of Primo VE View Online section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8300" y="2983295"/>
            <a:ext cx="5643300" cy="1264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 Profile</a:t>
            </a:r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457200" lvl="0" indent="-330200" algn="l" rtl="0">
              <a:spcBef>
                <a:spcPts val="64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Import to IZ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Import from Excel spreadsheet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Set new portfolios to automatically be added to existing local electronic collection.</a:t>
            </a:r>
            <a:endParaRPr sz="1600"/>
          </a:p>
        </p:txBody>
      </p:sp>
      <p:pic>
        <p:nvPicPr>
          <p:cNvPr id="103" name="Google Shape;103;p19" descr="Screenshot of Electronic Resource Mapping section of an Import Profile in Alm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8300" y="3011692"/>
            <a:ext cx="5643300" cy="1485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 descr="Screenshot of Profile Details section of an Import Profile in Alm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8300" y="685800"/>
            <a:ext cx="5643300" cy="2138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 Spreadsheet</a:t>
            </a:r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30200" algn="l" rtl="0">
              <a:spcBef>
                <a:spcPts val="64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Column headers correspond to MARC tags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Even if cataloging rules for the tag allows repeating, Excel spreadsheet upload only allows for one instance of a tag.</a:t>
            </a:r>
            <a:endParaRPr sz="1600"/>
          </a:p>
        </p:txBody>
      </p:sp>
      <p:pic>
        <p:nvPicPr>
          <p:cNvPr id="111" name="Google Shape;111;p20" descr="Screenshot of a table with six rows of black text on a white backgroun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0500" y="885075"/>
            <a:ext cx="5624223" cy="138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 descr="Screenshot of a bib record in Alm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30500" y="2483125"/>
            <a:ext cx="5624223" cy="17822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Course Reserves</a:t>
            </a:r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30200" algn="l" rtl="0">
              <a:spcBef>
                <a:spcPts val="64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Create separate courses and reading lists for exams since they will be on reserve </a:t>
            </a:r>
            <a:r>
              <a:rPr lang="en" sz="1600" i="1"/>
              <a:t>forever</a:t>
            </a:r>
            <a:endParaRPr sz="1600" i="1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Make use of a Due Back Date far into the future</a:t>
            </a:r>
            <a:endParaRPr sz="1600"/>
          </a:p>
        </p:txBody>
      </p:sp>
      <p:pic>
        <p:nvPicPr>
          <p:cNvPr id="119" name="Google Shape;119;p21" descr="Screenshot of a course reserve in Alm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8300" y="762000"/>
            <a:ext cx="5643300" cy="37419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students see in Primo VE?</a:t>
            </a:r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342900" lvl="0" indent="-13970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https://kentlaw.iit.edu/law/library/sample-exams</a:t>
            </a:r>
            <a:endParaRPr>
              <a:solidFill>
                <a:srgbClr val="FFFFFF"/>
              </a:solidFill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hicago-Kent 2020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EEECE1"/>
      </a:lt2>
      <a:accent1>
        <a:srgbClr val="E31937"/>
      </a:accent1>
      <a:accent2>
        <a:srgbClr val="366092"/>
      </a:accent2>
      <a:accent3>
        <a:srgbClr val="92D050"/>
      </a:accent3>
      <a:accent4>
        <a:srgbClr val="F79646"/>
      </a:accent4>
      <a:accent5>
        <a:srgbClr val="00CC66"/>
      </a:accent5>
      <a:accent6>
        <a:srgbClr val="793187"/>
      </a:accent6>
      <a:hlink>
        <a:srgbClr val="6D9EEB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472</Words>
  <Application>Microsoft Office PowerPoint</Application>
  <PresentationFormat>On-screen Show (16:9)</PresentationFormat>
  <Paragraphs>59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Source Sans Pro</vt:lpstr>
      <vt:lpstr>Source Serif Pro</vt:lpstr>
      <vt:lpstr>Trebuchet MS</vt:lpstr>
      <vt:lpstr>Verdana</vt:lpstr>
      <vt:lpstr>Chicago-Kent 2020</vt:lpstr>
      <vt:lpstr>Managing an Exam Database Using Alma / Primo VE</vt:lpstr>
      <vt:lpstr>Why move exams to Alma / Primo VE?</vt:lpstr>
      <vt:lpstr>Where do the resources live and why?</vt:lpstr>
      <vt:lpstr>Which Alma tools did we use?</vt:lpstr>
      <vt:lpstr>Local Electronic Collection</vt:lpstr>
      <vt:lpstr>Import Profile</vt:lpstr>
      <vt:lpstr>Import Spreadsheet</vt:lpstr>
      <vt:lpstr>Course Reserves</vt:lpstr>
      <vt:lpstr>What do students see in Primo VE?</vt:lpstr>
      <vt:lpstr>ExLibris Knowledge Center Resources</vt:lpstr>
      <vt:lpstr>ExLibris Knowledge Center Resources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an Exam Database Using Alma / Primo VE</dc:title>
  <dc:creator>Tolbert, Marisa</dc:creator>
  <cp:lastModifiedBy>Tolbert, Marisa</cp:lastModifiedBy>
  <cp:revision>1</cp:revision>
  <dcterms:modified xsi:type="dcterms:W3CDTF">2023-12-20T14:10:15Z</dcterms:modified>
</cp:coreProperties>
</file>