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446" r:id="rId3"/>
    <p:sldId id="258" r:id="rId4"/>
    <p:sldId id="447" r:id="rId5"/>
    <p:sldId id="259" r:id="rId6"/>
    <p:sldId id="260" r:id="rId7"/>
    <p:sldId id="261" r:id="rId8"/>
    <p:sldId id="262" r:id="rId9"/>
    <p:sldId id="263" r:id="rId10"/>
    <p:sldId id="267" r:id="rId11"/>
    <p:sldId id="264" r:id="rId12"/>
    <p:sldId id="265" r:id="rId13"/>
    <p:sldId id="269" r:id="rId14"/>
    <p:sldId id="448" r:id="rId15"/>
    <p:sldId id="44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373804-9AC0-4AB1-BD92-22D361AFA4E2}" v="59" dt="2026-06-02T16:44:53.8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4660"/>
  </p:normalViewPr>
  <p:slideViewPr>
    <p:cSldViewPr snapToGrid="0">
      <p:cViewPr>
        <p:scale>
          <a:sx n="110" d="100"/>
          <a:sy n="110" d="100"/>
        </p:scale>
        <p:origin x="654" y="-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awford, Thomas E. (He/Him/His)" userId="daac0f54-dcde-4292-8978-dcd14cc6d92b" providerId="ADAL" clId="{ADC192AF-E886-4920-B72A-E8DB7821AC7B}"/>
    <pc:docChg chg="undo custSel addSld delSld modSld sldOrd">
      <pc:chgData name="Crawford, Thomas E. (He/Him/His)" userId="daac0f54-dcde-4292-8978-dcd14cc6d92b" providerId="ADAL" clId="{ADC192AF-E886-4920-B72A-E8DB7821AC7B}" dt="2026-06-02T16:44:43.570" v="6813" actId="20577"/>
      <pc:docMkLst>
        <pc:docMk/>
      </pc:docMkLst>
      <pc:sldChg chg="addSp modSp mod setBg addAnim">
        <pc:chgData name="Crawford, Thomas E. (He/Him/His)" userId="daac0f54-dcde-4292-8978-dcd14cc6d92b" providerId="ADAL" clId="{ADC192AF-E886-4920-B72A-E8DB7821AC7B}" dt="2026-06-02T15:23:57.864" v="1689"/>
        <pc:sldMkLst>
          <pc:docMk/>
          <pc:sldMk cId="3911534394" sldId="256"/>
        </pc:sldMkLst>
        <pc:spChg chg="mod">
          <ac:chgData name="Crawford, Thomas E. (He/Him/His)" userId="daac0f54-dcde-4292-8978-dcd14cc6d92b" providerId="ADAL" clId="{ADC192AF-E886-4920-B72A-E8DB7821AC7B}" dt="2026-06-02T13:20:24.137" v="904" actId="26606"/>
          <ac:spMkLst>
            <pc:docMk/>
            <pc:sldMk cId="3911534394" sldId="256"/>
            <ac:spMk id="2" creationId="{C033A0E8-B893-C8D0-8C46-97D04FCE1DEC}"/>
          </ac:spMkLst>
        </pc:spChg>
        <pc:spChg chg="mod">
          <ac:chgData name="Crawford, Thomas E. (He/Him/His)" userId="daac0f54-dcde-4292-8978-dcd14cc6d92b" providerId="ADAL" clId="{ADC192AF-E886-4920-B72A-E8DB7821AC7B}" dt="2026-06-02T13:20:24.137" v="904" actId="26606"/>
          <ac:spMkLst>
            <pc:docMk/>
            <pc:sldMk cId="3911534394" sldId="256"/>
            <ac:spMk id="3" creationId="{AC7AA36B-4B5D-7B54-0B5C-AF457B826E4B}"/>
          </ac:spMkLst>
        </pc:spChg>
        <pc:spChg chg="add">
          <ac:chgData name="Crawford, Thomas E. (He/Him/His)" userId="daac0f54-dcde-4292-8978-dcd14cc6d92b" providerId="ADAL" clId="{ADC192AF-E886-4920-B72A-E8DB7821AC7B}" dt="2026-06-02T13:20:24.137" v="904" actId="26606"/>
          <ac:spMkLst>
            <pc:docMk/>
            <pc:sldMk cId="3911534394" sldId="256"/>
            <ac:spMk id="9" creationId="{2FDF0794-1B86-42B2-B8C7-F60123E638ED}"/>
          </ac:spMkLst>
        </pc:spChg>
        <pc:spChg chg="add">
          <ac:chgData name="Crawford, Thomas E. (He/Him/His)" userId="daac0f54-dcde-4292-8978-dcd14cc6d92b" providerId="ADAL" clId="{ADC192AF-E886-4920-B72A-E8DB7821AC7B}" dt="2026-06-02T13:20:24.137" v="904" actId="26606"/>
          <ac:spMkLst>
            <pc:docMk/>
            <pc:sldMk cId="3911534394" sldId="256"/>
            <ac:spMk id="11" creationId="{EAA48FC5-3C83-4F1B-BC33-DF0B588F8317}"/>
          </ac:spMkLst>
        </pc:spChg>
        <pc:picChg chg="add mod ord modCrop">
          <ac:chgData name="Crawford, Thomas E. (He/Him/His)" userId="daac0f54-dcde-4292-8978-dcd14cc6d92b" providerId="ADAL" clId="{ADC192AF-E886-4920-B72A-E8DB7821AC7B}" dt="2026-06-02T15:23:57.864" v="1689"/>
          <ac:picMkLst>
            <pc:docMk/>
            <pc:sldMk cId="3911534394" sldId="256"/>
            <ac:picMk id="4" creationId="{3291707C-4CA5-275D-B125-72F3DDD08EE1}"/>
          </ac:picMkLst>
        </pc:picChg>
        <pc:cxnChg chg="add">
          <ac:chgData name="Crawford, Thomas E. (He/Him/His)" userId="daac0f54-dcde-4292-8978-dcd14cc6d92b" providerId="ADAL" clId="{ADC192AF-E886-4920-B72A-E8DB7821AC7B}" dt="2026-06-02T13:20:24.137" v="904" actId="26606"/>
          <ac:cxnSpMkLst>
            <pc:docMk/>
            <pc:sldMk cId="3911534394" sldId="256"/>
            <ac:cxnSpMk id="13" creationId="{62F01714-1A39-4194-BD47-8A9960C59985}"/>
          </ac:cxnSpMkLst>
        </pc:cxnChg>
      </pc:sldChg>
      <pc:sldChg chg="modSp del">
        <pc:chgData name="Crawford, Thomas E. (He/Him/His)" userId="daac0f54-dcde-4292-8978-dcd14cc6d92b" providerId="ADAL" clId="{ADC192AF-E886-4920-B72A-E8DB7821AC7B}" dt="2026-06-01T19:40:33.264" v="141" actId="47"/>
        <pc:sldMkLst>
          <pc:docMk/>
          <pc:sldMk cId="3835909047" sldId="257"/>
        </pc:sldMkLst>
        <pc:spChg chg="mod">
          <ac:chgData name="Crawford, Thomas E. (He/Him/His)" userId="daac0f54-dcde-4292-8978-dcd14cc6d92b" providerId="ADAL" clId="{ADC192AF-E886-4920-B72A-E8DB7821AC7B}" dt="2026-06-01T19:32:14.564" v="89"/>
          <ac:spMkLst>
            <pc:docMk/>
            <pc:sldMk cId="3835909047" sldId="257"/>
            <ac:spMk id="2" creationId="{2A7554AC-CC89-A27A-FCA8-3B2DB62B09F1}"/>
          </ac:spMkLst>
        </pc:spChg>
        <pc:spChg chg="mod">
          <ac:chgData name="Crawford, Thomas E. (He/Him/His)" userId="daac0f54-dcde-4292-8978-dcd14cc6d92b" providerId="ADAL" clId="{ADC192AF-E886-4920-B72A-E8DB7821AC7B}" dt="2026-06-01T19:32:14.564" v="89"/>
          <ac:spMkLst>
            <pc:docMk/>
            <pc:sldMk cId="3835909047" sldId="257"/>
            <ac:spMk id="3" creationId="{880AB942-617A-CEC9-DDA3-B41D92C35355}"/>
          </ac:spMkLst>
        </pc:spChg>
      </pc:sldChg>
      <pc:sldChg chg="modSp mod">
        <pc:chgData name="Crawford, Thomas E. (He/Him/His)" userId="daac0f54-dcde-4292-8978-dcd14cc6d92b" providerId="ADAL" clId="{ADC192AF-E886-4920-B72A-E8DB7821AC7B}" dt="2026-06-02T16:44:43.570" v="6813" actId="20577"/>
        <pc:sldMkLst>
          <pc:docMk/>
          <pc:sldMk cId="926927431" sldId="258"/>
        </pc:sldMkLst>
        <pc:spChg chg="mod">
          <ac:chgData name="Crawford, Thomas E. (He/Him/His)" userId="daac0f54-dcde-4292-8978-dcd14cc6d92b" providerId="ADAL" clId="{ADC192AF-E886-4920-B72A-E8DB7821AC7B}" dt="2026-06-02T15:50:26.851" v="3273" actId="20577"/>
          <ac:spMkLst>
            <pc:docMk/>
            <pc:sldMk cId="926927431" sldId="258"/>
            <ac:spMk id="2" creationId="{463AB8C3-CCEF-0CF4-5F76-EEF794233F2A}"/>
          </ac:spMkLst>
        </pc:spChg>
        <pc:spChg chg="mod">
          <ac:chgData name="Crawford, Thomas E. (He/Him/His)" userId="daac0f54-dcde-4292-8978-dcd14cc6d92b" providerId="ADAL" clId="{ADC192AF-E886-4920-B72A-E8DB7821AC7B}" dt="2026-06-02T16:44:43.570" v="6813" actId="20577"/>
          <ac:spMkLst>
            <pc:docMk/>
            <pc:sldMk cId="926927431" sldId="258"/>
            <ac:spMk id="3" creationId="{F1E61BE8-B80C-E4CF-2CEE-D788908D5730}"/>
          </ac:spMkLst>
        </pc:spChg>
      </pc:sldChg>
      <pc:sldChg chg="modSp mod">
        <pc:chgData name="Crawford, Thomas E. (He/Him/His)" userId="daac0f54-dcde-4292-8978-dcd14cc6d92b" providerId="ADAL" clId="{ADC192AF-E886-4920-B72A-E8DB7821AC7B}" dt="2026-06-02T15:34:07.273" v="2207" actId="114"/>
        <pc:sldMkLst>
          <pc:docMk/>
          <pc:sldMk cId="3707447405" sldId="259"/>
        </pc:sldMkLst>
        <pc:spChg chg="mod">
          <ac:chgData name="Crawford, Thomas E. (He/Him/His)" userId="daac0f54-dcde-4292-8978-dcd14cc6d92b" providerId="ADAL" clId="{ADC192AF-E886-4920-B72A-E8DB7821AC7B}" dt="2026-06-02T15:27:20.478" v="1721" actId="20577"/>
          <ac:spMkLst>
            <pc:docMk/>
            <pc:sldMk cId="3707447405" sldId="259"/>
            <ac:spMk id="2" creationId="{5DD4FCEF-D3E1-489E-27F4-690E53CA768F}"/>
          </ac:spMkLst>
        </pc:spChg>
        <pc:spChg chg="mod">
          <ac:chgData name="Crawford, Thomas E. (He/Him/His)" userId="daac0f54-dcde-4292-8978-dcd14cc6d92b" providerId="ADAL" clId="{ADC192AF-E886-4920-B72A-E8DB7821AC7B}" dt="2026-06-02T15:34:07.273" v="2207" actId="114"/>
          <ac:spMkLst>
            <pc:docMk/>
            <pc:sldMk cId="3707447405" sldId="259"/>
            <ac:spMk id="3" creationId="{5163BCFA-11B6-9948-2C76-4AF7B6F7BC31}"/>
          </ac:spMkLst>
        </pc:spChg>
      </pc:sldChg>
      <pc:sldChg chg="modSp mod">
        <pc:chgData name="Crawford, Thomas E. (He/Him/His)" userId="daac0f54-dcde-4292-8978-dcd14cc6d92b" providerId="ADAL" clId="{ADC192AF-E886-4920-B72A-E8DB7821AC7B}" dt="2026-06-02T15:48:24.662" v="3134" actId="20577"/>
        <pc:sldMkLst>
          <pc:docMk/>
          <pc:sldMk cId="3961121921" sldId="260"/>
        </pc:sldMkLst>
        <pc:spChg chg="mod">
          <ac:chgData name="Crawford, Thomas E. (He/Him/His)" userId="daac0f54-dcde-4292-8978-dcd14cc6d92b" providerId="ADAL" clId="{ADC192AF-E886-4920-B72A-E8DB7821AC7B}" dt="2026-06-02T15:27:31.343" v="1724" actId="207"/>
          <ac:spMkLst>
            <pc:docMk/>
            <pc:sldMk cId="3961121921" sldId="260"/>
            <ac:spMk id="2" creationId="{85E79CA0-B1C3-2398-D6FD-FB656412A98F}"/>
          </ac:spMkLst>
        </pc:spChg>
        <pc:spChg chg="mod">
          <ac:chgData name="Crawford, Thomas E. (He/Him/His)" userId="daac0f54-dcde-4292-8978-dcd14cc6d92b" providerId="ADAL" clId="{ADC192AF-E886-4920-B72A-E8DB7821AC7B}" dt="2026-06-02T15:48:24.662" v="3134" actId="20577"/>
          <ac:spMkLst>
            <pc:docMk/>
            <pc:sldMk cId="3961121921" sldId="260"/>
            <ac:spMk id="3" creationId="{86D54C71-D9B7-BDFA-2D57-8B60BF92EEB2}"/>
          </ac:spMkLst>
        </pc:spChg>
      </pc:sldChg>
      <pc:sldChg chg="modSp mod">
        <pc:chgData name="Crawford, Thomas E. (He/Him/His)" userId="daac0f54-dcde-4292-8978-dcd14cc6d92b" providerId="ADAL" clId="{ADC192AF-E886-4920-B72A-E8DB7821AC7B}" dt="2026-06-02T15:47:43.995" v="3125" actId="113"/>
        <pc:sldMkLst>
          <pc:docMk/>
          <pc:sldMk cId="3454362378" sldId="261"/>
        </pc:sldMkLst>
        <pc:spChg chg="mod">
          <ac:chgData name="Crawford, Thomas E. (He/Him/His)" userId="daac0f54-dcde-4292-8978-dcd14cc6d92b" providerId="ADAL" clId="{ADC192AF-E886-4920-B72A-E8DB7821AC7B}" dt="2026-06-02T15:27:39.710" v="1727" actId="207"/>
          <ac:spMkLst>
            <pc:docMk/>
            <pc:sldMk cId="3454362378" sldId="261"/>
            <ac:spMk id="2" creationId="{4E402EF7-E6E5-89D8-CCB5-F3E5E569DF35}"/>
          </ac:spMkLst>
        </pc:spChg>
        <pc:spChg chg="mod">
          <ac:chgData name="Crawford, Thomas E. (He/Him/His)" userId="daac0f54-dcde-4292-8978-dcd14cc6d92b" providerId="ADAL" clId="{ADC192AF-E886-4920-B72A-E8DB7821AC7B}" dt="2026-06-02T15:47:43.995" v="3125" actId="113"/>
          <ac:spMkLst>
            <pc:docMk/>
            <pc:sldMk cId="3454362378" sldId="261"/>
            <ac:spMk id="3" creationId="{88414CA1-9BBB-6718-D079-F4B7F2284C1D}"/>
          </ac:spMkLst>
        </pc:spChg>
      </pc:sldChg>
      <pc:sldChg chg="addSp modSp mod modClrScheme chgLayout">
        <pc:chgData name="Crawford, Thomas E. (He/Him/His)" userId="daac0f54-dcde-4292-8978-dcd14cc6d92b" providerId="ADAL" clId="{ADC192AF-E886-4920-B72A-E8DB7821AC7B}" dt="2026-06-02T15:49:28.700" v="3146" actId="11"/>
        <pc:sldMkLst>
          <pc:docMk/>
          <pc:sldMk cId="3309184770" sldId="262"/>
        </pc:sldMkLst>
        <pc:spChg chg="mod ord">
          <ac:chgData name="Crawford, Thomas E. (He/Him/His)" userId="daac0f54-dcde-4292-8978-dcd14cc6d92b" providerId="ADAL" clId="{ADC192AF-E886-4920-B72A-E8DB7821AC7B}" dt="2026-06-02T15:29:20.103" v="1751" actId="113"/>
          <ac:spMkLst>
            <pc:docMk/>
            <pc:sldMk cId="3309184770" sldId="262"/>
            <ac:spMk id="2" creationId="{B04018EF-F2BE-FB00-E9A3-45BB999E21AA}"/>
          </ac:spMkLst>
        </pc:spChg>
        <pc:spChg chg="mod ord">
          <ac:chgData name="Crawford, Thomas E. (He/Him/His)" userId="daac0f54-dcde-4292-8978-dcd14cc6d92b" providerId="ADAL" clId="{ADC192AF-E886-4920-B72A-E8DB7821AC7B}" dt="2026-06-02T15:48:51.859" v="3144" actId="1036"/>
          <ac:spMkLst>
            <pc:docMk/>
            <pc:sldMk cId="3309184770" sldId="262"/>
            <ac:spMk id="3" creationId="{F523A394-42DA-3D74-8170-5BFBBC0DA021}"/>
          </ac:spMkLst>
        </pc:spChg>
        <pc:spChg chg="add mod ord">
          <ac:chgData name="Crawford, Thomas E. (He/Him/His)" userId="daac0f54-dcde-4292-8978-dcd14cc6d92b" providerId="ADAL" clId="{ADC192AF-E886-4920-B72A-E8DB7821AC7B}" dt="2026-06-02T15:49:28.700" v="3146" actId="11"/>
          <ac:spMkLst>
            <pc:docMk/>
            <pc:sldMk cId="3309184770" sldId="262"/>
            <ac:spMk id="4" creationId="{6D4B5C1E-2A18-A9A8-ECEE-E09A284811F8}"/>
          </ac:spMkLst>
        </pc:spChg>
        <pc:spChg chg="add mod ord">
          <ac:chgData name="Crawford, Thomas E. (He/Him/His)" userId="daac0f54-dcde-4292-8978-dcd14cc6d92b" providerId="ADAL" clId="{ADC192AF-E886-4920-B72A-E8DB7821AC7B}" dt="2026-06-02T15:48:51.859" v="3144" actId="1036"/>
          <ac:spMkLst>
            <pc:docMk/>
            <pc:sldMk cId="3309184770" sldId="262"/>
            <ac:spMk id="5" creationId="{E10B8E60-090E-6119-B930-1F9B3B76675F}"/>
          </ac:spMkLst>
        </pc:spChg>
        <pc:spChg chg="add mod ord">
          <ac:chgData name="Crawford, Thomas E. (He/Him/His)" userId="daac0f54-dcde-4292-8978-dcd14cc6d92b" providerId="ADAL" clId="{ADC192AF-E886-4920-B72A-E8DB7821AC7B}" dt="2026-06-02T15:49:06.897" v="3145" actId="207"/>
          <ac:spMkLst>
            <pc:docMk/>
            <pc:sldMk cId="3309184770" sldId="262"/>
            <ac:spMk id="6" creationId="{BCC0458E-5349-F72F-DAF0-97F9C23E07DA}"/>
          </ac:spMkLst>
        </pc:spChg>
      </pc:sldChg>
      <pc:sldChg chg="modSp mod">
        <pc:chgData name="Crawford, Thomas E. (He/Him/His)" userId="daac0f54-dcde-4292-8978-dcd14cc6d92b" providerId="ADAL" clId="{ADC192AF-E886-4920-B72A-E8DB7821AC7B}" dt="2026-06-02T15:55:00.501" v="3840" actId="15"/>
        <pc:sldMkLst>
          <pc:docMk/>
          <pc:sldMk cId="1247619126" sldId="263"/>
        </pc:sldMkLst>
        <pc:spChg chg="mod">
          <ac:chgData name="Crawford, Thomas E. (He/Him/His)" userId="daac0f54-dcde-4292-8978-dcd14cc6d92b" providerId="ADAL" clId="{ADC192AF-E886-4920-B72A-E8DB7821AC7B}" dt="2026-06-02T15:27:53.106" v="1730" actId="207"/>
          <ac:spMkLst>
            <pc:docMk/>
            <pc:sldMk cId="1247619126" sldId="263"/>
            <ac:spMk id="2" creationId="{0A754A27-D629-431F-83D3-A161958D511A}"/>
          </ac:spMkLst>
        </pc:spChg>
        <pc:spChg chg="mod">
          <ac:chgData name="Crawford, Thomas E. (He/Him/His)" userId="daac0f54-dcde-4292-8978-dcd14cc6d92b" providerId="ADAL" clId="{ADC192AF-E886-4920-B72A-E8DB7821AC7B}" dt="2026-06-02T15:55:00.501" v="3840" actId="15"/>
          <ac:spMkLst>
            <pc:docMk/>
            <pc:sldMk cId="1247619126" sldId="263"/>
            <ac:spMk id="3" creationId="{5334F461-E206-3F45-2CBB-3E8A40E32CB7}"/>
          </ac:spMkLst>
        </pc:spChg>
      </pc:sldChg>
      <pc:sldChg chg="modSp mod ord">
        <pc:chgData name="Crawford, Thomas E. (He/Him/His)" userId="daac0f54-dcde-4292-8978-dcd14cc6d92b" providerId="ADAL" clId="{ADC192AF-E886-4920-B72A-E8DB7821AC7B}" dt="2026-06-02T16:19:09.248" v="5823"/>
        <pc:sldMkLst>
          <pc:docMk/>
          <pc:sldMk cId="3117476077" sldId="264"/>
        </pc:sldMkLst>
        <pc:spChg chg="mod">
          <ac:chgData name="Crawford, Thomas E. (He/Him/His)" userId="daac0f54-dcde-4292-8978-dcd14cc6d92b" providerId="ADAL" clId="{ADC192AF-E886-4920-B72A-E8DB7821AC7B}" dt="2026-06-02T15:28:14.068" v="1739" actId="207"/>
          <ac:spMkLst>
            <pc:docMk/>
            <pc:sldMk cId="3117476077" sldId="264"/>
            <ac:spMk id="2" creationId="{998405C1-DFFA-66E7-1F11-EACF382FC5B3}"/>
          </ac:spMkLst>
        </pc:spChg>
        <pc:spChg chg="mod">
          <ac:chgData name="Crawford, Thomas E. (He/Him/His)" userId="daac0f54-dcde-4292-8978-dcd14cc6d92b" providerId="ADAL" clId="{ADC192AF-E886-4920-B72A-E8DB7821AC7B}" dt="2026-06-02T16:16:44.735" v="5579" actId="313"/>
          <ac:spMkLst>
            <pc:docMk/>
            <pc:sldMk cId="3117476077" sldId="264"/>
            <ac:spMk id="3" creationId="{B4044080-BC9B-C2AB-C926-D122F3813836}"/>
          </ac:spMkLst>
        </pc:spChg>
      </pc:sldChg>
      <pc:sldChg chg="modSp mod ord">
        <pc:chgData name="Crawford, Thomas E. (He/Him/His)" userId="daac0f54-dcde-4292-8978-dcd14cc6d92b" providerId="ADAL" clId="{ADC192AF-E886-4920-B72A-E8DB7821AC7B}" dt="2026-06-02T16:19:15.431" v="5825"/>
        <pc:sldMkLst>
          <pc:docMk/>
          <pc:sldMk cId="4065194590" sldId="265"/>
        </pc:sldMkLst>
        <pc:spChg chg="mod">
          <ac:chgData name="Crawford, Thomas E. (He/Him/His)" userId="daac0f54-dcde-4292-8978-dcd14cc6d92b" providerId="ADAL" clId="{ADC192AF-E886-4920-B72A-E8DB7821AC7B}" dt="2026-06-02T15:28:18.122" v="1742" actId="207"/>
          <ac:spMkLst>
            <pc:docMk/>
            <pc:sldMk cId="4065194590" sldId="265"/>
            <ac:spMk id="2" creationId="{DD46B534-EA77-099B-5D38-2F91AE0AC7F3}"/>
          </ac:spMkLst>
        </pc:spChg>
        <pc:spChg chg="mod">
          <ac:chgData name="Crawford, Thomas E. (He/Him/His)" userId="daac0f54-dcde-4292-8978-dcd14cc6d92b" providerId="ADAL" clId="{ADC192AF-E886-4920-B72A-E8DB7821AC7B}" dt="2026-06-02T16:11:41.570" v="5111" actId="20577"/>
          <ac:spMkLst>
            <pc:docMk/>
            <pc:sldMk cId="4065194590" sldId="265"/>
            <ac:spMk id="3" creationId="{57DBE0A6-7675-07FE-C761-C429CD337A88}"/>
          </ac:spMkLst>
        </pc:spChg>
      </pc:sldChg>
      <pc:sldChg chg="modSp mod">
        <pc:chgData name="Crawford, Thomas E. (He/Him/His)" userId="daac0f54-dcde-4292-8978-dcd14cc6d92b" providerId="ADAL" clId="{ADC192AF-E886-4920-B72A-E8DB7821AC7B}" dt="2026-06-02T16:27:56.768" v="6684" actId="20577"/>
        <pc:sldMkLst>
          <pc:docMk/>
          <pc:sldMk cId="3874222468" sldId="267"/>
        </pc:sldMkLst>
        <pc:spChg chg="mod">
          <ac:chgData name="Crawford, Thomas E. (He/Him/His)" userId="daac0f54-dcde-4292-8978-dcd14cc6d92b" providerId="ADAL" clId="{ADC192AF-E886-4920-B72A-E8DB7821AC7B}" dt="2026-06-02T15:27:59.627" v="1733" actId="207"/>
          <ac:spMkLst>
            <pc:docMk/>
            <pc:sldMk cId="3874222468" sldId="267"/>
            <ac:spMk id="2" creationId="{CD7D3802-7032-5075-4F0C-148E46A48A25}"/>
          </ac:spMkLst>
        </pc:spChg>
        <pc:spChg chg="mod">
          <ac:chgData name="Crawford, Thomas E. (He/Him/His)" userId="daac0f54-dcde-4292-8978-dcd14cc6d92b" providerId="ADAL" clId="{ADC192AF-E886-4920-B72A-E8DB7821AC7B}" dt="2026-06-02T16:27:56.768" v="6684" actId="20577"/>
          <ac:spMkLst>
            <pc:docMk/>
            <pc:sldMk cId="3874222468" sldId="267"/>
            <ac:spMk id="3" creationId="{5909A7BD-AC96-9A1E-0650-27C8A6CCBE95}"/>
          </ac:spMkLst>
        </pc:spChg>
      </pc:sldChg>
      <pc:sldChg chg="modSp del">
        <pc:chgData name="Crawford, Thomas E. (He/Him/His)" userId="daac0f54-dcde-4292-8978-dcd14cc6d92b" providerId="ADAL" clId="{ADC192AF-E886-4920-B72A-E8DB7821AC7B}" dt="2026-06-02T13:23:46.023" v="975" actId="47"/>
        <pc:sldMkLst>
          <pc:docMk/>
          <pc:sldMk cId="4087008582" sldId="268"/>
        </pc:sldMkLst>
        <pc:spChg chg="mod">
          <ac:chgData name="Crawford, Thomas E. (He/Him/His)" userId="daac0f54-dcde-4292-8978-dcd14cc6d92b" providerId="ADAL" clId="{ADC192AF-E886-4920-B72A-E8DB7821AC7B}" dt="2026-06-01T19:32:14.564" v="89"/>
          <ac:spMkLst>
            <pc:docMk/>
            <pc:sldMk cId="4087008582" sldId="268"/>
            <ac:spMk id="2" creationId="{94B45E36-09F7-847D-E871-0C295AE003B1}"/>
          </ac:spMkLst>
        </pc:spChg>
        <pc:spChg chg="mod">
          <ac:chgData name="Crawford, Thomas E. (He/Him/His)" userId="daac0f54-dcde-4292-8978-dcd14cc6d92b" providerId="ADAL" clId="{ADC192AF-E886-4920-B72A-E8DB7821AC7B}" dt="2026-06-01T19:32:14.564" v="89"/>
          <ac:spMkLst>
            <pc:docMk/>
            <pc:sldMk cId="4087008582" sldId="268"/>
            <ac:spMk id="3" creationId="{9FB2AB95-8DD6-033F-B0F2-ED291EDD5675}"/>
          </ac:spMkLst>
        </pc:spChg>
      </pc:sldChg>
      <pc:sldChg chg="modSp mod">
        <pc:chgData name="Crawford, Thomas E. (He/Him/His)" userId="daac0f54-dcde-4292-8978-dcd14cc6d92b" providerId="ADAL" clId="{ADC192AF-E886-4920-B72A-E8DB7821AC7B}" dt="2026-06-02T16:18:42.657" v="5821" actId="113"/>
        <pc:sldMkLst>
          <pc:docMk/>
          <pc:sldMk cId="166910525" sldId="269"/>
        </pc:sldMkLst>
        <pc:spChg chg="mod">
          <ac:chgData name="Crawford, Thomas E. (He/Him/His)" userId="daac0f54-dcde-4292-8978-dcd14cc6d92b" providerId="ADAL" clId="{ADC192AF-E886-4920-B72A-E8DB7821AC7B}" dt="2026-06-02T15:28:09.565" v="1736" actId="207"/>
          <ac:spMkLst>
            <pc:docMk/>
            <pc:sldMk cId="166910525" sldId="269"/>
            <ac:spMk id="2" creationId="{B4001327-2E1F-1E83-463C-608C3D0BDD92}"/>
          </ac:spMkLst>
        </pc:spChg>
        <pc:spChg chg="mod">
          <ac:chgData name="Crawford, Thomas E. (He/Him/His)" userId="daac0f54-dcde-4292-8978-dcd14cc6d92b" providerId="ADAL" clId="{ADC192AF-E886-4920-B72A-E8DB7821AC7B}" dt="2026-06-02T16:18:42.657" v="5821" actId="113"/>
          <ac:spMkLst>
            <pc:docMk/>
            <pc:sldMk cId="166910525" sldId="269"/>
            <ac:spMk id="3" creationId="{FDAEE8B0-D818-9A37-57F0-5A6573EF2CD3}"/>
          </ac:spMkLst>
        </pc:spChg>
      </pc:sldChg>
      <pc:sldChg chg="modSp del mod ord">
        <pc:chgData name="Crawford, Thomas E. (He/Him/His)" userId="daac0f54-dcde-4292-8978-dcd14cc6d92b" providerId="ADAL" clId="{ADC192AF-E886-4920-B72A-E8DB7821AC7B}" dt="2026-06-02T15:21:07.028" v="1660" actId="47"/>
        <pc:sldMkLst>
          <pc:docMk/>
          <pc:sldMk cId="4010093691" sldId="270"/>
        </pc:sldMkLst>
        <pc:spChg chg="mod">
          <ac:chgData name="Crawford, Thomas E. (He/Him/His)" userId="daac0f54-dcde-4292-8978-dcd14cc6d92b" providerId="ADAL" clId="{ADC192AF-E886-4920-B72A-E8DB7821AC7B}" dt="2026-06-02T15:04:26.398" v="1413" actId="20577"/>
          <ac:spMkLst>
            <pc:docMk/>
            <pc:sldMk cId="4010093691" sldId="270"/>
            <ac:spMk id="2" creationId="{68991657-93E0-3D23-B01D-C303BD1DB9CC}"/>
          </ac:spMkLst>
        </pc:spChg>
        <pc:spChg chg="mod">
          <ac:chgData name="Crawford, Thomas E. (He/Him/His)" userId="daac0f54-dcde-4292-8978-dcd14cc6d92b" providerId="ADAL" clId="{ADC192AF-E886-4920-B72A-E8DB7821AC7B}" dt="2026-06-02T15:06:25.927" v="1510" actId="21"/>
          <ac:spMkLst>
            <pc:docMk/>
            <pc:sldMk cId="4010093691" sldId="270"/>
            <ac:spMk id="3" creationId="{C0E50A72-0940-3D20-5CD9-C3AF06447B51}"/>
          </ac:spMkLst>
        </pc:spChg>
      </pc:sldChg>
      <pc:sldChg chg="modSp add mod">
        <pc:chgData name="Crawford, Thomas E. (He/Him/His)" userId="daac0f54-dcde-4292-8978-dcd14cc6d92b" providerId="ADAL" clId="{ADC192AF-E886-4920-B72A-E8DB7821AC7B}" dt="2026-06-02T15:29:34.701" v="1753" actId="113"/>
        <pc:sldMkLst>
          <pc:docMk/>
          <pc:sldMk cId="2897474051" sldId="441"/>
        </pc:sldMkLst>
        <pc:spChg chg="mod">
          <ac:chgData name="Crawford, Thomas E. (He/Him/His)" userId="daac0f54-dcde-4292-8978-dcd14cc6d92b" providerId="ADAL" clId="{ADC192AF-E886-4920-B72A-E8DB7821AC7B}" dt="2026-06-02T15:29:34.701" v="1753" actId="113"/>
          <ac:spMkLst>
            <pc:docMk/>
            <pc:sldMk cId="2897474051" sldId="441"/>
            <ac:spMk id="2" creationId="{2AAC72DE-94CA-AAD6-D9FC-6B259DD0261D}"/>
          </ac:spMkLst>
        </pc:spChg>
        <pc:spChg chg="mod">
          <ac:chgData name="Crawford, Thomas E. (He/Him/His)" userId="daac0f54-dcde-4292-8978-dcd14cc6d92b" providerId="ADAL" clId="{ADC192AF-E886-4920-B72A-E8DB7821AC7B}" dt="2026-06-02T13:25:11.935" v="976" actId="207"/>
          <ac:spMkLst>
            <pc:docMk/>
            <pc:sldMk cId="2897474051" sldId="441"/>
            <ac:spMk id="4" creationId="{408B0319-D11E-E16F-0C51-BD3646043CCF}"/>
          </ac:spMkLst>
        </pc:spChg>
      </pc:sldChg>
      <pc:sldChg chg="addSp modSp add mod">
        <pc:chgData name="Crawford, Thomas E. (He/Him/His)" userId="daac0f54-dcde-4292-8978-dcd14cc6d92b" providerId="ADAL" clId="{ADC192AF-E886-4920-B72A-E8DB7821AC7B}" dt="2026-06-02T15:29:13.006" v="1750" actId="113"/>
        <pc:sldMkLst>
          <pc:docMk/>
          <pc:sldMk cId="2017661622" sldId="446"/>
        </pc:sldMkLst>
        <pc:spChg chg="mod">
          <ac:chgData name="Crawford, Thomas E. (He/Him/His)" userId="daac0f54-dcde-4292-8978-dcd14cc6d92b" providerId="ADAL" clId="{ADC192AF-E886-4920-B72A-E8DB7821AC7B}" dt="2026-06-02T15:29:13.006" v="1750" actId="113"/>
          <ac:spMkLst>
            <pc:docMk/>
            <pc:sldMk cId="2017661622" sldId="446"/>
            <ac:spMk id="2" creationId="{252E5C68-878F-7D80-9409-3805DE93FA9E}"/>
          </ac:spMkLst>
        </pc:spChg>
        <pc:spChg chg="mod">
          <ac:chgData name="Crawford, Thomas E. (He/Him/His)" userId="daac0f54-dcde-4292-8978-dcd14cc6d92b" providerId="ADAL" clId="{ADC192AF-E886-4920-B72A-E8DB7821AC7B}" dt="2026-06-02T15:25:54.468" v="1708" actId="948"/>
          <ac:spMkLst>
            <pc:docMk/>
            <pc:sldMk cId="2017661622" sldId="446"/>
            <ac:spMk id="3" creationId="{8974B7D8-4CE9-88CD-25FB-FBAF1DEE7543}"/>
          </ac:spMkLst>
        </pc:spChg>
        <pc:spChg chg="add mod">
          <ac:chgData name="Crawford, Thomas E. (He/Him/His)" userId="daac0f54-dcde-4292-8978-dcd14cc6d92b" providerId="ADAL" clId="{ADC192AF-E886-4920-B72A-E8DB7821AC7B}" dt="2026-06-02T13:19:07.461" v="898" actId="1037"/>
          <ac:spMkLst>
            <pc:docMk/>
            <pc:sldMk cId="2017661622" sldId="446"/>
            <ac:spMk id="13" creationId="{7B6F7DF7-6E3F-1058-58D9-E0CAFDC4C14B}"/>
          </ac:spMkLst>
        </pc:spChg>
        <pc:spChg chg="add mod">
          <ac:chgData name="Crawford, Thomas E. (He/Him/His)" userId="daac0f54-dcde-4292-8978-dcd14cc6d92b" providerId="ADAL" clId="{ADC192AF-E886-4920-B72A-E8DB7821AC7B}" dt="2026-06-02T13:16:30.563" v="826" actId="1076"/>
          <ac:spMkLst>
            <pc:docMk/>
            <pc:sldMk cId="2017661622" sldId="446"/>
            <ac:spMk id="14" creationId="{2033B2AF-37BB-72B8-BA6F-6B52B6310B18}"/>
          </ac:spMkLst>
        </pc:spChg>
        <pc:spChg chg="add mod">
          <ac:chgData name="Crawford, Thomas E. (He/Him/His)" userId="daac0f54-dcde-4292-8978-dcd14cc6d92b" providerId="ADAL" clId="{ADC192AF-E886-4920-B72A-E8DB7821AC7B}" dt="2026-06-02T13:19:12.591" v="899" actId="1076"/>
          <ac:spMkLst>
            <pc:docMk/>
            <pc:sldMk cId="2017661622" sldId="446"/>
            <ac:spMk id="15" creationId="{8E35560D-9177-A5F8-9FAD-84C5C8A15CDF}"/>
          </ac:spMkLst>
        </pc:spChg>
        <pc:spChg chg="add mod">
          <ac:chgData name="Crawford, Thomas E. (He/Him/His)" userId="daac0f54-dcde-4292-8978-dcd14cc6d92b" providerId="ADAL" clId="{ADC192AF-E886-4920-B72A-E8DB7821AC7B}" dt="2026-06-02T13:17:18.775" v="873" actId="1076"/>
          <ac:spMkLst>
            <pc:docMk/>
            <pc:sldMk cId="2017661622" sldId="446"/>
            <ac:spMk id="16" creationId="{B95AE588-C9B3-A162-B1AD-7380DB350EF5}"/>
          </ac:spMkLst>
        </pc:spChg>
        <pc:cxnChg chg="add mod">
          <ac:chgData name="Crawford, Thomas E. (He/Him/His)" userId="daac0f54-dcde-4292-8978-dcd14cc6d92b" providerId="ADAL" clId="{ADC192AF-E886-4920-B72A-E8DB7821AC7B}" dt="2026-06-02T13:19:24.420" v="900" actId="1582"/>
          <ac:cxnSpMkLst>
            <pc:docMk/>
            <pc:sldMk cId="2017661622" sldId="446"/>
            <ac:cxnSpMk id="6" creationId="{7B465D9A-B0C6-D3C3-BE6E-11F1F1F335B9}"/>
          </ac:cxnSpMkLst>
        </pc:cxnChg>
        <pc:cxnChg chg="add mod">
          <ac:chgData name="Crawford, Thomas E. (He/Him/His)" userId="daac0f54-dcde-4292-8978-dcd14cc6d92b" providerId="ADAL" clId="{ADC192AF-E886-4920-B72A-E8DB7821AC7B}" dt="2026-06-02T13:19:38.083" v="903" actId="208"/>
          <ac:cxnSpMkLst>
            <pc:docMk/>
            <pc:sldMk cId="2017661622" sldId="446"/>
            <ac:cxnSpMk id="12" creationId="{989F5419-361F-9F1C-DA32-5712F964B5D1}"/>
          </ac:cxnSpMkLst>
        </pc:cxnChg>
      </pc:sldChg>
      <pc:sldChg chg="addSp delSp modSp new mod ord setBg">
        <pc:chgData name="Crawford, Thomas E. (He/Him/His)" userId="daac0f54-dcde-4292-8978-dcd14cc6d92b" providerId="ADAL" clId="{ADC192AF-E886-4920-B72A-E8DB7821AC7B}" dt="2026-06-02T15:51:23.463" v="3339" actId="20577"/>
        <pc:sldMkLst>
          <pc:docMk/>
          <pc:sldMk cId="4059656751" sldId="447"/>
        </pc:sldMkLst>
        <pc:spChg chg="mod">
          <ac:chgData name="Crawford, Thomas E. (He/Him/His)" userId="daac0f54-dcde-4292-8978-dcd14cc6d92b" providerId="ADAL" clId="{ADC192AF-E886-4920-B72A-E8DB7821AC7B}" dt="2026-06-02T15:51:23.463" v="3339" actId="20577"/>
          <ac:spMkLst>
            <pc:docMk/>
            <pc:sldMk cId="4059656751" sldId="447"/>
            <ac:spMk id="2" creationId="{54C15550-847C-3440-6BF4-1A72C8BEE205}"/>
          </ac:spMkLst>
        </pc:spChg>
        <pc:spChg chg="add del mod">
          <ac:chgData name="Crawford, Thomas E. (He/Him/His)" userId="daac0f54-dcde-4292-8978-dcd14cc6d92b" providerId="ADAL" clId="{ADC192AF-E886-4920-B72A-E8DB7821AC7B}" dt="2026-06-02T15:22:50.102" v="1683" actId="26606"/>
          <ac:spMkLst>
            <pc:docMk/>
            <pc:sldMk cId="4059656751" sldId="447"/>
            <ac:spMk id="3" creationId="{F3527EBE-C105-E968-6C53-BEBA165E4FEE}"/>
          </ac:spMkLst>
        </pc:spChg>
        <pc:graphicFrameChg chg="add del">
          <ac:chgData name="Crawford, Thomas E. (He/Him/His)" userId="daac0f54-dcde-4292-8978-dcd14cc6d92b" providerId="ADAL" clId="{ADC192AF-E886-4920-B72A-E8DB7821AC7B}" dt="2026-06-02T15:22:43.112" v="1680" actId="26606"/>
          <ac:graphicFrameMkLst>
            <pc:docMk/>
            <pc:sldMk cId="4059656751" sldId="447"/>
            <ac:graphicFrameMk id="5" creationId="{50089BE3-57C3-E8DA-F970-402A5AEAA309}"/>
          </ac:graphicFrameMkLst>
        </pc:graphicFrameChg>
        <pc:graphicFrameChg chg="add del">
          <ac:chgData name="Crawford, Thomas E. (He/Him/His)" userId="daac0f54-dcde-4292-8978-dcd14cc6d92b" providerId="ADAL" clId="{ADC192AF-E886-4920-B72A-E8DB7821AC7B}" dt="2026-06-02T15:22:50.081" v="1682" actId="26606"/>
          <ac:graphicFrameMkLst>
            <pc:docMk/>
            <pc:sldMk cId="4059656751" sldId="447"/>
            <ac:graphicFrameMk id="7" creationId="{597FFFED-94D2-93E0-740E-BC7CED9F47D7}"/>
          </ac:graphicFrameMkLst>
        </pc:graphicFrameChg>
        <pc:graphicFrameChg chg="add mod modGraphic">
          <ac:chgData name="Crawford, Thomas E. (He/Him/His)" userId="daac0f54-dcde-4292-8978-dcd14cc6d92b" providerId="ADAL" clId="{ADC192AF-E886-4920-B72A-E8DB7821AC7B}" dt="2026-06-02T15:26:54.687" v="1718" actId="20577"/>
          <ac:graphicFrameMkLst>
            <pc:docMk/>
            <pc:sldMk cId="4059656751" sldId="447"/>
            <ac:graphicFrameMk id="9" creationId="{3E2475A0-A4E5-B7CD-615D-C1CD6C123FB3}"/>
          </ac:graphicFrameMkLst>
        </pc:graphicFrameChg>
      </pc:sldChg>
      <pc:sldChg chg="addSp modSp add mod">
        <pc:chgData name="Crawford, Thomas E. (He/Him/His)" userId="daac0f54-dcde-4292-8978-dcd14cc6d92b" providerId="ADAL" clId="{ADC192AF-E886-4920-B72A-E8DB7821AC7B}" dt="2026-06-02T15:29:29.901" v="1752" actId="113"/>
        <pc:sldMkLst>
          <pc:docMk/>
          <pc:sldMk cId="1616981109" sldId="448"/>
        </pc:sldMkLst>
        <pc:spChg chg="mod">
          <ac:chgData name="Crawford, Thomas E. (He/Him/His)" userId="daac0f54-dcde-4292-8978-dcd14cc6d92b" providerId="ADAL" clId="{ADC192AF-E886-4920-B72A-E8DB7821AC7B}" dt="2026-06-02T15:29:29.901" v="1752" actId="113"/>
          <ac:spMkLst>
            <pc:docMk/>
            <pc:sldMk cId="1616981109" sldId="448"/>
            <ac:spMk id="2" creationId="{763CB14D-10F4-B0B6-FE27-96D74B682118}"/>
          </ac:spMkLst>
        </pc:spChg>
        <pc:spChg chg="mod">
          <ac:chgData name="Crawford, Thomas E. (He/Him/His)" userId="daac0f54-dcde-4292-8978-dcd14cc6d92b" providerId="ADAL" clId="{ADC192AF-E886-4920-B72A-E8DB7821AC7B}" dt="2026-06-02T15:28:47.033" v="1747" actId="1036"/>
          <ac:spMkLst>
            <pc:docMk/>
            <pc:sldMk cId="1616981109" sldId="448"/>
            <ac:spMk id="3" creationId="{ECCEE751-45C2-F07B-D347-223D3E0AF4C8}"/>
          </ac:spMkLst>
        </pc:spChg>
        <pc:spChg chg="add mod">
          <ac:chgData name="Crawford, Thomas E. (He/Him/His)" userId="daac0f54-dcde-4292-8978-dcd14cc6d92b" providerId="ADAL" clId="{ADC192AF-E886-4920-B72A-E8DB7821AC7B}" dt="2026-06-02T15:28:47.033" v="1747" actId="1036"/>
          <ac:spMkLst>
            <pc:docMk/>
            <pc:sldMk cId="1616981109" sldId="448"/>
            <ac:spMk id="4" creationId="{AF9E70B0-F8B1-2A74-1F71-CC3E0932C8E3}"/>
          </ac:spMkLst>
        </pc:spChg>
        <pc:spChg chg="add mod">
          <ac:chgData name="Crawford, Thomas E. (He/Him/His)" userId="daac0f54-dcde-4292-8978-dcd14cc6d92b" providerId="ADAL" clId="{ADC192AF-E886-4920-B72A-E8DB7821AC7B}" dt="2026-06-02T15:28:47.033" v="1747" actId="1036"/>
          <ac:spMkLst>
            <pc:docMk/>
            <pc:sldMk cId="1616981109" sldId="448"/>
            <ac:spMk id="5" creationId="{376D5BF7-CB74-47F4-8285-25794D8CF921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image" Target="../media/image4.svg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image" Target="../media/image4.svg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7E6597-5176-4877-A97D-636B32FA184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9AC3329-F967-49EA-BB8D-8B8DDE4C0B8C}">
      <dgm:prSet/>
      <dgm:spPr/>
      <dgm:t>
        <a:bodyPr/>
        <a:lstStyle/>
        <a:p>
          <a:pPr>
            <a:defRPr cap="all"/>
          </a:pPr>
          <a:r>
            <a:rPr lang="en-US" b="1" dirty="0"/>
            <a:t>Conception: </a:t>
          </a:r>
        </a:p>
        <a:p>
          <a:pPr>
            <a:defRPr cap="all"/>
          </a:pPr>
          <a:r>
            <a:rPr lang="en-US" dirty="0"/>
            <a:t>Spring/Summer 2025</a:t>
          </a:r>
        </a:p>
      </dgm:t>
    </dgm:pt>
    <dgm:pt modelId="{A9856FD0-9631-458D-A003-78DD2C34EED8}" type="parTrans" cxnId="{7110FEA2-738D-4ABE-8692-D8448C2B2BCB}">
      <dgm:prSet/>
      <dgm:spPr/>
      <dgm:t>
        <a:bodyPr/>
        <a:lstStyle/>
        <a:p>
          <a:endParaRPr lang="en-US"/>
        </a:p>
      </dgm:t>
    </dgm:pt>
    <dgm:pt modelId="{0CA2D378-5FF9-4C74-8E41-40406FC22935}" type="sibTrans" cxnId="{7110FEA2-738D-4ABE-8692-D8448C2B2BCB}">
      <dgm:prSet/>
      <dgm:spPr/>
      <dgm:t>
        <a:bodyPr/>
        <a:lstStyle/>
        <a:p>
          <a:endParaRPr lang="en-US"/>
        </a:p>
      </dgm:t>
    </dgm:pt>
    <dgm:pt modelId="{62A6B96B-D0C7-46B7-9AA7-D3E3A7C3F247}">
      <dgm:prSet/>
      <dgm:spPr/>
      <dgm:t>
        <a:bodyPr/>
        <a:lstStyle/>
        <a:p>
          <a:pPr>
            <a:defRPr cap="all"/>
          </a:pPr>
          <a:r>
            <a:rPr lang="en-US" b="1" dirty="0"/>
            <a:t>Literature review: </a:t>
          </a:r>
        </a:p>
        <a:p>
          <a:pPr>
            <a:defRPr cap="all"/>
          </a:pPr>
          <a:r>
            <a:rPr lang="en-US" dirty="0"/>
            <a:t>Spring/Summer 2025</a:t>
          </a:r>
        </a:p>
      </dgm:t>
    </dgm:pt>
    <dgm:pt modelId="{FF27F891-61DC-41CC-943E-BC187942097C}" type="parTrans" cxnId="{8EF9B6D4-06E1-4F3B-AA5B-CBF9C8FF1E2A}">
      <dgm:prSet/>
      <dgm:spPr/>
      <dgm:t>
        <a:bodyPr/>
        <a:lstStyle/>
        <a:p>
          <a:endParaRPr lang="en-US"/>
        </a:p>
      </dgm:t>
    </dgm:pt>
    <dgm:pt modelId="{E7EB0066-2744-4F46-8429-CE16C4EB4193}" type="sibTrans" cxnId="{8EF9B6D4-06E1-4F3B-AA5B-CBF9C8FF1E2A}">
      <dgm:prSet/>
      <dgm:spPr/>
      <dgm:t>
        <a:bodyPr/>
        <a:lstStyle/>
        <a:p>
          <a:endParaRPr lang="en-US"/>
        </a:p>
      </dgm:t>
    </dgm:pt>
    <dgm:pt modelId="{E9502DDF-776C-4098-9C0C-75F13AA6AB4D}">
      <dgm:prSet/>
      <dgm:spPr/>
      <dgm:t>
        <a:bodyPr/>
        <a:lstStyle/>
        <a:p>
          <a:pPr>
            <a:defRPr cap="all"/>
          </a:pPr>
          <a:r>
            <a:rPr lang="en-US" b="1" dirty="0"/>
            <a:t>Development/Revision: </a:t>
          </a:r>
        </a:p>
        <a:p>
          <a:pPr>
            <a:defRPr cap="all"/>
          </a:pPr>
          <a:r>
            <a:rPr lang="en-US" dirty="0"/>
            <a:t>Summer2025</a:t>
          </a:r>
        </a:p>
      </dgm:t>
    </dgm:pt>
    <dgm:pt modelId="{644003B9-D2BE-4F04-9A18-08F9AE5558D3}" type="parTrans" cxnId="{272E16FD-1957-4AB9-836B-1EB197E9A901}">
      <dgm:prSet/>
      <dgm:spPr/>
      <dgm:t>
        <a:bodyPr/>
        <a:lstStyle/>
        <a:p>
          <a:endParaRPr lang="en-US"/>
        </a:p>
      </dgm:t>
    </dgm:pt>
    <dgm:pt modelId="{CD494160-F26B-406A-8129-213DA1E71CF1}" type="sibTrans" cxnId="{272E16FD-1957-4AB9-836B-1EB197E9A901}">
      <dgm:prSet/>
      <dgm:spPr/>
      <dgm:t>
        <a:bodyPr/>
        <a:lstStyle/>
        <a:p>
          <a:endParaRPr lang="en-US"/>
        </a:p>
      </dgm:t>
    </dgm:pt>
    <dgm:pt modelId="{8D8020EB-06C4-4055-9E41-5316E1547723}">
      <dgm:prSet/>
      <dgm:spPr/>
      <dgm:t>
        <a:bodyPr/>
        <a:lstStyle/>
        <a:p>
          <a:pPr>
            <a:defRPr cap="all"/>
          </a:pPr>
          <a:r>
            <a:rPr lang="en-US" b="1" dirty="0"/>
            <a:t>Implementation: </a:t>
          </a:r>
        </a:p>
        <a:p>
          <a:pPr>
            <a:defRPr cap="all"/>
          </a:pPr>
          <a:r>
            <a:rPr lang="en-US" dirty="0"/>
            <a:t>Fall 2025</a:t>
          </a:r>
        </a:p>
      </dgm:t>
    </dgm:pt>
    <dgm:pt modelId="{58752DC3-1F08-4608-B814-3B096674D6EE}" type="parTrans" cxnId="{1084BEEC-DED5-4E2B-8F25-687A141DCBE7}">
      <dgm:prSet/>
      <dgm:spPr/>
      <dgm:t>
        <a:bodyPr/>
        <a:lstStyle/>
        <a:p>
          <a:endParaRPr lang="en-US"/>
        </a:p>
      </dgm:t>
    </dgm:pt>
    <dgm:pt modelId="{A1527183-5C6B-46AB-A70A-344E61C08DFE}" type="sibTrans" cxnId="{1084BEEC-DED5-4E2B-8F25-687A141DCBE7}">
      <dgm:prSet/>
      <dgm:spPr/>
      <dgm:t>
        <a:bodyPr/>
        <a:lstStyle/>
        <a:p>
          <a:endParaRPr lang="en-US"/>
        </a:p>
      </dgm:t>
    </dgm:pt>
    <dgm:pt modelId="{4067522F-CC6F-4435-950D-9614B6B101A6}">
      <dgm:prSet/>
      <dgm:spPr/>
      <dgm:t>
        <a:bodyPr/>
        <a:lstStyle/>
        <a:p>
          <a:pPr>
            <a:defRPr cap="all"/>
          </a:pPr>
          <a:r>
            <a:rPr lang="en-US" b="1" dirty="0"/>
            <a:t>Assessment: </a:t>
          </a:r>
        </a:p>
        <a:p>
          <a:pPr>
            <a:defRPr cap="all"/>
          </a:pPr>
          <a:r>
            <a:rPr lang="en-US" dirty="0"/>
            <a:t>ongoing!</a:t>
          </a:r>
        </a:p>
      </dgm:t>
    </dgm:pt>
    <dgm:pt modelId="{88FB14D6-032A-4EEA-A913-CAFCADE20C99}" type="parTrans" cxnId="{E6C709DB-4D7D-477D-BBE1-F9485DC6AFCE}">
      <dgm:prSet/>
      <dgm:spPr/>
      <dgm:t>
        <a:bodyPr/>
        <a:lstStyle/>
        <a:p>
          <a:endParaRPr lang="en-US"/>
        </a:p>
      </dgm:t>
    </dgm:pt>
    <dgm:pt modelId="{B19F69F5-318A-4121-9D05-5D284050AB79}" type="sibTrans" cxnId="{E6C709DB-4D7D-477D-BBE1-F9485DC6AFCE}">
      <dgm:prSet/>
      <dgm:spPr/>
      <dgm:t>
        <a:bodyPr/>
        <a:lstStyle/>
        <a:p>
          <a:endParaRPr lang="en-US"/>
        </a:p>
      </dgm:t>
    </dgm:pt>
    <dgm:pt modelId="{45A5AC93-3261-4F2E-9E30-C1665E97D471}" type="pres">
      <dgm:prSet presAssocID="{4F7E6597-5176-4877-A97D-636B32FA184C}" presName="root" presStyleCnt="0">
        <dgm:presLayoutVars>
          <dgm:dir/>
          <dgm:resizeHandles val="exact"/>
        </dgm:presLayoutVars>
      </dgm:prSet>
      <dgm:spPr/>
    </dgm:pt>
    <dgm:pt modelId="{B676A317-9AC6-45B5-A33B-DB99AF9CB6B5}" type="pres">
      <dgm:prSet presAssocID="{59AC3329-F967-49EA-BB8D-8B8DDE4C0B8C}" presName="compNode" presStyleCnt="0"/>
      <dgm:spPr/>
    </dgm:pt>
    <dgm:pt modelId="{0A5D7478-D897-4105-B8A8-ED925B5C02EF}" type="pres">
      <dgm:prSet presAssocID="{59AC3329-F967-49EA-BB8D-8B8DDE4C0B8C}" presName="iconBgRect" presStyleLbl="bgShp" presStyleIdx="0" presStyleCnt="5"/>
      <dgm:spPr/>
    </dgm:pt>
    <dgm:pt modelId="{3C993F76-CFAC-413C-B449-B3022E945EB2}" type="pres">
      <dgm:prSet presAssocID="{59AC3329-F967-49EA-BB8D-8B8DDE4C0B8C}" presName="iconRect" presStyleLbl="node1" presStyleIdx="0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ick"/>
        </a:ext>
      </dgm:extLst>
    </dgm:pt>
    <dgm:pt modelId="{6A03B2A4-D5E8-4FDC-85BC-666EB207BE88}" type="pres">
      <dgm:prSet presAssocID="{59AC3329-F967-49EA-BB8D-8B8DDE4C0B8C}" presName="spaceRect" presStyleCnt="0"/>
      <dgm:spPr/>
    </dgm:pt>
    <dgm:pt modelId="{4177FE95-218C-4F0F-B4BD-56D62F1CAC1F}" type="pres">
      <dgm:prSet presAssocID="{59AC3329-F967-49EA-BB8D-8B8DDE4C0B8C}" presName="textRect" presStyleLbl="revTx" presStyleIdx="0" presStyleCnt="5">
        <dgm:presLayoutVars>
          <dgm:chMax val="1"/>
          <dgm:chPref val="1"/>
        </dgm:presLayoutVars>
      </dgm:prSet>
      <dgm:spPr/>
    </dgm:pt>
    <dgm:pt modelId="{F8345175-EFFD-4CA7-AB48-3900A915C40F}" type="pres">
      <dgm:prSet presAssocID="{0CA2D378-5FF9-4C74-8E41-40406FC22935}" presName="sibTrans" presStyleCnt="0"/>
      <dgm:spPr/>
    </dgm:pt>
    <dgm:pt modelId="{CC56E7B3-A9AF-4069-96DD-EB09E113DEE5}" type="pres">
      <dgm:prSet presAssocID="{62A6B96B-D0C7-46B7-9AA7-D3E3A7C3F247}" presName="compNode" presStyleCnt="0"/>
      <dgm:spPr/>
    </dgm:pt>
    <dgm:pt modelId="{EFC87DBC-7532-42AB-AD10-5E5D2388837D}" type="pres">
      <dgm:prSet presAssocID="{62A6B96B-D0C7-46B7-9AA7-D3E3A7C3F247}" presName="iconBgRect" presStyleLbl="bgShp" presStyleIdx="1" presStyleCnt="5"/>
      <dgm:spPr/>
    </dgm:pt>
    <dgm:pt modelId="{E9C3A3FE-FB99-4207-B8AC-5710AB2BA359}" type="pres">
      <dgm:prSet presAssocID="{62A6B96B-D0C7-46B7-9AA7-D3E3A7C3F247}" presName="iconRect" presStyleLbl="node1" presStyleIdx="1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 on Shelf"/>
        </a:ext>
      </dgm:extLst>
    </dgm:pt>
    <dgm:pt modelId="{C10E1966-3344-44D4-9314-5C24590A12EB}" type="pres">
      <dgm:prSet presAssocID="{62A6B96B-D0C7-46B7-9AA7-D3E3A7C3F247}" presName="spaceRect" presStyleCnt="0"/>
      <dgm:spPr/>
    </dgm:pt>
    <dgm:pt modelId="{D55F3DB8-28A1-48F0-9494-50B7572C7ECB}" type="pres">
      <dgm:prSet presAssocID="{62A6B96B-D0C7-46B7-9AA7-D3E3A7C3F247}" presName="textRect" presStyleLbl="revTx" presStyleIdx="1" presStyleCnt="5">
        <dgm:presLayoutVars>
          <dgm:chMax val="1"/>
          <dgm:chPref val="1"/>
        </dgm:presLayoutVars>
      </dgm:prSet>
      <dgm:spPr/>
    </dgm:pt>
    <dgm:pt modelId="{C0779AAB-034E-40F0-9F90-886BB64AE725}" type="pres">
      <dgm:prSet presAssocID="{E7EB0066-2744-4F46-8429-CE16C4EB4193}" presName="sibTrans" presStyleCnt="0"/>
      <dgm:spPr/>
    </dgm:pt>
    <dgm:pt modelId="{9BA47591-93F5-4BF3-AB1C-376D0FBE5E9A}" type="pres">
      <dgm:prSet presAssocID="{E9502DDF-776C-4098-9C0C-75F13AA6AB4D}" presName="compNode" presStyleCnt="0"/>
      <dgm:spPr/>
    </dgm:pt>
    <dgm:pt modelId="{E1632511-64D4-4B47-B80C-429B23301F1A}" type="pres">
      <dgm:prSet presAssocID="{E9502DDF-776C-4098-9C0C-75F13AA6AB4D}" presName="iconBgRect" presStyleLbl="bgShp" presStyleIdx="2" presStyleCnt="5"/>
      <dgm:spPr/>
    </dgm:pt>
    <dgm:pt modelId="{10BE0F68-AD7E-4DFC-87C1-44401E9A4F0C}" type="pres">
      <dgm:prSet presAssocID="{E9502DDF-776C-4098-9C0C-75F13AA6AB4D}" presName="iconRect" presStyleLbl="node1" presStyleIdx="2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E81A36C3-6754-48DB-8E42-FE1B509374EA}" type="pres">
      <dgm:prSet presAssocID="{E9502DDF-776C-4098-9C0C-75F13AA6AB4D}" presName="spaceRect" presStyleCnt="0"/>
      <dgm:spPr/>
    </dgm:pt>
    <dgm:pt modelId="{BC5D5B45-5373-449E-A79E-C88D2179730E}" type="pres">
      <dgm:prSet presAssocID="{E9502DDF-776C-4098-9C0C-75F13AA6AB4D}" presName="textRect" presStyleLbl="revTx" presStyleIdx="2" presStyleCnt="5">
        <dgm:presLayoutVars>
          <dgm:chMax val="1"/>
          <dgm:chPref val="1"/>
        </dgm:presLayoutVars>
      </dgm:prSet>
      <dgm:spPr/>
    </dgm:pt>
    <dgm:pt modelId="{F46B4478-B6C2-4D7F-81DA-BC8A6B7043EE}" type="pres">
      <dgm:prSet presAssocID="{CD494160-F26B-406A-8129-213DA1E71CF1}" presName="sibTrans" presStyleCnt="0"/>
      <dgm:spPr/>
    </dgm:pt>
    <dgm:pt modelId="{D75964B6-C67A-497D-B275-92696206F024}" type="pres">
      <dgm:prSet presAssocID="{8D8020EB-06C4-4055-9E41-5316E1547723}" presName="compNode" presStyleCnt="0"/>
      <dgm:spPr/>
    </dgm:pt>
    <dgm:pt modelId="{6868F60A-43E3-4E7D-B7F7-63372BC3E168}" type="pres">
      <dgm:prSet presAssocID="{8D8020EB-06C4-4055-9E41-5316E1547723}" presName="iconBgRect" presStyleLbl="bgShp" presStyleIdx="3" presStyleCnt="5"/>
      <dgm:spPr/>
    </dgm:pt>
    <dgm:pt modelId="{15BCD2B1-1007-413F-B418-3AB517A567BB}" type="pres">
      <dgm:prSet presAssocID="{8D8020EB-06C4-4055-9E41-5316E1547723}" presName="iconRect" presStyleLbl="node1" presStyleIdx="3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67D75426-CB5E-45E9-87C3-1D93DFFDA4AB}" type="pres">
      <dgm:prSet presAssocID="{8D8020EB-06C4-4055-9E41-5316E1547723}" presName="spaceRect" presStyleCnt="0"/>
      <dgm:spPr/>
    </dgm:pt>
    <dgm:pt modelId="{EB3BA3CA-371F-43E8-AD98-2D5717FDC2BC}" type="pres">
      <dgm:prSet presAssocID="{8D8020EB-06C4-4055-9E41-5316E1547723}" presName="textRect" presStyleLbl="revTx" presStyleIdx="3" presStyleCnt="5">
        <dgm:presLayoutVars>
          <dgm:chMax val="1"/>
          <dgm:chPref val="1"/>
        </dgm:presLayoutVars>
      </dgm:prSet>
      <dgm:spPr/>
    </dgm:pt>
    <dgm:pt modelId="{A7EFB9A9-70BC-4119-BBF6-8F1E7917DA42}" type="pres">
      <dgm:prSet presAssocID="{A1527183-5C6B-46AB-A70A-344E61C08DFE}" presName="sibTrans" presStyleCnt="0"/>
      <dgm:spPr/>
    </dgm:pt>
    <dgm:pt modelId="{F2158AA2-B365-46DC-A78E-53074C4EE3FD}" type="pres">
      <dgm:prSet presAssocID="{4067522F-CC6F-4435-950D-9614B6B101A6}" presName="compNode" presStyleCnt="0"/>
      <dgm:spPr/>
    </dgm:pt>
    <dgm:pt modelId="{36C946FE-E331-4188-BBA5-396BBC839C50}" type="pres">
      <dgm:prSet presAssocID="{4067522F-CC6F-4435-950D-9614B6B101A6}" presName="iconBgRect" presStyleLbl="bgShp" presStyleIdx="4" presStyleCnt="5"/>
      <dgm:spPr/>
    </dgm:pt>
    <dgm:pt modelId="{A174EF00-51D0-4930-A5AC-675F45A127AF}" type="pres">
      <dgm:prSet presAssocID="{4067522F-CC6F-4435-950D-9614B6B101A6}" presName="iconRect" presStyleLbl="node1" presStyleIdx="4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5593108-6B6A-4164-B146-A9DE8BD4E174}" type="pres">
      <dgm:prSet presAssocID="{4067522F-CC6F-4435-950D-9614B6B101A6}" presName="spaceRect" presStyleCnt="0"/>
      <dgm:spPr/>
    </dgm:pt>
    <dgm:pt modelId="{AC91C9CA-5C52-421F-BEF9-349D6FE139AF}" type="pres">
      <dgm:prSet presAssocID="{4067522F-CC6F-4435-950D-9614B6B101A6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3A652D03-9FD3-471D-928B-22CEA9925421}" type="presOf" srcId="{E9502DDF-776C-4098-9C0C-75F13AA6AB4D}" destId="{BC5D5B45-5373-449E-A79E-C88D2179730E}" srcOrd="0" destOrd="0" presId="urn:microsoft.com/office/officeart/2018/5/layout/IconCircleLabelList"/>
    <dgm:cxn modelId="{D0A4030C-DE49-4BC8-AE03-04A902D7F6B5}" type="presOf" srcId="{8D8020EB-06C4-4055-9E41-5316E1547723}" destId="{EB3BA3CA-371F-43E8-AD98-2D5717FDC2BC}" srcOrd="0" destOrd="0" presId="urn:microsoft.com/office/officeart/2018/5/layout/IconCircleLabelList"/>
    <dgm:cxn modelId="{A7AC7F5E-3C25-446B-9BC4-A8C89D1F5264}" type="presOf" srcId="{59AC3329-F967-49EA-BB8D-8B8DDE4C0B8C}" destId="{4177FE95-218C-4F0F-B4BD-56D62F1CAC1F}" srcOrd="0" destOrd="0" presId="urn:microsoft.com/office/officeart/2018/5/layout/IconCircleLabelList"/>
    <dgm:cxn modelId="{59676A45-5031-4270-AFAA-B858F5E18A1F}" type="presOf" srcId="{4F7E6597-5176-4877-A97D-636B32FA184C}" destId="{45A5AC93-3261-4F2E-9E30-C1665E97D471}" srcOrd="0" destOrd="0" presId="urn:microsoft.com/office/officeart/2018/5/layout/IconCircleLabelList"/>
    <dgm:cxn modelId="{7110FEA2-738D-4ABE-8692-D8448C2B2BCB}" srcId="{4F7E6597-5176-4877-A97D-636B32FA184C}" destId="{59AC3329-F967-49EA-BB8D-8B8DDE4C0B8C}" srcOrd="0" destOrd="0" parTransId="{A9856FD0-9631-458D-A003-78DD2C34EED8}" sibTransId="{0CA2D378-5FF9-4C74-8E41-40406FC22935}"/>
    <dgm:cxn modelId="{4FCC88CA-FD28-4163-9925-6E72423A8C4C}" type="presOf" srcId="{4067522F-CC6F-4435-950D-9614B6B101A6}" destId="{AC91C9CA-5C52-421F-BEF9-349D6FE139AF}" srcOrd="0" destOrd="0" presId="urn:microsoft.com/office/officeart/2018/5/layout/IconCircleLabelList"/>
    <dgm:cxn modelId="{8EF9B6D4-06E1-4F3B-AA5B-CBF9C8FF1E2A}" srcId="{4F7E6597-5176-4877-A97D-636B32FA184C}" destId="{62A6B96B-D0C7-46B7-9AA7-D3E3A7C3F247}" srcOrd="1" destOrd="0" parTransId="{FF27F891-61DC-41CC-943E-BC187942097C}" sibTransId="{E7EB0066-2744-4F46-8429-CE16C4EB4193}"/>
    <dgm:cxn modelId="{E6C709DB-4D7D-477D-BBE1-F9485DC6AFCE}" srcId="{4F7E6597-5176-4877-A97D-636B32FA184C}" destId="{4067522F-CC6F-4435-950D-9614B6B101A6}" srcOrd="4" destOrd="0" parTransId="{88FB14D6-032A-4EEA-A913-CAFCADE20C99}" sibTransId="{B19F69F5-318A-4121-9D05-5D284050AB79}"/>
    <dgm:cxn modelId="{1084BEEC-DED5-4E2B-8F25-687A141DCBE7}" srcId="{4F7E6597-5176-4877-A97D-636B32FA184C}" destId="{8D8020EB-06C4-4055-9E41-5316E1547723}" srcOrd="3" destOrd="0" parTransId="{58752DC3-1F08-4608-B814-3B096674D6EE}" sibTransId="{A1527183-5C6B-46AB-A70A-344E61C08DFE}"/>
    <dgm:cxn modelId="{516A1FF1-713B-44F4-8274-E106F237FDD6}" type="presOf" srcId="{62A6B96B-D0C7-46B7-9AA7-D3E3A7C3F247}" destId="{D55F3DB8-28A1-48F0-9494-50B7572C7ECB}" srcOrd="0" destOrd="0" presId="urn:microsoft.com/office/officeart/2018/5/layout/IconCircleLabelList"/>
    <dgm:cxn modelId="{272E16FD-1957-4AB9-836B-1EB197E9A901}" srcId="{4F7E6597-5176-4877-A97D-636B32FA184C}" destId="{E9502DDF-776C-4098-9C0C-75F13AA6AB4D}" srcOrd="2" destOrd="0" parTransId="{644003B9-D2BE-4F04-9A18-08F9AE5558D3}" sibTransId="{CD494160-F26B-406A-8129-213DA1E71CF1}"/>
    <dgm:cxn modelId="{94511186-014A-43AD-B3C8-8F48D948C3B4}" type="presParOf" srcId="{45A5AC93-3261-4F2E-9E30-C1665E97D471}" destId="{B676A317-9AC6-45B5-A33B-DB99AF9CB6B5}" srcOrd="0" destOrd="0" presId="urn:microsoft.com/office/officeart/2018/5/layout/IconCircleLabelList"/>
    <dgm:cxn modelId="{8F479A20-43D4-4F58-A45A-A0DDA9027A25}" type="presParOf" srcId="{B676A317-9AC6-45B5-A33B-DB99AF9CB6B5}" destId="{0A5D7478-D897-4105-B8A8-ED925B5C02EF}" srcOrd="0" destOrd="0" presId="urn:microsoft.com/office/officeart/2018/5/layout/IconCircleLabelList"/>
    <dgm:cxn modelId="{81ED6206-E36F-4E18-AF28-0CD05D50C2B1}" type="presParOf" srcId="{B676A317-9AC6-45B5-A33B-DB99AF9CB6B5}" destId="{3C993F76-CFAC-413C-B449-B3022E945EB2}" srcOrd="1" destOrd="0" presId="urn:microsoft.com/office/officeart/2018/5/layout/IconCircleLabelList"/>
    <dgm:cxn modelId="{3576B358-6FAB-4F13-97AE-500B11FB5567}" type="presParOf" srcId="{B676A317-9AC6-45B5-A33B-DB99AF9CB6B5}" destId="{6A03B2A4-D5E8-4FDC-85BC-666EB207BE88}" srcOrd="2" destOrd="0" presId="urn:microsoft.com/office/officeart/2018/5/layout/IconCircleLabelList"/>
    <dgm:cxn modelId="{1DAB8283-95DD-468C-986E-9B5CBE358CA0}" type="presParOf" srcId="{B676A317-9AC6-45B5-A33B-DB99AF9CB6B5}" destId="{4177FE95-218C-4F0F-B4BD-56D62F1CAC1F}" srcOrd="3" destOrd="0" presId="urn:microsoft.com/office/officeart/2018/5/layout/IconCircleLabelList"/>
    <dgm:cxn modelId="{BD704873-85AA-4F25-A377-D554CA9BEAA3}" type="presParOf" srcId="{45A5AC93-3261-4F2E-9E30-C1665E97D471}" destId="{F8345175-EFFD-4CA7-AB48-3900A915C40F}" srcOrd="1" destOrd="0" presId="urn:microsoft.com/office/officeart/2018/5/layout/IconCircleLabelList"/>
    <dgm:cxn modelId="{D601861E-35CC-42A0-BA08-B003924FB3D0}" type="presParOf" srcId="{45A5AC93-3261-4F2E-9E30-C1665E97D471}" destId="{CC56E7B3-A9AF-4069-96DD-EB09E113DEE5}" srcOrd="2" destOrd="0" presId="urn:microsoft.com/office/officeart/2018/5/layout/IconCircleLabelList"/>
    <dgm:cxn modelId="{76213EA0-DD93-4B7D-B2C1-95799C1C4637}" type="presParOf" srcId="{CC56E7B3-A9AF-4069-96DD-EB09E113DEE5}" destId="{EFC87DBC-7532-42AB-AD10-5E5D2388837D}" srcOrd="0" destOrd="0" presId="urn:microsoft.com/office/officeart/2018/5/layout/IconCircleLabelList"/>
    <dgm:cxn modelId="{2D2F6F2A-746A-4B12-B9EA-5CEB2F515869}" type="presParOf" srcId="{CC56E7B3-A9AF-4069-96DD-EB09E113DEE5}" destId="{E9C3A3FE-FB99-4207-B8AC-5710AB2BA359}" srcOrd="1" destOrd="0" presId="urn:microsoft.com/office/officeart/2018/5/layout/IconCircleLabelList"/>
    <dgm:cxn modelId="{32B0BFAF-BC64-46DA-88D7-9D4F5C1F8C2E}" type="presParOf" srcId="{CC56E7B3-A9AF-4069-96DD-EB09E113DEE5}" destId="{C10E1966-3344-44D4-9314-5C24590A12EB}" srcOrd="2" destOrd="0" presId="urn:microsoft.com/office/officeart/2018/5/layout/IconCircleLabelList"/>
    <dgm:cxn modelId="{0C5BF691-CB8C-4774-9529-65E0A554E3FC}" type="presParOf" srcId="{CC56E7B3-A9AF-4069-96DD-EB09E113DEE5}" destId="{D55F3DB8-28A1-48F0-9494-50B7572C7ECB}" srcOrd="3" destOrd="0" presId="urn:microsoft.com/office/officeart/2018/5/layout/IconCircleLabelList"/>
    <dgm:cxn modelId="{EB80B2B5-8E9D-4C6F-9928-6451E521F4BA}" type="presParOf" srcId="{45A5AC93-3261-4F2E-9E30-C1665E97D471}" destId="{C0779AAB-034E-40F0-9F90-886BB64AE725}" srcOrd="3" destOrd="0" presId="urn:microsoft.com/office/officeart/2018/5/layout/IconCircleLabelList"/>
    <dgm:cxn modelId="{C5F08457-EE1C-494A-B4B1-D354B92B9F99}" type="presParOf" srcId="{45A5AC93-3261-4F2E-9E30-C1665E97D471}" destId="{9BA47591-93F5-4BF3-AB1C-376D0FBE5E9A}" srcOrd="4" destOrd="0" presId="urn:microsoft.com/office/officeart/2018/5/layout/IconCircleLabelList"/>
    <dgm:cxn modelId="{990AC492-068D-4040-B242-1BAD8E8BF916}" type="presParOf" srcId="{9BA47591-93F5-4BF3-AB1C-376D0FBE5E9A}" destId="{E1632511-64D4-4B47-B80C-429B23301F1A}" srcOrd="0" destOrd="0" presId="urn:microsoft.com/office/officeart/2018/5/layout/IconCircleLabelList"/>
    <dgm:cxn modelId="{72EB805F-589C-42EA-A396-46BE276B4E43}" type="presParOf" srcId="{9BA47591-93F5-4BF3-AB1C-376D0FBE5E9A}" destId="{10BE0F68-AD7E-4DFC-87C1-44401E9A4F0C}" srcOrd="1" destOrd="0" presId="urn:microsoft.com/office/officeart/2018/5/layout/IconCircleLabelList"/>
    <dgm:cxn modelId="{D5A8632A-B308-44B6-BDA3-7DA5871321E8}" type="presParOf" srcId="{9BA47591-93F5-4BF3-AB1C-376D0FBE5E9A}" destId="{E81A36C3-6754-48DB-8E42-FE1B509374EA}" srcOrd="2" destOrd="0" presId="urn:microsoft.com/office/officeart/2018/5/layout/IconCircleLabelList"/>
    <dgm:cxn modelId="{56C6A5A5-A1E7-426C-8A8F-3D6C617DA1C8}" type="presParOf" srcId="{9BA47591-93F5-4BF3-AB1C-376D0FBE5E9A}" destId="{BC5D5B45-5373-449E-A79E-C88D2179730E}" srcOrd="3" destOrd="0" presId="urn:microsoft.com/office/officeart/2018/5/layout/IconCircleLabelList"/>
    <dgm:cxn modelId="{A94906B6-3E02-4B4F-ADD5-A1ED5E5BFEB9}" type="presParOf" srcId="{45A5AC93-3261-4F2E-9E30-C1665E97D471}" destId="{F46B4478-B6C2-4D7F-81DA-BC8A6B7043EE}" srcOrd="5" destOrd="0" presId="urn:microsoft.com/office/officeart/2018/5/layout/IconCircleLabelList"/>
    <dgm:cxn modelId="{1C6B2533-00C5-4F4C-8376-5DCC5035933F}" type="presParOf" srcId="{45A5AC93-3261-4F2E-9E30-C1665E97D471}" destId="{D75964B6-C67A-497D-B275-92696206F024}" srcOrd="6" destOrd="0" presId="urn:microsoft.com/office/officeart/2018/5/layout/IconCircleLabelList"/>
    <dgm:cxn modelId="{6625F765-3266-4B26-BB9F-DE1C2224A4C5}" type="presParOf" srcId="{D75964B6-C67A-497D-B275-92696206F024}" destId="{6868F60A-43E3-4E7D-B7F7-63372BC3E168}" srcOrd="0" destOrd="0" presId="urn:microsoft.com/office/officeart/2018/5/layout/IconCircleLabelList"/>
    <dgm:cxn modelId="{12FA7D53-F7FD-4BBF-BD19-88879A70104E}" type="presParOf" srcId="{D75964B6-C67A-497D-B275-92696206F024}" destId="{15BCD2B1-1007-413F-B418-3AB517A567BB}" srcOrd="1" destOrd="0" presId="urn:microsoft.com/office/officeart/2018/5/layout/IconCircleLabelList"/>
    <dgm:cxn modelId="{F5274E51-BD55-4619-BEF3-2805E62AF526}" type="presParOf" srcId="{D75964B6-C67A-497D-B275-92696206F024}" destId="{67D75426-CB5E-45E9-87C3-1D93DFFDA4AB}" srcOrd="2" destOrd="0" presId="urn:microsoft.com/office/officeart/2018/5/layout/IconCircleLabelList"/>
    <dgm:cxn modelId="{5EDAF305-24ED-4283-9BA8-63D1F46D4679}" type="presParOf" srcId="{D75964B6-C67A-497D-B275-92696206F024}" destId="{EB3BA3CA-371F-43E8-AD98-2D5717FDC2BC}" srcOrd="3" destOrd="0" presId="urn:microsoft.com/office/officeart/2018/5/layout/IconCircleLabelList"/>
    <dgm:cxn modelId="{E6E320DC-5599-464F-9566-CD3A4430605E}" type="presParOf" srcId="{45A5AC93-3261-4F2E-9E30-C1665E97D471}" destId="{A7EFB9A9-70BC-4119-BBF6-8F1E7917DA42}" srcOrd="7" destOrd="0" presId="urn:microsoft.com/office/officeart/2018/5/layout/IconCircleLabelList"/>
    <dgm:cxn modelId="{AE0600E3-562A-4F33-9D55-7104D8C2266D}" type="presParOf" srcId="{45A5AC93-3261-4F2E-9E30-C1665E97D471}" destId="{F2158AA2-B365-46DC-A78E-53074C4EE3FD}" srcOrd="8" destOrd="0" presId="urn:microsoft.com/office/officeart/2018/5/layout/IconCircleLabelList"/>
    <dgm:cxn modelId="{99193BA2-57B1-41FB-AF7A-D86CAD2FC009}" type="presParOf" srcId="{F2158AA2-B365-46DC-A78E-53074C4EE3FD}" destId="{36C946FE-E331-4188-BBA5-396BBC839C50}" srcOrd="0" destOrd="0" presId="urn:microsoft.com/office/officeart/2018/5/layout/IconCircleLabelList"/>
    <dgm:cxn modelId="{17A3FE6C-47F2-4134-B6A9-5C3B56AFCA02}" type="presParOf" srcId="{F2158AA2-B365-46DC-A78E-53074C4EE3FD}" destId="{A174EF00-51D0-4930-A5AC-675F45A127AF}" srcOrd="1" destOrd="0" presId="urn:microsoft.com/office/officeart/2018/5/layout/IconCircleLabelList"/>
    <dgm:cxn modelId="{5AF02557-1D55-4E2C-8C73-1A104A0B7BB6}" type="presParOf" srcId="{F2158AA2-B365-46DC-A78E-53074C4EE3FD}" destId="{D5593108-6B6A-4164-B146-A9DE8BD4E174}" srcOrd="2" destOrd="0" presId="urn:microsoft.com/office/officeart/2018/5/layout/IconCircleLabelList"/>
    <dgm:cxn modelId="{481B805E-BBA3-4A28-BCB7-8AFE9E2B2BD8}" type="presParOf" srcId="{F2158AA2-B365-46DC-A78E-53074C4EE3FD}" destId="{AC91C9CA-5C52-421F-BEF9-349D6FE139A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5D7478-D897-4105-B8A8-ED925B5C02EF}">
      <dsp:nvSpPr>
        <dsp:cNvPr id="0" name=""/>
        <dsp:cNvSpPr/>
      </dsp:nvSpPr>
      <dsp:spPr>
        <a:xfrm>
          <a:off x="333148" y="988315"/>
          <a:ext cx="1040097" cy="104009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993F76-CFAC-413C-B449-B3022E945EB2}">
      <dsp:nvSpPr>
        <dsp:cNvPr id="0" name=""/>
        <dsp:cNvSpPr/>
      </dsp:nvSpPr>
      <dsp:spPr>
        <a:xfrm>
          <a:off x="554808" y="1209975"/>
          <a:ext cx="596777" cy="59677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7FE95-218C-4F0F-B4BD-56D62F1CAC1F}">
      <dsp:nvSpPr>
        <dsp:cNvPr id="0" name=""/>
        <dsp:cNvSpPr/>
      </dsp:nvSpPr>
      <dsp:spPr>
        <a:xfrm>
          <a:off x="658" y="2352378"/>
          <a:ext cx="1705078" cy="682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b="1" kern="1200" dirty="0"/>
            <a:t>Conception: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Spring/Summer 2025</a:t>
          </a:r>
        </a:p>
      </dsp:txBody>
      <dsp:txXfrm>
        <a:off x="658" y="2352378"/>
        <a:ext cx="1705078" cy="682031"/>
      </dsp:txXfrm>
    </dsp:sp>
    <dsp:sp modelId="{EFC87DBC-7532-42AB-AD10-5E5D2388837D}">
      <dsp:nvSpPr>
        <dsp:cNvPr id="0" name=""/>
        <dsp:cNvSpPr/>
      </dsp:nvSpPr>
      <dsp:spPr>
        <a:xfrm>
          <a:off x="2336615" y="988315"/>
          <a:ext cx="1040097" cy="104009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C3A3FE-FB99-4207-B8AC-5710AB2BA359}">
      <dsp:nvSpPr>
        <dsp:cNvPr id="0" name=""/>
        <dsp:cNvSpPr/>
      </dsp:nvSpPr>
      <dsp:spPr>
        <a:xfrm>
          <a:off x="2558275" y="1209975"/>
          <a:ext cx="596777" cy="59677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5F3DB8-28A1-48F0-9494-50B7572C7ECB}">
      <dsp:nvSpPr>
        <dsp:cNvPr id="0" name=""/>
        <dsp:cNvSpPr/>
      </dsp:nvSpPr>
      <dsp:spPr>
        <a:xfrm>
          <a:off x="2004125" y="2352378"/>
          <a:ext cx="1705078" cy="682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b="1" kern="1200" dirty="0"/>
            <a:t>Literature review: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Spring/Summer 2025</a:t>
          </a:r>
        </a:p>
      </dsp:txBody>
      <dsp:txXfrm>
        <a:off x="2004125" y="2352378"/>
        <a:ext cx="1705078" cy="682031"/>
      </dsp:txXfrm>
    </dsp:sp>
    <dsp:sp modelId="{E1632511-64D4-4B47-B80C-429B23301F1A}">
      <dsp:nvSpPr>
        <dsp:cNvPr id="0" name=""/>
        <dsp:cNvSpPr/>
      </dsp:nvSpPr>
      <dsp:spPr>
        <a:xfrm>
          <a:off x="4340082" y="988315"/>
          <a:ext cx="1040097" cy="104009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BE0F68-AD7E-4DFC-87C1-44401E9A4F0C}">
      <dsp:nvSpPr>
        <dsp:cNvPr id="0" name=""/>
        <dsp:cNvSpPr/>
      </dsp:nvSpPr>
      <dsp:spPr>
        <a:xfrm>
          <a:off x="4561742" y="1209975"/>
          <a:ext cx="596777" cy="59677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5D5B45-5373-449E-A79E-C88D2179730E}">
      <dsp:nvSpPr>
        <dsp:cNvPr id="0" name=""/>
        <dsp:cNvSpPr/>
      </dsp:nvSpPr>
      <dsp:spPr>
        <a:xfrm>
          <a:off x="4007591" y="2352378"/>
          <a:ext cx="1705078" cy="682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b="1" kern="1200" dirty="0"/>
            <a:t>Development/Revision: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Summer2025</a:t>
          </a:r>
        </a:p>
      </dsp:txBody>
      <dsp:txXfrm>
        <a:off x="4007591" y="2352378"/>
        <a:ext cx="1705078" cy="682031"/>
      </dsp:txXfrm>
    </dsp:sp>
    <dsp:sp modelId="{6868F60A-43E3-4E7D-B7F7-63372BC3E168}">
      <dsp:nvSpPr>
        <dsp:cNvPr id="0" name=""/>
        <dsp:cNvSpPr/>
      </dsp:nvSpPr>
      <dsp:spPr>
        <a:xfrm>
          <a:off x="6343548" y="988315"/>
          <a:ext cx="1040097" cy="104009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BCD2B1-1007-413F-B418-3AB517A567BB}">
      <dsp:nvSpPr>
        <dsp:cNvPr id="0" name=""/>
        <dsp:cNvSpPr/>
      </dsp:nvSpPr>
      <dsp:spPr>
        <a:xfrm>
          <a:off x="6565209" y="1209975"/>
          <a:ext cx="596777" cy="59677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3BA3CA-371F-43E8-AD98-2D5717FDC2BC}">
      <dsp:nvSpPr>
        <dsp:cNvPr id="0" name=""/>
        <dsp:cNvSpPr/>
      </dsp:nvSpPr>
      <dsp:spPr>
        <a:xfrm>
          <a:off x="6011058" y="2352378"/>
          <a:ext cx="1705078" cy="682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b="1" kern="1200" dirty="0"/>
            <a:t>Implementation: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Fall 2025</a:t>
          </a:r>
        </a:p>
      </dsp:txBody>
      <dsp:txXfrm>
        <a:off x="6011058" y="2352378"/>
        <a:ext cx="1705078" cy="682031"/>
      </dsp:txXfrm>
    </dsp:sp>
    <dsp:sp modelId="{36C946FE-E331-4188-BBA5-396BBC839C50}">
      <dsp:nvSpPr>
        <dsp:cNvPr id="0" name=""/>
        <dsp:cNvSpPr/>
      </dsp:nvSpPr>
      <dsp:spPr>
        <a:xfrm>
          <a:off x="8347015" y="988315"/>
          <a:ext cx="1040097" cy="104009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74EF00-51D0-4930-A5AC-675F45A127AF}">
      <dsp:nvSpPr>
        <dsp:cNvPr id="0" name=""/>
        <dsp:cNvSpPr/>
      </dsp:nvSpPr>
      <dsp:spPr>
        <a:xfrm>
          <a:off x="8568675" y="1209975"/>
          <a:ext cx="596777" cy="596777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91C9CA-5C52-421F-BEF9-349D6FE139AF}">
      <dsp:nvSpPr>
        <dsp:cNvPr id="0" name=""/>
        <dsp:cNvSpPr/>
      </dsp:nvSpPr>
      <dsp:spPr>
        <a:xfrm>
          <a:off x="8014525" y="2352378"/>
          <a:ext cx="1705078" cy="682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b="1" kern="1200" dirty="0"/>
            <a:t>Assessment: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ongoing!</a:t>
          </a:r>
        </a:p>
      </dsp:txBody>
      <dsp:txXfrm>
        <a:off x="8014525" y="2352378"/>
        <a:ext cx="1705078" cy="682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94B40A3-3F24-4F8B-B0ED-949694D5B7F5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CC3E-F164-4B03-9410-C264DB6D80E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09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40A3-3F24-4F8B-B0ED-949694D5B7F5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CC3E-F164-4B03-9410-C264DB6D8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1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40A3-3F24-4F8B-B0ED-949694D5B7F5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CC3E-F164-4B03-9410-C264DB6D80E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31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40A3-3F24-4F8B-B0ED-949694D5B7F5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CC3E-F164-4B03-9410-C264DB6D8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16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40A3-3F24-4F8B-B0ED-949694D5B7F5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CC3E-F164-4B03-9410-C264DB6D80E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810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40A3-3F24-4F8B-B0ED-949694D5B7F5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CC3E-F164-4B03-9410-C264DB6D8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11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40A3-3F24-4F8B-B0ED-949694D5B7F5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CC3E-F164-4B03-9410-C264DB6D8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4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40A3-3F24-4F8B-B0ED-949694D5B7F5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CC3E-F164-4B03-9410-C264DB6D8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10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40A3-3F24-4F8B-B0ED-949694D5B7F5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CC3E-F164-4B03-9410-C264DB6D8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99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40A3-3F24-4F8B-B0ED-949694D5B7F5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CC3E-F164-4B03-9410-C264DB6D8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91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40A3-3F24-4F8B-B0ED-949694D5B7F5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CC3E-F164-4B03-9410-C264DB6D80E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623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94B40A3-3F24-4F8B-B0ED-949694D5B7F5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B2ACC3E-F164-4B03-9410-C264DB6D80E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94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tcrawford@lakeforest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4" descr="A robot standing in a room with books&#10;&#10;AI-generated content may be incorrect.">
            <a:extLst>
              <a:ext uri="{FF2B5EF4-FFF2-40B4-BE49-F238E27FC236}">
                <a16:creationId xmlns:a16="http://schemas.microsoft.com/office/drawing/2014/main" id="{3291707C-4CA5-275D-B125-72F3DDD08E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" t="89" r="-27" b="15641"/>
          <a:stretch>
            <a:fillRect/>
          </a:stretch>
        </p:blipFill>
        <p:spPr>
          <a:xfrm>
            <a:off x="-3254" y="0"/>
            <a:ext cx="1219198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33A0E8-B893-C8D0-8C46-97D04FCE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9349" y="3429000"/>
            <a:ext cx="7501651" cy="1090938"/>
          </a:xfrm>
        </p:spPr>
        <p:txBody>
          <a:bodyPr anchor="b">
            <a:normAutofit/>
          </a:bodyPr>
          <a:lstStyle/>
          <a:p>
            <a:pPr algn="l"/>
            <a:r>
              <a:rPr lang="en-US" sz="3900">
                <a:solidFill>
                  <a:srgbClr val="FFFFFF"/>
                </a:solidFill>
              </a:rPr>
              <a:t>Core Competencies for Student AI Literacy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7AA36B-4B5D-7B54-0B5C-AF457B826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9349" y="4779313"/>
            <a:ext cx="7501650" cy="51481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>
                <a:solidFill>
                  <a:srgbClr val="FFFFFF"/>
                </a:solidFill>
              </a:rPr>
              <a:t>Developing a Practical Framework to Guide Decisions around genAI Library Instruction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09349" y="4666480"/>
            <a:ext cx="6832499" cy="0"/>
          </a:xfrm>
          <a:prstGeom prst="line">
            <a:avLst/>
          </a:prstGeom>
          <a:ln w="222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53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3802-7032-5075-4F0C-148E46A48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Implementation</a:t>
            </a:r>
            <a:r>
              <a:rPr lang="en-US" b="1" dirty="0"/>
              <a:t> </a:t>
            </a:r>
            <a:r>
              <a:rPr lang="en-US" dirty="0"/>
              <a:t>First year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9A7BD-AC96-9A1E-0650-27C8A6CCB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Lecture and hands-on activity covering:</a:t>
            </a:r>
          </a:p>
          <a:p>
            <a:r>
              <a:rPr lang="en-US" dirty="0"/>
              <a:t>1 Students should understand the basics of what </a:t>
            </a:r>
            <a:r>
              <a:rPr lang="en-US" dirty="0" err="1"/>
              <a:t>genAI</a:t>
            </a:r>
            <a:r>
              <a:rPr lang="en-US" dirty="0"/>
              <a:t> is and how it functions </a:t>
            </a:r>
          </a:p>
          <a:p>
            <a:pPr lvl="1"/>
            <a:r>
              <a:rPr lang="en-US" dirty="0"/>
              <a:t>(LLM introduction)</a:t>
            </a:r>
          </a:p>
          <a:p>
            <a:r>
              <a:rPr lang="en-US" dirty="0"/>
              <a:t>2 Students should be able to explain what AI can and cannot do </a:t>
            </a:r>
          </a:p>
          <a:p>
            <a:pPr lvl="1"/>
            <a:r>
              <a:rPr lang="en-US" dirty="0"/>
              <a:t>(strengths and weaknesses discussion; comparison of AI models v. Google v. library; touches on Competency 11)</a:t>
            </a:r>
          </a:p>
          <a:p>
            <a:r>
              <a:rPr lang="en-US" dirty="0"/>
              <a:t>3 Students should recognize the fundamental difference between humans and AI</a:t>
            </a:r>
          </a:p>
          <a:p>
            <a:pPr lvl="1"/>
            <a:r>
              <a:rPr lang="en-US" dirty="0"/>
              <a:t>(AI’s “reasoning” process) </a:t>
            </a:r>
            <a:r>
              <a:rPr lang="en-US" dirty="0">
                <a:solidFill>
                  <a:srgbClr val="FF0000"/>
                </a:solidFill>
              </a:rPr>
              <a:t>Not sufficient time</a:t>
            </a:r>
          </a:p>
          <a:p>
            <a:r>
              <a:rPr lang="en-US" dirty="0"/>
              <a:t>4 Students should be able to create safe and effective prompts </a:t>
            </a:r>
          </a:p>
          <a:p>
            <a:pPr lvl="1"/>
            <a:r>
              <a:rPr lang="en-US" dirty="0"/>
              <a:t>(CLEAR and other strategies) </a:t>
            </a:r>
          </a:p>
          <a:p>
            <a:r>
              <a:rPr lang="en-US" dirty="0"/>
              <a:t>6 Students should be able to assess the quality of AI-generated content</a:t>
            </a:r>
          </a:p>
          <a:p>
            <a:pPr lvl="1"/>
            <a:r>
              <a:rPr lang="en-US" dirty="0"/>
              <a:t>(tracing claims) </a:t>
            </a:r>
            <a:r>
              <a:rPr lang="en-US" dirty="0">
                <a:solidFill>
                  <a:srgbClr val="FF0000"/>
                </a:solidFill>
              </a:rPr>
              <a:t>Not sufficient time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222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405C1-DFFA-66E7-1F11-EACF382FC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assessment</a:t>
            </a:r>
            <a:r>
              <a:rPr lang="en-US" b="1" dirty="0"/>
              <a:t> </a:t>
            </a:r>
            <a:r>
              <a:rPr lang="en-US" dirty="0"/>
              <a:t>Has it held up?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44080-BC9B-C2AB-C926-D122F3813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Yep! </a:t>
            </a:r>
            <a:r>
              <a:rPr lang="en-US" dirty="0"/>
              <a:t>Even with advances in AI the main points still hold up, though some of the bullets under </a:t>
            </a:r>
          </a:p>
          <a:p>
            <a:endParaRPr lang="en-US" dirty="0"/>
          </a:p>
          <a:p>
            <a:r>
              <a:rPr lang="en-US" b="1" dirty="0"/>
              <a:t>Some changes:</a:t>
            </a:r>
          </a:p>
          <a:p>
            <a:r>
              <a:rPr lang="en-US" dirty="0">
                <a:solidFill>
                  <a:schemeClr val="accent6"/>
                </a:solidFill>
              </a:rPr>
              <a:t>Competency 4 </a:t>
            </a:r>
            <a:r>
              <a:rPr lang="en-US" i="1" dirty="0">
                <a:solidFill>
                  <a:schemeClr val="accent6"/>
                </a:solidFill>
              </a:rPr>
              <a:t>(prompting): </a:t>
            </a:r>
            <a:r>
              <a:rPr lang="en-US" dirty="0"/>
              <a:t>change to “safe and effective interactions”</a:t>
            </a:r>
          </a:p>
          <a:p>
            <a:r>
              <a:rPr lang="en-US" dirty="0">
                <a:solidFill>
                  <a:schemeClr val="accent1"/>
                </a:solidFill>
              </a:rPr>
              <a:t>Competency 9 </a:t>
            </a:r>
            <a:r>
              <a:rPr lang="en-US" i="1" dirty="0">
                <a:solidFill>
                  <a:schemeClr val="accent1"/>
                </a:solidFill>
              </a:rPr>
              <a:t>(advanced use): </a:t>
            </a:r>
            <a:r>
              <a:rPr lang="en-US" dirty="0"/>
              <a:t>Add an agentic AI component</a:t>
            </a:r>
          </a:p>
          <a:p>
            <a:r>
              <a:rPr lang="en-US" dirty="0">
                <a:solidFill>
                  <a:schemeClr val="accent5"/>
                </a:solidFill>
              </a:rPr>
              <a:t>Competency 10 </a:t>
            </a:r>
            <a:r>
              <a:rPr lang="en-US" i="1" dirty="0">
                <a:solidFill>
                  <a:schemeClr val="accent5"/>
                </a:solidFill>
              </a:rPr>
              <a:t>(limits on control): </a:t>
            </a:r>
            <a:r>
              <a:rPr lang="en-US" dirty="0"/>
              <a:t>Include government regulation (or lack thereof)</a:t>
            </a:r>
          </a:p>
          <a:p>
            <a:r>
              <a:rPr lang="en-US" dirty="0"/>
              <a:t>And more?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476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6B534-EA77-099B-5D38-2F91AE0AC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assessment</a:t>
            </a:r>
            <a:r>
              <a:rPr lang="en-US" b="1" dirty="0"/>
              <a:t> </a:t>
            </a:r>
            <a:r>
              <a:rPr lang="en-US" dirty="0"/>
              <a:t>New 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BE0A6-7675-07FE-C761-C429CD337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Dimensions of literacy frameworks:</a:t>
            </a:r>
          </a:p>
          <a:p>
            <a:pPr lvl="1"/>
            <a:r>
              <a:rPr lang="en-US" dirty="0"/>
              <a:t>Theoretical, Ethical, Pragmatic, Reflective (Cox 2024)</a:t>
            </a:r>
          </a:p>
          <a:p>
            <a:pPr lvl="1"/>
            <a:r>
              <a:rPr lang="en-US" dirty="0"/>
              <a:t>Hackl et al. 2026 – Seven factors</a:t>
            </a:r>
          </a:p>
          <a:p>
            <a:pPr lvl="2"/>
            <a:r>
              <a:rPr lang="en-US" dirty="0"/>
              <a:t>Technical Knowledge and Skills, Application Proficiency, Critical Thinking Ability, Integration Skills, Legal and Regulatory Knowledge, Ethical Awareness and Reasoning, Social Impact Understanding</a:t>
            </a:r>
          </a:p>
          <a:p>
            <a:pPr lvl="1"/>
            <a:r>
              <a:rPr lang="en-US" dirty="0" err="1"/>
              <a:t>Polomoshnov</a:t>
            </a:r>
            <a:r>
              <a:rPr lang="en-US" dirty="0"/>
              <a:t> et al. 2026 – Technical, Critical thinking, Communicative-cognitive</a:t>
            </a:r>
          </a:p>
          <a:p>
            <a:r>
              <a:rPr lang="en-US" dirty="0"/>
              <a:t>Other takeaways:</a:t>
            </a:r>
          </a:p>
          <a:p>
            <a:pPr lvl="1"/>
            <a:r>
              <a:rPr lang="en-US" dirty="0"/>
              <a:t>Human centered aspects are more important than use-based measures (</a:t>
            </a:r>
            <a:r>
              <a:rPr lang="en-US" dirty="0" err="1"/>
              <a:t>Passlack</a:t>
            </a:r>
            <a:r>
              <a:rPr lang="en-US" dirty="0"/>
              <a:t> et al. 2026)</a:t>
            </a:r>
          </a:p>
          <a:p>
            <a:pPr lvl="1"/>
            <a:r>
              <a:rPr lang="en-US" dirty="0"/>
              <a:t>Our competencies don’t include AI integration, which seems to be a theme</a:t>
            </a:r>
          </a:p>
        </p:txBody>
      </p:sp>
    </p:spTree>
    <p:extLst>
      <p:ext uri="{BB962C8B-B14F-4D97-AF65-F5344CB8AC3E}">
        <p14:creationId xmlns:p14="http://schemas.microsoft.com/office/powerpoint/2010/main" val="4065194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01327-2E1F-1E83-463C-608C3D0BD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assessment</a:t>
            </a:r>
            <a:r>
              <a:rPr lang="en-US" b="1" dirty="0"/>
              <a:t> </a:t>
            </a:r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EE8B0-D818-9A37-57F0-5A6573EF2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How do we actually measure any of these competencies?</a:t>
            </a:r>
          </a:p>
          <a:p>
            <a:endParaRPr lang="en-US" dirty="0"/>
          </a:p>
          <a:p>
            <a:r>
              <a:rPr lang="en-US" dirty="0"/>
              <a:t>We don’t entirely know…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  <a:p>
            <a:r>
              <a:rPr lang="en-US" dirty="0"/>
              <a:t>Self reporting is problematic</a:t>
            </a:r>
          </a:p>
          <a:p>
            <a:r>
              <a:rPr lang="en-US" dirty="0"/>
              <a:t>Assessing specific competencies from student artifacts works, but doesn’t give the full picture</a:t>
            </a:r>
          </a:p>
        </p:txBody>
      </p:sp>
    </p:spTree>
    <p:extLst>
      <p:ext uri="{BB962C8B-B14F-4D97-AF65-F5344CB8AC3E}">
        <p14:creationId xmlns:p14="http://schemas.microsoft.com/office/powerpoint/2010/main" val="166910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B9130-DE76-1C1D-19DC-20D9CDD31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CB14D-10F4-B0B6-FE27-96D74B682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EE751-45C2-F07B-D347-223D3E0AF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029294"/>
            <a:ext cx="3200400" cy="4398264"/>
          </a:xfrm>
        </p:spPr>
        <p:txBody>
          <a:bodyPr numCol="1">
            <a:normAutofit fontScale="40000" lnSpcReduction="20000"/>
          </a:bodyPr>
          <a:lstStyle/>
          <a:p>
            <a:pPr marL="365760" indent="-365760">
              <a:buNone/>
            </a:pPr>
            <a:r>
              <a:rPr lang="en-US" sz="2300" b="1" u="sng" dirty="0"/>
              <a:t>Consulted for the Development of the Competencies</a:t>
            </a:r>
          </a:p>
          <a:p>
            <a:pPr marL="365760" indent="-365760">
              <a:buNone/>
            </a:pPr>
            <a:r>
              <a:rPr lang="en-US" sz="2300" i="1" dirty="0"/>
              <a:t>AI-U: Student Guide to Artificial Intelligence 2025</a:t>
            </a:r>
            <a:r>
              <a:rPr lang="en-US" sz="2300" dirty="0"/>
              <a:t>. (2025). Imagining the Digital Future Center at Elon University. https://studentguidetoai.org/get-the-2025-student-guide-to-artificial-intelligence/ </a:t>
            </a:r>
          </a:p>
          <a:p>
            <a:pPr marL="365760" indent="-365760">
              <a:buNone/>
            </a:pPr>
            <a:r>
              <a:rPr lang="en-US" sz="2300" dirty="0" err="1"/>
              <a:t>Annapureddy</a:t>
            </a:r>
            <a:r>
              <a:rPr lang="en-US" sz="2300" dirty="0"/>
              <a:t>, R., Fornaroli, A., &amp; Gatica-Perez, D. (2025). Generative AI Literacy: Twelve Defining Competencies. </a:t>
            </a:r>
            <a:r>
              <a:rPr lang="en-US" sz="2300" i="1" dirty="0"/>
              <a:t>Digital Government: Research and Practice</a:t>
            </a:r>
            <a:r>
              <a:rPr lang="en-US" sz="2300" dirty="0"/>
              <a:t>, </a:t>
            </a:r>
            <a:r>
              <a:rPr lang="en-US" sz="2300" i="1" dirty="0"/>
              <a:t>6</a:t>
            </a:r>
            <a:r>
              <a:rPr lang="en-US" sz="2300" dirty="0"/>
              <a:t>(1), 1–21. </a:t>
            </a:r>
            <a:r>
              <a:rPr lang="en-US" sz="2300" u="sng" dirty="0"/>
              <a:t>https://doi.org/10.1145/3685680</a:t>
            </a:r>
            <a:endParaRPr lang="en-US" sz="2300" dirty="0"/>
          </a:p>
          <a:p>
            <a:pPr marL="365760" indent="-365760">
              <a:buNone/>
            </a:pPr>
            <a:r>
              <a:rPr lang="en-US" sz="2300" dirty="0"/>
              <a:t>Archambault, S. G. (2023). Expanding on the Frames: Making a Case for Algorithmic Literacy. </a:t>
            </a:r>
            <a:r>
              <a:rPr lang="en-US" sz="2300" i="1" dirty="0"/>
              <a:t>Communications in Information Literacy</a:t>
            </a:r>
            <a:r>
              <a:rPr lang="en-US" sz="2300" dirty="0"/>
              <a:t>, </a:t>
            </a:r>
            <a:r>
              <a:rPr lang="en-US" sz="2300" i="1" dirty="0"/>
              <a:t>17</a:t>
            </a:r>
            <a:r>
              <a:rPr lang="en-US" sz="2300" dirty="0"/>
              <a:t>(2). </a:t>
            </a:r>
            <a:r>
              <a:rPr lang="en-US" sz="2300" u="sng" dirty="0"/>
              <a:t>https://doi.org/10.15760/comminfolit .2023.17.2.11</a:t>
            </a:r>
            <a:endParaRPr lang="en-US" sz="2300" dirty="0"/>
          </a:p>
          <a:p>
            <a:pPr marL="365760" indent="-365760">
              <a:buNone/>
            </a:pPr>
            <a:r>
              <a:rPr lang="en-US" sz="2300" dirty="0"/>
              <a:t>Archambault, S. G. (2024). Toward a new framework for teaching algorithmic literacy. </a:t>
            </a:r>
            <a:r>
              <a:rPr lang="en-US" sz="2300" i="1" dirty="0"/>
              <a:t>Information and Learning Sciences</a:t>
            </a:r>
            <a:r>
              <a:rPr lang="en-US" sz="2300" dirty="0"/>
              <a:t>, </a:t>
            </a:r>
            <a:r>
              <a:rPr lang="en-US" sz="2300" i="1" dirty="0"/>
              <a:t>125</a:t>
            </a:r>
            <a:r>
              <a:rPr lang="en-US" sz="2300" dirty="0"/>
              <a:t>(1/2), 44–67. </a:t>
            </a:r>
            <a:r>
              <a:rPr lang="en-US" sz="2300" u="sng" dirty="0"/>
              <a:t>https://doi.org/10.1108/ILS-07-2023-0090</a:t>
            </a:r>
            <a:endParaRPr lang="en-US" sz="2300" dirty="0"/>
          </a:p>
          <a:p>
            <a:pPr marL="365760" indent="-365760">
              <a:buNone/>
            </a:pPr>
            <a:r>
              <a:rPr lang="en-US" sz="2300" dirty="0"/>
              <a:t>Cox, A. (2024). Algorithmic Literacy, AI Literacy and Responsible Generative AI Literacy. </a:t>
            </a:r>
            <a:r>
              <a:rPr lang="en-US" sz="2300" i="1" dirty="0"/>
              <a:t>Journal of Web Librarianship</a:t>
            </a:r>
            <a:r>
              <a:rPr lang="en-US" sz="2300" dirty="0"/>
              <a:t>, </a:t>
            </a:r>
            <a:r>
              <a:rPr lang="en-US" sz="2300" i="1" dirty="0"/>
              <a:t>18</a:t>
            </a:r>
            <a:r>
              <a:rPr lang="en-US" sz="2300" dirty="0"/>
              <a:t>(3), 93–110. </a:t>
            </a:r>
            <a:r>
              <a:rPr lang="en-US" sz="2300" u="sng" dirty="0"/>
              <a:t>https://doi.org/10.1080/19322909 .2024.2395341</a:t>
            </a:r>
            <a:endParaRPr lang="en-US" sz="2300" dirty="0"/>
          </a:p>
          <a:p>
            <a:pPr marL="365760" indent="-365760">
              <a:buNone/>
            </a:pPr>
            <a:r>
              <a:rPr lang="en-US" sz="2300" dirty="0"/>
              <a:t>Head, A. J., Fister, B., &amp; MacMillan, M. (2020). </a:t>
            </a:r>
            <a:r>
              <a:rPr lang="en-US" sz="2300" i="1" dirty="0"/>
              <a:t>Information literacy in the age of algorithms: Student experiences with news and information, and the need for change</a:t>
            </a:r>
            <a:r>
              <a:rPr lang="en-US" sz="2300" dirty="0"/>
              <a:t> (pp. 1–53). Project Information Research Institute. </a:t>
            </a:r>
            <a:r>
              <a:rPr lang="en-US" sz="2300" u="sng" dirty="0"/>
              <a:t>https://journals.uic.edu/ojs /index.php/fm/article/view/10166</a:t>
            </a:r>
          </a:p>
          <a:p>
            <a:pPr marL="365760" indent="-365760">
              <a:buNone/>
            </a:pPr>
            <a:r>
              <a:rPr lang="en-US" sz="2300" dirty="0"/>
              <a:t>Lo, L. S. (2023). The CLEAR path: A framework for enhancing information literacy through prompt engineering. </a:t>
            </a:r>
            <a:r>
              <a:rPr lang="en-US" sz="2300" i="1" dirty="0"/>
              <a:t>Journal of Academic Librarianship</a:t>
            </a:r>
            <a:r>
              <a:rPr lang="en-US" sz="2300" dirty="0"/>
              <a:t>, 49(4), 102720. https://doi.org/10.1016/j.acalib.2023.102720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9E70B0-F8B1-2A74-1F71-CC3E0932C8E3}"/>
              </a:ext>
            </a:extLst>
          </p:cNvPr>
          <p:cNvSpPr txBox="1">
            <a:spLocks/>
          </p:cNvSpPr>
          <p:nvPr/>
        </p:nvSpPr>
        <p:spPr>
          <a:xfrm>
            <a:off x="4495800" y="2020150"/>
            <a:ext cx="3200400" cy="3730752"/>
          </a:xfrm>
          <a:prstGeom prst="rect">
            <a:avLst/>
          </a:prstGeom>
        </p:spPr>
        <p:txBody>
          <a:bodyPr vert="horz" lIns="45720" tIns="45720" rIns="45720" bIns="45720" numCol="1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365760">
              <a:buNone/>
            </a:pPr>
            <a:endParaRPr lang="en-US" sz="900" dirty="0"/>
          </a:p>
          <a:p>
            <a:pPr marL="365760" indent="-365760">
              <a:buNone/>
            </a:pPr>
            <a:r>
              <a:rPr lang="en-US" sz="900" dirty="0"/>
              <a:t>Long, D., &amp; </a:t>
            </a:r>
            <a:r>
              <a:rPr lang="en-US" sz="900" dirty="0" err="1"/>
              <a:t>Magerko</a:t>
            </a:r>
            <a:r>
              <a:rPr lang="en-US" sz="900" dirty="0"/>
              <a:t>, B. (2020). What is AI Literacy? Competencies and Design Considerations. </a:t>
            </a:r>
            <a:r>
              <a:rPr lang="en-US" sz="900" i="1" dirty="0"/>
              <a:t>Proceedings of the 2020 CHI Conference on Human Factors in Computing Systems</a:t>
            </a:r>
            <a:r>
              <a:rPr lang="en-US" sz="900" dirty="0"/>
              <a:t>, 1–16. </a:t>
            </a:r>
            <a:r>
              <a:rPr lang="en-US" sz="900" u="sng" dirty="0"/>
              <a:t>https://doi.org/10.1145/3313831.3376727</a:t>
            </a:r>
            <a:endParaRPr lang="en-US" sz="900" dirty="0"/>
          </a:p>
          <a:p>
            <a:pPr marL="365760" indent="-365760">
              <a:buNone/>
            </a:pPr>
            <a:r>
              <a:rPr lang="en-US" sz="900" dirty="0"/>
              <a:t>Ng, D. T. K., Leung, J. K. L., Chu, S. K. W., &amp; Qiao, M. S. (2021). Conceptualizing AI literacy: An exploratory review. </a:t>
            </a:r>
            <a:r>
              <a:rPr lang="en-US" sz="900" i="1" dirty="0"/>
              <a:t>Computers and Education: Artificial Intelligence</a:t>
            </a:r>
            <a:r>
              <a:rPr lang="en-US" sz="900" dirty="0"/>
              <a:t>, </a:t>
            </a:r>
            <a:r>
              <a:rPr lang="en-US" sz="900" i="1" dirty="0"/>
              <a:t>2</a:t>
            </a:r>
            <a:r>
              <a:rPr lang="en-US" sz="900" dirty="0"/>
              <a:t>, 100041. </a:t>
            </a:r>
            <a:r>
              <a:rPr lang="en-US" sz="900" u="sng" dirty="0"/>
              <a:t>https://doi.org/10.1016/j.caeai.2021.100041</a:t>
            </a:r>
            <a:endParaRPr lang="en-US" sz="900" dirty="0"/>
          </a:p>
          <a:p>
            <a:pPr marL="365760" indent="-365760">
              <a:buNone/>
            </a:pPr>
            <a:r>
              <a:rPr lang="en-US" sz="900" dirty="0"/>
              <a:t>Shin, D., Rasul, A., &amp; Fotiadis, A. (2022). Why am I seeing this? Deconstructing algorithm literacy through the lens of users. </a:t>
            </a:r>
            <a:r>
              <a:rPr lang="en-US" sz="900" i="1" dirty="0"/>
              <a:t>Internet Research</a:t>
            </a:r>
            <a:r>
              <a:rPr lang="en-US" sz="900" dirty="0"/>
              <a:t>, </a:t>
            </a:r>
            <a:r>
              <a:rPr lang="en-US" sz="900" i="1" dirty="0"/>
              <a:t>32</a:t>
            </a:r>
            <a:r>
              <a:rPr lang="en-US" sz="900" dirty="0"/>
              <a:t>(4), 1214–1234. </a:t>
            </a:r>
            <a:r>
              <a:rPr lang="en-US" sz="900" u="sng" dirty="0"/>
              <a:t>https://doi.org /10.1108/INTR-02-2021-0087</a:t>
            </a:r>
            <a:endParaRPr lang="en-US" sz="900" dirty="0"/>
          </a:p>
          <a:p>
            <a:pPr marL="365760" indent="-365760">
              <a:buNone/>
            </a:pPr>
            <a:r>
              <a:rPr lang="en-US" sz="900" i="1" dirty="0"/>
              <a:t>Student Guide to AI Literacy</a:t>
            </a:r>
            <a:r>
              <a:rPr lang="en-US" sz="900" dirty="0"/>
              <a:t>. (2024). Modern Language Association of America.</a:t>
            </a:r>
          </a:p>
          <a:p>
            <a:pPr marL="365760" indent="-365760">
              <a:buNone/>
            </a:pPr>
            <a:r>
              <a:rPr lang="en-US" sz="900" dirty="0"/>
              <a:t>University of Adelaide. (2024). </a:t>
            </a:r>
            <a:r>
              <a:rPr lang="en-US" sz="900" i="1" dirty="0"/>
              <a:t>Artificial Intelligence Literacy Framework</a:t>
            </a:r>
            <a:r>
              <a:rPr lang="en-US" sz="900" dirty="0"/>
              <a:t>. University of Adelaide.</a:t>
            </a:r>
          </a:p>
          <a:p>
            <a:pPr marL="365760" indent="-365760">
              <a:buNone/>
            </a:pPr>
            <a:r>
              <a:rPr lang="en-US" sz="900" dirty="0"/>
              <a:t>Zhang, C., &amp; </a:t>
            </a:r>
            <a:r>
              <a:rPr lang="en-US" sz="900" dirty="0" err="1"/>
              <a:t>Magerko</a:t>
            </a:r>
            <a:r>
              <a:rPr lang="en-US" sz="900" dirty="0"/>
              <a:t>, B. (2025). </a:t>
            </a:r>
            <a:r>
              <a:rPr lang="en-US" sz="900" i="1" dirty="0"/>
              <a:t>Generative AI Literacy: A Comprehensive Framework for Literacy and Responsible Use</a:t>
            </a:r>
            <a:r>
              <a:rPr lang="en-US" sz="900" dirty="0"/>
              <a:t> (arXiv:2504.19038). </a:t>
            </a:r>
            <a:r>
              <a:rPr lang="en-US" sz="900" dirty="0" err="1"/>
              <a:t>arXiv</a:t>
            </a:r>
            <a:r>
              <a:rPr lang="en-US" sz="900" dirty="0"/>
              <a:t>. </a:t>
            </a:r>
            <a:r>
              <a:rPr lang="en-US" sz="900" u="sng" dirty="0"/>
              <a:t>https://doi.org/10.48550 /arXiv.2504.19038</a:t>
            </a:r>
          </a:p>
          <a:p>
            <a:pPr marL="365760" indent="-36576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76D5BF7-CB74-47F4-8285-25794D8CF921}"/>
              </a:ext>
            </a:extLst>
          </p:cNvPr>
          <p:cNvSpPr txBox="1">
            <a:spLocks/>
          </p:cNvSpPr>
          <p:nvPr/>
        </p:nvSpPr>
        <p:spPr>
          <a:xfrm>
            <a:off x="7967471" y="2029294"/>
            <a:ext cx="3200400" cy="3730752"/>
          </a:xfrm>
          <a:prstGeom prst="rect">
            <a:avLst/>
          </a:prstGeom>
        </p:spPr>
        <p:txBody>
          <a:bodyPr vert="horz" lIns="45720" tIns="45720" rIns="45720" bIns="45720" numCol="1" rtlCol="0">
            <a:normAutofit fontScale="2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365760">
              <a:buNone/>
            </a:pPr>
            <a:r>
              <a:rPr lang="en-US" sz="3600" b="1" u="sng" dirty="0"/>
              <a:t>Consulted for the Ongoing Assessment:</a:t>
            </a:r>
            <a:endParaRPr lang="en-US" sz="3600" b="1" dirty="0"/>
          </a:p>
          <a:p>
            <a:pPr marL="365760" indent="-365760">
              <a:buNone/>
            </a:pPr>
            <a:r>
              <a:rPr lang="en-US" sz="3600" dirty="0"/>
              <a:t>Deshen, M., &amp; </a:t>
            </a:r>
            <a:r>
              <a:rPr lang="en-US" sz="3600" dirty="0" err="1"/>
              <a:t>Aharony</a:t>
            </a:r>
            <a:r>
              <a:rPr lang="en-US" sz="3600" dirty="0"/>
              <a:t>, N. (2026). Librarians’ and Information Science Professionals’ Artificial Intelligence Literacy: An Exploratory Study. </a:t>
            </a:r>
            <a:r>
              <a:rPr lang="en-US" sz="3600" i="1" dirty="0"/>
              <a:t>Journal of Education for Library and Information Science</a:t>
            </a:r>
            <a:r>
              <a:rPr lang="en-US" sz="3600" dirty="0"/>
              <a:t>, </a:t>
            </a:r>
            <a:r>
              <a:rPr lang="en-US" sz="3600" i="1" dirty="0"/>
              <a:t>67</a:t>
            </a:r>
            <a:r>
              <a:rPr lang="en-US" sz="3600" dirty="0"/>
              <a:t>(2), 128–148. </a:t>
            </a:r>
            <a:r>
              <a:rPr lang="en-US" sz="3600" u="sng" dirty="0"/>
              <a:t>https://doi.org/10 .3138/jelis-2025-0010</a:t>
            </a:r>
            <a:endParaRPr lang="en-US" sz="3600" dirty="0"/>
          </a:p>
          <a:p>
            <a:pPr marL="365760" indent="-365760">
              <a:buNone/>
            </a:pPr>
            <a:r>
              <a:rPr lang="en-US" sz="3600" dirty="0"/>
              <a:t>Hackl, V., Müller, A. E., &amp; Sailer, M. (2026). The AI literacy heptagon: A structured approach to AI literacy in higher education. </a:t>
            </a:r>
            <a:r>
              <a:rPr lang="en-US" sz="3600" i="1" dirty="0"/>
              <a:t>Computers and Education: Artificial Intelligence</a:t>
            </a:r>
            <a:r>
              <a:rPr lang="en-US" sz="3600" dirty="0"/>
              <a:t>, </a:t>
            </a:r>
            <a:r>
              <a:rPr lang="en-US" sz="3600" i="1" dirty="0"/>
              <a:t>10</a:t>
            </a:r>
            <a:r>
              <a:rPr lang="en-US" sz="3600" dirty="0"/>
              <a:t>, 100540. </a:t>
            </a:r>
            <a:r>
              <a:rPr lang="en-US" sz="3600" u="sng" dirty="0"/>
              <a:t>https://doi.org/10.1016/j.caeai.2026 .100540</a:t>
            </a:r>
            <a:endParaRPr lang="en-US" sz="3600" dirty="0"/>
          </a:p>
          <a:p>
            <a:pPr marL="365760" indent="-365760">
              <a:buNone/>
            </a:pPr>
            <a:r>
              <a:rPr lang="en-US" sz="3600" dirty="0" err="1"/>
              <a:t>Passlack</a:t>
            </a:r>
            <a:r>
              <a:rPr lang="en-US" sz="3600" dirty="0"/>
              <a:t>, N., Hammerschmidt, T., &amp; Posegga, O. (2026). With Great Power Comes Great Responsibility: What Shapes AI Literacy for Responsible Interactions of Knowledge Workers With AI? </a:t>
            </a:r>
            <a:r>
              <a:rPr lang="en-US" sz="3600" i="1" dirty="0"/>
              <a:t>Information Systems Frontiers</a:t>
            </a:r>
            <a:r>
              <a:rPr lang="en-US" sz="3600" dirty="0"/>
              <a:t>, </a:t>
            </a:r>
            <a:r>
              <a:rPr lang="en-US" sz="3600" i="1" dirty="0"/>
              <a:t>28</a:t>
            </a:r>
            <a:r>
              <a:rPr lang="en-US" sz="3600" dirty="0"/>
              <a:t>(1), 11–46. </a:t>
            </a:r>
            <a:r>
              <a:rPr lang="en-US" sz="3600" u="sng" dirty="0"/>
              <a:t>https://doi.org/10.1007/s10796-025-10648-5</a:t>
            </a:r>
            <a:endParaRPr lang="en-US" sz="3600" dirty="0"/>
          </a:p>
          <a:p>
            <a:pPr marL="365760" indent="-365760">
              <a:buNone/>
            </a:pPr>
            <a:r>
              <a:rPr lang="en-US" sz="3600" dirty="0" err="1"/>
              <a:t>Polomoshnov</a:t>
            </a:r>
            <a:r>
              <a:rPr lang="en-US" sz="3600" dirty="0"/>
              <a:t>, J., Masso, A., &amp; Lobanova, K. (2026). Comparing Digital, Data, and AI Literacy: A Narrative Review. </a:t>
            </a:r>
            <a:r>
              <a:rPr lang="en-US" sz="3600" i="1" dirty="0"/>
              <a:t>Information Polity</a:t>
            </a:r>
            <a:r>
              <a:rPr lang="en-US" sz="3600" dirty="0"/>
              <a:t>, </a:t>
            </a:r>
            <a:r>
              <a:rPr lang="en-US" sz="3600" i="1" dirty="0"/>
              <a:t>31</a:t>
            </a:r>
            <a:r>
              <a:rPr lang="en-US" sz="3600" dirty="0"/>
              <a:t>(1), 13–26. </a:t>
            </a:r>
            <a:r>
              <a:rPr lang="en-US" sz="3600" u="sng" dirty="0"/>
              <a:t>https://doi.org/10.1177 /15701255251401863</a:t>
            </a:r>
            <a:endParaRPr lang="en-US" sz="3600" dirty="0"/>
          </a:p>
          <a:p>
            <a:pPr marL="365760" indent="-365760">
              <a:buNone/>
            </a:pPr>
            <a:r>
              <a:rPr lang="en-US" sz="3600" dirty="0"/>
              <a:t>Shenoy, P., &amp; Saarela, M. (2026). AI Literacy Frameworks for Educators: An Umbrella Review. In T. X. Bui (Ed.), </a:t>
            </a:r>
            <a:r>
              <a:rPr lang="en-US" sz="3600" i="1" dirty="0"/>
              <a:t>Proceedings of the 59th Hawaii International Conference on System Sciences</a:t>
            </a:r>
            <a:r>
              <a:rPr lang="en-US" sz="3600" dirty="0"/>
              <a:t> (pp. 44-53). </a:t>
            </a:r>
            <a:r>
              <a:rPr lang="en-US" sz="3600" u="sng" dirty="0"/>
              <a:t>https://hdl.handle.net/10125 /111399</a:t>
            </a:r>
            <a:r>
              <a:rPr lang="en-US" sz="3600" dirty="0"/>
              <a:t> </a:t>
            </a:r>
          </a:p>
          <a:p>
            <a:pPr marL="365760" indent="-365760">
              <a:buNone/>
            </a:pPr>
            <a:r>
              <a:rPr lang="en-US" sz="3600" dirty="0" err="1"/>
              <a:t>Thianwan</a:t>
            </a:r>
            <a:r>
              <a:rPr lang="en-US" sz="3600" dirty="0"/>
              <a:t>, K., &amp; </a:t>
            </a:r>
            <a:r>
              <a:rPr lang="en-US" sz="3600" dirty="0" err="1"/>
              <a:t>Srikoon</a:t>
            </a:r>
            <a:r>
              <a:rPr lang="en-US" sz="3600" dirty="0"/>
              <a:t>, S. (2026). Development of an AI literacy self-assessment questionnaire in upper primary school students. </a:t>
            </a:r>
            <a:r>
              <a:rPr lang="en-US" sz="3600" i="1" dirty="0"/>
              <a:t>Social Sciences &amp; Humanities Open</a:t>
            </a:r>
            <a:r>
              <a:rPr lang="en-US" sz="3600" dirty="0"/>
              <a:t>, </a:t>
            </a:r>
            <a:r>
              <a:rPr lang="en-US" sz="3600" i="1" dirty="0"/>
              <a:t>13</a:t>
            </a:r>
            <a:r>
              <a:rPr lang="en-US" sz="3600" dirty="0"/>
              <a:t>, 102424. </a:t>
            </a:r>
            <a:r>
              <a:rPr lang="en-US" sz="3600" u="sng" dirty="0"/>
              <a:t>https://doi.org/10.1016/j.ssaho.2025.102424</a:t>
            </a:r>
            <a:endParaRPr lang="en-US" sz="3600" dirty="0"/>
          </a:p>
          <a:p>
            <a:pPr marL="365760" indent="-365760">
              <a:buFont typeface="Tw Cen MT" panose="020B0602020104020603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981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C72DE-94CA-AAD6-D9FC-6B259DD02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7164674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 spc="200" dirty="0">
                <a:solidFill>
                  <a:schemeClr val="tx1">
                    <a:alpha val="80000"/>
                  </a:schemeClr>
                </a:solidFill>
              </a:rPr>
              <a:t>Questions?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B2C280-96C2-BD58-6D58-963158C9D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1" b="99861" l="0" r="90000">
                        <a14:foregroundMark x1="18125" y1="17892" x2="11667" y2="8807"/>
                        <a14:foregroundMark x1="11667" y1="8807" x2="9427" y2="3121"/>
                        <a14:foregroundMark x1="10001" y1="3207" x2="8333" y2="763"/>
                        <a14:foregroundMark x1="19219" y1="16713" x2="17750" y2="14560"/>
                        <a14:foregroundMark x1="8333" y1="763" x2="3385" y2="3398"/>
                        <a14:foregroundMark x1="3734" y1="38514" x2="3906" y2="55756"/>
                        <a14:foregroundMark x1="3621" y1="27046" x2="3636" y2="28560"/>
                        <a14:foregroundMark x1="3385" y1="3398" x2="3562" y2="21151"/>
                        <a14:foregroundMark x1="3906" y1="55756" x2="3704" y2="56182"/>
                        <a14:foregroundMark x1="46042" y1="87309" x2="47396" y2="99861"/>
                        <a14:backgroundMark x1="156" y1="65881" x2="3594" y2="58391"/>
                        <a14:backgroundMark x1="3594" y1="58391" x2="2708" y2="40430"/>
                        <a14:backgroundMark x1="2708" y1="40430" x2="4167" y2="31900"/>
                        <a14:backgroundMark x1="4167" y1="31900" x2="2917" y2="25104"/>
                        <a14:backgroundMark x1="2917" y1="25104" x2="2240" y2="763"/>
                        <a14:backgroundMark x1="2240" y1="763" x2="2396" y2="0"/>
                        <a14:backgroundMark x1="9427" y1="347" x2="17135" y2="13315"/>
                        <a14:backgroundMark x1="17135" y1="13315" x2="38802" y2="18863"/>
                        <a14:backgroundMark x1="3073" y1="21151" x2="3073" y2="27046"/>
                        <a14:backgroundMark x1="3073" y1="29542" x2="4583" y2="36477"/>
                        <a14:backgroundMark x1="4583" y1="36477" x2="2604" y2="42926"/>
                        <a14:backgroundMark x1="2604" y1="42926" x2="2813" y2="43273"/>
                        <a14:backgroundMark x1="3646" y1="33842" x2="2500" y2="40361"/>
                        <a14:backgroundMark x1="2500" y1="55825" x2="1719" y2="63037"/>
                        <a14:backgroundMark x1="1719" y1="63037" x2="365" y2="652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" y="2041576"/>
            <a:ext cx="6412991" cy="48164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8B0319-D11E-E16F-0C51-BD3646043CCF}"/>
              </a:ext>
            </a:extLst>
          </p:cNvPr>
          <p:cNvSpPr txBox="1"/>
          <p:nvPr/>
        </p:nvSpPr>
        <p:spPr>
          <a:xfrm>
            <a:off x="1932317" y="1355147"/>
            <a:ext cx="8108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9747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E5C68-878F-7D80-9409-3805DE93F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Who am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4B7D8-4CE9-88CD-25FB-FBAF1DEE7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Tommy Crawford</a:t>
            </a:r>
          </a:p>
          <a:p>
            <a:pPr marL="173736" lvl="2" indent="0">
              <a:buNone/>
            </a:pPr>
            <a:r>
              <a:rPr lang="en-US" sz="1800" dirty="0"/>
              <a:t>Learning &amp; Assessment Librarian</a:t>
            </a:r>
          </a:p>
          <a:p>
            <a:pPr marL="173736" lvl="2" indent="0">
              <a:buNone/>
            </a:pPr>
            <a:r>
              <a:rPr lang="en-US" sz="1800" dirty="0"/>
              <a:t>Lake Forest College, Lake Forest IL</a:t>
            </a:r>
          </a:p>
          <a:p>
            <a:pPr marL="173736" lvl="2" indent="0">
              <a:buNone/>
            </a:pPr>
            <a:r>
              <a:rPr lang="en-US" sz="1800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tcrawford@lakeforest.edu</a:t>
            </a:r>
            <a:r>
              <a:rPr lang="en-US" sz="1800" dirty="0">
                <a:solidFill>
                  <a:schemeClr val="accent3"/>
                </a:solidFill>
              </a:rPr>
              <a:t> </a:t>
            </a:r>
          </a:p>
          <a:p>
            <a:endParaRPr lang="en-US" sz="1800" dirty="0"/>
          </a:p>
          <a:p>
            <a:r>
              <a:rPr lang="en-US" sz="1800" i="1" dirty="0"/>
              <a:t>This project also involved:</a:t>
            </a:r>
          </a:p>
          <a:p>
            <a:pPr marL="173736" lvl="1" indent="0">
              <a:buNone/>
            </a:pPr>
            <a:r>
              <a:rPr lang="en-US" b="1" dirty="0">
                <a:solidFill>
                  <a:schemeClr val="accent4"/>
                </a:solidFill>
              </a:rPr>
              <a:t>Zohra Saulat</a:t>
            </a:r>
            <a:r>
              <a:rPr lang="en-US" dirty="0"/>
              <a:t> Student Success Librarian</a:t>
            </a:r>
          </a:p>
          <a:p>
            <a:pPr marL="173736" lvl="1" indent="0">
              <a:buNone/>
            </a:pPr>
            <a:r>
              <a:rPr lang="en-US" b="1" dirty="0">
                <a:solidFill>
                  <a:schemeClr val="accent4"/>
                </a:solidFill>
              </a:rPr>
              <a:t>Kim Hazlett</a:t>
            </a:r>
            <a:r>
              <a:rPr lang="en-US" dirty="0"/>
              <a:t> Director of the Library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112C997-155F-8D72-3181-E6DD7DA4B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74"/>
          <a:stretch/>
        </p:blipFill>
        <p:spPr bwMode="auto">
          <a:xfrm>
            <a:off x="6575018" y="2084832"/>
            <a:ext cx="3705886" cy="391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7B465D9A-B0C6-D3C3-BE6E-11F1F1F335B9}"/>
              </a:ext>
            </a:extLst>
          </p:cNvPr>
          <p:cNvCxnSpPr>
            <a:cxnSpLocks/>
          </p:cNvCxnSpPr>
          <p:nvPr/>
        </p:nvCxnSpPr>
        <p:spPr>
          <a:xfrm rot="16200000" flipV="1">
            <a:off x="7213092" y="5481828"/>
            <a:ext cx="2648712" cy="1975104"/>
          </a:xfrm>
          <a:prstGeom prst="curvedConnector3">
            <a:avLst>
              <a:gd name="adj1" fmla="val 5794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989F5419-361F-9F1C-DA32-5712F964B5D1}"/>
              </a:ext>
            </a:extLst>
          </p:cNvPr>
          <p:cNvCxnSpPr>
            <a:cxnSpLocks/>
          </p:cNvCxnSpPr>
          <p:nvPr/>
        </p:nvCxnSpPr>
        <p:spPr>
          <a:xfrm rot="10800000" flipV="1">
            <a:off x="9313164" y="650748"/>
            <a:ext cx="2648712" cy="1975104"/>
          </a:xfrm>
          <a:prstGeom prst="curvedConnector3">
            <a:avLst>
              <a:gd name="adj1" fmla="val 5794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B6F7DF7-6E3F-1058-58D9-E0CAFDC4C14B}"/>
              </a:ext>
            </a:extLst>
          </p:cNvPr>
          <p:cNvSpPr/>
          <p:nvPr/>
        </p:nvSpPr>
        <p:spPr>
          <a:xfrm>
            <a:off x="8490966" y="5998464"/>
            <a:ext cx="2648712" cy="859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33B2AF-37BB-72B8-BA6F-6B52B6310B18}"/>
              </a:ext>
            </a:extLst>
          </p:cNvPr>
          <p:cNvSpPr/>
          <p:nvPr/>
        </p:nvSpPr>
        <p:spPr>
          <a:xfrm>
            <a:off x="9419844" y="388620"/>
            <a:ext cx="2648712" cy="11978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35560D-9177-A5F8-9FAD-84C5C8A15CDF}"/>
              </a:ext>
            </a:extLst>
          </p:cNvPr>
          <p:cNvSpPr txBox="1"/>
          <p:nvPr/>
        </p:nvSpPr>
        <p:spPr>
          <a:xfrm>
            <a:off x="8507450" y="6100048"/>
            <a:ext cx="223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Tommy (librarian)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5AE588-C9B3-A162-B1AD-7380DB350EF5}"/>
              </a:ext>
            </a:extLst>
          </p:cNvPr>
          <p:cNvSpPr txBox="1"/>
          <p:nvPr/>
        </p:nvSpPr>
        <p:spPr>
          <a:xfrm>
            <a:off x="9938486" y="1187934"/>
            <a:ext cx="223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Gwen (cat)</a:t>
            </a:r>
          </a:p>
        </p:txBody>
      </p:sp>
    </p:spTree>
    <p:extLst>
      <p:ext uri="{BB962C8B-B14F-4D97-AF65-F5344CB8AC3E}">
        <p14:creationId xmlns:p14="http://schemas.microsoft.com/office/powerpoint/2010/main" val="2017661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AB8C3-CCEF-0CF4-5F76-EEF794233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this presentation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61BE8-B80C-E4CF-2CEE-D788908D5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library’s journey to develop a set of competencies for AI literacy</a:t>
            </a:r>
          </a:p>
          <a:p>
            <a:endParaRPr lang="en-US" dirty="0"/>
          </a:p>
          <a:p>
            <a:r>
              <a:rPr lang="en-US" b="1" dirty="0"/>
              <a:t>What this presentation is not:</a:t>
            </a:r>
          </a:p>
          <a:p>
            <a:r>
              <a:rPr lang="en-US" dirty="0"/>
              <a:t>A comprehensive review of the literature on algorithmic/data/AI literacies</a:t>
            </a:r>
          </a:p>
          <a:p>
            <a:r>
              <a:rPr lang="en-US" dirty="0"/>
              <a:t>A recommendation of the one </a:t>
            </a:r>
            <a:r>
              <a:rPr lang="en-US"/>
              <a:t>true way™ to measure </a:t>
            </a:r>
            <a:r>
              <a:rPr lang="en-US" dirty="0"/>
              <a:t>AI literacy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927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15550-847C-3440-6BF4-1A72C8BEE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b="1" dirty="0"/>
              <a:t>The process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3E2475A0-A4E5-B7CD-615D-C1CD6C123F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555249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9656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4FCEF-D3E1-489E-27F4-690E53CA7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Conception </a:t>
            </a:r>
            <a:r>
              <a:rPr lang="en-US" dirty="0"/>
              <a:t>Why Create a set of competencies?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3BCFA-11B6-9948-2C76-4AF7B6F7B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consistency about AI on campus or more broadly across higher education</a:t>
            </a:r>
          </a:p>
          <a:p>
            <a:r>
              <a:rPr lang="en-US" dirty="0"/>
              <a:t>We need to incorporate AI literacy in our curriculum – what will guide our decisions?</a:t>
            </a:r>
          </a:p>
          <a:p>
            <a:r>
              <a:rPr lang="en-US" dirty="0"/>
              <a:t>We need to measure our own development as AI literate educators</a:t>
            </a:r>
          </a:p>
          <a:p>
            <a:r>
              <a:rPr lang="en-US" dirty="0"/>
              <a:t>The AI hype machine is powerful – what is </a:t>
            </a:r>
            <a:r>
              <a:rPr lang="en-US" i="1" dirty="0"/>
              <a:t>actually</a:t>
            </a:r>
            <a:r>
              <a:rPr lang="en-US" dirty="0"/>
              <a:t> important?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Do we need to create a framework or adopt an existing one?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447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79CA0-B1C3-2398-D6FD-FB656412A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/>
                </a:solidFill>
              </a:rPr>
              <a:t>Literature review </a:t>
            </a:r>
            <a:r>
              <a:rPr lang="en-US" dirty="0"/>
              <a:t>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54C71-D9B7-BDFA-2D57-8B60BF92E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Took place over Spring/Summer 2025 pulling sources from Library &amp; Information Science Source, Google Scholar, </a:t>
            </a:r>
            <a:r>
              <a:rPr lang="en-US" dirty="0" err="1"/>
              <a:t>Litmaps</a:t>
            </a:r>
            <a:r>
              <a:rPr lang="en-US" dirty="0"/>
              <a:t>, and more!</a:t>
            </a:r>
          </a:p>
          <a:p>
            <a:r>
              <a:rPr lang="en-US" dirty="0"/>
              <a:t>Twelve sources influenced us most with five especially influential:</a:t>
            </a:r>
          </a:p>
          <a:p>
            <a:pPr lvl="1"/>
            <a:r>
              <a:rPr lang="en-US" b="1" i="1" dirty="0"/>
              <a:t>Existing frameworks: </a:t>
            </a:r>
            <a:r>
              <a:rPr lang="en-US" dirty="0" err="1"/>
              <a:t>Annapureddy</a:t>
            </a:r>
            <a:r>
              <a:rPr lang="en-US" dirty="0"/>
              <a:t> 2025; Zhang and </a:t>
            </a:r>
            <a:r>
              <a:rPr lang="en-US" dirty="0" err="1"/>
              <a:t>Magerko</a:t>
            </a:r>
            <a:r>
              <a:rPr lang="en-US" dirty="0"/>
              <a:t> 2025</a:t>
            </a:r>
          </a:p>
          <a:p>
            <a:pPr lvl="1"/>
            <a:r>
              <a:rPr lang="en-US" b="1" i="1" dirty="0"/>
              <a:t>Reviews: </a:t>
            </a:r>
            <a:r>
              <a:rPr lang="en-US" dirty="0"/>
              <a:t>Cox 2024</a:t>
            </a:r>
          </a:p>
          <a:p>
            <a:pPr lvl="1"/>
            <a:r>
              <a:rPr lang="en-US" b="1" i="1" dirty="0"/>
              <a:t>AI guides for students</a:t>
            </a:r>
            <a:r>
              <a:rPr lang="en-US" i="1" dirty="0"/>
              <a:t>: </a:t>
            </a:r>
            <a:r>
              <a:rPr lang="en-US" dirty="0"/>
              <a:t>University of Adelaide 2024; </a:t>
            </a:r>
            <a:r>
              <a:rPr lang="en-US" i="1" dirty="0"/>
              <a:t>Student Guide </a:t>
            </a:r>
            <a:r>
              <a:rPr lang="en-US" dirty="0"/>
              <a:t>2024 (MLA)</a:t>
            </a:r>
          </a:p>
          <a:p>
            <a:r>
              <a:rPr lang="en-US" dirty="0"/>
              <a:t>Certain “dimensions” of skills/competencies stood out </a:t>
            </a:r>
          </a:p>
          <a:p>
            <a:pPr lvl="1"/>
            <a:r>
              <a:rPr lang="en-US" dirty="0"/>
              <a:t>Theoretical, Ethical, Pragmatic, Reflective (Cox 2024)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121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2EF7-E6E5-89D8-CCB5-F3E5E569D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/>
                </a:solidFill>
              </a:rPr>
              <a:t>Development</a:t>
            </a:r>
            <a:r>
              <a:rPr lang="en-US" b="1" dirty="0"/>
              <a:t> </a:t>
            </a:r>
            <a:r>
              <a:rPr lang="en-US" dirty="0"/>
              <a:t>Major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14CA1-9BBB-6718-D079-F4B7F2284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Multiple tiers </a:t>
            </a:r>
            <a:r>
              <a:rPr lang="en-US" dirty="0"/>
              <a:t>– other frameworks mixed higher level skills</a:t>
            </a:r>
          </a:p>
          <a:p>
            <a:r>
              <a:rPr lang="en-US" b="1" dirty="0"/>
              <a:t>Balanced measures of proficiency </a:t>
            </a:r>
            <a:r>
              <a:rPr lang="en-US" dirty="0"/>
              <a:t>– some frameworks put too much emphasis on using </a:t>
            </a:r>
            <a:r>
              <a:rPr lang="en-US" dirty="0" err="1"/>
              <a:t>genAI</a:t>
            </a:r>
            <a:r>
              <a:rPr lang="en-US" dirty="0"/>
              <a:t> without consideration for cognitive aspects, some where the opposite</a:t>
            </a:r>
          </a:p>
          <a:p>
            <a:r>
              <a:rPr lang="en-US" b="1" dirty="0"/>
              <a:t>Longevity</a:t>
            </a:r>
            <a:r>
              <a:rPr lang="en-US" dirty="0"/>
              <a:t> – should need only minor revisions as the technology evolves</a:t>
            </a:r>
          </a:p>
          <a:p>
            <a:r>
              <a:rPr lang="en-US" b="1" dirty="0"/>
              <a:t>Complete literacy </a:t>
            </a:r>
            <a:r>
              <a:rPr lang="en-US" dirty="0"/>
              <a:t>– not just library-focused competencies</a:t>
            </a:r>
          </a:p>
        </p:txBody>
      </p:sp>
    </p:spTree>
    <p:extLst>
      <p:ext uri="{BB962C8B-B14F-4D97-AF65-F5344CB8AC3E}">
        <p14:creationId xmlns:p14="http://schemas.microsoft.com/office/powerpoint/2010/main" val="3454362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18EF-F2BE-FB00-E9A3-45BB999E2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competencies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B8E60-090E-6119-B930-1F9B3B766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128" y="2127382"/>
            <a:ext cx="4754880" cy="822960"/>
          </a:xfrm>
        </p:spPr>
        <p:txBody>
          <a:bodyPr/>
          <a:lstStyle/>
          <a:p>
            <a:r>
              <a:rPr lang="en-US" b="1" dirty="0"/>
              <a:t>Foundational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3A394-42DA-3D74-8170-5BFBBC0DA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4128" y="2915534"/>
            <a:ext cx="4754880" cy="3341572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Students should understand the basics of what generative AI is and how it functions.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Students should be able to explain what AI can and cannot do.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Students should recognize the fundamental differences between humans and AI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Students should be able to create safe and effective prompts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Students should be able to justify their use of AI tools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Students should be able to assess the quality of AI-generated content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Students should be able to identify AI use in other digital tools and platforms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C0458E-5349-F72F-DAF0-97F9C23E07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90888" y="2127382"/>
            <a:ext cx="4754880" cy="822960"/>
          </a:xfrm>
        </p:spPr>
        <p:txBody>
          <a:bodyPr/>
          <a:lstStyle/>
          <a:p>
            <a:r>
              <a:rPr lang="en-US" b="1" dirty="0">
                <a:solidFill>
                  <a:schemeClr val="accent4"/>
                </a:solidFill>
              </a:rPr>
              <a:t>Empowered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B5C1E-2A18-A9A8-ECEE-E09A284811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90888" y="2915534"/>
            <a:ext cx="4754880" cy="3341572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Clr>
                <a:schemeClr val="accent4"/>
              </a:buClr>
              <a:buFont typeface="+mj-lt"/>
              <a:buAutoNum type="arabicPeriod" startAt="8"/>
            </a:pPr>
            <a:r>
              <a:rPr lang="en-US" dirty="0"/>
              <a:t>Students should embrace continuous learning in response to evolving AI</a:t>
            </a:r>
          </a:p>
          <a:p>
            <a:pPr marL="514350" indent="-514350">
              <a:buClr>
                <a:schemeClr val="accent4"/>
              </a:buClr>
              <a:buFont typeface="+mj-lt"/>
              <a:buAutoNum type="arabicPeriod" startAt="8"/>
            </a:pPr>
            <a:r>
              <a:rPr lang="en-US" dirty="0"/>
              <a:t>Students should understand that advanced techniques can enhance basic prompting</a:t>
            </a:r>
          </a:p>
          <a:p>
            <a:pPr marL="514350" indent="-514350">
              <a:buClr>
                <a:schemeClr val="accent4"/>
              </a:buClr>
              <a:buFont typeface="+mj-lt"/>
              <a:buAutoNum type="arabicPeriod" startAt="8"/>
            </a:pPr>
            <a:r>
              <a:rPr lang="en-US" dirty="0"/>
              <a:t>Students should understand the limitations of controlling or editing AI systems</a:t>
            </a:r>
          </a:p>
          <a:p>
            <a:pPr marL="514350" indent="-514350">
              <a:buClr>
                <a:schemeClr val="accent4"/>
              </a:buClr>
              <a:buFont typeface="+mj-lt"/>
              <a:buAutoNum type="arabicPeriod" startAt="8"/>
            </a:pPr>
            <a:r>
              <a:rPr lang="en-US" dirty="0"/>
              <a:t>Students should see AI models within the context of broader algorithmic systems</a:t>
            </a:r>
          </a:p>
          <a:p>
            <a:pPr marL="514350" indent="-514350">
              <a:buClr>
                <a:schemeClr val="accent4"/>
              </a:buClr>
              <a:buFont typeface="+mj-lt"/>
              <a:buAutoNum type="arabicPeriod" startAt="8"/>
            </a:pPr>
            <a:r>
              <a:rPr lang="en-US" dirty="0"/>
              <a:t>Students should understand how commercial interests shape the development and use of AI</a:t>
            </a:r>
          </a:p>
          <a:p>
            <a:pPr marL="514350" indent="-514350">
              <a:buClr>
                <a:schemeClr val="accent4"/>
              </a:buClr>
              <a:buFont typeface="+mj-lt"/>
              <a:buAutoNum type="arabicPeriod" startAt="8"/>
            </a:pPr>
            <a:r>
              <a:rPr lang="en-US" dirty="0"/>
              <a:t>Students should be able to describe the potential societal impacts of AI</a:t>
            </a:r>
          </a:p>
          <a:p>
            <a:pPr marL="514350" indent="-514350">
              <a:buClr>
                <a:schemeClr val="accent4"/>
              </a:buClr>
              <a:buFont typeface="+mj-lt"/>
              <a:buAutoNum type="arabicPeriod" startAt="8"/>
            </a:pPr>
            <a:r>
              <a:rPr lang="en-US" dirty="0"/>
              <a:t>Students should be able to articulate arguments around the ethics of intellectual property and AI</a:t>
            </a:r>
          </a:p>
        </p:txBody>
      </p:sp>
    </p:spTree>
    <p:extLst>
      <p:ext uri="{BB962C8B-B14F-4D97-AF65-F5344CB8AC3E}">
        <p14:creationId xmlns:p14="http://schemas.microsoft.com/office/powerpoint/2010/main" val="3309184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54A27-D629-431F-83D3-A161958D5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/>
                </a:solidFill>
              </a:rPr>
              <a:t>Implementation</a:t>
            </a:r>
            <a:r>
              <a:rPr lang="en-US" b="1" dirty="0"/>
              <a:t> </a:t>
            </a:r>
            <a:r>
              <a:rPr lang="en-US" dirty="0"/>
              <a:t>How we use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4F461-E206-3F45-2CBB-3E8A40E32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Identified the competencies that make sense for the library to teach and added those to our 4-level instruction plan where they make sense</a:t>
            </a:r>
          </a:p>
          <a:p>
            <a:pPr lvl="1"/>
            <a:r>
              <a:rPr lang="en-US" dirty="0"/>
              <a:t>Piloted this integration in First Year Studies (FIYS) courses in Fall 2025</a:t>
            </a:r>
          </a:p>
          <a:p>
            <a:r>
              <a:rPr lang="en-US" dirty="0"/>
              <a:t>Identified priorities that we could add to the library’s five-year plan</a:t>
            </a:r>
          </a:p>
          <a:p>
            <a:r>
              <a:rPr lang="en-US" dirty="0"/>
              <a:t>Guide our own learning and development</a:t>
            </a:r>
          </a:p>
          <a:p>
            <a:r>
              <a:rPr lang="en-US" dirty="0"/>
              <a:t>Shared with campus</a:t>
            </a:r>
          </a:p>
          <a:p>
            <a:pPr lvl="1"/>
            <a:r>
              <a:rPr lang="en-US" dirty="0"/>
              <a:t>Office of Faculty Development</a:t>
            </a:r>
          </a:p>
          <a:p>
            <a:pPr lvl="1"/>
            <a:r>
              <a:rPr lang="en-US" dirty="0"/>
              <a:t>HUMAN Grant</a:t>
            </a:r>
          </a:p>
          <a:p>
            <a:pPr lvl="1"/>
            <a:r>
              <a:rPr lang="en-US" dirty="0"/>
              <a:t>Writing Center</a:t>
            </a:r>
          </a:p>
        </p:txBody>
      </p:sp>
    </p:spTree>
    <p:extLst>
      <p:ext uri="{BB962C8B-B14F-4D97-AF65-F5344CB8AC3E}">
        <p14:creationId xmlns:p14="http://schemas.microsoft.com/office/powerpoint/2010/main" val="12476191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1383</TotalTime>
  <Words>1775</Words>
  <Application>Microsoft Office PowerPoint</Application>
  <PresentationFormat>Widescreen</PresentationFormat>
  <Paragraphs>137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Tw Cen MT</vt:lpstr>
      <vt:lpstr>Tw Cen MT Condensed</vt:lpstr>
      <vt:lpstr>Wingdings</vt:lpstr>
      <vt:lpstr>Wingdings 3</vt:lpstr>
      <vt:lpstr>Integral</vt:lpstr>
      <vt:lpstr>Core Competencies for Student AI Literacy</vt:lpstr>
      <vt:lpstr>Who am I?</vt:lpstr>
      <vt:lpstr>What this presentation is</vt:lpstr>
      <vt:lpstr>The process</vt:lpstr>
      <vt:lpstr>Conception Why Create a set of competencies?</vt:lpstr>
      <vt:lpstr>Literature review Findings</vt:lpstr>
      <vt:lpstr>Development Major considerations</vt:lpstr>
      <vt:lpstr>The competencies</vt:lpstr>
      <vt:lpstr>Implementation How we use it</vt:lpstr>
      <vt:lpstr>Implementation First year studies</vt:lpstr>
      <vt:lpstr>assessment Has it held up?</vt:lpstr>
      <vt:lpstr>assessment New literature</vt:lpstr>
      <vt:lpstr>assessment Challenges</vt:lpstr>
      <vt:lpstr>References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Crawford, Thomas E. (He/Him/His)</dc:creator>
  <cp:lastModifiedBy>Crawford, Thomas E. (He/Him/His)</cp:lastModifiedBy>
  <cp:revision>2</cp:revision>
  <dcterms:created xsi:type="dcterms:W3CDTF">2026-06-01T15:40:41Z</dcterms:created>
  <dcterms:modified xsi:type="dcterms:W3CDTF">2026-06-02T16:44:56Z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2dee603-0001-4639-81f8-0608a53322f1_Enabled">
    <vt:lpwstr>true</vt:lpwstr>
  </property>
  <property fmtid="{D5CDD505-2E9C-101B-9397-08002B2CF9AE}" pid="3" name="MSIP_Label_f2dee603-0001-4639-81f8-0608a53322f1_SetDate">
    <vt:lpwstr>2026-06-01T18:52:11Z</vt:lpwstr>
  </property>
  <property fmtid="{D5CDD505-2E9C-101B-9397-08002B2CF9AE}" pid="4" name="MSIP_Label_f2dee603-0001-4639-81f8-0608a53322f1_Method">
    <vt:lpwstr>Standard</vt:lpwstr>
  </property>
  <property fmtid="{D5CDD505-2E9C-101B-9397-08002B2CF9AE}" pid="5" name="MSIP_Label_f2dee603-0001-4639-81f8-0608a53322f1_Name">
    <vt:lpwstr>defa4170-0d19-0005-0004-bc88714345d2</vt:lpwstr>
  </property>
  <property fmtid="{D5CDD505-2E9C-101B-9397-08002B2CF9AE}" pid="6" name="MSIP_Label_f2dee603-0001-4639-81f8-0608a53322f1_SiteId">
    <vt:lpwstr>b4478c05-3dd9-4e06-a7fb-5dcf72bd44ee</vt:lpwstr>
  </property>
  <property fmtid="{D5CDD505-2E9C-101B-9397-08002B2CF9AE}" pid="7" name="MSIP_Label_f2dee603-0001-4639-81f8-0608a53322f1_ActionId">
    <vt:lpwstr>7124ae89-1c25-4c21-ac54-a6c48ed3161d</vt:lpwstr>
  </property>
  <property fmtid="{D5CDD505-2E9C-101B-9397-08002B2CF9AE}" pid="8" name="MSIP_Label_f2dee603-0001-4639-81f8-0608a53322f1_ContentBits">
    <vt:lpwstr>0</vt:lpwstr>
  </property>
  <property fmtid="{D5CDD505-2E9C-101B-9397-08002B2CF9AE}" pid="9" name="MSIP_Label_f2dee603-0001-4639-81f8-0608a53322f1_Tag">
    <vt:lpwstr>10, 3, 0, 1</vt:lpwstr>
  </property>
</Properties>
</file>