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8" r:id="rId1"/>
  </p:sldMasterIdLst>
  <p:notesMasterIdLst>
    <p:notesMasterId r:id="rId14"/>
  </p:notesMasterIdLst>
  <p:sldIdLst>
    <p:sldId id="256" r:id="rId2"/>
    <p:sldId id="259" r:id="rId3"/>
    <p:sldId id="288" r:id="rId4"/>
    <p:sldId id="262" r:id="rId5"/>
    <p:sldId id="267" r:id="rId6"/>
    <p:sldId id="257" r:id="rId7"/>
    <p:sldId id="258" r:id="rId8"/>
    <p:sldId id="261" r:id="rId9"/>
    <p:sldId id="265" r:id="rId10"/>
    <p:sldId id="292" r:id="rId11"/>
    <p:sldId id="291" r:id="rId12"/>
    <p:sldId id="293"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ADB157-30AD-4634-9483-D0F07BC5098F}" v="21" dt="2023-12-11T22:30:54.242"/>
  </p1510:revLst>
</p1510:revInfo>
</file>

<file path=ppt/tableStyles.xml><?xml version="1.0" encoding="utf-8"?>
<a:tblStyleLst xmlns:a="http://schemas.openxmlformats.org/drawingml/2006/main" def="{7CF6F7EC-781A-4DF4-AD2E-63E6A03FF497}">
  <a:tblStyle styleId="{7CF6F7EC-781A-4DF4-AD2E-63E6A03FF49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91457" autoAdjust="0"/>
  </p:normalViewPr>
  <p:slideViewPr>
    <p:cSldViewPr snapToGrid="0">
      <p:cViewPr varScale="1">
        <p:scale>
          <a:sx n="104" d="100"/>
          <a:sy n="104" d="100"/>
        </p:scale>
        <p:origin x="926" y="3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5"/>
        <p:cNvGrpSpPr/>
        <p:nvPr/>
      </p:nvGrpSpPr>
      <p:grpSpPr>
        <a:xfrm>
          <a:off x="0" y="0"/>
          <a:ext cx="0" cy="0"/>
          <a:chOff x="0" y="0"/>
          <a:chExt cx="0" cy="0"/>
        </a:xfrm>
      </p:grpSpPr>
      <p:sp>
        <p:nvSpPr>
          <p:cNvPr id="2696" name="Google Shape;26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7" name="Google Shape;26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Introduce self and institution and credit Sarah and Erich and Student Assistants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c79573c1e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gc79573c1e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0375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0"/>
        <p:cNvGrpSpPr/>
        <p:nvPr/>
      </p:nvGrpSpPr>
      <p:grpSpPr>
        <a:xfrm>
          <a:off x="0" y="0"/>
          <a:ext cx="0" cy="0"/>
          <a:chOff x="0" y="0"/>
          <a:chExt cx="0" cy="0"/>
        </a:xfrm>
      </p:grpSpPr>
      <p:sp>
        <p:nvSpPr>
          <p:cNvPr id="3911" name="Google Shape;3911;gca1a8d16bc_0_1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2" name="Google Shape;3912;gca1a8d16bc_0_1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3"/>
        <p:cNvGrpSpPr/>
        <p:nvPr/>
      </p:nvGrpSpPr>
      <p:grpSpPr>
        <a:xfrm>
          <a:off x="0" y="0"/>
          <a:ext cx="0" cy="0"/>
          <a:chOff x="0" y="0"/>
          <a:chExt cx="0" cy="0"/>
        </a:xfrm>
      </p:grpSpPr>
      <p:sp>
        <p:nvSpPr>
          <p:cNvPr id="2764" name="Google Shape;2764;gc8f6cc2c49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5" name="Google Shape;2765;gc8f6cc2c49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9"/>
        <p:cNvGrpSpPr/>
        <p:nvPr/>
      </p:nvGrpSpPr>
      <p:grpSpPr>
        <a:xfrm>
          <a:off x="0" y="0"/>
          <a:ext cx="0" cy="0"/>
          <a:chOff x="0" y="0"/>
          <a:chExt cx="0" cy="0"/>
        </a:xfrm>
      </p:grpSpPr>
      <p:sp>
        <p:nvSpPr>
          <p:cNvPr id="3880" name="Google Shape;3880;gca1a8d16bc_0_1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1" name="Google Shape;3881;gca1a8d16bc_0_1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Our shelf reporter situation:</a:t>
            </a:r>
          </a:p>
          <a:p>
            <a:pPr marL="0" lvl="0" indent="0" algn="l" rtl="0">
              <a:spcBef>
                <a:spcPts val="0"/>
              </a:spcBef>
              <a:spcAft>
                <a:spcPts val="0"/>
              </a:spcAft>
              <a:buNone/>
            </a:pPr>
            <a:r>
              <a:rPr lang="en-US" dirty="0"/>
              <a:t>	Students do the work</a:t>
            </a:r>
          </a:p>
          <a:p>
            <a:pPr marL="0" lvl="0" indent="0" algn="l" rtl="0">
              <a:spcBef>
                <a:spcPts val="0"/>
              </a:spcBef>
              <a:spcAft>
                <a:spcPts val="0"/>
              </a:spcAft>
              <a:buNone/>
            </a:pPr>
            <a:r>
              <a:rPr lang="en-US" dirty="0"/>
              <a:t>	Been doing shelf reporter intermittently for years </a:t>
            </a:r>
          </a:p>
          <a:p>
            <a:pPr marL="0" lvl="0" indent="0" algn="l" rtl="0">
              <a:spcBef>
                <a:spcPts val="0"/>
              </a:spcBef>
              <a:spcAft>
                <a:spcPts val="0"/>
              </a:spcAft>
              <a:buNone/>
            </a:pPr>
            <a:r>
              <a:rPr lang="en-US" dirty="0"/>
              <a:t>	However still finding numerous issues on the regular</a:t>
            </a:r>
          </a:p>
          <a:p>
            <a:pPr marL="0" lvl="0" indent="0" algn="l" rtl="0">
              <a:spcBef>
                <a:spcPts val="0"/>
              </a:spcBef>
              <a:spcAft>
                <a:spcPts val="0"/>
              </a:spcAft>
              <a:buNone/>
            </a:pPr>
            <a:r>
              <a:rPr lang="en-US" dirty="0"/>
              <a:t>	We are in the midst of a big weeding project</a:t>
            </a:r>
          </a:p>
          <a:p>
            <a:pPr marL="0" lvl="0" indent="0" algn="l" rtl="0">
              <a:spcBef>
                <a:spcPts val="0"/>
              </a:spcBef>
              <a:spcAft>
                <a:spcPts val="0"/>
              </a:spcAft>
              <a:buNone/>
            </a:pPr>
            <a:r>
              <a:rPr lang="en-US" dirty="0"/>
              <a:t>		Issues in stacks=issues in weeding the right books</a:t>
            </a:r>
          </a:p>
          <a:p>
            <a:pPr marL="0" lvl="0" indent="0" algn="l" rtl="0">
              <a:spcBef>
                <a:spcPts val="0"/>
              </a:spcBef>
              <a:spcAft>
                <a:spcPts val="0"/>
              </a:spcAft>
              <a:buNone/>
            </a:pPr>
            <a:r>
              <a:rPr lang="en-US" dirty="0"/>
              <a:t>	Leaned into shelf reporter, but needed to catch more errors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Then discuss listed issues with Shelf Reporter</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7"/>
        <p:cNvGrpSpPr/>
        <p:nvPr/>
      </p:nvGrpSpPr>
      <p:grpSpPr>
        <a:xfrm>
          <a:off x="0" y="0"/>
          <a:ext cx="0" cy="0"/>
          <a:chOff x="0" y="0"/>
          <a:chExt cx="0" cy="0"/>
        </a:xfrm>
      </p:grpSpPr>
      <p:sp>
        <p:nvSpPr>
          <p:cNvPr id="2818" name="Google Shape;2818;gc94c3d5336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9" name="Google Shape;2819;gc94c3d5336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 sure which tool to use at first</a:t>
            </a:r>
          </a:p>
          <a:p>
            <a:pPr marL="0" lvl="0" indent="0" algn="l" rtl="0">
              <a:spcBef>
                <a:spcPts val="0"/>
              </a:spcBef>
              <a:spcAft>
                <a:spcPts val="0"/>
              </a:spcAft>
              <a:buNone/>
            </a:pPr>
            <a:r>
              <a:rPr lang="en-US" dirty="0"/>
              <a:t> Tried out both the Batch and Alma interactive inventory tools</a:t>
            </a:r>
          </a:p>
          <a:p>
            <a:pPr marL="0" lvl="0" indent="0" algn="l" rtl="0">
              <a:spcBef>
                <a:spcPts val="0"/>
              </a:spcBef>
              <a:spcAft>
                <a:spcPts val="0"/>
              </a:spcAft>
              <a:buNone/>
            </a:pPr>
            <a:r>
              <a:rPr lang="en-US" dirty="0"/>
              <a:t>	Found the latter to be very user friendly</a:t>
            </a:r>
          </a:p>
          <a:p>
            <a:pPr marL="0" lvl="0" indent="0" algn="l" rtl="0">
              <a:spcBef>
                <a:spcPts val="0"/>
              </a:spcBef>
              <a:spcAft>
                <a:spcPts val="0"/>
              </a:spcAft>
              <a:buNone/>
            </a:pPr>
            <a:r>
              <a:rPr lang="en-US" dirty="0"/>
              <a:t>Was only lacking the ability to identify items missing from the shelf</a:t>
            </a:r>
          </a:p>
          <a:p>
            <a:pPr marL="0" lvl="0" indent="0" algn="l" rtl="0">
              <a:spcBef>
                <a:spcPts val="0"/>
              </a:spcBef>
              <a:spcAft>
                <a:spcPts val="0"/>
              </a:spcAft>
              <a:buNone/>
            </a:pPr>
            <a:r>
              <a:rPr lang="en-US" dirty="0"/>
              <a:t>	Hence also running reports through Shelf Reporter</a:t>
            </a:r>
          </a:p>
          <a:p>
            <a:pPr marL="0" lvl="0" indent="0" algn="l" rtl="0">
              <a:spcBef>
                <a:spcPts val="0"/>
              </a:spcBef>
              <a:spcAft>
                <a:spcPts val="0"/>
              </a:spcAft>
              <a:buNone/>
            </a:pPr>
            <a:r>
              <a:rPr lang="en-US" dirty="0"/>
              <a:t>Shelf Reporter also helps us track the progress and notice errors</a:t>
            </a:r>
          </a:p>
          <a:p>
            <a:pPr marL="0" lvl="0" indent="0" algn="l" rtl="0">
              <a:spcBef>
                <a:spcPts val="0"/>
              </a:spcBef>
              <a:spcAft>
                <a:spcPts val="0"/>
              </a:spcAft>
              <a:buNone/>
            </a:pPr>
            <a:r>
              <a:rPr lang="en-US" dirty="0"/>
              <a:t>	Monitor Jobs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5"/>
        <p:cNvGrpSpPr/>
        <p:nvPr/>
      </p:nvGrpSpPr>
      <p:grpSpPr>
        <a:xfrm>
          <a:off x="0" y="0"/>
          <a:ext cx="0" cy="0"/>
          <a:chOff x="0" y="0"/>
          <a:chExt cx="0" cy="0"/>
        </a:xfrm>
      </p:grpSpPr>
      <p:sp>
        <p:nvSpPr>
          <p:cNvPr id="2976" name="Google Shape;2976;gc79573c1e9_0_6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7" name="Google Shape;2977;gc79573c1e9_0_6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Here’s our basic procedure</a:t>
            </a:r>
          </a:p>
          <a:p>
            <a:pPr marL="228600" lvl="0" indent="-228600" algn="l" rtl="0">
              <a:spcBef>
                <a:spcPts val="0"/>
              </a:spcBef>
              <a:spcAft>
                <a:spcPts val="0"/>
              </a:spcAft>
              <a:buAutoNum type="arabicPeriod"/>
            </a:pPr>
            <a:r>
              <a:rPr lang="en-US" dirty="0"/>
              <a:t>Scan Shelf</a:t>
            </a:r>
          </a:p>
          <a:p>
            <a:pPr marL="685800" lvl="1" indent="-228600" algn="l" rtl="0">
              <a:spcBef>
                <a:spcPts val="0"/>
              </a:spcBef>
              <a:spcAft>
                <a:spcPts val="0"/>
              </a:spcAft>
              <a:buAutoNum type="arabicPeriod"/>
            </a:pPr>
            <a:r>
              <a:rPr lang="en-US" dirty="0"/>
              <a:t>Students grab barcode scanners, laptops, cart, and book flags</a:t>
            </a:r>
          </a:p>
          <a:p>
            <a:pPr marL="685800" lvl="1" indent="-228600" algn="l" rtl="0">
              <a:spcBef>
                <a:spcPts val="0"/>
              </a:spcBef>
              <a:spcAft>
                <a:spcPts val="0"/>
              </a:spcAft>
              <a:buAutoNum type="arabicPeriod"/>
            </a:pPr>
            <a:r>
              <a:rPr lang="en-US" dirty="0"/>
              <a:t>Scan items into interactive inventory tool one by one</a:t>
            </a:r>
          </a:p>
          <a:p>
            <a:pPr marL="228600" lvl="0" indent="-228600" algn="l" rtl="0">
              <a:spcBef>
                <a:spcPts val="0"/>
              </a:spcBef>
              <a:spcAft>
                <a:spcPts val="0"/>
              </a:spcAft>
              <a:buAutoNum type="arabicPeriod"/>
            </a:pPr>
            <a:r>
              <a:rPr lang="en-US" dirty="0"/>
              <a:t>Errors</a:t>
            </a:r>
          </a:p>
          <a:p>
            <a:pPr marL="685800" lvl="1" indent="-228600" algn="l" rtl="0">
              <a:spcBef>
                <a:spcPts val="0"/>
              </a:spcBef>
              <a:spcAft>
                <a:spcPts val="0"/>
              </a:spcAft>
              <a:buAutoNum type="arabicPeriod"/>
            </a:pPr>
            <a:r>
              <a:rPr lang="en-US" dirty="0"/>
              <a:t>While scanning errors appear in colors so they’re easy to spot</a:t>
            </a:r>
          </a:p>
          <a:p>
            <a:pPr marL="685800" lvl="1" indent="-228600" algn="l" rtl="0">
              <a:spcBef>
                <a:spcPts val="0"/>
              </a:spcBef>
              <a:spcAft>
                <a:spcPts val="0"/>
              </a:spcAft>
              <a:buAutoNum type="arabicPeriod"/>
            </a:pPr>
            <a:r>
              <a:rPr lang="en-US" dirty="0"/>
              <a:t>Students can troubleshoot some on their own</a:t>
            </a:r>
          </a:p>
          <a:p>
            <a:pPr marL="685800" lvl="1" indent="-228600" algn="l" rtl="0">
              <a:spcBef>
                <a:spcPts val="0"/>
              </a:spcBef>
              <a:spcAft>
                <a:spcPts val="0"/>
              </a:spcAft>
              <a:buAutoNum type="arabicPeriod"/>
            </a:pPr>
            <a:r>
              <a:rPr lang="en-US" dirty="0"/>
              <a:t>For the rest they,</a:t>
            </a:r>
          </a:p>
          <a:p>
            <a:pPr marL="228600" lvl="0" indent="-228600" algn="l" rtl="0">
              <a:spcBef>
                <a:spcPts val="0"/>
              </a:spcBef>
              <a:spcAft>
                <a:spcPts val="0"/>
              </a:spcAft>
              <a:buAutoNum type="arabicPeriod"/>
            </a:pPr>
            <a:r>
              <a:rPr lang="en-US" dirty="0"/>
              <a:t>Book Flags for Triage</a:t>
            </a:r>
          </a:p>
          <a:p>
            <a:pPr marL="685800" lvl="1" indent="-228600" algn="l" rtl="0">
              <a:spcBef>
                <a:spcPts val="0"/>
              </a:spcBef>
              <a:spcAft>
                <a:spcPts val="0"/>
              </a:spcAft>
              <a:buAutoNum type="arabicPeriod"/>
            </a:pPr>
            <a:r>
              <a:rPr lang="en-US" dirty="0"/>
              <a:t>They insert a book flag that tells us what’s wrong</a:t>
            </a:r>
          </a:p>
          <a:p>
            <a:pPr marL="685800" lvl="1" indent="-228600" algn="l" rtl="0">
              <a:spcBef>
                <a:spcPts val="0"/>
              </a:spcBef>
              <a:spcAft>
                <a:spcPts val="0"/>
              </a:spcAft>
              <a:buAutoNum type="arabicPeriod"/>
            </a:pPr>
            <a:r>
              <a:rPr lang="en-US" dirty="0"/>
              <a:t>Also includes other issues like damage or no barcode</a:t>
            </a:r>
          </a:p>
          <a:p>
            <a:pPr marL="685800" lvl="1" indent="-228600" algn="l" rtl="0">
              <a:spcBef>
                <a:spcPts val="0"/>
              </a:spcBef>
              <a:spcAft>
                <a:spcPts val="0"/>
              </a:spcAft>
              <a:buAutoNum type="arabicPeriod"/>
            </a:pPr>
            <a:r>
              <a:rPr lang="en-US" dirty="0"/>
              <a:t>These will be brought down to a triage cart at the end of the shift</a:t>
            </a:r>
          </a:p>
          <a:p>
            <a:pPr marL="228600" lvl="0" indent="-228600" algn="l" rtl="0">
              <a:spcBef>
                <a:spcPts val="0"/>
              </a:spcBef>
              <a:spcAft>
                <a:spcPts val="0"/>
              </a:spcAft>
              <a:buAutoNum type="arabicPeriod"/>
            </a:pPr>
            <a:r>
              <a:rPr lang="en-US" dirty="0"/>
              <a:t>Shelf Reporter</a:t>
            </a:r>
          </a:p>
          <a:p>
            <a:pPr marL="685800" lvl="1" indent="-228600" algn="l" rtl="0">
              <a:spcBef>
                <a:spcPts val="0"/>
              </a:spcBef>
              <a:spcAft>
                <a:spcPts val="0"/>
              </a:spcAft>
              <a:buAutoNum type="arabicPeriod"/>
            </a:pPr>
            <a:r>
              <a:rPr lang="en-US" dirty="0"/>
              <a:t>They run the csv file through Shelf Reporter to identify missing items</a:t>
            </a:r>
          </a:p>
          <a:p>
            <a:pPr marL="685800" lvl="1" indent="-228600" algn="l" rtl="0">
              <a:spcBef>
                <a:spcPts val="0"/>
              </a:spcBef>
              <a:spcAft>
                <a:spcPts val="0"/>
              </a:spcAft>
              <a:buAutoNum type="arabicPeriod"/>
            </a:pPr>
            <a:r>
              <a:rPr lang="en-US" dirty="0"/>
              <a:t>Then toggle missing</a:t>
            </a:r>
          </a:p>
          <a:p>
            <a:pPr marL="685800" lvl="1" indent="-228600" algn="l" rtl="0">
              <a:spcBef>
                <a:spcPts val="0"/>
              </a:spcBef>
              <a:spcAft>
                <a:spcPts val="0"/>
              </a:spcAft>
              <a:buAutoNum type="arabicPeriod"/>
            </a:pPr>
            <a:endParaRPr lang="en-US" dirty="0"/>
          </a:p>
          <a:p>
            <a:pPr marL="228600" lvl="0" indent="-228600" algn="l" rtl="0">
              <a:spcBef>
                <a:spcPts val="0"/>
              </a:spcBef>
              <a:spcAft>
                <a:spcPts val="0"/>
              </a:spcAft>
              <a:buAutoNum type="arabicPeriod"/>
            </a:pPr>
            <a:r>
              <a:rPr lang="en-US" dirty="0"/>
              <a:t>Rinse and repeat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c8f6cc2c49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c8f6cc2c4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Legend gives more detail about colors</a:t>
            </a:r>
          </a:p>
          <a:p>
            <a:pPr marL="0" lvl="0" indent="0" algn="l" rtl="0">
              <a:spcBef>
                <a:spcPts val="0"/>
              </a:spcBef>
              <a:spcAft>
                <a:spcPts val="0"/>
              </a:spcAft>
              <a:buNone/>
            </a:pPr>
            <a:r>
              <a:rPr lang="en-US" dirty="0"/>
              <a:t>Book Flags are designed to mirror</a:t>
            </a:r>
          </a:p>
          <a:p>
            <a:pPr marL="0" lvl="0" indent="0" algn="l" rtl="0">
              <a:spcBef>
                <a:spcPts val="0"/>
              </a:spcBef>
              <a:spcAft>
                <a:spcPts val="0"/>
              </a:spcAft>
              <a:buNone/>
            </a:pPr>
            <a:r>
              <a:rPr lang="en-US" dirty="0"/>
              <a:t>Different statuses are color coded and written out to avoid confusion</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6"/>
        <p:cNvGrpSpPr/>
        <p:nvPr/>
      </p:nvGrpSpPr>
      <p:grpSpPr>
        <a:xfrm>
          <a:off x="0" y="0"/>
          <a:ext cx="0" cy="0"/>
          <a:chOff x="0" y="0"/>
          <a:chExt cx="0" cy="0"/>
        </a:xfrm>
      </p:grpSpPr>
      <p:sp>
        <p:nvSpPr>
          <p:cNvPr id="2757" name="Google Shape;2757;gc94c3d5336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8" name="Google Shape;2758;gc94c3d5336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Point out purposes of different areas</a:t>
            </a:r>
          </a:p>
          <a:p>
            <a:pPr marL="0" lvl="0" indent="0" algn="l" rtl="0">
              <a:spcBef>
                <a:spcPts val="0"/>
              </a:spcBef>
              <a:spcAft>
                <a:spcPts val="0"/>
              </a:spcAft>
              <a:buNone/>
            </a:pPr>
            <a:r>
              <a:rPr lang="en-US" dirty="0"/>
              <a:t>	Name and Date in case we need to talk to the person</a:t>
            </a:r>
          </a:p>
          <a:p>
            <a:pPr marL="0" lvl="0" indent="0" algn="l" rtl="0">
              <a:spcBef>
                <a:spcPts val="0"/>
              </a:spcBef>
              <a:spcAft>
                <a:spcPts val="0"/>
              </a:spcAft>
              <a:buNone/>
            </a:pPr>
            <a:r>
              <a:rPr lang="en-US" dirty="0"/>
              <a:t>	Table mirroring inventory tool</a:t>
            </a:r>
          </a:p>
          <a:p>
            <a:pPr marL="0" lvl="0" indent="0" algn="l" rtl="0">
              <a:spcBef>
                <a:spcPts val="0"/>
              </a:spcBef>
              <a:spcAft>
                <a:spcPts val="0"/>
              </a:spcAft>
              <a:buNone/>
            </a:pPr>
            <a:r>
              <a:rPr lang="en-US" dirty="0"/>
              <a:t>	Table for other issues</a:t>
            </a:r>
          </a:p>
          <a:p>
            <a:pPr marL="0" lvl="0" indent="0" algn="l" rtl="0">
              <a:spcBef>
                <a:spcPts val="0"/>
              </a:spcBef>
              <a:spcAft>
                <a:spcPts val="0"/>
              </a:spcAft>
              <a:buNone/>
            </a:pPr>
            <a:r>
              <a:rPr lang="en-US" dirty="0"/>
              <a:t>	Notes section</a:t>
            </a:r>
          </a:p>
          <a:p>
            <a:pPr marL="0" lvl="0" indent="0" algn="l" rtl="0">
              <a:spcBef>
                <a:spcPts val="0"/>
              </a:spcBef>
              <a:spcAft>
                <a:spcPts val="0"/>
              </a:spcAft>
              <a:buNone/>
            </a:pPr>
            <a:r>
              <a:rPr lang="en-US" dirty="0"/>
              <a:t>	Area for triage team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5"/>
        <p:cNvGrpSpPr/>
        <p:nvPr/>
      </p:nvGrpSpPr>
      <p:grpSpPr>
        <a:xfrm>
          <a:off x="0" y="0"/>
          <a:ext cx="0" cy="0"/>
          <a:chOff x="0" y="0"/>
          <a:chExt cx="0" cy="0"/>
        </a:xfrm>
      </p:grpSpPr>
      <p:sp>
        <p:nvSpPr>
          <p:cNvPr id="2796" name="Google Shape;2796;gc94c3d5336_0_4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7" name="Google Shape;2797;gc94c3d5336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gc79573c1e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0" name="Google Shape;2900;gc79573c1e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Training + Staged Training Method</a:t>
            </a:r>
          </a:p>
          <a:p>
            <a:pPr marL="0" lvl="0" indent="0" algn="l" rtl="0">
              <a:spcBef>
                <a:spcPts val="0"/>
              </a:spcBef>
              <a:spcAft>
                <a:spcPts val="0"/>
              </a:spcAft>
              <a:buNone/>
            </a:pPr>
            <a:r>
              <a:rPr lang="en-US" dirty="0"/>
              <a:t>Triage +WO</a:t>
            </a:r>
          </a:p>
          <a:p>
            <a:pPr marL="0" lvl="0" indent="0" algn="l" rtl="0">
              <a:spcBef>
                <a:spcPts val="0"/>
              </a:spcBef>
              <a:spcAft>
                <a:spcPts val="0"/>
              </a:spcAft>
              <a:buNone/>
            </a:pPr>
            <a:r>
              <a:rPr lang="en-US" dirty="0"/>
              <a:t>Color Confusion and </a:t>
            </a:r>
            <a:r>
              <a:rPr lang="en-US"/>
              <a:t>written word</a:t>
            </a:r>
            <a:endParaRPr lang="en-US"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3004" y="-1"/>
            <a:ext cx="9177565" cy="5143390"/>
            <a:chOff x="-23004" y="-1"/>
            <a:chExt cx="9177565" cy="5143390"/>
          </a:xfrm>
        </p:grpSpPr>
        <p:sp>
          <p:nvSpPr>
            <p:cNvPr id="10" name="Google Shape;10;p2"/>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946050" y="1089175"/>
            <a:ext cx="7251900" cy="3381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75100" y="2141450"/>
            <a:ext cx="7449534" cy="2329875"/>
            <a:chOff x="875100" y="2141450"/>
            <a:chExt cx="7449534" cy="2329875"/>
          </a:xfrm>
        </p:grpSpPr>
        <p:sp>
          <p:nvSpPr>
            <p:cNvPr id="70" name="Google Shape;70;p2"/>
            <p:cNvSpPr/>
            <p:nvPr/>
          </p:nvSpPr>
          <p:spPr>
            <a:xfrm>
              <a:off x="875100" y="3115925"/>
              <a:ext cx="7449534" cy="1263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946050" y="3372125"/>
              <a:ext cx="7251900" cy="1099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2700000">
              <a:off x="1301006" y="2510697"/>
              <a:ext cx="1248769" cy="155514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3190588">
              <a:off x="2984816" y="2437407"/>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7609412" flipH="1">
              <a:off x="4730016" y="2437394"/>
              <a:ext cx="1248751" cy="1555122"/>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3337315">
              <a:off x="6443445" y="2313459"/>
              <a:ext cx="1368488" cy="180411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3337232">
              <a:off x="6792150" y="2572869"/>
              <a:ext cx="1105604" cy="1457516"/>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7664500" y="1118112"/>
            <a:ext cx="533450" cy="911862"/>
            <a:chOff x="478350" y="474400"/>
            <a:chExt cx="344250" cy="588450"/>
          </a:xfrm>
        </p:grpSpPr>
        <p:sp>
          <p:nvSpPr>
            <p:cNvPr id="78" name="Google Shape;78;p2"/>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2"/>
          <p:cNvSpPr/>
          <p:nvPr/>
        </p:nvSpPr>
        <p:spPr>
          <a:xfrm rot="3251181" flipH="1">
            <a:off x="622582" y="2760365"/>
            <a:ext cx="788446" cy="63180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2"/>
          <p:cNvGrpSpPr/>
          <p:nvPr/>
        </p:nvGrpSpPr>
        <p:grpSpPr>
          <a:xfrm>
            <a:off x="946050" y="672163"/>
            <a:ext cx="7251900" cy="417000"/>
            <a:chOff x="946050" y="672163"/>
            <a:chExt cx="7251900" cy="417000"/>
          </a:xfrm>
        </p:grpSpPr>
        <p:sp>
          <p:nvSpPr>
            <p:cNvPr id="82" name="Google Shape;82;p2"/>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2"/>
            <p:cNvGrpSpPr/>
            <p:nvPr/>
          </p:nvGrpSpPr>
          <p:grpSpPr>
            <a:xfrm>
              <a:off x="7209519" y="794061"/>
              <a:ext cx="789243" cy="171052"/>
              <a:chOff x="733775" y="310686"/>
              <a:chExt cx="789243" cy="171052"/>
            </a:xfrm>
          </p:grpSpPr>
          <p:sp>
            <p:nvSpPr>
              <p:cNvPr id="84" name="Google Shape;84;p2"/>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85" name="Google Shape;85;p2"/>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86" name="Google Shape;86;p2"/>
              <p:cNvGrpSpPr/>
              <p:nvPr/>
            </p:nvGrpSpPr>
            <p:grpSpPr>
              <a:xfrm>
                <a:off x="1015525" y="313175"/>
                <a:ext cx="184510" cy="164017"/>
                <a:chOff x="7228702" y="774508"/>
                <a:chExt cx="285046" cy="253347"/>
              </a:xfrm>
            </p:grpSpPr>
            <p:grpSp>
              <p:nvGrpSpPr>
                <p:cNvPr id="87" name="Google Shape;87;p2"/>
                <p:cNvGrpSpPr/>
                <p:nvPr/>
              </p:nvGrpSpPr>
              <p:grpSpPr>
                <a:xfrm>
                  <a:off x="7313001" y="774508"/>
                  <a:ext cx="200747" cy="228523"/>
                  <a:chOff x="7313001" y="774508"/>
                  <a:chExt cx="200747" cy="228523"/>
                </a:xfrm>
              </p:grpSpPr>
              <p:sp>
                <p:nvSpPr>
                  <p:cNvPr id="88" name="Google Shape;88;p2"/>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89" name="Google Shape;89;p2"/>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7228702" y="809455"/>
                  <a:ext cx="200757" cy="218400"/>
                  <a:chOff x="7269477" y="781280"/>
                  <a:chExt cx="200757" cy="218400"/>
                </a:xfrm>
              </p:grpSpPr>
              <p:sp>
                <p:nvSpPr>
                  <p:cNvPr id="91" name="Google Shape;91;p2"/>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92" name="Google Shape;92;p2"/>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3" name="Google Shape;93;p2"/>
            <p:cNvGrpSpPr/>
            <p:nvPr/>
          </p:nvGrpSpPr>
          <p:grpSpPr>
            <a:xfrm>
              <a:off x="1145239" y="777487"/>
              <a:ext cx="800559" cy="204209"/>
              <a:chOff x="747420" y="664537"/>
              <a:chExt cx="800559" cy="204209"/>
            </a:xfrm>
          </p:grpSpPr>
          <p:grpSp>
            <p:nvGrpSpPr>
              <p:cNvPr id="94" name="Google Shape;94;p2"/>
              <p:cNvGrpSpPr/>
              <p:nvPr/>
            </p:nvGrpSpPr>
            <p:grpSpPr>
              <a:xfrm>
                <a:off x="1339984" y="664537"/>
                <a:ext cx="207995" cy="204209"/>
                <a:chOff x="1541700" y="658850"/>
                <a:chExt cx="253838" cy="249218"/>
              </a:xfrm>
            </p:grpSpPr>
            <p:sp>
              <p:nvSpPr>
                <p:cNvPr id="95" name="Google Shape;95;p2"/>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98" name="Google Shape;98;p2"/>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99" name="Google Shape;99;p2"/>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txBox="1">
            <a:spLocks noGrp="1"/>
          </p:cNvSpPr>
          <p:nvPr>
            <p:ph type="ctrTitle"/>
          </p:nvPr>
        </p:nvSpPr>
        <p:spPr>
          <a:xfrm>
            <a:off x="1649100" y="1253838"/>
            <a:ext cx="5845800" cy="16974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2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1" name="Google Shape;101;p2"/>
          <p:cNvSpPr txBox="1">
            <a:spLocks noGrp="1"/>
          </p:cNvSpPr>
          <p:nvPr>
            <p:ph type="subTitle" idx="1"/>
          </p:nvPr>
        </p:nvSpPr>
        <p:spPr>
          <a:xfrm>
            <a:off x="2050919" y="3476800"/>
            <a:ext cx="4583700" cy="541500"/>
          </a:xfrm>
          <a:prstGeom prst="rect">
            <a:avLst/>
          </a:prstGeom>
          <a:solidFill>
            <a:schemeClr val="lt2"/>
          </a:solidFill>
        </p:spPr>
        <p:txBody>
          <a:bodyPr spcFirstLastPara="1" wrap="square" lIns="0" tIns="0" rIns="0" bIns="0" anchor="ctr" anchorCtr="0">
            <a:noAutofit/>
          </a:bodyPr>
          <a:lstStyle>
            <a:lvl1pPr lvl="0" algn="ctr">
              <a:lnSpc>
                <a:spcPct val="100000"/>
              </a:lnSpc>
              <a:spcBef>
                <a:spcPts val="0"/>
              </a:spcBef>
              <a:spcAft>
                <a:spcPts val="0"/>
              </a:spcAft>
              <a:buSzPts val="2800"/>
              <a:buNone/>
              <a:defRPr sz="1800">
                <a:latin typeface="Varela Round"/>
                <a:ea typeface="Varela Round"/>
                <a:cs typeface="Varela Round"/>
                <a:sym typeface="Varela Roun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13">
    <p:spTree>
      <p:nvGrpSpPr>
        <p:cNvPr id="1" name="Shape 2161"/>
        <p:cNvGrpSpPr/>
        <p:nvPr/>
      </p:nvGrpSpPr>
      <p:grpSpPr>
        <a:xfrm>
          <a:off x="0" y="0"/>
          <a:ext cx="0" cy="0"/>
          <a:chOff x="0" y="0"/>
          <a:chExt cx="0" cy="0"/>
        </a:xfrm>
      </p:grpSpPr>
      <p:grpSp>
        <p:nvGrpSpPr>
          <p:cNvPr id="2162" name="Google Shape;2162;p25"/>
          <p:cNvGrpSpPr/>
          <p:nvPr/>
        </p:nvGrpSpPr>
        <p:grpSpPr>
          <a:xfrm>
            <a:off x="-23004" y="-1"/>
            <a:ext cx="9177565" cy="5143390"/>
            <a:chOff x="-23004" y="-1"/>
            <a:chExt cx="9177565" cy="5143390"/>
          </a:xfrm>
        </p:grpSpPr>
        <p:sp>
          <p:nvSpPr>
            <p:cNvPr id="2163" name="Google Shape;2163;p25"/>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5"/>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5"/>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5"/>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5"/>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5"/>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5"/>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5"/>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5"/>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5"/>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5"/>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5"/>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5"/>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5"/>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5"/>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5"/>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5"/>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5"/>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5"/>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1" name="Google Shape;2221;p25"/>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5"/>
          <p:cNvSpPr/>
          <p:nvPr/>
        </p:nvSpPr>
        <p:spPr>
          <a:xfrm>
            <a:off x="560475" y="2957825"/>
            <a:ext cx="2307000" cy="1804675"/>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5"/>
          <p:cNvSpPr/>
          <p:nvPr/>
        </p:nvSpPr>
        <p:spPr>
          <a:xfrm rot="1167777">
            <a:off x="3646616" y="888795"/>
            <a:ext cx="959985" cy="82759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5"/>
          <p:cNvSpPr/>
          <p:nvPr/>
        </p:nvSpPr>
        <p:spPr>
          <a:xfrm>
            <a:off x="6501081" y="714903"/>
            <a:ext cx="2188039" cy="1648209"/>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5" name="Google Shape;2225;p25"/>
          <p:cNvGrpSpPr/>
          <p:nvPr/>
        </p:nvGrpSpPr>
        <p:grpSpPr>
          <a:xfrm>
            <a:off x="600600" y="519300"/>
            <a:ext cx="7942800" cy="494700"/>
            <a:chOff x="600600" y="519300"/>
            <a:chExt cx="7942800" cy="494700"/>
          </a:xfrm>
        </p:grpSpPr>
        <p:sp>
          <p:nvSpPr>
            <p:cNvPr id="2226" name="Google Shape;2226;p25"/>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5"/>
            <p:cNvGrpSpPr/>
            <p:nvPr/>
          </p:nvGrpSpPr>
          <p:grpSpPr>
            <a:xfrm>
              <a:off x="7542569" y="681111"/>
              <a:ext cx="789243" cy="171052"/>
              <a:chOff x="733775" y="310686"/>
              <a:chExt cx="789243" cy="171052"/>
            </a:xfrm>
          </p:grpSpPr>
          <p:sp>
            <p:nvSpPr>
              <p:cNvPr id="2228" name="Google Shape;2228;p25"/>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229" name="Google Shape;2229;p25"/>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230" name="Google Shape;2230;p25"/>
              <p:cNvGrpSpPr/>
              <p:nvPr/>
            </p:nvGrpSpPr>
            <p:grpSpPr>
              <a:xfrm>
                <a:off x="1015525" y="313175"/>
                <a:ext cx="184510" cy="164017"/>
                <a:chOff x="7228702" y="774508"/>
                <a:chExt cx="285046" cy="253347"/>
              </a:xfrm>
            </p:grpSpPr>
            <p:grpSp>
              <p:nvGrpSpPr>
                <p:cNvPr id="2231" name="Google Shape;2231;p25"/>
                <p:cNvGrpSpPr/>
                <p:nvPr/>
              </p:nvGrpSpPr>
              <p:grpSpPr>
                <a:xfrm>
                  <a:off x="7313001" y="774508"/>
                  <a:ext cx="200747" cy="228523"/>
                  <a:chOff x="7313001" y="774508"/>
                  <a:chExt cx="200747" cy="228523"/>
                </a:xfrm>
              </p:grpSpPr>
              <p:sp>
                <p:nvSpPr>
                  <p:cNvPr id="2232" name="Google Shape;2232;p25"/>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233" name="Google Shape;2233;p25"/>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4" name="Google Shape;2234;p25"/>
                <p:cNvGrpSpPr/>
                <p:nvPr/>
              </p:nvGrpSpPr>
              <p:grpSpPr>
                <a:xfrm>
                  <a:off x="7228702" y="809455"/>
                  <a:ext cx="200757" cy="218400"/>
                  <a:chOff x="7269477" y="781280"/>
                  <a:chExt cx="200757" cy="218400"/>
                </a:xfrm>
              </p:grpSpPr>
              <p:sp>
                <p:nvSpPr>
                  <p:cNvPr id="2235" name="Google Shape;2235;p25"/>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236" name="Google Shape;2236;p25"/>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237" name="Google Shape;2237;p25"/>
            <p:cNvGrpSpPr/>
            <p:nvPr/>
          </p:nvGrpSpPr>
          <p:grpSpPr>
            <a:xfrm>
              <a:off x="812189" y="664537"/>
              <a:ext cx="800559" cy="204209"/>
              <a:chOff x="747420" y="664537"/>
              <a:chExt cx="800559" cy="204209"/>
            </a:xfrm>
          </p:grpSpPr>
          <p:grpSp>
            <p:nvGrpSpPr>
              <p:cNvPr id="2238" name="Google Shape;2238;p25"/>
              <p:cNvGrpSpPr/>
              <p:nvPr/>
            </p:nvGrpSpPr>
            <p:grpSpPr>
              <a:xfrm>
                <a:off x="1339984" y="664537"/>
                <a:ext cx="207995" cy="204209"/>
                <a:chOff x="1541700" y="658850"/>
                <a:chExt cx="253838" cy="249218"/>
              </a:xfrm>
            </p:grpSpPr>
            <p:sp>
              <p:nvSpPr>
                <p:cNvPr id="2239" name="Google Shape;2239;p25"/>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5"/>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25"/>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242" name="Google Shape;2242;p25"/>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2243" name="Google Shape;2243;p25"/>
          <p:cNvGrpSpPr/>
          <p:nvPr/>
        </p:nvGrpSpPr>
        <p:grpSpPr>
          <a:xfrm rot="3340333">
            <a:off x="1060618" y="1126198"/>
            <a:ext cx="388165" cy="447140"/>
            <a:chOff x="3150425" y="3024575"/>
            <a:chExt cx="130350" cy="150150"/>
          </a:xfrm>
        </p:grpSpPr>
        <p:sp>
          <p:nvSpPr>
            <p:cNvPr id="2244" name="Google Shape;2244;p25"/>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5"/>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5"/>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5"/>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5"/>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5"/>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5"/>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5"/>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2" name="Google Shape;2252;p25"/>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5"/>
          <p:cNvSpPr txBox="1">
            <a:spLocks noGrp="1"/>
          </p:cNvSpPr>
          <p:nvPr>
            <p:ph type="subTitle" idx="1"/>
          </p:nvPr>
        </p:nvSpPr>
        <p:spPr>
          <a:xfrm>
            <a:off x="982575" y="2005050"/>
            <a:ext cx="3254100" cy="17664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254" name="Google Shape;2254;p2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p:cSld name="CUSTOM_14">
    <p:spTree>
      <p:nvGrpSpPr>
        <p:cNvPr id="1" name="Shape 2346"/>
        <p:cNvGrpSpPr/>
        <p:nvPr/>
      </p:nvGrpSpPr>
      <p:grpSpPr>
        <a:xfrm>
          <a:off x="0" y="0"/>
          <a:ext cx="0" cy="0"/>
          <a:chOff x="0" y="0"/>
          <a:chExt cx="0" cy="0"/>
        </a:xfrm>
      </p:grpSpPr>
      <p:grpSp>
        <p:nvGrpSpPr>
          <p:cNvPr id="2347" name="Google Shape;2347;p27"/>
          <p:cNvGrpSpPr/>
          <p:nvPr/>
        </p:nvGrpSpPr>
        <p:grpSpPr>
          <a:xfrm>
            <a:off x="-23004" y="-1"/>
            <a:ext cx="9177565" cy="5143390"/>
            <a:chOff x="-23004" y="-1"/>
            <a:chExt cx="9177565" cy="5143390"/>
          </a:xfrm>
        </p:grpSpPr>
        <p:sp>
          <p:nvSpPr>
            <p:cNvPr id="2348" name="Google Shape;2348;p27"/>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27"/>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7"/>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7"/>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6" name="Google Shape;2406;p27"/>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rot="-6029955">
            <a:off x="6739415" y="640016"/>
            <a:ext cx="1982609" cy="1550917"/>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8" name="Google Shape;2408;p27"/>
          <p:cNvGrpSpPr/>
          <p:nvPr/>
        </p:nvGrpSpPr>
        <p:grpSpPr>
          <a:xfrm rot="10800000">
            <a:off x="599996" y="3726518"/>
            <a:ext cx="1242460" cy="1052104"/>
            <a:chOff x="478350" y="433625"/>
            <a:chExt cx="811800" cy="687425"/>
          </a:xfrm>
        </p:grpSpPr>
        <p:sp>
          <p:nvSpPr>
            <p:cNvPr id="2409" name="Google Shape;2409;p27"/>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2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27"/>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4" name="Google Shape;2414;p27"/>
          <p:cNvSpPr/>
          <p:nvPr/>
        </p:nvSpPr>
        <p:spPr>
          <a:xfrm rot="4144145">
            <a:off x="890906" y="671673"/>
            <a:ext cx="1318427" cy="993147"/>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7695775" y="2061200"/>
            <a:ext cx="559090" cy="510541"/>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773175" y="3566375"/>
            <a:ext cx="429971" cy="510546"/>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1015250" y="1475600"/>
            <a:ext cx="888513" cy="765982"/>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8" name="Google Shape;2418;p27"/>
          <p:cNvGrpSpPr/>
          <p:nvPr/>
        </p:nvGrpSpPr>
        <p:grpSpPr>
          <a:xfrm>
            <a:off x="7993745" y="3647770"/>
            <a:ext cx="559096" cy="955702"/>
            <a:chOff x="478350" y="474400"/>
            <a:chExt cx="344250" cy="588450"/>
          </a:xfrm>
        </p:grpSpPr>
        <p:sp>
          <p:nvSpPr>
            <p:cNvPr id="2419" name="Google Shape;2419;p27"/>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1" name="Google Shape;2421;p27"/>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2" name="Google Shape;2422;p27"/>
          <p:cNvGrpSpPr/>
          <p:nvPr/>
        </p:nvGrpSpPr>
        <p:grpSpPr>
          <a:xfrm>
            <a:off x="600600" y="519300"/>
            <a:ext cx="7942800" cy="494700"/>
            <a:chOff x="600600" y="519300"/>
            <a:chExt cx="7942800" cy="494700"/>
          </a:xfrm>
        </p:grpSpPr>
        <p:sp>
          <p:nvSpPr>
            <p:cNvPr id="2423" name="Google Shape;2423;p27"/>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4" name="Google Shape;2424;p27"/>
            <p:cNvGrpSpPr/>
            <p:nvPr/>
          </p:nvGrpSpPr>
          <p:grpSpPr>
            <a:xfrm>
              <a:off x="7542569" y="681111"/>
              <a:ext cx="789243" cy="171052"/>
              <a:chOff x="733775" y="310686"/>
              <a:chExt cx="789243" cy="171052"/>
            </a:xfrm>
          </p:grpSpPr>
          <p:sp>
            <p:nvSpPr>
              <p:cNvPr id="2425" name="Google Shape;2425;p27"/>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426" name="Google Shape;2426;p27"/>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427" name="Google Shape;2427;p27"/>
              <p:cNvGrpSpPr/>
              <p:nvPr/>
            </p:nvGrpSpPr>
            <p:grpSpPr>
              <a:xfrm>
                <a:off x="1015525" y="313175"/>
                <a:ext cx="184510" cy="164017"/>
                <a:chOff x="7228702" y="774508"/>
                <a:chExt cx="285046" cy="253347"/>
              </a:xfrm>
            </p:grpSpPr>
            <p:grpSp>
              <p:nvGrpSpPr>
                <p:cNvPr id="2428" name="Google Shape;2428;p27"/>
                <p:cNvGrpSpPr/>
                <p:nvPr/>
              </p:nvGrpSpPr>
              <p:grpSpPr>
                <a:xfrm>
                  <a:off x="7313001" y="774508"/>
                  <a:ext cx="200747" cy="228523"/>
                  <a:chOff x="7313001" y="774508"/>
                  <a:chExt cx="200747" cy="228523"/>
                </a:xfrm>
              </p:grpSpPr>
              <p:sp>
                <p:nvSpPr>
                  <p:cNvPr id="2429" name="Google Shape;2429;p27"/>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430" name="Google Shape;2430;p27"/>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1" name="Google Shape;2431;p27"/>
                <p:cNvGrpSpPr/>
                <p:nvPr/>
              </p:nvGrpSpPr>
              <p:grpSpPr>
                <a:xfrm>
                  <a:off x="7228702" y="809455"/>
                  <a:ext cx="200757" cy="218400"/>
                  <a:chOff x="7269477" y="781280"/>
                  <a:chExt cx="200757" cy="218400"/>
                </a:xfrm>
              </p:grpSpPr>
              <p:sp>
                <p:nvSpPr>
                  <p:cNvPr id="2432" name="Google Shape;2432;p27"/>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433" name="Google Shape;2433;p27"/>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34" name="Google Shape;2434;p27"/>
            <p:cNvGrpSpPr/>
            <p:nvPr/>
          </p:nvGrpSpPr>
          <p:grpSpPr>
            <a:xfrm>
              <a:off x="812189" y="664537"/>
              <a:ext cx="800559" cy="204209"/>
              <a:chOff x="747420" y="664537"/>
              <a:chExt cx="800559" cy="204209"/>
            </a:xfrm>
          </p:grpSpPr>
          <p:grpSp>
            <p:nvGrpSpPr>
              <p:cNvPr id="2435" name="Google Shape;2435;p27"/>
              <p:cNvGrpSpPr/>
              <p:nvPr/>
            </p:nvGrpSpPr>
            <p:grpSpPr>
              <a:xfrm>
                <a:off x="1339984" y="664537"/>
                <a:ext cx="207995" cy="204209"/>
                <a:chOff x="1541700" y="658850"/>
                <a:chExt cx="253838" cy="249218"/>
              </a:xfrm>
            </p:grpSpPr>
            <p:sp>
              <p:nvSpPr>
                <p:cNvPr id="2436" name="Google Shape;2436;p27"/>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7"/>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8" name="Google Shape;2438;p27"/>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439" name="Google Shape;2439;p27"/>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440" name="Google Shape;2440;p27"/>
          <p:cNvSpPr txBox="1">
            <a:spLocks noGrp="1"/>
          </p:cNvSpPr>
          <p:nvPr>
            <p:ph type="subTitle" idx="1"/>
          </p:nvPr>
        </p:nvSpPr>
        <p:spPr>
          <a:xfrm>
            <a:off x="3164550" y="2267675"/>
            <a:ext cx="2814900" cy="4191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solidFill>
                  <a:srgbClr val="434343"/>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41" name="Google Shape;2441;p27"/>
          <p:cNvSpPr txBox="1">
            <a:spLocks noGrp="1"/>
          </p:cNvSpPr>
          <p:nvPr>
            <p:ph type="title"/>
          </p:nvPr>
        </p:nvSpPr>
        <p:spPr>
          <a:xfrm>
            <a:off x="720000" y="1035825"/>
            <a:ext cx="7704000" cy="7593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7200">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42" name="Google Shape;2442;p27"/>
          <p:cNvSpPr txBox="1">
            <a:spLocks noGrp="1"/>
          </p:cNvSpPr>
          <p:nvPr>
            <p:ph type="subTitle" idx="2"/>
          </p:nvPr>
        </p:nvSpPr>
        <p:spPr>
          <a:xfrm>
            <a:off x="3164550" y="2686775"/>
            <a:ext cx="2814900" cy="7593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2443" name="Google Shape;2443;p27"/>
          <p:cNvSpPr txBox="1"/>
          <p:nvPr/>
        </p:nvSpPr>
        <p:spPr>
          <a:xfrm>
            <a:off x="2214600" y="3595325"/>
            <a:ext cx="4714800" cy="5301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200">
                <a:solidFill>
                  <a:srgbClr val="434343"/>
                </a:solidFill>
                <a:latin typeface="Varela Round"/>
                <a:ea typeface="Varela Round"/>
                <a:cs typeface="Varela Round"/>
                <a:sym typeface="Varela Round"/>
              </a:rPr>
              <a:t>CREDITS: This presentation template was created by </a:t>
            </a:r>
            <a:r>
              <a:rPr lang="en" sz="1200" b="1">
                <a:solidFill>
                  <a:srgbClr val="434343"/>
                </a:solidFill>
                <a:uFill>
                  <a:noFill/>
                </a:uFill>
                <a:latin typeface="Varela Round"/>
                <a:ea typeface="Varela Round"/>
                <a:cs typeface="Varela Round"/>
                <a:sym typeface="Varela Round"/>
                <a:hlinkClick r:id="rId2">
                  <a:extLst>
                    <a:ext uri="{A12FA001-AC4F-418D-AE19-62706E023703}">
                      <ahyp:hlinkClr xmlns:ahyp="http://schemas.microsoft.com/office/drawing/2018/hyperlinkcolor" val="tx"/>
                    </a:ext>
                  </a:extLst>
                </a:hlinkClick>
              </a:rPr>
              <a:t>Slidesgo</a:t>
            </a:r>
            <a:r>
              <a:rPr lang="en" sz="1200">
                <a:solidFill>
                  <a:srgbClr val="434343"/>
                </a:solidFill>
                <a:latin typeface="Varela Round"/>
                <a:ea typeface="Varela Round"/>
                <a:cs typeface="Varela Round"/>
                <a:sym typeface="Varela Round"/>
              </a:rPr>
              <a:t>, including icons by </a:t>
            </a:r>
            <a:r>
              <a:rPr lang="en" sz="1200" b="1">
                <a:solidFill>
                  <a:srgbClr val="434343"/>
                </a:solidFill>
                <a:uFill>
                  <a:noFill/>
                </a:uFill>
                <a:latin typeface="Varela Round"/>
                <a:ea typeface="Varela Round"/>
                <a:cs typeface="Varela Round"/>
                <a:sym typeface="Varela Round"/>
                <a:hlinkClick r:id="rId3">
                  <a:extLst>
                    <a:ext uri="{A12FA001-AC4F-418D-AE19-62706E023703}">
                      <ahyp:hlinkClr xmlns:ahyp="http://schemas.microsoft.com/office/drawing/2018/hyperlinkcolor" val="tx"/>
                    </a:ext>
                  </a:extLst>
                </a:hlinkClick>
              </a:rPr>
              <a:t>Flaticon</a:t>
            </a:r>
            <a:r>
              <a:rPr lang="en" sz="1200">
                <a:solidFill>
                  <a:srgbClr val="434343"/>
                </a:solidFill>
                <a:latin typeface="Varela Round"/>
                <a:ea typeface="Varela Round"/>
                <a:cs typeface="Varela Round"/>
                <a:sym typeface="Varela Round"/>
              </a:rPr>
              <a:t>, infographics &amp; images by </a:t>
            </a:r>
            <a:r>
              <a:rPr lang="en" sz="1200" b="1">
                <a:solidFill>
                  <a:srgbClr val="434343"/>
                </a:solidFill>
                <a:uFill>
                  <a:noFill/>
                </a:uFill>
                <a:latin typeface="Varela Round"/>
                <a:ea typeface="Varela Round"/>
                <a:cs typeface="Varela Round"/>
                <a:sym typeface="Varela Round"/>
                <a:hlinkClick r:id="rId4">
                  <a:extLst>
                    <a:ext uri="{A12FA001-AC4F-418D-AE19-62706E023703}">
                      <ahyp:hlinkClr xmlns:ahyp="http://schemas.microsoft.com/office/drawing/2018/hyperlinkcolor" val="tx"/>
                    </a:ext>
                  </a:extLst>
                </a:hlinkClick>
              </a:rPr>
              <a:t>Freepik</a:t>
            </a:r>
            <a:endParaRPr sz="1200" b="1">
              <a:solidFill>
                <a:schemeClr val="dk2"/>
              </a:solidFill>
              <a:latin typeface="Varela Round"/>
              <a:ea typeface="Varela Round"/>
              <a:cs typeface="Varela Round"/>
              <a:sym typeface="Varela Rou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5">
    <p:spTree>
      <p:nvGrpSpPr>
        <p:cNvPr id="1" name="Shape 2444"/>
        <p:cNvGrpSpPr/>
        <p:nvPr/>
      </p:nvGrpSpPr>
      <p:grpSpPr>
        <a:xfrm>
          <a:off x="0" y="0"/>
          <a:ext cx="0" cy="0"/>
          <a:chOff x="0" y="0"/>
          <a:chExt cx="0" cy="0"/>
        </a:xfrm>
      </p:grpSpPr>
      <p:grpSp>
        <p:nvGrpSpPr>
          <p:cNvPr id="2445" name="Google Shape;2445;p28"/>
          <p:cNvGrpSpPr/>
          <p:nvPr/>
        </p:nvGrpSpPr>
        <p:grpSpPr>
          <a:xfrm>
            <a:off x="-23004" y="-1"/>
            <a:ext cx="9177565" cy="5143390"/>
            <a:chOff x="-23004" y="-1"/>
            <a:chExt cx="9177565" cy="5143390"/>
          </a:xfrm>
        </p:grpSpPr>
        <p:sp>
          <p:nvSpPr>
            <p:cNvPr id="2446" name="Google Shape;2446;p28"/>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28"/>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28"/>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28"/>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28"/>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28"/>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28"/>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28"/>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8"/>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8"/>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8"/>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8"/>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8"/>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8"/>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8"/>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8"/>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8"/>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28"/>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28"/>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8"/>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8"/>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8"/>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8"/>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8"/>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8"/>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8"/>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8"/>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8"/>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8"/>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8"/>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8"/>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8"/>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8"/>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8"/>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8"/>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8"/>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8"/>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8"/>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8"/>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8"/>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8"/>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8"/>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8"/>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8"/>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8"/>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8"/>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8"/>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8"/>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8"/>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8"/>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4" name="Google Shape;2504;p28"/>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5" name="Google Shape;2505;p28"/>
          <p:cNvGrpSpPr/>
          <p:nvPr/>
        </p:nvGrpSpPr>
        <p:grpSpPr>
          <a:xfrm rot="-5400000">
            <a:off x="7598805" y="823914"/>
            <a:ext cx="368499" cy="424474"/>
            <a:chOff x="3150425" y="3024575"/>
            <a:chExt cx="130350" cy="150150"/>
          </a:xfrm>
        </p:grpSpPr>
        <p:sp>
          <p:nvSpPr>
            <p:cNvPr id="2506" name="Google Shape;2506;p28"/>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8"/>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8"/>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8"/>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8"/>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8"/>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8"/>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8"/>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28"/>
          <p:cNvGrpSpPr/>
          <p:nvPr/>
        </p:nvGrpSpPr>
        <p:grpSpPr>
          <a:xfrm rot="9715366" flipH="1">
            <a:off x="8134543" y="833393"/>
            <a:ext cx="578893" cy="989541"/>
            <a:chOff x="478350" y="474400"/>
            <a:chExt cx="344250" cy="588450"/>
          </a:xfrm>
        </p:grpSpPr>
        <p:sp>
          <p:nvSpPr>
            <p:cNvPr id="2515" name="Google Shape;2515;p28"/>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8"/>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28"/>
          <p:cNvGrpSpPr/>
          <p:nvPr/>
        </p:nvGrpSpPr>
        <p:grpSpPr>
          <a:xfrm>
            <a:off x="600600" y="519300"/>
            <a:ext cx="7942800" cy="494700"/>
            <a:chOff x="600600" y="519300"/>
            <a:chExt cx="7942800" cy="494700"/>
          </a:xfrm>
        </p:grpSpPr>
        <p:sp>
          <p:nvSpPr>
            <p:cNvPr id="2518" name="Google Shape;2518;p28"/>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9" name="Google Shape;2519;p28"/>
            <p:cNvGrpSpPr/>
            <p:nvPr/>
          </p:nvGrpSpPr>
          <p:grpSpPr>
            <a:xfrm>
              <a:off x="7542569" y="681111"/>
              <a:ext cx="789243" cy="171052"/>
              <a:chOff x="733775" y="310686"/>
              <a:chExt cx="789243" cy="171052"/>
            </a:xfrm>
          </p:grpSpPr>
          <p:sp>
            <p:nvSpPr>
              <p:cNvPr id="2520" name="Google Shape;2520;p28"/>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521" name="Google Shape;2521;p28"/>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522" name="Google Shape;2522;p28"/>
              <p:cNvGrpSpPr/>
              <p:nvPr/>
            </p:nvGrpSpPr>
            <p:grpSpPr>
              <a:xfrm>
                <a:off x="1015525" y="313175"/>
                <a:ext cx="184510" cy="164017"/>
                <a:chOff x="7228702" y="774508"/>
                <a:chExt cx="285046" cy="253347"/>
              </a:xfrm>
            </p:grpSpPr>
            <p:grpSp>
              <p:nvGrpSpPr>
                <p:cNvPr id="2523" name="Google Shape;2523;p28"/>
                <p:cNvGrpSpPr/>
                <p:nvPr/>
              </p:nvGrpSpPr>
              <p:grpSpPr>
                <a:xfrm>
                  <a:off x="7313001" y="774508"/>
                  <a:ext cx="200747" cy="228523"/>
                  <a:chOff x="7313001" y="774508"/>
                  <a:chExt cx="200747" cy="228523"/>
                </a:xfrm>
              </p:grpSpPr>
              <p:sp>
                <p:nvSpPr>
                  <p:cNvPr id="2524" name="Google Shape;2524;p28"/>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5" name="Google Shape;2525;p28"/>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6" name="Google Shape;2526;p28"/>
                <p:cNvGrpSpPr/>
                <p:nvPr/>
              </p:nvGrpSpPr>
              <p:grpSpPr>
                <a:xfrm>
                  <a:off x="7228702" y="809455"/>
                  <a:ext cx="200757" cy="218400"/>
                  <a:chOff x="7269477" y="781280"/>
                  <a:chExt cx="200757" cy="218400"/>
                </a:xfrm>
              </p:grpSpPr>
              <p:sp>
                <p:nvSpPr>
                  <p:cNvPr id="2527" name="Google Shape;2527;p28"/>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528" name="Google Shape;2528;p28"/>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29" name="Google Shape;2529;p28"/>
            <p:cNvGrpSpPr/>
            <p:nvPr/>
          </p:nvGrpSpPr>
          <p:grpSpPr>
            <a:xfrm>
              <a:off x="812189" y="664537"/>
              <a:ext cx="800559" cy="204209"/>
              <a:chOff x="747420" y="664537"/>
              <a:chExt cx="800559" cy="204209"/>
            </a:xfrm>
          </p:grpSpPr>
          <p:grpSp>
            <p:nvGrpSpPr>
              <p:cNvPr id="2530" name="Google Shape;2530;p28"/>
              <p:cNvGrpSpPr/>
              <p:nvPr/>
            </p:nvGrpSpPr>
            <p:grpSpPr>
              <a:xfrm>
                <a:off x="1339984" y="664537"/>
                <a:ext cx="207995" cy="204209"/>
                <a:chOff x="1541700" y="658850"/>
                <a:chExt cx="253838" cy="249218"/>
              </a:xfrm>
            </p:grpSpPr>
            <p:sp>
              <p:nvSpPr>
                <p:cNvPr id="2531" name="Google Shape;2531;p28"/>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8"/>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3" name="Google Shape;2533;p28"/>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534" name="Google Shape;2534;p28"/>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2535" name="Google Shape;2535;p28"/>
          <p:cNvGrpSpPr/>
          <p:nvPr/>
        </p:nvGrpSpPr>
        <p:grpSpPr>
          <a:xfrm>
            <a:off x="5622860" y="4267818"/>
            <a:ext cx="971096" cy="494681"/>
            <a:chOff x="2094425" y="748900"/>
            <a:chExt cx="887900" cy="452300"/>
          </a:xfrm>
        </p:grpSpPr>
        <p:sp>
          <p:nvSpPr>
            <p:cNvPr id="2536" name="Google Shape;2536;p28"/>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8"/>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8"/>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8"/>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0" name="Google Shape;2540;p28"/>
          <p:cNvSpPr/>
          <p:nvPr/>
        </p:nvSpPr>
        <p:spPr>
          <a:xfrm>
            <a:off x="720000" y="4202949"/>
            <a:ext cx="393256" cy="466950"/>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8"/>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5_1">
    <p:spTree>
      <p:nvGrpSpPr>
        <p:cNvPr id="1" name="Shape 2542"/>
        <p:cNvGrpSpPr/>
        <p:nvPr/>
      </p:nvGrpSpPr>
      <p:grpSpPr>
        <a:xfrm>
          <a:off x="0" y="0"/>
          <a:ext cx="0" cy="0"/>
          <a:chOff x="0" y="0"/>
          <a:chExt cx="0" cy="0"/>
        </a:xfrm>
      </p:grpSpPr>
      <p:grpSp>
        <p:nvGrpSpPr>
          <p:cNvPr id="2543" name="Google Shape;2543;p29"/>
          <p:cNvGrpSpPr/>
          <p:nvPr/>
        </p:nvGrpSpPr>
        <p:grpSpPr>
          <a:xfrm>
            <a:off x="-23004" y="-1"/>
            <a:ext cx="9177565" cy="5143390"/>
            <a:chOff x="-23004" y="-1"/>
            <a:chExt cx="9177565" cy="5143390"/>
          </a:xfrm>
        </p:grpSpPr>
        <p:sp>
          <p:nvSpPr>
            <p:cNvPr id="2544" name="Google Shape;2544;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2" name="Google Shape;2602;p29"/>
          <p:cNvGrpSpPr/>
          <p:nvPr/>
        </p:nvGrpSpPr>
        <p:grpSpPr>
          <a:xfrm>
            <a:off x="-23004" y="-1"/>
            <a:ext cx="9177565" cy="5143390"/>
            <a:chOff x="-23004" y="-1"/>
            <a:chExt cx="9177565" cy="5143390"/>
          </a:xfrm>
        </p:grpSpPr>
        <p:sp>
          <p:nvSpPr>
            <p:cNvPr id="2603" name="Google Shape;2603;p2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2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2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2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2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2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2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2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2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2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2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2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2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2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2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2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2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2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2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2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2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2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2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2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2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2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2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2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2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2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2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2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2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2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2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2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2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2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2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2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2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2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2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2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2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2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2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2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1" name="Google Shape;2661;p29"/>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29"/>
          <p:cNvSpPr/>
          <p:nvPr/>
        </p:nvSpPr>
        <p:spPr>
          <a:xfrm>
            <a:off x="5975076" y="4136476"/>
            <a:ext cx="2588600" cy="644575"/>
          </a:xfrm>
          <a:custGeom>
            <a:avLst/>
            <a:gdLst/>
            <a:ahLst/>
            <a:cxnLst/>
            <a:rect l="l" t="t" r="r" b="b"/>
            <a:pathLst>
              <a:path w="103544" h="25783" extrusionOk="0">
                <a:moveTo>
                  <a:pt x="5928" y="25504"/>
                </a:moveTo>
                <a:cubicBezTo>
                  <a:pt x="19744" y="26038"/>
                  <a:pt x="75739" y="25735"/>
                  <a:pt x="91923" y="25183"/>
                </a:cubicBezTo>
                <a:cubicBezTo>
                  <a:pt x="108107" y="24631"/>
                  <a:pt x="101894" y="26323"/>
                  <a:pt x="103033" y="22192"/>
                </a:cubicBezTo>
                <a:cubicBezTo>
                  <a:pt x="104173" y="18061"/>
                  <a:pt x="103674" y="2660"/>
                  <a:pt x="98760" y="399"/>
                </a:cubicBezTo>
                <a:cubicBezTo>
                  <a:pt x="93846" y="-1862"/>
                  <a:pt x="79638" y="6115"/>
                  <a:pt x="73549" y="8625"/>
                </a:cubicBezTo>
                <a:cubicBezTo>
                  <a:pt x="67460" y="11136"/>
                  <a:pt x="68458" y="14981"/>
                  <a:pt x="62226" y="15462"/>
                </a:cubicBezTo>
                <a:cubicBezTo>
                  <a:pt x="55995" y="15943"/>
                  <a:pt x="42944" y="10833"/>
                  <a:pt x="36160" y="11509"/>
                </a:cubicBezTo>
                <a:cubicBezTo>
                  <a:pt x="29377" y="12186"/>
                  <a:pt x="26047" y="17776"/>
                  <a:pt x="21525" y="19521"/>
                </a:cubicBezTo>
                <a:cubicBezTo>
                  <a:pt x="17003" y="21266"/>
                  <a:pt x="11626" y="20981"/>
                  <a:pt x="9026" y="21978"/>
                </a:cubicBezTo>
                <a:cubicBezTo>
                  <a:pt x="6427" y="22975"/>
                  <a:pt x="-7888" y="24970"/>
                  <a:pt x="5928" y="25504"/>
                </a:cubicBezTo>
                <a:close/>
              </a:path>
            </a:pathLst>
          </a:custGeom>
          <a:solidFill>
            <a:schemeClr val="accent6"/>
          </a:solidFill>
          <a:ln>
            <a:noFill/>
          </a:ln>
        </p:spPr>
      </p:sp>
      <p:grpSp>
        <p:nvGrpSpPr>
          <p:cNvPr id="2663" name="Google Shape;2663;p29"/>
          <p:cNvGrpSpPr/>
          <p:nvPr/>
        </p:nvGrpSpPr>
        <p:grpSpPr>
          <a:xfrm>
            <a:off x="584625" y="540000"/>
            <a:ext cx="1265537" cy="1405864"/>
            <a:chOff x="600600" y="540000"/>
            <a:chExt cx="1265537" cy="1405864"/>
          </a:xfrm>
        </p:grpSpPr>
        <p:sp>
          <p:nvSpPr>
            <p:cNvPr id="2664" name="Google Shape;2664;p29"/>
            <p:cNvSpPr/>
            <p:nvPr/>
          </p:nvSpPr>
          <p:spPr>
            <a:xfrm>
              <a:off x="702549" y="636668"/>
              <a:ext cx="1059313" cy="1309196"/>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29"/>
            <p:cNvSpPr/>
            <p:nvPr/>
          </p:nvSpPr>
          <p:spPr>
            <a:xfrm>
              <a:off x="600600" y="540000"/>
              <a:ext cx="1034250" cy="1287995"/>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29"/>
            <p:cNvSpPr/>
            <p:nvPr/>
          </p:nvSpPr>
          <p:spPr>
            <a:xfrm>
              <a:off x="946406" y="780744"/>
              <a:ext cx="919732" cy="1073381"/>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7" name="Google Shape;2667;p29"/>
          <p:cNvGrpSpPr/>
          <p:nvPr/>
        </p:nvGrpSpPr>
        <p:grpSpPr>
          <a:xfrm>
            <a:off x="600600" y="519300"/>
            <a:ext cx="7942800" cy="494700"/>
            <a:chOff x="600600" y="519300"/>
            <a:chExt cx="7942800" cy="494700"/>
          </a:xfrm>
        </p:grpSpPr>
        <p:sp>
          <p:nvSpPr>
            <p:cNvPr id="2668" name="Google Shape;2668;p29"/>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69" name="Google Shape;2669;p29"/>
            <p:cNvGrpSpPr/>
            <p:nvPr/>
          </p:nvGrpSpPr>
          <p:grpSpPr>
            <a:xfrm>
              <a:off x="7542569" y="681111"/>
              <a:ext cx="789243" cy="171052"/>
              <a:chOff x="733775" y="310686"/>
              <a:chExt cx="789243" cy="171052"/>
            </a:xfrm>
          </p:grpSpPr>
          <p:sp>
            <p:nvSpPr>
              <p:cNvPr id="2670" name="Google Shape;2670;p29"/>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671" name="Google Shape;2671;p29"/>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672" name="Google Shape;2672;p29"/>
              <p:cNvGrpSpPr/>
              <p:nvPr/>
            </p:nvGrpSpPr>
            <p:grpSpPr>
              <a:xfrm>
                <a:off x="1015525" y="313175"/>
                <a:ext cx="184510" cy="164017"/>
                <a:chOff x="7228702" y="774508"/>
                <a:chExt cx="285046" cy="253347"/>
              </a:xfrm>
            </p:grpSpPr>
            <p:grpSp>
              <p:nvGrpSpPr>
                <p:cNvPr id="2673" name="Google Shape;2673;p29"/>
                <p:cNvGrpSpPr/>
                <p:nvPr/>
              </p:nvGrpSpPr>
              <p:grpSpPr>
                <a:xfrm>
                  <a:off x="7313001" y="774508"/>
                  <a:ext cx="200747" cy="228523"/>
                  <a:chOff x="7313001" y="774508"/>
                  <a:chExt cx="200747" cy="228523"/>
                </a:xfrm>
              </p:grpSpPr>
              <p:sp>
                <p:nvSpPr>
                  <p:cNvPr id="2674" name="Google Shape;2674;p2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5" name="Google Shape;2675;p2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29"/>
                <p:cNvGrpSpPr/>
                <p:nvPr/>
              </p:nvGrpSpPr>
              <p:grpSpPr>
                <a:xfrm>
                  <a:off x="7228702" y="809455"/>
                  <a:ext cx="200757" cy="218400"/>
                  <a:chOff x="7269477" y="781280"/>
                  <a:chExt cx="200757" cy="218400"/>
                </a:xfrm>
              </p:grpSpPr>
              <p:sp>
                <p:nvSpPr>
                  <p:cNvPr id="2677" name="Google Shape;2677;p2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678" name="Google Shape;2678;p2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79" name="Google Shape;2679;p29"/>
            <p:cNvGrpSpPr/>
            <p:nvPr/>
          </p:nvGrpSpPr>
          <p:grpSpPr>
            <a:xfrm>
              <a:off x="812189" y="664537"/>
              <a:ext cx="800559" cy="204209"/>
              <a:chOff x="747420" y="664537"/>
              <a:chExt cx="800559" cy="204209"/>
            </a:xfrm>
          </p:grpSpPr>
          <p:grpSp>
            <p:nvGrpSpPr>
              <p:cNvPr id="2680" name="Google Shape;2680;p29"/>
              <p:cNvGrpSpPr/>
              <p:nvPr/>
            </p:nvGrpSpPr>
            <p:grpSpPr>
              <a:xfrm>
                <a:off x="1339984" y="664537"/>
                <a:ext cx="207995" cy="204209"/>
                <a:chOff x="1541700" y="658850"/>
                <a:chExt cx="253838" cy="249218"/>
              </a:xfrm>
            </p:grpSpPr>
            <p:sp>
              <p:nvSpPr>
                <p:cNvPr id="2681" name="Google Shape;2681;p2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2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3" name="Google Shape;2683;p29"/>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684" name="Google Shape;2684;p29"/>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685" name="Google Shape;2685;p29"/>
          <p:cNvSpPr/>
          <p:nvPr/>
        </p:nvSpPr>
        <p:spPr>
          <a:xfrm>
            <a:off x="7499500" y="4196474"/>
            <a:ext cx="540148" cy="434668"/>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29"/>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grpSp>
        <p:nvGrpSpPr>
          <p:cNvPr id="103" name="Google Shape;103;p3"/>
          <p:cNvGrpSpPr/>
          <p:nvPr/>
        </p:nvGrpSpPr>
        <p:grpSpPr>
          <a:xfrm>
            <a:off x="-23004" y="-1"/>
            <a:ext cx="9177565" cy="5143390"/>
            <a:chOff x="-23004" y="-1"/>
            <a:chExt cx="9177565" cy="5143390"/>
          </a:xfrm>
        </p:grpSpPr>
        <p:sp>
          <p:nvSpPr>
            <p:cNvPr id="104" name="Google Shape;104;p3"/>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 name="Google Shape;162;p3"/>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10586678">
            <a:off x="536386" y="571640"/>
            <a:ext cx="1729888" cy="1334604"/>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3"/>
          <p:cNvGrpSpPr/>
          <p:nvPr/>
        </p:nvGrpSpPr>
        <p:grpSpPr>
          <a:xfrm>
            <a:off x="6794528" y="672184"/>
            <a:ext cx="1752839" cy="1484357"/>
            <a:chOff x="478350" y="433625"/>
            <a:chExt cx="811800" cy="687425"/>
          </a:xfrm>
        </p:grpSpPr>
        <p:sp>
          <p:nvSpPr>
            <p:cNvPr id="165" name="Google Shape;165;p3"/>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 name="Google Shape;170;p3"/>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3"/>
          <p:cNvGrpSpPr/>
          <p:nvPr/>
        </p:nvGrpSpPr>
        <p:grpSpPr>
          <a:xfrm rot="-111">
            <a:off x="1170254" y="1570415"/>
            <a:ext cx="549014" cy="637128"/>
            <a:chOff x="5170900" y="2972300"/>
            <a:chExt cx="176600" cy="204950"/>
          </a:xfrm>
        </p:grpSpPr>
        <p:sp>
          <p:nvSpPr>
            <p:cNvPr id="172" name="Google Shape;172;p3"/>
            <p:cNvSpPr/>
            <p:nvPr/>
          </p:nvSpPr>
          <p:spPr>
            <a:xfrm>
              <a:off x="5170900" y="2972300"/>
              <a:ext cx="176600" cy="204950"/>
            </a:xfrm>
            <a:custGeom>
              <a:avLst/>
              <a:gdLst/>
              <a:ahLst/>
              <a:cxnLst/>
              <a:rect l="l" t="t" r="r" b="b"/>
              <a:pathLst>
                <a:path w="7064" h="8198" extrusionOk="0">
                  <a:moveTo>
                    <a:pt x="3503" y="0"/>
                  </a:moveTo>
                  <a:cubicBezTo>
                    <a:pt x="3457" y="0"/>
                    <a:pt x="3410" y="1"/>
                    <a:pt x="3363" y="4"/>
                  </a:cubicBezTo>
                  <a:cubicBezTo>
                    <a:pt x="2507" y="4"/>
                    <a:pt x="1851" y="382"/>
                    <a:pt x="1353" y="959"/>
                  </a:cubicBezTo>
                  <a:cubicBezTo>
                    <a:pt x="1293" y="1018"/>
                    <a:pt x="1234" y="1078"/>
                    <a:pt x="1194" y="1158"/>
                  </a:cubicBezTo>
                  <a:cubicBezTo>
                    <a:pt x="975" y="1456"/>
                    <a:pt x="776" y="1774"/>
                    <a:pt x="637" y="2132"/>
                  </a:cubicBezTo>
                  <a:cubicBezTo>
                    <a:pt x="577" y="2232"/>
                    <a:pt x="537" y="2351"/>
                    <a:pt x="498" y="2451"/>
                  </a:cubicBezTo>
                  <a:cubicBezTo>
                    <a:pt x="318" y="2928"/>
                    <a:pt x="199" y="3406"/>
                    <a:pt x="120" y="3824"/>
                  </a:cubicBezTo>
                  <a:cubicBezTo>
                    <a:pt x="80" y="3983"/>
                    <a:pt x="60" y="4122"/>
                    <a:pt x="40" y="4261"/>
                  </a:cubicBezTo>
                  <a:cubicBezTo>
                    <a:pt x="40" y="4361"/>
                    <a:pt x="20" y="4440"/>
                    <a:pt x="20" y="4500"/>
                  </a:cubicBezTo>
                  <a:cubicBezTo>
                    <a:pt x="0" y="4779"/>
                    <a:pt x="0" y="5057"/>
                    <a:pt x="0" y="5316"/>
                  </a:cubicBezTo>
                  <a:cubicBezTo>
                    <a:pt x="20" y="5415"/>
                    <a:pt x="20" y="5535"/>
                    <a:pt x="40" y="5654"/>
                  </a:cubicBezTo>
                  <a:cubicBezTo>
                    <a:pt x="80" y="5952"/>
                    <a:pt x="139" y="6231"/>
                    <a:pt x="259" y="6470"/>
                  </a:cubicBezTo>
                  <a:cubicBezTo>
                    <a:pt x="279" y="6549"/>
                    <a:pt x="318" y="6629"/>
                    <a:pt x="358" y="6709"/>
                  </a:cubicBezTo>
                  <a:cubicBezTo>
                    <a:pt x="776" y="7544"/>
                    <a:pt x="1592" y="8101"/>
                    <a:pt x="2925" y="8181"/>
                  </a:cubicBezTo>
                  <a:cubicBezTo>
                    <a:pt x="3081" y="8192"/>
                    <a:pt x="3252" y="8198"/>
                    <a:pt x="3433" y="8198"/>
                  </a:cubicBezTo>
                  <a:cubicBezTo>
                    <a:pt x="4268" y="8198"/>
                    <a:pt x="5301" y="8065"/>
                    <a:pt x="5889" y="7624"/>
                  </a:cubicBezTo>
                  <a:cubicBezTo>
                    <a:pt x="6208" y="7405"/>
                    <a:pt x="6447" y="7126"/>
                    <a:pt x="6626" y="6828"/>
                  </a:cubicBezTo>
                  <a:cubicBezTo>
                    <a:pt x="6665" y="6748"/>
                    <a:pt x="6705" y="6669"/>
                    <a:pt x="6725" y="6609"/>
                  </a:cubicBezTo>
                  <a:cubicBezTo>
                    <a:pt x="6844" y="6350"/>
                    <a:pt x="6944" y="6072"/>
                    <a:pt x="6984" y="5793"/>
                  </a:cubicBezTo>
                  <a:cubicBezTo>
                    <a:pt x="7004" y="5694"/>
                    <a:pt x="7024" y="5594"/>
                    <a:pt x="7024" y="5495"/>
                  </a:cubicBezTo>
                  <a:cubicBezTo>
                    <a:pt x="7063" y="5137"/>
                    <a:pt x="7063" y="4799"/>
                    <a:pt x="7043" y="4480"/>
                  </a:cubicBezTo>
                  <a:cubicBezTo>
                    <a:pt x="7043" y="4460"/>
                    <a:pt x="7043" y="4460"/>
                    <a:pt x="7043" y="4440"/>
                  </a:cubicBezTo>
                  <a:cubicBezTo>
                    <a:pt x="7043" y="4321"/>
                    <a:pt x="7024" y="4202"/>
                    <a:pt x="7004" y="4082"/>
                  </a:cubicBezTo>
                  <a:cubicBezTo>
                    <a:pt x="6944" y="3605"/>
                    <a:pt x="6825" y="3127"/>
                    <a:pt x="6665" y="2709"/>
                  </a:cubicBezTo>
                  <a:cubicBezTo>
                    <a:pt x="6606" y="2530"/>
                    <a:pt x="6526" y="2371"/>
                    <a:pt x="6447" y="2212"/>
                  </a:cubicBezTo>
                  <a:cubicBezTo>
                    <a:pt x="6228" y="1735"/>
                    <a:pt x="5949" y="1317"/>
                    <a:pt x="5611" y="978"/>
                  </a:cubicBezTo>
                  <a:cubicBezTo>
                    <a:pt x="5571" y="919"/>
                    <a:pt x="5511" y="859"/>
                    <a:pt x="5452" y="819"/>
                  </a:cubicBezTo>
                  <a:cubicBezTo>
                    <a:pt x="4890" y="295"/>
                    <a:pt x="4241" y="0"/>
                    <a:pt x="3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5183325" y="3022475"/>
              <a:ext cx="154225" cy="32975"/>
            </a:xfrm>
            <a:custGeom>
              <a:avLst/>
              <a:gdLst/>
              <a:ahLst/>
              <a:cxnLst/>
              <a:rect l="l" t="t" r="r" b="b"/>
              <a:pathLst>
                <a:path w="6169" h="1319" extrusionOk="0">
                  <a:moveTo>
                    <a:pt x="5430" y="1"/>
                  </a:moveTo>
                  <a:cubicBezTo>
                    <a:pt x="5261" y="1"/>
                    <a:pt x="5088" y="72"/>
                    <a:pt x="4915" y="245"/>
                  </a:cubicBezTo>
                  <a:cubicBezTo>
                    <a:pt x="4716" y="404"/>
                    <a:pt x="4616" y="663"/>
                    <a:pt x="4457" y="842"/>
                  </a:cubicBezTo>
                  <a:cubicBezTo>
                    <a:pt x="4356" y="956"/>
                    <a:pt x="4271" y="1001"/>
                    <a:pt x="4194" y="1001"/>
                  </a:cubicBezTo>
                  <a:cubicBezTo>
                    <a:pt x="4030" y="1001"/>
                    <a:pt x="3904" y="793"/>
                    <a:pt x="3741" y="603"/>
                  </a:cubicBezTo>
                  <a:cubicBezTo>
                    <a:pt x="3522" y="364"/>
                    <a:pt x="3283" y="26"/>
                    <a:pt x="2945" y="6"/>
                  </a:cubicBezTo>
                  <a:cubicBezTo>
                    <a:pt x="2925" y="4"/>
                    <a:pt x="2905" y="3"/>
                    <a:pt x="2885" y="3"/>
                  </a:cubicBezTo>
                  <a:cubicBezTo>
                    <a:pt x="2461" y="3"/>
                    <a:pt x="2178" y="397"/>
                    <a:pt x="1950" y="683"/>
                  </a:cubicBezTo>
                  <a:cubicBezTo>
                    <a:pt x="1804" y="856"/>
                    <a:pt x="1675" y="1002"/>
                    <a:pt x="1522" y="1002"/>
                  </a:cubicBezTo>
                  <a:cubicBezTo>
                    <a:pt x="1447" y="1002"/>
                    <a:pt x="1366" y="967"/>
                    <a:pt x="1274" y="881"/>
                  </a:cubicBezTo>
                  <a:cubicBezTo>
                    <a:pt x="1155" y="762"/>
                    <a:pt x="1075" y="603"/>
                    <a:pt x="975" y="464"/>
                  </a:cubicBezTo>
                  <a:cubicBezTo>
                    <a:pt x="762" y="204"/>
                    <a:pt x="537" y="97"/>
                    <a:pt x="326" y="97"/>
                  </a:cubicBezTo>
                  <a:cubicBezTo>
                    <a:pt x="263" y="97"/>
                    <a:pt x="200" y="107"/>
                    <a:pt x="140" y="125"/>
                  </a:cubicBezTo>
                  <a:cubicBezTo>
                    <a:pt x="80" y="225"/>
                    <a:pt x="40" y="344"/>
                    <a:pt x="1" y="444"/>
                  </a:cubicBezTo>
                  <a:cubicBezTo>
                    <a:pt x="96" y="388"/>
                    <a:pt x="194" y="355"/>
                    <a:pt x="294" y="355"/>
                  </a:cubicBezTo>
                  <a:cubicBezTo>
                    <a:pt x="445" y="355"/>
                    <a:pt x="601" y="431"/>
                    <a:pt x="757" y="623"/>
                  </a:cubicBezTo>
                  <a:cubicBezTo>
                    <a:pt x="916" y="822"/>
                    <a:pt x="1035" y="1080"/>
                    <a:pt x="1254" y="1220"/>
                  </a:cubicBezTo>
                  <a:cubicBezTo>
                    <a:pt x="1354" y="1280"/>
                    <a:pt x="1446" y="1306"/>
                    <a:pt x="1530" y="1306"/>
                  </a:cubicBezTo>
                  <a:cubicBezTo>
                    <a:pt x="2065" y="1306"/>
                    <a:pt x="2320" y="257"/>
                    <a:pt x="2868" y="257"/>
                  </a:cubicBezTo>
                  <a:cubicBezTo>
                    <a:pt x="2918" y="257"/>
                    <a:pt x="2970" y="266"/>
                    <a:pt x="3025" y="285"/>
                  </a:cubicBezTo>
                  <a:cubicBezTo>
                    <a:pt x="3452" y="427"/>
                    <a:pt x="3752" y="1319"/>
                    <a:pt x="4253" y="1319"/>
                  </a:cubicBezTo>
                  <a:cubicBezTo>
                    <a:pt x="4311" y="1319"/>
                    <a:pt x="4373" y="1307"/>
                    <a:pt x="4437" y="1279"/>
                  </a:cubicBezTo>
                  <a:cubicBezTo>
                    <a:pt x="4835" y="1100"/>
                    <a:pt x="4855" y="364"/>
                    <a:pt x="5333" y="245"/>
                  </a:cubicBezTo>
                  <a:cubicBezTo>
                    <a:pt x="5358" y="239"/>
                    <a:pt x="5384" y="236"/>
                    <a:pt x="5411" y="236"/>
                  </a:cubicBezTo>
                  <a:cubicBezTo>
                    <a:pt x="5654" y="236"/>
                    <a:pt x="5935" y="469"/>
                    <a:pt x="6168" y="702"/>
                  </a:cubicBezTo>
                  <a:cubicBezTo>
                    <a:pt x="6109" y="523"/>
                    <a:pt x="6029" y="364"/>
                    <a:pt x="5950" y="205"/>
                  </a:cubicBezTo>
                  <a:cubicBezTo>
                    <a:pt x="5785" y="82"/>
                    <a:pt x="5610" y="1"/>
                    <a:pt x="5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5170900" y="3091725"/>
              <a:ext cx="175600" cy="32875"/>
            </a:xfrm>
            <a:custGeom>
              <a:avLst/>
              <a:gdLst/>
              <a:ahLst/>
              <a:cxnLst/>
              <a:rect l="l" t="t" r="r" b="b"/>
              <a:pathLst>
                <a:path w="7024" h="1315" extrusionOk="0">
                  <a:moveTo>
                    <a:pt x="3389" y="1"/>
                  </a:moveTo>
                  <a:cubicBezTo>
                    <a:pt x="2951" y="1"/>
                    <a:pt x="2680" y="387"/>
                    <a:pt x="2447" y="698"/>
                  </a:cubicBezTo>
                  <a:cubicBezTo>
                    <a:pt x="2301" y="857"/>
                    <a:pt x="2173" y="999"/>
                    <a:pt x="2021" y="999"/>
                  </a:cubicBezTo>
                  <a:cubicBezTo>
                    <a:pt x="1946" y="999"/>
                    <a:pt x="1864" y="963"/>
                    <a:pt x="1771" y="877"/>
                  </a:cubicBezTo>
                  <a:cubicBezTo>
                    <a:pt x="1652" y="778"/>
                    <a:pt x="1572" y="599"/>
                    <a:pt x="1472" y="479"/>
                  </a:cubicBezTo>
                  <a:cubicBezTo>
                    <a:pt x="1256" y="203"/>
                    <a:pt x="1037" y="91"/>
                    <a:pt x="820" y="91"/>
                  </a:cubicBezTo>
                  <a:cubicBezTo>
                    <a:pt x="537" y="91"/>
                    <a:pt x="259" y="280"/>
                    <a:pt x="0" y="539"/>
                  </a:cubicBezTo>
                  <a:cubicBezTo>
                    <a:pt x="20" y="638"/>
                    <a:pt x="20" y="758"/>
                    <a:pt x="40" y="877"/>
                  </a:cubicBezTo>
                  <a:cubicBezTo>
                    <a:pt x="272" y="607"/>
                    <a:pt x="528" y="353"/>
                    <a:pt x="799" y="353"/>
                  </a:cubicBezTo>
                  <a:cubicBezTo>
                    <a:pt x="947" y="353"/>
                    <a:pt x="1099" y="429"/>
                    <a:pt x="1254" y="618"/>
                  </a:cubicBezTo>
                  <a:cubicBezTo>
                    <a:pt x="1413" y="817"/>
                    <a:pt x="1532" y="1076"/>
                    <a:pt x="1751" y="1215"/>
                  </a:cubicBezTo>
                  <a:cubicBezTo>
                    <a:pt x="1850" y="1276"/>
                    <a:pt x="1940" y="1302"/>
                    <a:pt x="2024" y="1302"/>
                  </a:cubicBezTo>
                  <a:cubicBezTo>
                    <a:pt x="2548" y="1302"/>
                    <a:pt x="2815" y="272"/>
                    <a:pt x="3363" y="272"/>
                  </a:cubicBezTo>
                  <a:cubicBezTo>
                    <a:pt x="3414" y="272"/>
                    <a:pt x="3466" y="281"/>
                    <a:pt x="3522" y="300"/>
                  </a:cubicBezTo>
                  <a:cubicBezTo>
                    <a:pt x="3949" y="425"/>
                    <a:pt x="4249" y="1314"/>
                    <a:pt x="4735" y="1314"/>
                  </a:cubicBezTo>
                  <a:cubicBezTo>
                    <a:pt x="4792" y="1314"/>
                    <a:pt x="4852" y="1302"/>
                    <a:pt x="4915" y="1275"/>
                  </a:cubicBezTo>
                  <a:cubicBezTo>
                    <a:pt x="5332" y="1116"/>
                    <a:pt x="5352" y="360"/>
                    <a:pt x="5830" y="240"/>
                  </a:cubicBezTo>
                  <a:cubicBezTo>
                    <a:pt x="5852" y="236"/>
                    <a:pt x="5876" y="233"/>
                    <a:pt x="5899" y="233"/>
                  </a:cubicBezTo>
                  <a:cubicBezTo>
                    <a:pt x="6269" y="233"/>
                    <a:pt x="6739" y="792"/>
                    <a:pt x="6964" y="1016"/>
                  </a:cubicBezTo>
                  <a:lnTo>
                    <a:pt x="6984" y="1016"/>
                  </a:lnTo>
                  <a:cubicBezTo>
                    <a:pt x="7004" y="917"/>
                    <a:pt x="7024" y="817"/>
                    <a:pt x="7024" y="718"/>
                  </a:cubicBezTo>
                  <a:cubicBezTo>
                    <a:pt x="6686" y="395"/>
                    <a:pt x="6310" y="2"/>
                    <a:pt x="5907" y="2"/>
                  </a:cubicBezTo>
                  <a:cubicBezTo>
                    <a:pt x="5740" y="2"/>
                    <a:pt x="5568" y="71"/>
                    <a:pt x="5392" y="240"/>
                  </a:cubicBezTo>
                  <a:cubicBezTo>
                    <a:pt x="5213" y="419"/>
                    <a:pt x="5113" y="658"/>
                    <a:pt x="4954" y="837"/>
                  </a:cubicBezTo>
                  <a:cubicBezTo>
                    <a:pt x="4853" y="951"/>
                    <a:pt x="4768" y="997"/>
                    <a:pt x="4691" y="997"/>
                  </a:cubicBezTo>
                  <a:cubicBezTo>
                    <a:pt x="4527" y="997"/>
                    <a:pt x="4401" y="788"/>
                    <a:pt x="4238" y="599"/>
                  </a:cubicBezTo>
                  <a:cubicBezTo>
                    <a:pt x="4019" y="360"/>
                    <a:pt x="3780" y="22"/>
                    <a:pt x="3422" y="2"/>
                  </a:cubicBezTo>
                  <a:cubicBezTo>
                    <a:pt x="3411" y="1"/>
                    <a:pt x="3400" y="1"/>
                    <a:pt x="3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00600" y="519300"/>
            <a:ext cx="7942800" cy="494700"/>
            <a:chOff x="600600" y="519300"/>
            <a:chExt cx="7942800" cy="494700"/>
          </a:xfrm>
        </p:grpSpPr>
        <p:sp>
          <p:nvSpPr>
            <p:cNvPr id="176" name="Google Shape;176;p3"/>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7" name="Google Shape;177;p3"/>
            <p:cNvGrpSpPr/>
            <p:nvPr/>
          </p:nvGrpSpPr>
          <p:grpSpPr>
            <a:xfrm>
              <a:off x="7542569" y="681111"/>
              <a:ext cx="789243" cy="171052"/>
              <a:chOff x="733775" y="310686"/>
              <a:chExt cx="789243" cy="171052"/>
            </a:xfrm>
          </p:grpSpPr>
          <p:sp>
            <p:nvSpPr>
              <p:cNvPr id="178" name="Google Shape;178;p3"/>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79" name="Google Shape;179;p3"/>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80" name="Google Shape;180;p3"/>
              <p:cNvGrpSpPr/>
              <p:nvPr/>
            </p:nvGrpSpPr>
            <p:grpSpPr>
              <a:xfrm>
                <a:off x="1015525" y="313175"/>
                <a:ext cx="184510" cy="164017"/>
                <a:chOff x="7228702" y="774508"/>
                <a:chExt cx="285046" cy="253347"/>
              </a:xfrm>
            </p:grpSpPr>
            <p:grpSp>
              <p:nvGrpSpPr>
                <p:cNvPr id="181" name="Google Shape;181;p3"/>
                <p:cNvGrpSpPr/>
                <p:nvPr/>
              </p:nvGrpSpPr>
              <p:grpSpPr>
                <a:xfrm>
                  <a:off x="7313001" y="774508"/>
                  <a:ext cx="200747" cy="228523"/>
                  <a:chOff x="7313001" y="774508"/>
                  <a:chExt cx="200747" cy="228523"/>
                </a:xfrm>
              </p:grpSpPr>
              <p:sp>
                <p:nvSpPr>
                  <p:cNvPr id="182" name="Google Shape;182;p3"/>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83" name="Google Shape;183;p3"/>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3"/>
                <p:cNvGrpSpPr/>
                <p:nvPr/>
              </p:nvGrpSpPr>
              <p:grpSpPr>
                <a:xfrm>
                  <a:off x="7228702" y="809455"/>
                  <a:ext cx="200757" cy="218400"/>
                  <a:chOff x="7269477" y="781280"/>
                  <a:chExt cx="200757" cy="218400"/>
                </a:xfrm>
              </p:grpSpPr>
              <p:sp>
                <p:nvSpPr>
                  <p:cNvPr id="185" name="Google Shape;185;p3"/>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86" name="Google Shape;186;p3"/>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87" name="Google Shape;187;p3"/>
            <p:cNvGrpSpPr/>
            <p:nvPr/>
          </p:nvGrpSpPr>
          <p:grpSpPr>
            <a:xfrm>
              <a:off x="812189" y="664537"/>
              <a:ext cx="800559" cy="204209"/>
              <a:chOff x="747420" y="664537"/>
              <a:chExt cx="800559" cy="204209"/>
            </a:xfrm>
          </p:grpSpPr>
          <p:grpSp>
            <p:nvGrpSpPr>
              <p:cNvPr id="188" name="Google Shape;188;p3"/>
              <p:cNvGrpSpPr/>
              <p:nvPr/>
            </p:nvGrpSpPr>
            <p:grpSpPr>
              <a:xfrm>
                <a:off x="1339984" y="664537"/>
                <a:ext cx="207995" cy="204209"/>
                <a:chOff x="1541700" y="658850"/>
                <a:chExt cx="253838" cy="249218"/>
              </a:xfrm>
            </p:grpSpPr>
            <p:sp>
              <p:nvSpPr>
                <p:cNvPr id="189" name="Google Shape;189;p3"/>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3"/>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92" name="Google Shape;192;p3"/>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193" name="Google Shape;193;p3"/>
          <p:cNvSpPr txBox="1">
            <a:spLocks noGrp="1"/>
          </p:cNvSpPr>
          <p:nvPr>
            <p:ph type="title"/>
          </p:nvPr>
        </p:nvSpPr>
        <p:spPr>
          <a:xfrm>
            <a:off x="1703850" y="2525325"/>
            <a:ext cx="5736300" cy="9894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6000">
                <a:solidFill>
                  <a:schemeClr val="accent3"/>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4" name="Google Shape;194;p3"/>
          <p:cNvSpPr txBox="1">
            <a:spLocks noGrp="1"/>
          </p:cNvSpPr>
          <p:nvPr>
            <p:ph type="subTitle" idx="1"/>
          </p:nvPr>
        </p:nvSpPr>
        <p:spPr>
          <a:xfrm>
            <a:off x="1703838" y="3660200"/>
            <a:ext cx="50907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5" name="Google Shape;195;p3"/>
          <p:cNvSpPr txBox="1">
            <a:spLocks noGrp="1"/>
          </p:cNvSpPr>
          <p:nvPr>
            <p:ph type="title" idx="2" hasCustomPrompt="1"/>
          </p:nvPr>
        </p:nvSpPr>
        <p:spPr>
          <a:xfrm>
            <a:off x="4016250" y="1666800"/>
            <a:ext cx="1111500" cy="701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60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6"/>
        <p:cNvGrpSpPr/>
        <p:nvPr/>
      </p:nvGrpSpPr>
      <p:grpSpPr>
        <a:xfrm>
          <a:off x="0" y="0"/>
          <a:ext cx="0" cy="0"/>
          <a:chOff x="0" y="0"/>
          <a:chExt cx="0" cy="0"/>
        </a:xfrm>
      </p:grpSpPr>
      <p:grpSp>
        <p:nvGrpSpPr>
          <p:cNvPr id="197" name="Google Shape;197;p4"/>
          <p:cNvGrpSpPr/>
          <p:nvPr/>
        </p:nvGrpSpPr>
        <p:grpSpPr>
          <a:xfrm>
            <a:off x="-23004" y="-1"/>
            <a:ext cx="9177565" cy="5143390"/>
            <a:chOff x="-23004" y="-1"/>
            <a:chExt cx="9177565" cy="5143390"/>
          </a:xfrm>
        </p:grpSpPr>
        <p:sp>
          <p:nvSpPr>
            <p:cNvPr id="198" name="Google Shape;198;p4"/>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6" name="Google Shape;256;p4"/>
          <p:cNvSpPr/>
          <p:nvPr/>
        </p:nvSpPr>
        <p:spPr>
          <a:xfrm>
            <a:off x="600600" y="1014000"/>
            <a:ext cx="7942800" cy="3748500"/>
          </a:xfrm>
          <a:prstGeom prst="rect">
            <a:avLst/>
          </a:prstGeom>
          <a:solidFill>
            <a:schemeClr val="accent2"/>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526450" y="540000"/>
            <a:ext cx="1792175" cy="1313350"/>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4"/>
          <p:cNvGrpSpPr/>
          <p:nvPr/>
        </p:nvGrpSpPr>
        <p:grpSpPr>
          <a:xfrm>
            <a:off x="7053032" y="3466663"/>
            <a:ext cx="1487786" cy="1259844"/>
            <a:chOff x="478350" y="433625"/>
            <a:chExt cx="811800" cy="687425"/>
          </a:xfrm>
        </p:grpSpPr>
        <p:sp>
          <p:nvSpPr>
            <p:cNvPr id="259" name="Google Shape;259;p4"/>
            <p:cNvSpPr/>
            <p:nvPr/>
          </p:nvSpPr>
          <p:spPr>
            <a:xfrm>
              <a:off x="505225" y="579850"/>
              <a:ext cx="5000" cy="5000"/>
            </a:xfrm>
            <a:custGeom>
              <a:avLst/>
              <a:gdLst/>
              <a:ahLst/>
              <a:cxnLst/>
              <a:rect l="l" t="t" r="r" b="b"/>
              <a:pathLst>
                <a:path w="200" h="200" extrusionOk="0">
                  <a:moveTo>
                    <a:pt x="120" y="200"/>
                  </a:moveTo>
                  <a:cubicBezTo>
                    <a:pt x="140" y="140"/>
                    <a:pt x="199" y="41"/>
                    <a:pt x="120" y="1"/>
                  </a:cubicBezTo>
                  <a:cubicBezTo>
                    <a:pt x="40" y="41"/>
                    <a:pt x="0" y="140"/>
                    <a:pt x="120" y="20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519650" y="589300"/>
              <a:ext cx="5000" cy="5000"/>
            </a:xfrm>
            <a:custGeom>
              <a:avLst/>
              <a:gdLst/>
              <a:ahLst/>
              <a:cxnLst/>
              <a:rect l="l" t="t" r="r" b="b"/>
              <a:pathLst>
                <a:path w="200" h="200" extrusionOk="0">
                  <a:moveTo>
                    <a:pt x="199" y="140"/>
                  </a:moveTo>
                  <a:cubicBezTo>
                    <a:pt x="179" y="120"/>
                    <a:pt x="159" y="100"/>
                    <a:pt x="179" y="41"/>
                  </a:cubicBezTo>
                  <a:lnTo>
                    <a:pt x="40" y="1"/>
                  </a:lnTo>
                  <a:lnTo>
                    <a:pt x="0" y="120"/>
                  </a:lnTo>
                  <a:cubicBezTo>
                    <a:pt x="80" y="140"/>
                    <a:pt x="179" y="200"/>
                    <a:pt x="199" y="1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618625" y="433625"/>
              <a:ext cx="671525" cy="687425"/>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4" name="Google Shape;264;p4"/>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txBox="1">
            <a:spLocks noGrp="1"/>
          </p:cNvSpPr>
          <p:nvPr>
            <p:ph type="body" idx="1"/>
          </p:nvPr>
        </p:nvSpPr>
        <p:spPr>
          <a:xfrm>
            <a:off x="861300" y="1243050"/>
            <a:ext cx="7421400" cy="32904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rgbClr val="434343"/>
              </a:buClr>
              <a:buSzPts val="1200"/>
              <a:buAutoNum type="arabicPeriod"/>
              <a:defRPr sz="1200"/>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grpSp>
        <p:nvGrpSpPr>
          <p:cNvPr id="266" name="Google Shape;266;p4"/>
          <p:cNvGrpSpPr/>
          <p:nvPr/>
        </p:nvGrpSpPr>
        <p:grpSpPr>
          <a:xfrm>
            <a:off x="600600" y="519300"/>
            <a:ext cx="7942800" cy="494700"/>
            <a:chOff x="600600" y="519300"/>
            <a:chExt cx="7942800" cy="494700"/>
          </a:xfrm>
        </p:grpSpPr>
        <p:sp>
          <p:nvSpPr>
            <p:cNvPr id="267" name="Google Shape;267;p4"/>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4"/>
            <p:cNvGrpSpPr/>
            <p:nvPr/>
          </p:nvGrpSpPr>
          <p:grpSpPr>
            <a:xfrm>
              <a:off x="7542569" y="681111"/>
              <a:ext cx="789243" cy="171052"/>
              <a:chOff x="733775" y="310686"/>
              <a:chExt cx="789243" cy="171052"/>
            </a:xfrm>
          </p:grpSpPr>
          <p:sp>
            <p:nvSpPr>
              <p:cNvPr id="269" name="Google Shape;269;p4"/>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270" name="Google Shape;270;p4"/>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271" name="Google Shape;271;p4"/>
              <p:cNvGrpSpPr/>
              <p:nvPr/>
            </p:nvGrpSpPr>
            <p:grpSpPr>
              <a:xfrm>
                <a:off x="1015525" y="313175"/>
                <a:ext cx="184510" cy="164017"/>
                <a:chOff x="7228702" y="774508"/>
                <a:chExt cx="285046" cy="253347"/>
              </a:xfrm>
            </p:grpSpPr>
            <p:grpSp>
              <p:nvGrpSpPr>
                <p:cNvPr id="272" name="Google Shape;272;p4"/>
                <p:cNvGrpSpPr/>
                <p:nvPr/>
              </p:nvGrpSpPr>
              <p:grpSpPr>
                <a:xfrm>
                  <a:off x="7313001" y="774508"/>
                  <a:ext cx="200747" cy="228523"/>
                  <a:chOff x="7313001" y="774508"/>
                  <a:chExt cx="200747" cy="228523"/>
                </a:xfrm>
              </p:grpSpPr>
              <p:sp>
                <p:nvSpPr>
                  <p:cNvPr id="273" name="Google Shape;273;p4"/>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74" name="Google Shape;274;p4"/>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4"/>
                <p:cNvGrpSpPr/>
                <p:nvPr/>
              </p:nvGrpSpPr>
              <p:grpSpPr>
                <a:xfrm>
                  <a:off x="7228702" y="809455"/>
                  <a:ext cx="200757" cy="218400"/>
                  <a:chOff x="7269477" y="781280"/>
                  <a:chExt cx="200757" cy="218400"/>
                </a:xfrm>
              </p:grpSpPr>
              <p:sp>
                <p:nvSpPr>
                  <p:cNvPr id="276" name="Google Shape;276;p4"/>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277" name="Google Shape;277;p4"/>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8" name="Google Shape;278;p4"/>
            <p:cNvGrpSpPr/>
            <p:nvPr/>
          </p:nvGrpSpPr>
          <p:grpSpPr>
            <a:xfrm>
              <a:off x="812189" y="664537"/>
              <a:ext cx="800559" cy="204209"/>
              <a:chOff x="747420" y="664537"/>
              <a:chExt cx="800559" cy="204209"/>
            </a:xfrm>
          </p:grpSpPr>
          <p:grpSp>
            <p:nvGrpSpPr>
              <p:cNvPr id="279" name="Google Shape;279;p4"/>
              <p:cNvGrpSpPr/>
              <p:nvPr/>
            </p:nvGrpSpPr>
            <p:grpSpPr>
              <a:xfrm>
                <a:off x="1339984" y="664537"/>
                <a:ext cx="207995" cy="204209"/>
                <a:chOff x="1541700" y="658850"/>
                <a:chExt cx="253838" cy="249218"/>
              </a:xfrm>
            </p:grpSpPr>
            <p:sp>
              <p:nvSpPr>
                <p:cNvPr id="280" name="Google Shape;280;p4"/>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4"/>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283" name="Google Shape;283;p4"/>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284" name="Google Shape;284;p4"/>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5"/>
        <p:cNvGrpSpPr/>
        <p:nvPr/>
      </p:nvGrpSpPr>
      <p:grpSpPr>
        <a:xfrm>
          <a:off x="0" y="0"/>
          <a:ext cx="0" cy="0"/>
          <a:chOff x="0" y="0"/>
          <a:chExt cx="0" cy="0"/>
        </a:xfrm>
      </p:grpSpPr>
      <p:grpSp>
        <p:nvGrpSpPr>
          <p:cNvPr id="286" name="Google Shape;286;p5"/>
          <p:cNvGrpSpPr/>
          <p:nvPr/>
        </p:nvGrpSpPr>
        <p:grpSpPr>
          <a:xfrm>
            <a:off x="-23004" y="-1"/>
            <a:ext cx="9177565" cy="5143390"/>
            <a:chOff x="-23004" y="-1"/>
            <a:chExt cx="9177565" cy="5143390"/>
          </a:xfrm>
        </p:grpSpPr>
        <p:sp>
          <p:nvSpPr>
            <p:cNvPr id="287" name="Google Shape;287;p5"/>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5"/>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5"/>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5"/>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5"/>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5"/>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5"/>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6" name="Google Shape;346;p5"/>
          <p:cNvGrpSpPr/>
          <p:nvPr/>
        </p:nvGrpSpPr>
        <p:grpSpPr>
          <a:xfrm rot="-729013">
            <a:off x="452654" y="586542"/>
            <a:ext cx="860671" cy="1228255"/>
            <a:chOff x="6107000" y="691500"/>
            <a:chExt cx="590450" cy="842625"/>
          </a:xfrm>
        </p:grpSpPr>
        <p:sp>
          <p:nvSpPr>
            <p:cNvPr id="347" name="Google Shape;347;p5"/>
            <p:cNvSpPr/>
            <p:nvPr/>
          </p:nvSpPr>
          <p:spPr>
            <a:xfrm>
              <a:off x="6107000" y="691500"/>
              <a:ext cx="590450" cy="842625"/>
            </a:xfrm>
            <a:custGeom>
              <a:avLst/>
              <a:gdLst/>
              <a:ahLst/>
              <a:cxnLst/>
              <a:rect l="l" t="t" r="r" b="b"/>
              <a:pathLst>
                <a:path w="23618" h="33705" extrusionOk="0">
                  <a:moveTo>
                    <a:pt x="14676" y="1"/>
                  </a:moveTo>
                  <a:cubicBezTo>
                    <a:pt x="14518" y="1"/>
                    <a:pt x="14375" y="83"/>
                    <a:pt x="14286" y="230"/>
                  </a:cubicBezTo>
                  <a:cubicBezTo>
                    <a:pt x="14187" y="409"/>
                    <a:pt x="14227" y="628"/>
                    <a:pt x="14406" y="787"/>
                  </a:cubicBezTo>
                  <a:cubicBezTo>
                    <a:pt x="14485" y="847"/>
                    <a:pt x="14565" y="907"/>
                    <a:pt x="14664" y="966"/>
                  </a:cubicBezTo>
                  <a:cubicBezTo>
                    <a:pt x="17530" y="2817"/>
                    <a:pt x="19619" y="5324"/>
                    <a:pt x="20912" y="8447"/>
                  </a:cubicBezTo>
                  <a:cubicBezTo>
                    <a:pt x="22941" y="13362"/>
                    <a:pt x="22862" y="18256"/>
                    <a:pt x="20713" y="23111"/>
                  </a:cubicBezTo>
                  <a:cubicBezTo>
                    <a:pt x="19778" y="25240"/>
                    <a:pt x="18445" y="27090"/>
                    <a:pt x="16714" y="28662"/>
                  </a:cubicBezTo>
                  <a:cubicBezTo>
                    <a:pt x="13829" y="31288"/>
                    <a:pt x="10446" y="32721"/>
                    <a:pt x="6507" y="32800"/>
                  </a:cubicBezTo>
                  <a:cubicBezTo>
                    <a:pt x="6451" y="32801"/>
                    <a:pt x="6395" y="32801"/>
                    <a:pt x="6339" y="32801"/>
                  </a:cubicBezTo>
                  <a:cubicBezTo>
                    <a:pt x="4607" y="32801"/>
                    <a:pt x="2913" y="32502"/>
                    <a:pt x="1274" y="31885"/>
                  </a:cubicBezTo>
                  <a:cubicBezTo>
                    <a:pt x="1115" y="31806"/>
                    <a:pt x="936" y="31746"/>
                    <a:pt x="777" y="31686"/>
                  </a:cubicBezTo>
                  <a:cubicBezTo>
                    <a:pt x="697" y="31666"/>
                    <a:pt x="618" y="31646"/>
                    <a:pt x="518" y="31626"/>
                  </a:cubicBezTo>
                  <a:cubicBezTo>
                    <a:pt x="319" y="31626"/>
                    <a:pt x="160" y="31706"/>
                    <a:pt x="80" y="31885"/>
                  </a:cubicBezTo>
                  <a:cubicBezTo>
                    <a:pt x="1" y="32064"/>
                    <a:pt x="41" y="32243"/>
                    <a:pt x="220" y="32363"/>
                  </a:cubicBezTo>
                  <a:cubicBezTo>
                    <a:pt x="478" y="32522"/>
                    <a:pt x="757" y="32681"/>
                    <a:pt x="1036" y="32780"/>
                  </a:cubicBezTo>
                  <a:cubicBezTo>
                    <a:pt x="2428" y="33278"/>
                    <a:pt x="3881" y="33596"/>
                    <a:pt x="5373" y="33676"/>
                  </a:cubicBezTo>
                  <a:cubicBezTo>
                    <a:pt x="5707" y="33695"/>
                    <a:pt x="6039" y="33705"/>
                    <a:pt x="6368" y="33705"/>
                  </a:cubicBezTo>
                  <a:cubicBezTo>
                    <a:pt x="9742" y="33705"/>
                    <a:pt x="12848" y="32685"/>
                    <a:pt x="15639" y="30691"/>
                  </a:cubicBezTo>
                  <a:cubicBezTo>
                    <a:pt x="18902" y="28383"/>
                    <a:pt x="21091" y="25240"/>
                    <a:pt x="22344" y="21459"/>
                  </a:cubicBezTo>
                  <a:cubicBezTo>
                    <a:pt x="22703" y="20325"/>
                    <a:pt x="22961" y="19171"/>
                    <a:pt x="23100" y="17978"/>
                  </a:cubicBezTo>
                  <a:cubicBezTo>
                    <a:pt x="23618" y="13720"/>
                    <a:pt x="22862" y="9721"/>
                    <a:pt x="20693" y="6000"/>
                  </a:cubicBezTo>
                  <a:cubicBezTo>
                    <a:pt x="19320" y="3613"/>
                    <a:pt x="17450" y="1663"/>
                    <a:pt x="15122" y="190"/>
                  </a:cubicBezTo>
                  <a:cubicBezTo>
                    <a:pt x="15023" y="131"/>
                    <a:pt x="14943" y="71"/>
                    <a:pt x="14844" y="31"/>
                  </a:cubicBezTo>
                  <a:cubicBezTo>
                    <a:pt x="14787" y="11"/>
                    <a:pt x="14730" y="1"/>
                    <a:pt x="146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5"/>
            <p:cNvSpPr/>
            <p:nvPr/>
          </p:nvSpPr>
          <p:spPr>
            <a:xfrm>
              <a:off x="6130400" y="766775"/>
              <a:ext cx="473550" cy="680625"/>
            </a:xfrm>
            <a:custGeom>
              <a:avLst/>
              <a:gdLst/>
              <a:ahLst/>
              <a:cxnLst/>
              <a:rect l="l" t="t" r="r" b="b"/>
              <a:pathLst>
                <a:path w="18942" h="27225" extrusionOk="0">
                  <a:moveTo>
                    <a:pt x="12068" y="0"/>
                  </a:moveTo>
                  <a:cubicBezTo>
                    <a:pt x="11822" y="0"/>
                    <a:pt x="11606" y="197"/>
                    <a:pt x="11639" y="462"/>
                  </a:cubicBezTo>
                  <a:cubicBezTo>
                    <a:pt x="11659" y="602"/>
                    <a:pt x="11739" y="741"/>
                    <a:pt x="11838" y="840"/>
                  </a:cubicBezTo>
                  <a:cubicBezTo>
                    <a:pt x="11997" y="1000"/>
                    <a:pt x="12196" y="1159"/>
                    <a:pt x="12356" y="1318"/>
                  </a:cubicBezTo>
                  <a:cubicBezTo>
                    <a:pt x="14683" y="3487"/>
                    <a:pt x="16375" y="6053"/>
                    <a:pt x="17250" y="9117"/>
                  </a:cubicBezTo>
                  <a:cubicBezTo>
                    <a:pt x="18046" y="11823"/>
                    <a:pt x="18046" y="14529"/>
                    <a:pt x="17190" y="17295"/>
                  </a:cubicBezTo>
                  <a:cubicBezTo>
                    <a:pt x="16434" y="19563"/>
                    <a:pt x="15121" y="21513"/>
                    <a:pt x="13231" y="23084"/>
                  </a:cubicBezTo>
                  <a:cubicBezTo>
                    <a:pt x="10744" y="25134"/>
                    <a:pt x="7839" y="26128"/>
                    <a:pt x="4636" y="26308"/>
                  </a:cubicBezTo>
                  <a:cubicBezTo>
                    <a:pt x="4363" y="26324"/>
                    <a:pt x="4090" y="26332"/>
                    <a:pt x="3817" y="26332"/>
                  </a:cubicBezTo>
                  <a:cubicBezTo>
                    <a:pt x="2797" y="26332"/>
                    <a:pt x="1780" y="26221"/>
                    <a:pt x="776" y="26049"/>
                  </a:cubicBezTo>
                  <a:cubicBezTo>
                    <a:pt x="716" y="26039"/>
                    <a:pt x="652" y="26034"/>
                    <a:pt x="587" y="26034"/>
                  </a:cubicBezTo>
                  <a:cubicBezTo>
                    <a:pt x="522" y="26034"/>
                    <a:pt x="458" y="26039"/>
                    <a:pt x="398" y="26049"/>
                  </a:cubicBezTo>
                  <a:cubicBezTo>
                    <a:pt x="179" y="26089"/>
                    <a:pt x="60" y="26228"/>
                    <a:pt x="20" y="26427"/>
                  </a:cubicBezTo>
                  <a:cubicBezTo>
                    <a:pt x="0" y="26606"/>
                    <a:pt x="100" y="26765"/>
                    <a:pt x="298" y="26845"/>
                  </a:cubicBezTo>
                  <a:cubicBezTo>
                    <a:pt x="557" y="26924"/>
                    <a:pt x="816" y="27024"/>
                    <a:pt x="1074" y="27044"/>
                  </a:cubicBezTo>
                  <a:cubicBezTo>
                    <a:pt x="1976" y="27117"/>
                    <a:pt x="2878" y="27225"/>
                    <a:pt x="3795" y="27225"/>
                  </a:cubicBezTo>
                  <a:cubicBezTo>
                    <a:pt x="3870" y="27225"/>
                    <a:pt x="3944" y="27224"/>
                    <a:pt x="4019" y="27223"/>
                  </a:cubicBezTo>
                  <a:cubicBezTo>
                    <a:pt x="7143" y="27203"/>
                    <a:pt x="10068" y="26387"/>
                    <a:pt x="12674" y="24636"/>
                  </a:cubicBezTo>
                  <a:cubicBezTo>
                    <a:pt x="15101" y="23005"/>
                    <a:pt x="16832" y="20816"/>
                    <a:pt x="17867" y="18090"/>
                  </a:cubicBezTo>
                  <a:cubicBezTo>
                    <a:pt x="18703" y="15882"/>
                    <a:pt x="18941" y="13574"/>
                    <a:pt x="18623" y="11226"/>
                  </a:cubicBezTo>
                  <a:cubicBezTo>
                    <a:pt x="17986" y="6750"/>
                    <a:pt x="15818" y="3128"/>
                    <a:pt x="12455" y="184"/>
                  </a:cubicBezTo>
                  <a:cubicBezTo>
                    <a:pt x="12376" y="124"/>
                    <a:pt x="12296" y="64"/>
                    <a:pt x="12216" y="25"/>
                  </a:cubicBezTo>
                  <a:cubicBezTo>
                    <a:pt x="12167" y="8"/>
                    <a:pt x="12117" y="0"/>
                    <a:pt x="12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5"/>
            <p:cNvSpPr/>
            <p:nvPr/>
          </p:nvSpPr>
          <p:spPr>
            <a:xfrm>
              <a:off x="6154750" y="842225"/>
              <a:ext cx="351700" cy="515475"/>
            </a:xfrm>
            <a:custGeom>
              <a:avLst/>
              <a:gdLst/>
              <a:ahLst/>
              <a:cxnLst/>
              <a:rect l="l" t="t" r="r" b="b"/>
              <a:pathLst>
                <a:path w="14068" h="20619" extrusionOk="0">
                  <a:moveTo>
                    <a:pt x="9655" y="1"/>
                  </a:moveTo>
                  <a:cubicBezTo>
                    <a:pt x="9544" y="1"/>
                    <a:pt x="9437" y="46"/>
                    <a:pt x="9352" y="130"/>
                  </a:cubicBezTo>
                  <a:cubicBezTo>
                    <a:pt x="9173" y="289"/>
                    <a:pt x="9173" y="528"/>
                    <a:pt x="9312" y="727"/>
                  </a:cubicBezTo>
                  <a:cubicBezTo>
                    <a:pt x="9392" y="827"/>
                    <a:pt x="9491" y="926"/>
                    <a:pt x="9571" y="1006"/>
                  </a:cubicBezTo>
                  <a:cubicBezTo>
                    <a:pt x="11222" y="2757"/>
                    <a:pt x="12337" y="4786"/>
                    <a:pt x="12814" y="7134"/>
                  </a:cubicBezTo>
                  <a:cubicBezTo>
                    <a:pt x="13292" y="9521"/>
                    <a:pt x="13033" y="11849"/>
                    <a:pt x="11959" y="14038"/>
                  </a:cubicBezTo>
                  <a:cubicBezTo>
                    <a:pt x="10765" y="16425"/>
                    <a:pt x="8875" y="18077"/>
                    <a:pt x="6368" y="19012"/>
                  </a:cubicBezTo>
                  <a:cubicBezTo>
                    <a:pt x="5131" y="19476"/>
                    <a:pt x="3854" y="19711"/>
                    <a:pt x="2551" y="19711"/>
                  </a:cubicBezTo>
                  <a:cubicBezTo>
                    <a:pt x="2010" y="19711"/>
                    <a:pt x="1465" y="19671"/>
                    <a:pt x="916" y="19589"/>
                  </a:cubicBezTo>
                  <a:cubicBezTo>
                    <a:pt x="813" y="19577"/>
                    <a:pt x="709" y="19566"/>
                    <a:pt x="606" y="19566"/>
                  </a:cubicBezTo>
                  <a:cubicBezTo>
                    <a:pt x="530" y="19566"/>
                    <a:pt x="455" y="19572"/>
                    <a:pt x="379" y="19589"/>
                  </a:cubicBezTo>
                  <a:cubicBezTo>
                    <a:pt x="160" y="19629"/>
                    <a:pt x="1" y="19828"/>
                    <a:pt x="1" y="20046"/>
                  </a:cubicBezTo>
                  <a:cubicBezTo>
                    <a:pt x="1" y="20206"/>
                    <a:pt x="120" y="20345"/>
                    <a:pt x="359" y="20405"/>
                  </a:cubicBezTo>
                  <a:cubicBezTo>
                    <a:pt x="558" y="20464"/>
                    <a:pt x="777" y="20504"/>
                    <a:pt x="996" y="20524"/>
                  </a:cubicBezTo>
                  <a:cubicBezTo>
                    <a:pt x="1513" y="20584"/>
                    <a:pt x="2033" y="20618"/>
                    <a:pt x="2553" y="20618"/>
                  </a:cubicBezTo>
                  <a:cubicBezTo>
                    <a:pt x="3233" y="20618"/>
                    <a:pt x="3912" y="20560"/>
                    <a:pt x="4577" y="20424"/>
                  </a:cubicBezTo>
                  <a:cubicBezTo>
                    <a:pt x="8934" y="19589"/>
                    <a:pt x="11879" y="17082"/>
                    <a:pt x="13192" y="13520"/>
                  </a:cubicBezTo>
                  <a:cubicBezTo>
                    <a:pt x="13908" y="11352"/>
                    <a:pt x="14068" y="9561"/>
                    <a:pt x="13849" y="7910"/>
                  </a:cubicBezTo>
                  <a:cubicBezTo>
                    <a:pt x="13471" y="4945"/>
                    <a:pt x="12177" y="2418"/>
                    <a:pt x="10108" y="270"/>
                  </a:cubicBezTo>
                  <a:cubicBezTo>
                    <a:pt x="10068" y="210"/>
                    <a:pt x="10009" y="150"/>
                    <a:pt x="9949" y="110"/>
                  </a:cubicBezTo>
                  <a:cubicBezTo>
                    <a:pt x="9856" y="36"/>
                    <a:pt x="9754" y="1"/>
                    <a:pt x="9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5"/>
            <p:cNvSpPr/>
            <p:nvPr/>
          </p:nvSpPr>
          <p:spPr>
            <a:xfrm>
              <a:off x="6193050" y="900900"/>
              <a:ext cx="226350" cy="351800"/>
            </a:xfrm>
            <a:custGeom>
              <a:avLst/>
              <a:gdLst/>
              <a:ahLst/>
              <a:cxnLst/>
              <a:rect l="l" t="t" r="r" b="b"/>
              <a:pathLst>
                <a:path w="9054" h="14072" extrusionOk="0">
                  <a:moveTo>
                    <a:pt x="5665" y="1"/>
                  </a:moveTo>
                  <a:cubicBezTo>
                    <a:pt x="5547" y="1"/>
                    <a:pt x="5436" y="48"/>
                    <a:pt x="5353" y="131"/>
                  </a:cubicBezTo>
                  <a:cubicBezTo>
                    <a:pt x="5214" y="270"/>
                    <a:pt x="5174" y="469"/>
                    <a:pt x="5273" y="668"/>
                  </a:cubicBezTo>
                  <a:cubicBezTo>
                    <a:pt x="5333" y="748"/>
                    <a:pt x="5413" y="827"/>
                    <a:pt x="5472" y="907"/>
                  </a:cubicBezTo>
                  <a:cubicBezTo>
                    <a:pt x="5831" y="1345"/>
                    <a:pt x="6209" y="1763"/>
                    <a:pt x="6527" y="2240"/>
                  </a:cubicBezTo>
                  <a:cubicBezTo>
                    <a:pt x="7462" y="3633"/>
                    <a:pt x="8079" y="5165"/>
                    <a:pt x="8079" y="6856"/>
                  </a:cubicBezTo>
                  <a:cubicBezTo>
                    <a:pt x="8079" y="9462"/>
                    <a:pt x="6905" y="11353"/>
                    <a:pt x="4557" y="12487"/>
                  </a:cubicBezTo>
                  <a:cubicBezTo>
                    <a:pt x="3508" y="12976"/>
                    <a:pt x="2396" y="13174"/>
                    <a:pt x="1251" y="13174"/>
                  </a:cubicBezTo>
                  <a:cubicBezTo>
                    <a:pt x="1093" y="13174"/>
                    <a:pt x="935" y="13170"/>
                    <a:pt x="777" y="13163"/>
                  </a:cubicBezTo>
                  <a:cubicBezTo>
                    <a:pt x="658" y="13143"/>
                    <a:pt x="538" y="13143"/>
                    <a:pt x="419" y="13143"/>
                  </a:cubicBezTo>
                  <a:cubicBezTo>
                    <a:pt x="200" y="13163"/>
                    <a:pt x="21" y="13342"/>
                    <a:pt x="21" y="13561"/>
                  </a:cubicBezTo>
                  <a:cubicBezTo>
                    <a:pt x="1" y="13760"/>
                    <a:pt x="140" y="13959"/>
                    <a:pt x="379" y="14019"/>
                  </a:cubicBezTo>
                  <a:cubicBezTo>
                    <a:pt x="419" y="14039"/>
                    <a:pt x="478" y="14039"/>
                    <a:pt x="538" y="14039"/>
                  </a:cubicBezTo>
                  <a:cubicBezTo>
                    <a:pt x="812" y="14060"/>
                    <a:pt x="1085" y="14071"/>
                    <a:pt x="1357" y="14071"/>
                  </a:cubicBezTo>
                  <a:cubicBezTo>
                    <a:pt x="2582" y="14071"/>
                    <a:pt x="3775" y="13843"/>
                    <a:pt x="4915" y="13322"/>
                  </a:cubicBezTo>
                  <a:cubicBezTo>
                    <a:pt x="6865" y="12427"/>
                    <a:pt x="8178" y="10955"/>
                    <a:pt x="8755" y="8846"/>
                  </a:cubicBezTo>
                  <a:cubicBezTo>
                    <a:pt x="9014" y="7871"/>
                    <a:pt x="9054" y="6876"/>
                    <a:pt x="8914" y="5881"/>
                  </a:cubicBezTo>
                  <a:cubicBezTo>
                    <a:pt x="8596" y="3673"/>
                    <a:pt x="7562" y="1822"/>
                    <a:pt x="6049" y="191"/>
                  </a:cubicBezTo>
                  <a:cubicBezTo>
                    <a:pt x="6010" y="151"/>
                    <a:pt x="5950" y="111"/>
                    <a:pt x="5910" y="71"/>
                  </a:cubicBezTo>
                  <a:cubicBezTo>
                    <a:pt x="5829" y="23"/>
                    <a:pt x="5745" y="1"/>
                    <a:pt x="566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5"/>
          <p:cNvSpPr/>
          <p:nvPr/>
        </p:nvSpPr>
        <p:spPr>
          <a:xfrm rot="-1265962" flipH="1">
            <a:off x="5767650" y="2693403"/>
            <a:ext cx="2807596" cy="2196272"/>
          </a:xfrm>
          <a:custGeom>
            <a:avLst/>
            <a:gdLst/>
            <a:ahLst/>
            <a:cxnLst/>
            <a:rect l="l" t="t" r="r" b="b"/>
            <a:pathLst>
              <a:path w="92280" h="72187" extrusionOk="0">
                <a:moveTo>
                  <a:pt x="73965" y="0"/>
                </a:moveTo>
                <a:cubicBezTo>
                  <a:pt x="71241" y="0"/>
                  <a:pt x="68528" y="633"/>
                  <a:pt x="66136" y="1964"/>
                </a:cubicBezTo>
                <a:cubicBezTo>
                  <a:pt x="62952" y="3754"/>
                  <a:pt x="60306" y="6580"/>
                  <a:pt x="56824" y="7674"/>
                </a:cubicBezTo>
                <a:cubicBezTo>
                  <a:pt x="55680" y="8036"/>
                  <a:pt x="54508" y="8192"/>
                  <a:pt x="53328" y="8192"/>
                </a:cubicBezTo>
                <a:cubicBezTo>
                  <a:pt x="50488" y="8192"/>
                  <a:pt x="47603" y="7286"/>
                  <a:pt x="44946" y="6162"/>
                </a:cubicBezTo>
                <a:cubicBezTo>
                  <a:pt x="41206" y="4570"/>
                  <a:pt x="37585" y="2501"/>
                  <a:pt x="33566" y="1844"/>
                </a:cubicBezTo>
                <a:cubicBezTo>
                  <a:pt x="32573" y="1682"/>
                  <a:pt x="31585" y="1606"/>
                  <a:pt x="30604" y="1606"/>
                </a:cubicBezTo>
                <a:cubicBezTo>
                  <a:pt x="25317" y="1606"/>
                  <a:pt x="20260" y="3836"/>
                  <a:pt x="15997" y="6958"/>
                </a:cubicBezTo>
                <a:cubicBezTo>
                  <a:pt x="11540" y="10221"/>
                  <a:pt x="8138" y="14856"/>
                  <a:pt x="5711" y="19910"/>
                </a:cubicBezTo>
                <a:cubicBezTo>
                  <a:pt x="4636" y="22119"/>
                  <a:pt x="3761" y="24426"/>
                  <a:pt x="3065" y="26734"/>
                </a:cubicBezTo>
                <a:cubicBezTo>
                  <a:pt x="1194" y="32962"/>
                  <a:pt x="1" y="40503"/>
                  <a:pt x="1950" y="46830"/>
                </a:cubicBezTo>
                <a:cubicBezTo>
                  <a:pt x="3025" y="50292"/>
                  <a:pt x="5154" y="53316"/>
                  <a:pt x="7462" y="56101"/>
                </a:cubicBezTo>
                <a:cubicBezTo>
                  <a:pt x="13430" y="63403"/>
                  <a:pt x="21150" y="69790"/>
                  <a:pt x="30382" y="71700"/>
                </a:cubicBezTo>
                <a:cubicBezTo>
                  <a:pt x="31973" y="72026"/>
                  <a:pt x="33611" y="72186"/>
                  <a:pt x="35253" y="72186"/>
                </a:cubicBezTo>
                <a:cubicBezTo>
                  <a:pt x="43141" y="72186"/>
                  <a:pt x="51141" y="68475"/>
                  <a:pt x="54616" y="61493"/>
                </a:cubicBezTo>
                <a:cubicBezTo>
                  <a:pt x="56128" y="58449"/>
                  <a:pt x="56725" y="55027"/>
                  <a:pt x="57899" y="51843"/>
                </a:cubicBezTo>
                <a:cubicBezTo>
                  <a:pt x="59948" y="46312"/>
                  <a:pt x="63828" y="41478"/>
                  <a:pt x="68802" y="38274"/>
                </a:cubicBezTo>
                <a:cubicBezTo>
                  <a:pt x="74532" y="34593"/>
                  <a:pt x="81675" y="32982"/>
                  <a:pt x="86370" y="28048"/>
                </a:cubicBezTo>
                <a:cubicBezTo>
                  <a:pt x="91802" y="22317"/>
                  <a:pt x="92279" y="12568"/>
                  <a:pt x="87445" y="6321"/>
                </a:cubicBezTo>
                <a:cubicBezTo>
                  <a:pt x="84285" y="2251"/>
                  <a:pt x="79103" y="0"/>
                  <a:pt x="73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 name="Google Shape;352;p5"/>
          <p:cNvGrpSpPr/>
          <p:nvPr/>
        </p:nvGrpSpPr>
        <p:grpSpPr>
          <a:xfrm>
            <a:off x="1720546" y="3068048"/>
            <a:ext cx="1562427" cy="1693601"/>
            <a:chOff x="2683071" y="3068048"/>
            <a:chExt cx="1562427" cy="1693601"/>
          </a:xfrm>
        </p:grpSpPr>
        <p:sp>
          <p:nvSpPr>
            <p:cNvPr id="353" name="Google Shape;353;p5"/>
            <p:cNvSpPr/>
            <p:nvPr/>
          </p:nvSpPr>
          <p:spPr>
            <a:xfrm>
              <a:off x="2863164" y="3199452"/>
              <a:ext cx="1264012" cy="1562181"/>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
            <p:cNvSpPr/>
            <p:nvPr/>
          </p:nvSpPr>
          <p:spPr>
            <a:xfrm>
              <a:off x="2683071" y="3068048"/>
              <a:ext cx="1234106" cy="1536883"/>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5"/>
            <p:cNvSpPr/>
            <p:nvPr/>
          </p:nvSpPr>
          <p:spPr>
            <a:xfrm>
              <a:off x="3148041" y="3480850"/>
              <a:ext cx="1097458" cy="1280799"/>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5"/>
          <p:cNvGrpSpPr/>
          <p:nvPr/>
        </p:nvGrpSpPr>
        <p:grpSpPr>
          <a:xfrm>
            <a:off x="600600" y="519300"/>
            <a:ext cx="7942800" cy="494700"/>
            <a:chOff x="600600" y="519300"/>
            <a:chExt cx="7942800" cy="494700"/>
          </a:xfrm>
        </p:grpSpPr>
        <p:sp>
          <p:nvSpPr>
            <p:cNvPr id="357" name="Google Shape;357;p5"/>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5"/>
            <p:cNvGrpSpPr/>
            <p:nvPr/>
          </p:nvGrpSpPr>
          <p:grpSpPr>
            <a:xfrm>
              <a:off x="7542569" y="681111"/>
              <a:ext cx="789243" cy="171052"/>
              <a:chOff x="733775" y="310686"/>
              <a:chExt cx="789243" cy="171052"/>
            </a:xfrm>
          </p:grpSpPr>
          <p:sp>
            <p:nvSpPr>
              <p:cNvPr id="359" name="Google Shape;359;p5"/>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360" name="Google Shape;360;p5"/>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361" name="Google Shape;361;p5"/>
              <p:cNvGrpSpPr/>
              <p:nvPr/>
            </p:nvGrpSpPr>
            <p:grpSpPr>
              <a:xfrm>
                <a:off x="1015525" y="313175"/>
                <a:ext cx="184510" cy="164017"/>
                <a:chOff x="7228702" y="774508"/>
                <a:chExt cx="285046" cy="253347"/>
              </a:xfrm>
            </p:grpSpPr>
            <p:grpSp>
              <p:nvGrpSpPr>
                <p:cNvPr id="362" name="Google Shape;362;p5"/>
                <p:cNvGrpSpPr/>
                <p:nvPr/>
              </p:nvGrpSpPr>
              <p:grpSpPr>
                <a:xfrm>
                  <a:off x="7313001" y="774508"/>
                  <a:ext cx="200747" cy="228523"/>
                  <a:chOff x="7313001" y="774508"/>
                  <a:chExt cx="200747" cy="228523"/>
                </a:xfrm>
              </p:grpSpPr>
              <p:sp>
                <p:nvSpPr>
                  <p:cNvPr id="363" name="Google Shape;363;p5"/>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364" name="Google Shape;364;p5"/>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5"/>
                <p:cNvGrpSpPr/>
                <p:nvPr/>
              </p:nvGrpSpPr>
              <p:grpSpPr>
                <a:xfrm>
                  <a:off x="7228702" y="809455"/>
                  <a:ext cx="200757" cy="218400"/>
                  <a:chOff x="7269477" y="781280"/>
                  <a:chExt cx="200757" cy="218400"/>
                </a:xfrm>
              </p:grpSpPr>
              <p:sp>
                <p:nvSpPr>
                  <p:cNvPr id="366" name="Google Shape;366;p5"/>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367" name="Google Shape;367;p5"/>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68" name="Google Shape;368;p5"/>
            <p:cNvGrpSpPr/>
            <p:nvPr/>
          </p:nvGrpSpPr>
          <p:grpSpPr>
            <a:xfrm>
              <a:off x="812189" y="664537"/>
              <a:ext cx="800559" cy="204209"/>
              <a:chOff x="747420" y="664537"/>
              <a:chExt cx="800559" cy="204209"/>
            </a:xfrm>
          </p:grpSpPr>
          <p:grpSp>
            <p:nvGrpSpPr>
              <p:cNvPr id="369" name="Google Shape;369;p5"/>
              <p:cNvGrpSpPr/>
              <p:nvPr/>
            </p:nvGrpSpPr>
            <p:grpSpPr>
              <a:xfrm>
                <a:off x="1339984" y="664537"/>
                <a:ext cx="207995" cy="204209"/>
                <a:chOff x="1541700" y="658850"/>
                <a:chExt cx="253838" cy="249218"/>
              </a:xfrm>
            </p:grpSpPr>
            <p:sp>
              <p:nvSpPr>
                <p:cNvPr id="370" name="Google Shape;370;p5"/>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5"/>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373" name="Google Shape;373;p5"/>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374" name="Google Shape;374;p5"/>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5"/>
          <p:cNvSpPr txBox="1">
            <a:spLocks noGrp="1"/>
          </p:cNvSpPr>
          <p:nvPr>
            <p:ph type="subTitle" idx="1"/>
          </p:nvPr>
        </p:nvSpPr>
        <p:spPr>
          <a:xfrm>
            <a:off x="1514800" y="2737163"/>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376" name="Google Shape;376;p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7" name="Google Shape;377;p5"/>
          <p:cNvSpPr txBox="1">
            <a:spLocks noGrp="1"/>
          </p:cNvSpPr>
          <p:nvPr>
            <p:ph type="subTitle" idx="2"/>
          </p:nvPr>
        </p:nvSpPr>
        <p:spPr>
          <a:xfrm>
            <a:off x="1514800" y="3206963"/>
            <a:ext cx="25185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78" name="Google Shape;378;p5"/>
          <p:cNvSpPr txBox="1">
            <a:spLocks noGrp="1"/>
          </p:cNvSpPr>
          <p:nvPr>
            <p:ph type="subTitle" idx="3"/>
          </p:nvPr>
        </p:nvSpPr>
        <p:spPr>
          <a:xfrm>
            <a:off x="5110663" y="2737163"/>
            <a:ext cx="25185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379" name="Google Shape;379;p5"/>
          <p:cNvSpPr txBox="1">
            <a:spLocks noGrp="1"/>
          </p:cNvSpPr>
          <p:nvPr>
            <p:ph type="subTitle" idx="4"/>
          </p:nvPr>
        </p:nvSpPr>
        <p:spPr>
          <a:xfrm>
            <a:off x="5110670" y="3206963"/>
            <a:ext cx="25185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0"/>
        <p:cNvGrpSpPr/>
        <p:nvPr/>
      </p:nvGrpSpPr>
      <p:grpSpPr>
        <a:xfrm>
          <a:off x="0" y="0"/>
          <a:ext cx="0" cy="0"/>
          <a:chOff x="0" y="0"/>
          <a:chExt cx="0" cy="0"/>
        </a:xfrm>
      </p:grpSpPr>
      <p:grpSp>
        <p:nvGrpSpPr>
          <p:cNvPr id="381" name="Google Shape;381;p6"/>
          <p:cNvGrpSpPr/>
          <p:nvPr/>
        </p:nvGrpSpPr>
        <p:grpSpPr>
          <a:xfrm>
            <a:off x="-23004" y="-1"/>
            <a:ext cx="9177565" cy="5143390"/>
            <a:chOff x="-23004" y="-1"/>
            <a:chExt cx="9177565" cy="5143390"/>
          </a:xfrm>
        </p:grpSpPr>
        <p:sp>
          <p:nvSpPr>
            <p:cNvPr id="382" name="Google Shape;382;p6"/>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6"/>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rot="8987260" flipH="1">
            <a:off x="3021212" y="772784"/>
            <a:ext cx="695478" cy="599568"/>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6"/>
          <p:cNvGrpSpPr/>
          <p:nvPr/>
        </p:nvGrpSpPr>
        <p:grpSpPr>
          <a:xfrm rot="-6079203">
            <a:off x="8131508" y="1259594"/>
            <a:ext cx="344269" cy="588482"/>
            <a:chOff x="478350" y="474400"/>
            <a:chExt cx="344250" cy="588450"/>
          </a:xfrm>
        </p:grpSpPr>
        <p:sp>
          <p:nvSpPr>
            <p:cNvPr id="443" name="Google Shape;443;p6"/>
            <p:cNvSpPr/>
            <p:nvPr/>
          </p:nvSpPr>
          <p:spPr>
            <a:xfrm>
              <a:off x="478350" y="590800"/>
              <a:ext cx="58225" cy="311400"/>
            </a:xfrm>
            <a:custGeom>
              <a:avLst/>
              <a:gdLst/>
              <a:ahLst/>
              <a:cxnLst/>
              <a:rect l="l" t="t" r="r" b="b"/>
              <a:pathLst>
                <a:path w="2329" h="12456" extrusionOk="0">
                  <a:moveTo>
                    <a:pt x="1991" y="11421"/>
                  </a:moveTo>
                  <a:cubicBezTo>
                    <a:pt x="1851" y="10565"/>
                    <a:pt x="1652" y="9809"/>
                    <a:pt x="1493" y="9013"/>
                  </a:cubicBezTo>
                  <a:cubicBezTo>
                    <a:pt x="1175" y="8695"/>
                    <a:pt x="1314" y="8237"/>
                    <a:pt x="1195" y="7859"/>
                  </a:cubicBezTo>
                  <a:cubicBezTo>
                    <a:pt x="1155" y="7760"/>
                    <a:pt x="1095" y="7700"/>
                    <a:pt x="1075" y="7621"/>
                  </a:cubicBezTo>
                  <a:cubicBezTo>
                    <a:pt x="1035" y="7342"/>
                    <a:pt x="1055" y="7083"/>
                    <a:pt x="1016" y="6904"/>
                  </a:cubicBezTo>
                  <a:cubicBezTo>
                    <a:pt x="956" y="6646"/>
                    <a:pt x="916" y="6447"/>
                    <a:pt x="876" y="6208"/>
                  </a:cubicBezTo>
                  <a:cubicBezTo>
                    <a:pt x="817" y="5930"/>
                    <a:pt x="837" y="5651"/>
                    <a:pt x="817" y="5353"/>
                  </a:cubicBezTo>
                  <a:cubicBezTo>
                    <a:pt x="817" y="5193"/>
                    <a:pt x="737" y="5074"/>
                    <a:pt x="757" y="4935"/>
                  </a:cubicBezTo>
                  <a:cubicBezTo>
                    <a:pt x="757" y="4815"/>
                    <a:pt x="837" y="4696"/>
                    <a:pt x="837" y="4577"/>
                  </a:cubicBezTo>
                  <a:cubicBezTo>
                    <a:pt x="856" y="4378"/>
                    <a:pt x="757" y="4139"/>
                    <a:pt x="757" y="3940"/>
                  </a:cubicBezTo>
                  <a:cubicBezTo>
                    <a:pt x="757" y="3860"/>
                    <a:pt x="837" y="3781"/>
                    <a:pt x="856" y="3701"/>
                  </a:cubicBezTo>
                  <a:cubicBezTo>
                    <a:pt x="856" y="3622"/>
                    <a:pt x="777" y="3502"/>
                    <a:pt x="777" y="3442"/>
                  </a:cubicBezTo>
                  <a:cubicBezTo>
                    <a:pt x="797" y="3363"/>
                    <a:pt x="916" y="3283"/>
                    <a:pt x="876" y="3204"/>
                  </a:cubicBezTo>
                  <a:cubicBezTo>
                    <a:pt x="856" y="3064"/>
                    <a:pt x="837" y="2905"/>
                    <a:pt x="797" y="2766"/>
                  </a:cubicBezTo>
                  <a:cubicBezTo>
                    <a:pt x="936" y="2348"/>
                    <a:pt x="1035" y="1672"/>
                    <a:pt x="1075" y="1194"/>
                  </a:cubicBezTo>
                  <a:cubicBezTo>
                    <a:pt x="1075" y="1135"/>
                    <a:pt x="956" y="1135"/>
                    <a:pt x="996" y="1035"/>
                  </a:cubicBezTo>
                  <a:cubicBezTo>
                    <a:pt x="1155" y="677"/>
                    <a:pt x="976" y="438"/>
                    <a:pt x="1135" y="80"/>
                  </a:cubicBezTo>
                  <a:cubicBezTo>
                    <a:pt x="837" y="0"/>
                    <a:pt x="876" y="299"/>
                    <a:pt x="757" y="597"/>
                  </a:cubicBezTo>
                  <a:cubicBezTo>
                    <a:pt x="717" y="717"/>
                    <a:pt x="558" y="756"/>
                    <a:pt x="538" y="776"/>
                  </a:cubicBezTo>
                  <a:cubicBezTo>
                    <a:pt x="518" y="796"/>
                    <a:pt x="578" y="836"/>
                    <a:pt x="558" y="876"/>
                  </a:cubicBezTo>
                  <a:cubicBezTo>
                    <a:pt x="558" y="876"/>
                    <a:pt x="538" y="955"/>
                    <a:pt x="518" y="995"/>
                  </a:cubicBezTo>
                  <a:cubicBezTo>
                    <a:pt x="419" y="1174"/>
                    <a:pt x="439" y="1274"/>
                    <a:pt x="399" y="1433"/>
                  </a:cubicBezTo>
                  <a:cubicBezTo>
                    <a:pt x="399" y="1513"/>
                    <a:pt x="319" y="1552"/>
                    <a:pt x="299" y="1632"/>
                  </a:cubicBezTo>
                  <a:cubicBezTo>
                    <a:pt x="260" y="1811"/>
                    <a:pt x="279" y="2149"/>
                    <a:pt x="260" y="2249"/>
                  </a:cubicBezTo>
                  <a:cubicBezTo>
                    <a:pt x="260" y="2308"/>
                    <a:pt x="180" y="2388"/>
                    <a:pt x="160" y="2448"/>
                  </a:cubicBezTo>
                  <a:cubicBezTo>
                    <a:pt x="120" y="2746"/>
                    <a:pt x="80" y="3064"/>
                    <a:pt x="61" y="3363"/>
                  </a:cubicBezTo>
                  <a:cubicBezTo>
                    <a:pt x="41" y="3482"/>
                    <a:pt x="100" y="3622"/>
                    <a:pt x="100" y="3761"/>
                  </a:cubicBezTo>
                  <a:cubicBezTo>
                    <a:pt x="100" y="3840"/>
                    <a:pt x="21" y="3940"/>
                    <a:pt x="1" y="4000"/>
                  </a:cubicBezTo>
                  <a:cubicBezTo>
                    <a:pt x="1" y="4099"/>
                    <a:pt x="21" y="4179"/>
                    <a:pt x="21" y="4258"/>
                  </a:cubicBezTo>
                  <a:cubicBezTo>
                    <a:pt x="21" y="4855"/>
                    <a:pt x="41" y="5372"/>
                    <a:pt x="41" y="5830"/>
                  </a:cubicBezTo>
                  <a:cubicBezTo>
                    <a:pt x="41" y="6029"/>
                    <a:pt x="1" y="6208"/>
                    <a:pt x="21" y="6387"/>
                  </a:cubicBezTo>
                  <a:cubicBezTo>
                    <a:pt x="41" y="6566"/>
                    <a:pt x="120" y="6765"/>
                    <a:pt x="180" y="6944"/>
                  </a:cubicBezTo>
                  <a:cubicBezTo>
                    <a:pt x="260" y="7282"/>
                    <a:pt x="319" y="7521"/>
                    <a:pt x="399" y="7800"/>
                  </a:cubicBezTo>
                  <a:cubicBezTo>
                    <a:pt x="439" y="7919"/>
                    <a:pt x="538" y="8337"/>
                    <a:pt x="538" y="8496"/>
                  </a:cubicBezTo>
                  <a:cubicBezTo>
                    <a:pt x="538" y="8556"/>
                    <a:pt x="478" y="8576"/>
                    <a:pt x="498" y="8675"/>
                  </a:cubicBezTo>
                  <a:cubicBezTo>
                    <a:pt x="518" y="8775"/>
                    <a:pt x="598" y="8854"/>
                    <a:pt x="638" y="8974"/>
                  </a:cubicBezTo>
                  <a:cubicBezTo>
                    <a:pt x="677" y="9093"/>
                    <a:pt x="697" y="9232"/>
                    <a:pt x="737" y="9352"/>
                  </a:cubicBezTo>
                  <a:cubicBezTo>
                    <a:pt x="797" y="9590"/>
                    <a:pt x="936" y="9809"/>
                    <a:pt x="996" y="10048"/>
                  </a:cubicBezTo>
                  <a:cubicBezTo>
                    <a:pt x="1155" y="10665"/>
                    <a:pt x="1274" y="11321"/>
                    <a:pt x="1593" y="11958"/>
                  </a:cubicBezTo>
                  <a:cubicBezTo>
                    <a:pt x="1831" y="11958"/>
                    <a:pt x="1851" y="12356"/>
                    <a:pt x="2030" y="12455"/>
                  </a:cubicBezTo>
                  <a:cubicBezTo>
                    <a:pt x="2249" y="12376"/>
                    <a:pt x="2090" y="12137"/>
                    <a:pt x="2090" y="11958"/>
                  </a:cubicBezTo>
                  <a:cubicBezTo>
                    <a:pt x="2030" y="11859"/>
                    <a:pt x="2329" y="11918"/>
                    <a:pt x="2189" y="11779"/>
                  </a:cubicBezTo>
                  <a:cubicBezTo>
                    <a:pt x="2170" y="11600"/>
                    <a:pt x="2070" y="11520"/>
                    <a:pt x="1991" y="1142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549975" y="474400"/>
              <a:ext cx="272625" cy="588450"/>
            </a:xfrm>
            <a:custGeom>
              <a:avLst/>
              <a:gdLst/>
              <a:ahLst/>
              <a:cxnLst/>
              <a:rect l="l" t="t" r="r" b="b"/>
              <a:pathLst>
                <a:path w="10905" h="23538" extrusionOk="0">
                  <a:moveTo>
                    <a:pt x="3901" y="20494"/>
                  </a:moveTo>
                  <a:cubicBezTo>
                    <a:pt x="3960" y="20554"/>
                    <a:pt x="4020" y="20534"/>
                    <a:pt x="4060" y="20573"/>
                  </a:cubicBezTo>
                  <a:cubicBezTo>
                    <a:pt x="4279" y="20713"/>
                    <a:pt x="4378" y="20872"/>
                    <a:pt x="4498" y="20951"/>
                  </a:cubicBezTo>
                  <a:cubicBezTo>
                    <a:pt x="4597" y="21031"/>
                    <a:pt x="4637" y="21031"/>
                    <a:pt x="4677" y="21051"/>
                  </a:cubicBezTo>
                  <a:cubicBezTo>
                    <a:pt x="4716" y="21071"/>
                    <a:pt x="4677" y="21111"/>
                    <a:pt x="4716" y="21131"/>
                  </a:cubicBezTo>
                  <a:cubicBezTo>
                    <a:pt x="5074" y="21409"/>
                    <a:pt x="5532" y="21688"/>
                    <a:pt x="5910" y="21926"/>
                  </a:cubicBezTo>
                  <a:cubicBezTo>
                    <a:pt x="6010" y="21966"/>
                    <a:pt x="6129" y="22086"/>
                    <a:pt x="6228" y="22165"/>
                  </a:cubicBezTo>
                  <a:cubicBezTo>
                    <a:pt x="6348" y="22245"/>
                    <a:pt x="6487" y="22324"/>
                    <a:pt x="6626" y="22384"/>
                  </a:cubicBezTo>
                  <a:cubicBezTo>
                    <a:pt x="7104" y="22603"/>
                    <a:pt x="7641" y="22722"/>
                    <a:pt x="8019" y="22842"/>
                  </a:cubicBezTo>
                  <a:cubicBezTo>
                    <a:pt x="8059" y="22861"/>
                    <a:pt x="8039" y="22901"/>
                    <a:pt x="8079" y="22921"/>
                  </a:cubicBezTo>
                  <a:cubicBezTo>
                    <a:pt x="8119" y="22941"/>
                    <a:pt x="8139" y="22901"/>
                    <a:pt x="8198" y="22901"/>
                  </a:cubicBezTo>
                  <a:cubicBezTo>
                    <a:pt x="8616" y="23041"/>
                    <a:pt x="8934" y="23080"/>
                    <a:pt x="9312" y="23160"/>
                  </a:cubicBezTo>
                  <a:cubicBezTo>
                    <a:pt x="9611" y="23240"/>
                    <a:pt x="9909" y="23438"/>
                    <a:pt x="10228" y="23359"/>
                  </a:cubicBezTo>
                  <a:cubicBezTo>
                    <a:pt x="10367" y="23538"/>
                    <a:pt x="10586" y="23498"/>
                    <a:pt x="10765" y="23399"/>
                  </a:cubicBezTo>
                  <a:cubicBezTo>
                    <a:pt x="10745" y="23160"/>
                    <a:pt x="10884" y="23041"/>
                    <a:pt x="10904" y="22682"/>
                  </a:cubicBezTo>
                  <a:cubicBezTo>
                    <a:pt x="10864" y="22424"/>
                    <a:pt x="10566" y="22424"/>
                    <a:pt x="10446" y="22205"/>
                  </a:cubicBezTo>
                  <a:cubicBezTo>
                    <a:pt x="10327" y="22304"/>
                    <a:pt x="10248" y="22145"/>
                    <a:pt x="10168" y="22145"/>
                  </a:cubicBezTo>
                  <a:cubicBezTo>
                    <a:pt x="10088" y="22145"/>
                    <a:pt x="10009" y="22185"/>
                    <a:pt x="9929" y="22185"/>
                  </a:cubicBezTo>
                  <a:cubicBezTo>
                    <a:pt x="9671" y="22205"/>
                    <a:pt x="9511" y="22066"/>
                    <a:pt x="9332" y="22006"/>
                  </a:cubicBezTo>
                  <a:cubicBezTo>
                    <a:pt x="9113" y="21966"/>
                    <a:pt x="8875" y="21946"/>
                    <a:pt x="8656" y="21887"/>
                  </a:cubicBezTo>
                  <a:cubicBezTo>
                    <a:pt x="8497" y="21867"/>
                    <a:pt x="8278" y="21747"/>
                    <a:pt x="8119" y="21747"/>
                  </a:cubicBezTo>
                  <a:cubicBezTo>
                    <a:pt x="8119" y="21747"/>
                    <a:pt x="8059" y="21827"/>
                    <a:pt x="8039" y="21827"/>
                  </a:cubicBezTo>
                  <a:cubicBezTo>
                    <a:pt x="7920" y="21867"/>
                    <a:pt x="7860" y="21688"/>
                    <a:pt x="7780" y="21648"/>
                  </a:cubicBezTo>
                  <a:cubicBezTo>
                    <a:pt x="7581" y="21548"/>
                    <a:pt x="7382" y="21509"/>
                    <a:pt x="7203" y="21429"/>
                  </a:cubicBezTo>
                  <a:cubicBezTo>
                    <a:pt x="6905" y="21310"/>
                    <a:pt x="6626" y="21210"/>
                    <a:pt x="6388" y="21031"/>
                  </a:cubicBezTo>
                  <a:cubicBezTo>
                    <a:pt x="6268" y="20932"/>
                    <a:pt x="6169" y="20772"/>
                    <a:pt x="6049" y="20693"/>
                  </a:cubicBezTo>
                  <a:cubicBezTo>
                    <a:pt x="5870" y="20554"/>
                    <a:pt x="5632" y="20474"/>
                    <a:pt x="5433" y="20355"/>
                  </a:cubicBezTo>
                  <a:cubicBezTo>
                    <a:pt x="4955" y="20096"/>
                    <a:pt x="4537" y="19778"/>
                    <a:pt x="4219" y="19320"/>
                  </a:cubicBezTo>
                  <a:cubicBezTo>
                    <a:pt x="4100" y="19280"/>
                    <a:pt x="3980" y="19201"/>
                    <a:pt x="3861" y="19141"/>
                  </a:cubicBezTo>
                  <a:cubicBezTo>
                    <a:pt x="3841" y="19022"/>
                    <a:pt x="3761" y="19002"/>
                    <a:pt x="3682" y="18922"/>
                  </a:cubicBezTo>
                  <a:cubicBezTo>
                    <a:pt x="3582" y="18823"/>
                    <a:pt x="3483" y="18683"/>
                    <a:pt x="3363" y="18544"/>
                  </a:cubicBezTo>
                  <a:cubicBezTo>
                    <a:pt x="3264" y="18405"/>
                    <a:pt x="3145" y="18265"/>
                    <a:pt x="3005" y="18146"/>
                  </a:cubicBezTo>
                  <a:cubicBezTo>
                    <a:pt x="3025" y="17828"/>
                    <a:pt x="2846" y="17629"/>
                    <a:pt x="2667" y="17410"/>
                  </a:cubicBezTo>
                  <a:cubicBezTo>
                    <a:pt x="2428" y="17171"/>
                    <a:pt x="2150" y="16714"/>
                    <a:pt x="2010" y="16455"/>
                  </a:cubicBezTo>
                  <a:cubicBezTo>
                    <a:pt x="1971" y="16395"/>
                    <a:pt x="2030" y="16355"/>
                    <a:pt x="2010" y="16336"/>
                  </a:cubicBezTo>
                  <a:cubicBezTo>
                    <a:pt x="1951" y="16196"/>
                    <a:pt x="1871" y="16057"/>
                    <a:pt x="1812" y="15918"/>
                  </a:cubicBezTo>
                  <a:cubicBezTo>
                    <a:pt x="1672" y="15540"/>
                    <a:pt x="1573" y="15142"/>
                    <a:pt x="1414" y="14784"/>
                  </a:cubicBezTo>
                  <a:cubicBezTo>
                    <a:pt x="1553" y="14644"/>
                    <a:pt x="1354" y="14505"/>
                    <a:pt x="1334" y="14386"/>
                  </a:cubicBezTo>
                  <a:cubicBezTo>
                    <a:pt x="1274" y="14107"/>
                    <a:pt x="1274" y="13848"/>
                    <a:pt x="1215" y="13570"/>
                  </a:cubicBezTo>
                  <a:cubicBezTo>
                    <a:pt x="1155" y="13331"/>
                    <a:pt x="1155" y="13132"/>
                    <a:pt x="1155" y="12933"/>
                  </a:cubicBezTo>
                  <a:cubicBezTo>
                    <a:pt x="1115" y="12555"/>
                    <a:pt x="1036" y="12277"/>
                    <a:pt x="996" y="11978"/>
                  </a:cubicBezTo>
                  <a:cubicBezTo>
                    <a:pt x="976" y="11859"/>
                    <a:pt x="1016" y="11759"/>
                    <a:pt x="996" y="11660"/>
                  </a:cubicBezTo>
                  <a:cubicBezTo>
                    <a:pt x="976" y="11560"/>
                    <a:pt x="896" y="11461"/>
                    <a:pt x="896" y="11361"/>
                  </a:cubicBezTo>
                  <a:cubicBezTo>
                    <a:pt x="896" y="11282"/>
                    <a:pt x="936" y="11182"/>
                    <a:pt x="956" y="11083"/>
                  </a:cubicBezTo>
                  <a:cubicBezTo>
                    <a:pt x="956" y="10884"/>
                    <a:pt x="956" y="10685"/>
                    <a:pt x="916" y="10566"/>
                  </a:cubicBezTo>
                  <a:cubicBezTo>
                    <a:pt x="916" y="10506"/>
                    <a:pt x="936" y="10387"/>
                    <a:pt x="936" y="10387"/>
                  </a:cubicBezTo>
                  <a:cubicBezTo>
                    <a:pt x="916" y="10227"/>
                    <a:pt x="856" y="10088"/>
                    <a:pt x="856" y="9949"/>
                  </a:cubicBezTo>
                  <a:cubicBezTo>
                    <a:pt x="876" y="9849"/>
                    <a:pt x="956" y="9750"/>
                    <a:pt x="956" y="9630"/>
                  </a:cubicBezTo>
                  <a:cubicBezTo>
                    <a:pt x="956" y="9451"/>
                    <a:pt x="856" y="9233"/>
                    <a:pt x="856" y="9054"/>
                  </a:cubicBezTo>
                  <a:cubicBezTo>
                    <a:pt x="856" y="8755"/>
                    <a:pt x="996" y="8496"/>
                    <a:pt x="956" y="8238"/>
                  </a:cubicBezTo>
                  <a:cubicBezTo>
                    <a:pt x="717" y="8158"/>
                    <a:pt x="996" y="8178"/>
                    <a:pt x="1016" y="8138"/>
                  </a:cubicBezTo>
                  <a:cubicBezTo>
                    <a:pt x="1036" y="8098"/>
                    <a:pt x="996" y="7979"/>
                    <a:pt x="1016" y="7919"/>
                  </a:cubicBezTo>
                  <a:cubicBezTo>
                    <a:pt x="1055" y="7621"/>
                    <a:pt x="1055" y="7263"/>
                    <a:pt x="976" y="7084"/>
                  </a:cubicBezTo>
                  <a:cubicBezTo>
                    <a:pt x="1155" y="6447"/>
                    <a:pt x="1394" y="5552"/>
                    <a:pt x="1235" y="4915"/>
                  </a:cubicBezTo>
                  <a:cubicBezTo>
                    <a:pt x="1354" y="4915"/>
                    <a:pt x="1294" y="4796"/>
                    <a:pt x="1294" y="4756"/>
                  </a:cubicBezTo>
                  <a:cubicBezTo>
                    <a:pt x="1374" y="4477"/>
                    <a:pt x="1573" y="4239"/>
                    <a:pt x="1652" y="4060"/>
                  </a:cubicBezTo>
                  <a:cubicBezTo>
                    <a:pt x="1672" y="4000"/>
                    <a:pt x="1652" y="3920"/>
                    <a:pt x="1692" y="3861"/>
                  </a:cubicBezTo>
                  <a:cubicBezTo>
                    <a:pt x="1871" y="3542"/>
                    <a:pt x="2090" y="3224"/>
                    <a:pt x="2269" y="2886"/>
                  </a:cubicBezTo>
                  <a:cubicBezTo>
                    <a:pt x="2349" y="2727"/>
                    <a:pt x="2408" y="2528"/>
                    <a:pt x="2508" y="2289"/>
                  </a:cubicBezTo>
                  <a:cubicBezTo>
                    <a:pt x="2548" y="2189"/>
                    <a:pt x="2607" y="2110"/>
                    <a:pt x="2627" y="2090"/>
                  </a:cubicBezTo>
                  <a:cubicBezTo>
                    <a:pt x="2667" y="2030"/>
                    <a:pt x="2687" y="1951"/>
                    <a:pt x="2727" y="1871"/>
                  </a:cubicBezTo>
                  <a:cubicBezTo>
                    <a:pt x="2806" y="1592"/>
                    <a:pt x="3025" y="1354"/>
                    <a:pt x="3125" y="1115"/>
                  </a:cubicBezTo>
                  <a:cubicBezTo>
                    <a:pt x="3145" y="1075"/>
                    <a:pt x="3125" y="996"/>
                    <a:pt x="3145" y="936"/>
                  </a:cubicBezTo>
                  <a:cubicBezTo>
                    <a:pt x="3184" y="797"/>
                    <a:pt x="3264" y="677"/>
                    <a:pt x="3284" y="618"/>
                  </a:cubicBezTo>
                  <a:cubicBezTo>
                    <a:pt x="3284" y="478"/>
                    <a:pt x="3423" y="399"/>
                    <a:pt x="3383" y="259"/>
                  </a:cubicBezTo>
                  <a:cubicBezTo>
                    <a:pt x="3483" y="299"/>
                    <a:pt x="3622" y="80"/>
                    <a:pt x="3463" y="1"/>
                  </a:cubicBezTo>
                  <a:cubicBezTo>
                    <a:pt x="3204" y="120"/>
                    <a:pt x="2985" y="498"/>
                    <a:pt x="2727" y="538"/>
                  </a:cubicBezTo>
                  <a:cubicBezTo>
                    <a:pt x="2806" y="836"/>
                    <a:pt x="2508" y="916"/>
                    <a:pt x="2309" y="1175"/>
                  </a:cubicBezTo>
                  <a:cubicBezTo>
                    <a:pt x="2249" y="1254"/>
                    <a:pt x="2229" y="1393"/>
                    <a:pt x="2150" y="1473"/>
                  </a:cubicBezTo>
                  <a:cubicBezTo>
                    <a:pt x="2070" y="1592"/>
                    <a:pt x="1931" y="1692"/>
                    <a:pt x="1871" y="1811"/>
                  </a:cubicBezTo>
                  <a:cubicBezTo>
                    <a:pt x="1812" y="1911"/>
                    <a:pt x="1812" y="2070"/>
                    <a:pt x="1772" y="2169"/>
                  </a:cubicBezTo>
                  <a:cubicBezTo>
                    <a:pt x="1613" y="2547"/>
                    <a:pt x="1354" y="2786"/>
                    <a:pt x="1374" y="3085"/>
                  </a:cubicBezTo>
                  <a:cubicBezTo>
                    <a:pt x="1215" y="3184"/>
                    <a:pt x="1274" y="3363"/>
                    <a:pt x="1274" y="3522"/>
                  </a:cubicBezTo>
                  <a:cubicBezTo>
                    <a:pt x="1155" y="3761"/>
                    <a:pt x="1175" y="3801"/>
                    <a:pt x="1115" y="3980"/>
                  </a:cubicBezTo>
                  <a:cubicBezTo>
                    <a:pt x="1215" y="4398"/>
                    <a:pt x="956" y="4696"/>
                    <a:pt x="797" y="5054"/>
                  </a:cubicBezTo>
                  <a:cubicBezTo>
                    <a:pt x="558" y="5572"/>
                    <a:pt x="518" y="6089"/>
                    <a:pt x="379" y="6467"/>
                  </a:cubicBezTo>
                  <a:cubicBezTo>
                    <a:pt x="478" y="6905"/>
                    <a:pt x="220" y="7323"/>
                    <a:pt x="339" y="7740"/>
                  </a:cubicBezTo>
                  <a:cubicBezTo>
                    <a:pt x="120" y="7860"/>
                    <a:pt x="100" y="8357"/>
                    <a:pt x="200" y="8556"/>
                  </a:cubicBezTo>
                  <a:cubicBezTo>
                    <a:pt x="1" y="8735"/>
                    <a:pt x="120" y="8994"/>
                    <a:pt x="100" y="9252"/>
                  </a:cubicBezTo>
                  <a:cubicBezTo>
                    <a:pt x="81" y="9312"/>
                    <a:pt x="81" y="9392"/>
                    <a:pt x="61" y="9471"/>
                  </a:cubicBezTo>
                  <a:cubicBezTo>
                    <a:pt x="21" y="9750"/>
                    <a:pt x="81" y="10367"/>
                    <a:pt x="81" y="10546"/>
                  </a:cubicBezTo>
                  <a:cubicBezTo>
                    <a:pt x="61" y="10924"/>
                    <a:pt x="81" y="11242"/>
                    <a:pt x="200" y="11541"/>
                  </a:cubicBezTo>
                  <a:cubicBezTo>
                    <a:pt x="61" y="11600"/>
                    <a:pt x="160" y="11720"/>
                    <a:pt x="160" y="11799"/>
                  </a:cubicBezTo>
                  <a:cubicBezTo>
                    <a:pt x="120" y="12098"/>
                    <a:pt x="160" y="12356"/>
                    <a:pt x="180" y="12615"/>
                  </a:cubicBezTo>
                  <a:cubicBezTo>
                    <a:pt x="180" y="12814"/>
                    <a:pt x="100" y="13033"/>
                    <a:pt x="120" y="13232"/>
                  </a:cubicBezTo>
                  <a:cubicBezTo>
                    <a:pt x="120" y="13272"/>
                    <a:pt x="160" y="13291"/>
                    <a:pt x="180" y="13351"/>
                  </a:cubicBezTo>
                  <a:cubicBezTo>
                    <a:pt x="200" y="13411"/>
                    <a:pt x="140" y="13490"/>
                    <a:pt x="140" y="13510"/>
                  </a:cubicBezTo>
                  <a:cubicBezTo>
                    <a:pt x="200" y="13848"/>
                    <a:pt x="319" y="14187"/>
                    <a:pt x="399" y="14525"/>
                  </a:cubicBezTo>
                  <a:cubicBezTo>
                    <a:pt x="439" y="14724"/>
                    <a:pt x="399" y="14943"/>
                    <a:pt x="459" y="15142"/>
                  </a:cubicBezTo>
                  <a:cubicBezTo>
                    <a:pt x="518" y="15341"/>
                    <a:pt x="658" y="15520"/>
                    <a:pt x="717" y="15699"/>
                  </a:cubicBezTo>
                  <a:cubicBezTo>
                    <a:pt x="737" y="15798"/>
                    <a:pt x="737" y="15938"/>
                    <a:pt x="757" y="16057"/>
                  </a:cubicBezTo>
                  <a:cubicBezTo>
                    <a:pt x="797" y="16196"/>
                    <a:pt x="837" y="16336"/>
                    <a:pt x="896" y="16475"/>
                  </a:cubicBezTo>
                  <a:cubicBezTo>
                    <a:pt x="1016" y="16793"/>
                    <a:pt x="1135" y="17111"/>
                    <a:pt x="1314" y="17410"/>
                  </a:cubicBezTo>
                  <a:cubicBezTo>
                    <a:pt x="1394" y="17569"/>
                    <a:pt x="1553" y="17768"/>
                    <a:pt x="1593" y="17868"/>
                  </a:cubicBezTo>
                  <a:cubicBezTo>
                    <a:pt x="1593" y="17907"/>
                    <a:pt x="1672" y="17907"/>
                    <a:pt x="1672" y="17927"/>
                  </a:cubicBezTo>
                  <a:cubicBezTo>
                    <a:pt x="1712" y="18007"/>
                    <a:pt x="1752" y="18106"/>
                    <a:pt x="1812" y="18166"/>
                  </a:cubicBezTo>
                  <a:cubicBezTo>
                    <a:pt x="1851" y="18246"/>
                    <a:pt x="1951" y="18265"/>
                    <a:pt x="1991" y="18305"/>
                  </a:cubicBezTo>
                  <a:cubicBezTo>
                    <a:pt x="2190" y="18524"/>
                    <a:pt x="2607" y="19022"/>
                    <a:pt x="2568" y="19101"/>
                  </a:cubicBezTo>
                  <a:cubicBezTo>
                    <a:pt x="2548" y="19141"/>
                    <a:pt x="2647" y="19121"/>
                    <a:pt x="2647" y="19121"/>
                  </a:cubicBezTo>
                  <a:cubicBezTo>
                    <a:pt x="2667" y="19141"/>
                    <a:pt x="2707" y="19201"/>
                    <a:pt x="2747" y="19240"/>
                  </a:cubicBezTo>
                  <a:cubicBezTo>
                    <a:pt x="2826" y="19380"/>
                    <a:pt x="2886" y="19539"/>
                    <a:pt x="3005" y="19678"/>
                  </a:cubicBezTo>
                  <a:cubicBezTo>
                    <a:pt x="3105" y="19778"/>
                    <a:pt x="3264" y="19837"/>
                    <a:pt x="3363" y="19937"/>
                  </a:cubicBezTo>
                  <a:cubicBezTo>
                    <a:pt x="3443" y="20016"/>
                    <a:pt x="3463" y="20136"/>
                    <a:pt x="3542" y="20215"/>
                  </a:cubicBezTo>
                  <a:cubicBezTo>
                    <a:pt x="3622" y="20295"/>
                    <a:pt x="3761" y="20295"/>
                    <a:pt x="3841" y="20374"/>
                  </a:cubicBezTo>
                  <a:cubicBezTo>
                    <a:pt x="3841" y="20374"/>
                    <a:pt x="3861" y="20454"/>
                    <a:pt x="3901" y="2049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6"/>
          <p:cNvSpPr/>
          <p:nvPr/>
        </p:nvSpPr>
        <p:spPr>
          <a:xfrm>
            <a:off x="7307301" y="567324"/>
            <a:ext cx="1341463" cy="1010499"/>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 name="Google Shape;446;p6"/>
          <p:cNvGrpSpPr/>
          <p:nvPr/>
        </p:nvGrpSpPr>
        <p:grpSpPr>
          <a:xfrm>
            <a:off x="600600" y="519300"/>
            <a:ext cx="7942800" cy="494700"/>
            <a:chOff x="600600" y="519300"/>
            <a:chExt cx="7942800" cy="494700"/>
          </a:xfrm>
        </p:grpSpPr>
        <p:sp>
          <p:nvSpPr>
            <p:cNvPr id="447" name="Google Shape;447;p6"/>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8" name="Google Shape;448;p6"/>
            <p:cNvGrpSpPr/>
            <p:nvPr/>
          </p:nvGrpSpPr>
          <p:grpSpPr>
            <a:xfrm>
              <a:off x="7542569" y="681111"/>
              <a:ext cx="789243" cy="171052"/>
              <a:chOff x="733775" y="310686"/>
              <a:chExt cx="789243" cy="171052"/>
            </a:xfrm>
          </p:grpSpPr>
          <p:sp>
            <p:nvSpPr>
              <p:cNvPr id="449" name="Google Shape;449;p6"/>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450" name="Google Shape;450;p6"/>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451" name="Google Shape;451;p6"/>
              <p:cNvGrpSpPr/>
              <p:nvPr/>
            </p:nvGrpSpPr>
            <p:grpSpPr>
              <a:xfrm>
                <a:off x="1015525" y="313175"/>
                <a:ext cx="184510" cy="164017"/>
                <a:chOff x="7228702" y="774508"/>
                <a:chExt cx="285046" cy="253347"/>
              </a:xfrm>
            </p:grpSpPr>
            <p:grpSp>
              <p:nvGrpSpPr>
                <p:cNvPr id="452" name="Google Shape;452;p6"/>
                <p:cNvGrpSpPr/>
                <p:nvPr/>
              </p:nvGrpSpPr>
              <p:grpSpPr>
                <a:xfrm>
                  <a:off x="7313001" y="774508"/>
                  <a:ext cx="200747" cy="228523"/>
                  <a:chOff x="7313001" y="774508"/>
                  <a:chExt cx="200747" cy="228523"/>
                </a:xfrm>
              </p:grpSpPr>
              <p:sp>
                <p:nvSpPr>
                  <p:cNvPr id="453" name="Google Shape;453;p6"/>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454" name="Google Shape;454;p6"/>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 name="Google Shape;455;p6"/>
                <p:cNvGrpSpPr/>
                <p:nvPr/>
              </p:nvGrpSpPr>
              <p:grpSpPr>
                <a:xfrm>
                  <a:off x="7228702" y="809455"/>
                  <a:ext cx="200757" cy="218400"/>
                  <a:chOff x="7269477" y="781280"/>
                  <a:chExt cx="200757" cy="218400"/>
                </a:xfrm>
              </p:grpSpPr>
              <p:sp>
                <p:nvSpPr>
                  <p:cNvPr id="456" name="Google Shape;456;p6"/>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457" name="Google Shape;457;p6"/>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58" name="Google Shape;458;p6"/>
            <p:cNvGrpSpPr/>
            <p:nvPr/>
          </p:nvGrpSpPr>
          <p:grpSpPr>
            <a:xfrm>
              <a:off x="812189" y="664537"/>
              <a:ext cx="800559" cy="204209"/>
              <a:chOff x="747420" y="664537"/>
              <a:chExt cx="800559" cy="204209"/>
            </a:xfrm>
          </p:grpSpPr>
          <p:grpSp>
            <p:nvGrpSpPr>
              <p:cNvPr id="459" name="Google Shape;459;p6"/>
              <p:cNvGrpSpPr/>
              <p:nvPr/>
            </p:nvGrpSpPr>
            <p:grpSpPr>
              <a:xfrm>
                <a:off x="1339984" y="664537"/>
                <a:ext cx="207995" cy="204209"/>
                <a:chOff x="1541700" y="658850"/>
                <a:chExt cx="253838" cy="249218"/>
              </a:xfrm>
            </p:grpSpPr>
            <p:sp>
              <p:nvSpPr>
                <p:cNvPr id="460" name="Google Shape;460;p6"/>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6"/>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6"/>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463" name="Google Shape;463;p6"/>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464" name="Google Shape;464;p6"/>
          <p:cNvGrpSpPr/>
          <p:nvPr/>
        </p:nvGrpSpPr>
        <p:grpSpPr>
          <a:xfrm>
            <a:off x="4642612" y="4198877"/>
            <a:ext cx="1124259" cy="572702"/>
            <a:chOff x="2094425" y="748900"/>
            <a:chExt cx="887900" cy="452300"/>
          </a:xfrm>
        </p:grpSpPr>
        <p:sp>
          <p:nvSpPr>
            <p:cNvPr id="465" name="Google Shape;465;p6"/>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6"/>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6"/>
          <p:cNvSpPr/>
          <p:nvPr/>
        </p:nvSpPr>
        <p:spPr>
          <a:xfrm>
            <a:off x="720000" y="4148525"/>
            <a:ext cx="644596" cy="518777"/>
          </a:xfrm>
          <a:custGeom>
            <a:avLst/>
            <a:gdLst/>
            <a:ahLst/>
            <a:cxnLst/>
            <a:rect l="l" t="t" r="r" b="b"/>
            <a:pathLst>
              <a:path w="23956" h="19280" extrusionOk="0">
                <a:moveTo>
                  <a:pt x="14843" y="0"/>
                </a:moveTo>
                <a:lnTo>
                  <a:pt x="10546" y="7402"/>
                </a:lnTo>
                <a:lnTo>
                  <a:pt x="4119" y="995"/>
                </a:lnTo>
                <a:lnTo>
                  <a:pt x="8795" y="7402"/>
                </a:lnTo>
                <a:lnTo>
                  <a:pt x="1" y="7163"/>
                </a:lnTo>
                <a:lnTo>
                  <a:pt x="7999" y="9551"/>
                </a:lnTo>
                <a:lnTo>
                  <a:pt x="637" y="14942"/>
                </a:lnTo>
                <a:lnTo>
                  <a:pt x="8854" y="12356"/>
                </a:lnTo>
                <a:lnTo>
                  <a:pt x="8854" y="12356"/>
                </a:lnTo>
                <a:cubicBezTo>
                  <a:pt x="8854" y="12356"/>
                  <a:pt x="8158" y="19240"/>
                  <a:pt x="8417" y="19280"/>
                </a:cubicBezTo>
                <a:cubicBezTo>
                  <a:pt x="8417" y="19280"/>
                  <a:pt x="8418" y="19280"/>
                  <a:pt x="8418" y="19280"/>
                </a:cubicBezTo>
                <a:cubicBezTo>
                  <a:pt x="8702" y="19280"/>
                  <a:pt x="11063" y="12436"/>
                  <a:pt x="11063" y="12436"/>
                </a:cubicBezTo>
                <a:lnTo>
                  <a:pt x="19220" y="17867"/>
                </a:lnTo>
                <a:lnTo>
                  <a:pt x="19220" y="17867"/>
                </a:lnTo>
                <a:lnTo>
                  <a:pt x="13252" y="10824"/>
                </a:lnTo>
                <a:lnTo>
                  <a:pt x="23956" y="10864"/>
                </a:lnTo>
                <a:lnTo>
                  <a:pt x="13351" y="8337"/>
                </a:lnTo>
                <a:lnTo>
                  <a:pt x="148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6"/>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0"/>
        <p:cNvGrpSpPr/>
        <p:nvPr/>
      </p:nvGrpSpPr>
      <p:grpSpPr>
        <a:xfrm>
          <a:off x="0" y="0"/>
          <a:ext cx="0" cy="0"/>
          <a:chOff x="0" y="0"/>
          <a:chExt cx="0" cy="0"/>
        </a:xfrm>
      </p:grpSpPr>
      <p:grpSp>
        <p:nvGrpSpPr>
          <p:cNvPr id="651" name="Google Shape;651;p9"/>
          <p:cNvGrpSpPr/>
          <p:nvPr/>
        </p:nvGrpSpPr>
        <p:grpSpPr>
          <a:xfrm>
            <a:off x="-23004" y="-1"/>
            <a:ext cx="9177565" cy="5143390"/>
            <a:chOff x="-23004" y="-1"/>
            <a:chExt cx="9177565" cy="5143390"/>
          </a:xfrm>
        </p:grpSpPr>
        <p:sp>
          <p:nvSpPr>
            <p:cNvPr id="652" name="Google Shape;652;p9"/>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9"/>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9"/>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9"/>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9"/>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9"/>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9"/>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9"/>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0" name="Google Shape;710;p9"/>
          <p:cNvSpPr/>
          <p:nvPr/>
        </p:nvSpPr>
        <p:spPr>
          <a:xfrm>
            <a:off x="946175" y="1068675"/>
            <a:ext cx="7251900" cy="3402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rot="1888520">
            <a:off x="806999" y="808085"/>
            <a:ext cx="1884485" cy="1419556"/>
          </a:xfrm>
          <a:custGeom>
            <a:avLst/>
            <a:gdLst/>
            <a:ahLst/>
            <a:cxnLst/>
            <a:rect l="l" t="t" r="r" b="b"/>
            <a:pathLst>
              <a:path w="13789" h="10387" extrusionOk="0">
                <a:moveTo>
                  <a:pt x="5267" y="0"/>
                </a:moveTo>
                <a:cubicBezTo>
                  <a:pt x="4358" y="0"/>
                  <a:pt x="3499" y="191"/>
                  <a:pt x="2786" y="634"/>
                </a:cubicBezTo>
                <a:cubicBezTo>
                  <a:pt x="1234" y="1649"/>
                  <a:pt x="1" y="4573"/>
                  <a:pt x="1035" y="6623"/>
                </a:cubicBezTo>
                <a:cubicBezTo>
                  <a:pt x="2262" y="8933"/>
                  <a:pt x="5711" y="10386"/>
                  <a:pt x="8376" y="10386"/>
                </a:cubicBezTo>
                <a:cubicBezTo>
                  <a:pt x="8695" y="10386"/>
                  <a:pt x="9002" y="10366"/>
                  <a:pt x="9292" y="10323"/>
                </a:cubicBezTo>
                <a:cubicBezTo>
                  <a:pt x="12615" y="9846"/>
                  <a:pt x="13789" y="5309"/>
                  <a:pt x="11819" y="2942"/>
                </a:cubicBezTo>
                <a:cubicBezTo>
                  <a:pt x="10514" y="1376"/>
                  <a:pt x="7709" y="0"/>
                  <a:pt x="5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9"/>
          <p:cNvGrpSpPr/>
          <p:nvPr/>
        </p:nvGrpSpPr>
        <p:grpSpPr>
          <a:xfrm>
            <a:off x="946050" y="672163"/>
            <a:ext cx="7251900" cy="417000"/>
            <a:chOff x="946050" y="672163"/>
            <a:chExt cx="7251900" cy="417000"/>
          </a:xfrm>
        </p:grpSpPr>
        <p:sp>
          <p:nvSpPr>
            <p:cNvPr id="713" name="Google Shape;713;p9"/>
            <p:cNvSpPr/>
            <p:nvPr/>
          </p:nvSpPr>
          <p:spPr>
            <a:xfrm>
              <a:off x="946050" y="672163"/>
              <a:ext cx="7251900" cy="4170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4" name="Google Shape;714;p9"/>
            <p:cNvGrpSpPr/>
            <p:nvPr/>
          </p:nvGrpSpPr>
          <p:grpSpPr>
            <a:xfrm>
              <a:off x="7209519" y="794061"/>
              <a:ext cx="789243" cy="171052"/>
              <a:chOff x="733775" y="310686"/>
              <a:chExt cx="789243" cy="171052"/>
            </a:xfrm>
          </p:grpSpPr>
          <p:sp>
            <p:nvSpPr>
              <p:cNvPr id="715" name="Google Shape;715;p9"/>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716" name="Google Shape;716;p9"/>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717" name="Google Shape;717;p9"/>
              <p:cNvGrpSpPr/>
              <p:nvPr/>
            </p:nvGrpSpPr>
            <p:grpSpPr>
              <a:xfrm>
                <a:off x="1015525" y="313175"/>
                <a:ext cx="184510" cy="164017"/>
                <a:chOff x="7228702" y="774508"/>
                <a:chExt cx="285046" cy="253347"/>
              </a:xfrm>
            </p:grpSpPr>
            <p:grpSp>
              <p:nvGrpSpPr>
                <p:cNvPr id="718" name="Google Shape;718;p9"/>
                <p:cNvGrpSpPr/>
                <p:nvPr/>
              </p:nvGrpSpPr>
              <p:grpSpPr>
                <a:xfrm>
                  <a:off x="7313001" y="774508"/>
                  <a:ext cx="200747" cy="228523"/>
                  <a:chOff x="7313001" y="774508"/>
                  <a:chExt cx="200747" cy="228523"/>
                </a:xfrm>
              </p:grpSpPr>
              <p:sp>
                <p:nvSpPr>
                  <p:cNvPr id="719" name="Google Shape;719;p9"/>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720" name="Google Shape;720;p9"/>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1" name="Google Shape;721;p9"/>
                <p:cNvGrpSpPr/>
                <p:nvPr/>
              </p:nvGrpSpPr>
              <p:grpSpPr>
                <a:xfrm>
                  <a:off x="7228702" y="809455"/>
                  <a:ext cx="200757" cy="218400"/>
                  <a:chOff x="7269477" y="781280"/>
                  <a:chExt cx="200757" cy="218400"/>
                </a:xfrm>
              </p:grpSpPr>
              <p:sp>
                <p:nvSpPr>
                  <p:cNvPr id="722" name="Google Shape;722;p9"/>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723" name="Google Shape;723;p9"/>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724" name="Google Shape;724;p9"/>
            <p:cNvGrpSpPr/>
            <p:nvPr/>
          </p:nvGrpSpPr>
          <p:grpSpPr>
            <a:xfrm>
              <a:off x="1145239" y="777487"/>
              <a:ext cx="800559" cy="204209"/>
              <a:chOff x="747420" y="664537"/>
              <a:chExt cx="800559" cy="204209"/>
            </a:xfrm>
          </p:grpSpPr>
          <p:grpSp>
            <p:nvGrpSpPr>
              <p:cNvPr id="725" name="Google Shape;725;p9"/>
              <p:cNvGrpSpPr/>
              <p:nvPr/>
            </p:nvGrpSpPr>
            <p:grpSpPr>
              <a:xfrm>
                <a:off x="1339984" y="664537"/>
                <a:ext cx="207995" cy="204209"/>
                <a:chOff x="1541700" y="658850"/>
                <a:chExt cx="253838" cy="249218"/>
              </a:xfrm>
            </p:grpSpPr>
            <p:sp>
              <p:nvSpPr>
                <p:cNvPr id="726" name="Google Shape;726;p9"/>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8" name="Google Shape;728;p9"/>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729" name="Google Shape;729;p9"/>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730" name="Google Shape;730;p9"/>
          <p:cNvSpPr/>
          <p:nvPr/>
        </p:nvSpPr>
        <p:spPr>
          <a:xfrm rot="7854059" flipH="1">
            <a:off x="6410582" y="3145827"/>
            <a:ext cx="1891661" cy="1386256"/>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rot="-1540137">
            <a:off x="513092" y="1647646"/>
            <a:ext cx="1484106" cy="1848219"/>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7319300" y="1068675"/>
            <a:ext cx="878768" cy="757581"/>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3" name="Google Shape;733;p9"/>
          <p:cNvGrpSpPr/>
          <p:nvPr/>
        </p:nvGrpSpPr>
        <p:grpSpPr>
          <a:xfrm rot="-5400000">
            <a:off x="7213166" y="3208384"/>
            <a:ext cx="1305035" cy="664791"/>
            <a:chOff x="2094425" y="748900"/>
            <a:chExt cx="887900" cy="452300"/>
          </a:xfrm>
        </p:grpSpPr>
        <p:sp>
          <p:nvSpPr>
            <p:cNvPr id="734" name="Google Shape;734;p9"/>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9"/>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8" name="Google Shape;738;p9"/>
          <p:cNvSpPr/>
          <p:nvPr/>
        </p:nvSpPr>
        <p:spPr>
          <a:xfrm rot="-1472198">
            <a:off x="1016804" y="1972493"/>
            <a:ext cx="1026939" cy="1198498"/>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946050" y="1089176"/>
            <a:ext cx="7251900" cy="33819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txBox="1">
            <a:spLocks noGrp="1"/>
          </p:cNvSpPr>
          <p:nvPr>
            <p:ph type="title"/>
          </p:nvPr>
        </p:nvSpPr>
        <p:spPr>
          <a:xfrm>
            <a:off x="2530050" y="1758975"/>
            <a:ext cx="4083900" cy="8418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lvl1pPr lvl="0" rtl="0">
              <a:spcBef>
                <a:spcPts val="0"/>
              </a:spcBef>
              <a:spcAft>
                <a:spcPts val="0"/>
              </a:spcAft>
              <a:buSzPts val="4500"/>
              <a:buNone/>
              <a:defRPr sz="7200">
                <a:solidFill>
                  <a:schemeClr val="accent3"/>
                </a:solidFill>
              </a:defRPr>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741" name="Google Shape;741;p9"/>
          <p:cNvSpPr txBox="1">
            <a:spLocks noGrp="1"/>
          </p:cNvSpPr>
          <p:nvPr>
            <p:ph type="subTitle" idx="1"/>
          </p:nvPr>
        </p:nvSpPr>
        <p:spPr>
          <a:xfrm>
            <a:off x="2530050" y="2600775"/>
            <a:ext cx="4083900" cy="1180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1800"/>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5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954"/>
        <p:cNvGrpSpPr/>
        <p:nvPr/>
      </p:nvGrpSpPr>
      <p:grpSpPr>
        <a:xfrm>
          <a:off x="0" y="0"/>
          <a:ext cx="0" cy="0"/>
          <a:chOff x="0" y="0"/>
          <a:chExt cx="0" cy="0"/>
        </a:xfrm>
      </p:grpSpPr>
      <p:grpSp>
        <p:nvGrpSpPr>
          <p:cNvPr id="955" name="Google Shape;955;p13"/>
          <p:cNvGrpSpPr/>
          <p:nvPr/>
        </p:nvGrpSpPr>
        <p:grpSpPr>
          <a:xfrm>
            <a:off x="-23004" y="-1"/>
            <a:ext cx="9177565" cy="5143390"/>
            <a:chOff x="-23004" y="-1"/>
            <a:chExt cx="9177565" cy="5143390"/>
          </a:xfrm>
        </p:grpSpPr>
        <p:sp>
          <p:nvSpPr>
            <p:cNvPr id="956" name="Google Shape;956;p13"/>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3"/>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3"/>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3"/>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3"/>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3"/>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3"/>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3"/>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3"/>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3"/>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3"/>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3"/>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3"/>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3"/>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3"/>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3"/>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3"/>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3"/>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3"/>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3"/>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3"/>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3"/>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3"/>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3"/>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3"/>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3"/>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3"/>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3"/>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3"/>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3"/>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3"/>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3"/>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3"/>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3"/>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3"/>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3"/>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3"/>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3"/>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3"/>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3"/>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3"/>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3"/>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3"/>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3"/>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3"/>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3"/>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3"/>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3"/>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3"/>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3"/>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4" name="Google Shape;1014;p13"/>
          <p:cNvSpPr/>
          <p:nvPr/>
        </p:nvSpPr>
        <p:spPr>
          <a:xfrm>
            <a:off x="600600" y="1014000"/>
            <a:ext cx="7942800" cy="37485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5" name="Google Shape;1015;p13"/>
          <p:cNvGrpSpPr/>
          <p:nvPr/>
        </p:nvGrpSpPr>
        <p:grpSpPr>
          <a:xfrm>
            <a:off x="3898049" y="4134564"/>
            <a:ext cx="1232672" cy="627928"/>
            <a:chOff x="2094425" y="748900"/>
            <a:chExt cx="887900" cy="452300"/>
          </a:xfrm>
        </p:grpSpPr>
        <p:sp>
          <p:nvSpPr>
            <p:cNvPr id="1016" name="Google Shape;1016;p13"/>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0" name="Google Shape;1020;p13"/>
          <p:cNvSpPr/>
          <p:nvPr/>
        </p:nvSpPr>
        <p:spPr>
          <a:xfrm>
            <a:off x="598182" y="3233454"/>
            <a:ext cx="1477624" cy="1512541"/>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rot="5400000">
            <a:off x="5987903" y="1373701"/>
            <a:ext cx="3032898" cy="2080346"/>
          </a:xfrm>
          <a:custGeom>
            <a:avLst/>
            <a:gdLst/>
            <a:ahLst/>
            <a:cxnLst/>
            <a:rect l="l" t="t" r="r" b="b"/>
            <a:pathLst>
              <a:path w="71687" h="52534" extrusionOk="0">
                <a:moveTo>
                  <a:pt x="45501" y="1"/>
                </a:moveTo>
                <a:cubicBezTo>
                  <a:pt x="44031" y="1"/>
                  <a:pt x="42548" y="114"/>
                  <a:pt x="41066" y="337"/>
                </a:cubicBezTo>
                <a:cubicBezTo>
                  <a:pt x="40808" y="377"/>
                  <a:pt x="40549" y="417"/>
                  <a:pt x="40290" y="476"/>
                </a:cubicBezTo>
                <a:cubicBezTo>
                  <a:pt x="32093" y="1929"/>
                  <a:pt x="24592" y="6127"/>
                  <a:pt x="18325" y="11499"/>
                </a:cubicBezTo>
                <a:cubicBezTo>
                  <a:pt x="10923" y="17826"/>
                  <a:pt x="0" y="29485"/>
                  <a:pt x="3701" y="40249"/>
                </a:cubicBezTo>
                <a:cubicBezTo>
                  <a:pt x="4358" y="42139"/>
                  <a:pt x="5353" y="43910"/>
                  <a:pt x="6626" y="45482"/>
                </a:cubicBezTo>
                <a:cubicBezTo>
                  <a:pt x="10032" y="49704"/>
                  <a:pt x="15304" y="52534"/>
                  <a:pt x="20694" y="52534"/>
                </a:cubicBezTo>
                <a:cubicBezTo>
                  <a:pt x="21349" y="52534"/>
                  <a:pt x="22006" y="52492"/>
                  <a:pt x="22662" y="52406"/>
                </a:cubicBezTo>
                <a:cubicBezTo>
                  <a:pt x="28711" y="51630"/>
                  <a:pt x="34202" y="47113"/>
                  <a:pt x="35794" y="41224"/>
                </a:cubicBezTo>
                <a:cubicBezTo>
                  <a:pt x="40385" y="43315"/>
                  <a:pt x="44956" y="44761"/>
                  <a:pt x="49574" y="44761"/>
                </a:cubicBezTo>
                <a:cubicBezTo>
                  <a:pt x="52821" y="44761"/>
                  <a:pt x="56092" y="44046"/>
                  <a:pt x="59411" y="42338"/>
                </a:cubicBezTo>
                <a:cubicBezTo>
                  <a:pt x="64385" y="39811"/>
                  <a:pt x="69498" y="34897"/>
                  <a:pt x="70433" y="29167"/>
                </a:cubicBezTo>
                <a:cubicBezTo>
                  <a:pt x="71687" y="21547"/>
                  <a:pt x="68841" y="13588"/>
                  <a:pt x="63768" y="7858"/>
                </a:cubicBezTo>
                <a:cubicBezTo>
                  <a:pt x="59042" y="2508"/>
                  <a:pt x="52421" y="1"/>
                  <a:pt x="45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3" name="Google Shape;1023;p13"/>
          <p:cNvGrpSpPr/>
          <p:nvPr/>
        </p:nvGrpSpPr>
        <p:grpSpPr>
          <a:xfrm>
            <a:off x="600600" y="519300"/>
            <a:ext cx="7942800" cy="494700"/>
            <a:chOff x="600600" y="519300"/>
            <a:chExt cx="7942800" cy="494700"/>
          </a:xfrm>
        </p:grpSpPr>
        <p:sp>
          <p:nvSpPr>
            <p:cNvPr id="1024" name="Google Shape;1024;p13"/>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3"/>
            <p:cNvGrpSpPr/>
            <p:nvPr/>
          </p:nvGrpSpPr>
          <p:grpSpPr>
            <a:xfrm>
              <a:off x="7542569" y="681111"/>
              <a:ext cx="789243" cy="171052"/>
              <a:chOff x="733775" y="310686"/>
              <a:chExt cx="789243" cy="171052"/>
            </a:xfrm>
          </p:grpSpPr>
          <p:sp>
            <p:nvSpPr>
              <p:cNvPr id="1026" name="Google Shape;1026;p13"/>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027" name="Google Shape;1027;p13"/>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028" name="Google Shape;1028;p13"/>
              <p:cNvGrpSpPr/>
              <p:nvPr/>
            </p:nvGrpSpPr>
            <p:grpSpPr>
              <a:xfrm>
                <a:off x="1015525" y="313175"/>
                <a:ext cx="184510" cy="164017"/>
                <a:chOff x="7228702" y="774508"/>
                <a:chExt cx="285046" cy="253347"/>
              </a:xfrm>
            </p:grpSpPr>
            <p:grpSp>
              <p:nvGrpSpPr>
                <p:cNvPr id="1029" name="Google Shape;1029;p13"/>
                <p:cNvGrpSpPr/>
                <p:nvPr/>
              </p:nvGrpSpPr>
              <p:grpSpPr>
                <a:xfrm>
                  <a:off x="7313001" y="774508"/>
                  <a:ext cx="200747" cy="228523"/>
                  <a:chOff x="7313001" y="774508"/>
                  <a:chExt cx="200747" cy="228523"/>
                </a:xfrm>
              </p:grpSpPr>
              <p:sp>
                <p:nvSpPr>
                  <p:cNvPr id="1030" name="Google Shape;1030;p13"/>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031" name="Google Shape;1031;p13"/>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13"/>
                <p:cNvGrpSpPr/>
                <p:nvPr/>
              </p:nvGrpSpPr>
              <p:grpSpPr>
                <a:xfrm>
                  <a:off x="7228702" y="809455"/>
                  <a:ext cx="200757" cy="218400"/>
                  <a:chOff x="7269477" y="781280"/>
                  <a:chExt cx="200757" cy="218400"/>
                </a:xfrm>
              </p:grpSpPr>
              <p:sp>
                <p:nvSpPr>
                  <p:cNvPr id="1033" name="Google Shape;1033;p13"/>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034" name="Google Shape;1034;p13"/>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35" name="Google Shape;1035;p13"/>
            <p:cNvGrpSpPr/>
            <p:nvPr/>
          </p:nvGrpSpPr>
          <p:grpSpPr>
            <a:xfrm>
              <a:off x="812189" y="664537"/>
              <a:ext cx="800559" cy="204209"/>
              <a:chOff x="747420" y="664537"/>
              <a:chExt cx="800559" cy="204209"/>
            </a:xfrm>
          </p:grpSpPr>
          <p:grpSp>
            <p:nvGrpSpPr>
              <p:cNvPr id="1036" name="Google Shape;1036;p13"/>
              <p:cNvGrpSpPr/>
              <p:nvPr/>
            </p:nvGrpSpPr>
            <p:grpSpPr>
              <a:xfrm>
                <a:off x="1339984" y="664537"/>
                <a:ext cx="207995" cy="204209"/>
                <a:chOff x="1541700" y="658850"/>
                <a:chExt cx="253838" cy="249218"/>
              </a:xfrm>
            </p:grpSpPr>
            <p:sp>
              <p:nvSpPr>
                <p:cNvPr id="1037" name="Google Shape;1037;p13"/>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13"/>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040" name="Google Shape;1040;p13"/>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sp>
        <p:nvSpPr>
          <p:cNvPr id="1041" name="Google Shape;1041;p1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sz="310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42" name="Google Shape;1042;p13"/>
          <p:cNvSpPr txBox="1">
            <a:spLocks noGrp="1"/>
          </p:cNvSpPr>
          <p:nvPr>
            <p:ph type="subTitle" idx="1"/>
          </p:nvPr>
        </p:nvSpPr>
        <p:spPr>
          <a:xfrm>
            <a:off x="1795550" y="3208938"/>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043" name="Google Shape;1043;p13"/>
          <p:cNvSpPr txBox="1">
            <a:spLocks noGrp="1"/>
          </p:cNvSpPr>
          <p:nvPr>
            <p:ph type="subTitle" idx="2"/>
          </p:nvPr>
        </p:nvSpPr>
        <p:spPr>
          <a:xfrm>
            <a:off x="1795550" y="3678738"/>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44" name="Google Shape;1044;p13"/>
          <p:cNvSpPr txBox="1">
            <a:spLocks noGrp="1"/>
          </p:cNvSpPr>
          <p:nvPr>
            <p:ph type="title" idx="3" hasCustomPrompt="1"/>
          </p:nvPr>
        </p:nvSpPr>
        <p:spPr>
          <a:xfrm>
            <a:off x="876950" y="3579613"/>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45" name="Google Shape;1045;p13"/>
          <p:cNvSpPr txBox="1">
            <a:spLocks noGrp="1"/>
          </p:cNvSpPr>
          <p:nvPr>
            <p:ph type="subTitle" idx="4"/>
          </p:nvPr>
        </p:nvSpPr>
        <p:spPr>
          <a:xfrm>
            <a:off x="5733550" y="3208938"/>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046" name="Google Shape;1046;p13"/>
          <p:cNvSpPr txBox="1">
            <a:spLocks noGrp="1"/>
          </p:cNvSpPr>
          <p:nvPr>
            <p:ph type="subTitle" idx="5"/>
          </p:nvPr>
        </p:nvSpPr>
        <p:spPr>
          <a:xfrm>
            <a:off x="5733550" y="3678738"/>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47" name="Google Shape;1047;p13"/>
          <p:cNvSpPr txBox="1">
            <a:spLocks noGrp="1"/>
          </p:cNvSpPr>
          <p:nvPr>
            <p:ph type="title" idx="6" hasCustomPrompt="1"/>
          </p:nvPr>
        </p:nvSpPr>
        <p:spPr>
          <a:xfrm>
            <a:off x="4814950" y="3579613"/>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48" name="Google Shape;1048;p13"/>
          <p:cNvSpPr txBox="1">
            <a:spLocks noGrp="1"/>
          </p:cNvSpPr>
          <p:nvPr>
            <p:ph type="subTitle" idx="7"/>
          </p:nvPr>
        </p:nvSpPr>
        <p:spPr>
          <a:xfrm>
            <a:off x="1795550" y="1455113"/>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dk1"/>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049" name="Google Shape;1049;p13"/>
          <p:cNvSpPr txBox="1">
            <a:spLocks noGrp="1"/>
          </p:cNvSpPr>
          <p:nvPr>
            <p:ph type="subTitle" idx="8"/>
          </p:nvPr>
        </p:nvSpPr>
        <p:spPr>
          <a:xfrm>
            <a:off x="1795550" y="1924913"/>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50" name="Google Shape;1050;p13"/>
          <p:cNvSpPr txBox="1">
            <a:spLocks noGrp="1"/>
          </p:cNvSpPr>
          <p:nvPr>
            <p:ph type="title" idx="9" hasCustomPrompt="1"/>
          </p:nvPr>
        </p:nvSpPr>
        <p:spPr>
          <a:xfrm>
            <a:off x="876950" y="1825788"/>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51" name="Google Shape;1051;p13"/>
          <p:cNvSpPr txBox="1">
            <a:spLocks noGrp="1"/>
          </p:cNvSpPr>
          <p:nvPr>
            <p:ph type="subTitle" idx="13"/>
          </p:nvPr>
        </p:nvSpPr>
        <p:spPr>
          <a:xfrm>
            <a:off x="5733550" y="1455113"/>
            <a:ext cx="2367300" cy="4698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052" name="Google Shape;1052;p13"/>
          <p:cNvSpPr txBox="1">
            <a:spLocks noGrp="1"/>
          </p:cNvSpPr>
          <p:nvPr>
            <p:ph type="subTitle" idx="14"/>
          </p:nvPr>
        </p:nvSpPr>
        <p:spPr>
          <a:xfrm>
            <a:off x="5733550" y="1924913"/>
            <a:ext cx="2367300" cy="572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053" name="Google Shape;1053;p13"/>
          <p:cNvSpPr txBox="1">
            <a:spLocks noGrp="1"/>
          </p:cNvSpPr>
          <p:nvPr>
            <p:ph type="title" idx="15" hasCustomPrompt="1"/>
          </p:nvPr>
        </p:nvSpPr>
        <p:spPr>
          <a:xfrm>
            <a:off x="4814950" y="1825788"/>
            <a:ext cx="588000" cy="3711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a:solidFill>
                  <a:schemeClr val="l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156"/>
        <p:cNvGrpSpPr/>
        <p:nvPr/>
      </p:nvGrpSpPr>
      <p:grpSpPr>
        <a:xfrm>
          <a:off x="0" y="0"/>
          <a:ext cx="0" cy="0"/>
          <a:chOff x="0" y="0"/>
          <a:chExt cx="0" cy="0"/>
        </a:xfrm>
      </p:grpSpPr>
      <p:grpSp>
        <p:nvGrpSpPr>
          <p:cNvPr id="1157" name="Google Shape;1157;p15"/>
          <p:cNvGrpSpPr/>
          <p:nvPr/>
        </p:nvGrpSpPr>
        <p:grpSpPr>
          <a:xfrm>
            <a:off x="-23004" y="-1"/>
            <a:ext cx="9177565" cy="5143390"/>
            <a:chOff x="-23004" y="-1"/>
            <a:chExt cx="9177565" cy="5143390"/>
          </a:xfrm>
        </p:grpSpPr>
        <p:sp>
          <p:nvSpPr>
            <p:cNvPr id="1158" name="Google Shape;1158;p15"/>
            <p:cNvSpPr/>
            <p:nvPr/>
          </p:nvSpPr>
          <p:spPr>
            <a:xfrm>
              <a:off x="-22991"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324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650686"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9986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1346531"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1672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2020208"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236813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26941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3041740"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338966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3715752"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406333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5"/>
            <p:cNvSpPr/>
            <p:nvPr/>
          </p:nvSpPr>
          <p:spPr>
            <a:xfrm>
              <a:off x="4411262"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5"/>
            <p:cNvSpPr/>
            <p:nvPr/>
          </p:nvSpPr>
          <p:spPr>
            <a:xfrm>
              <a:off x="-23004" y="176275"/>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5"/>
            <p:cNvSpPr/>
            <p:nvPr/>
          </p:nvSpPr>
          <p:spPr>
            <a:xfrm>
              <a:off x="-23004" y="52386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a:off x="-23004" y="84988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a:off x="-23004" y="119780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a:off x="-23004" y="155450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a:off x="-23004" y="1880590"/>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a:off x="-23004" y="222851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a:off x="-23004" y="2576366"/>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a:off x="-23004" y="2902455"/>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a:off x="-23004" y="3250042"/>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a:off x="-23004" y="3597964"/>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a:off x="-23004" y="3924052"/>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23004" y="4271639"/>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23004" y="4619561"/>
              <a:ext cx="4755630" cy="67"/>
            </a:xfrm>
            <a:custGeom>
              <a:avLst/>
              <a:gdLst/>
              <a:ahLst/>
              <a:cxnLst/>
              <a:rect l="l" t="t" r="r" b="b"/>
              <a:pathLst>
                <a:path w="145199" h="1" fill="none" extrusionOk="0">
                  <a:moveTo>
                    <a:pt x="145199" y="0"/>
                  </a:moveTo>
                  <a:lnTo>
                    <a:pt x="0"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23004" y="4945583"/>
              <a:ext cx="4755630" cy="67"/>
            </a:xfrm>
            <a:custGeom>
              <a:avLst/>
              <a:gdLst/>
              <a:ahLst/>
              <a:cxnLst/>
              <a:rect l="l" t="t" r="r" b="b"/>
              <a:pathLst>
                <a:path w="145199" h="1" fill="none" extrusionOk="0">
                  <a:moveTo>
                    <a:pt x="145199" y="1"/>
                  </a:moveTo>
                  <a:lnTo>
                    <a:pt x="0"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47325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505868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5406608"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5754196"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608028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64282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6775795"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710188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7449807"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5"/>
            <p:cNvSpPr/>
            <p:nvPr/>
          </p:nvSpPr>
          <p:spPr>
            <a:xfrm>
              <a:off x="7797394"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5"/>
            <p:cNvSpPr/>
            <p:nvPr/>
          </p:nvSpPr>
          <p:spPr>
            <a:xfrm>
              <a:off x="8123417"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p:nvPr/>
          </p:nvSpPr>
          <p:spPr>
            <a:xfrm>
              <a:off x="8471339" y="-1"/>
              <a:ext cx="67" cy="5143390"/>
            </a:xfrm>
            <a:custGeom>
              <a:avLst/>
              <a:gdLst/>
              <a:ahLst/>
              <a:cxnLst/>
              <a:rect l="l" t="t" r="r" b="b"/>
              <a:pathLst>
                <a:path w="1" h="160618" fill="none" extrusionOk="0">
                  <a:moveTo>
                    <a:pt x="1" y="0"/>
                  </a:moveTo>
                  <a:lnTo>
                    <a:pt x="1"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a:off x="8828370"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5"/>
            <p:cNvSpPr/>
            <p:nvPr/>
          </p:nvSpPr>
          <p:spPr>
            <a:xfrm>
              <a:off x="9154459" y="-1"/>
              <a:ext cx="67" cy="5143390"/>
            </a:xfrm>
            <a:custGeom>
              <a:avLst/>
              <a:gdLst/>
              <a:ahLst/>
              <a:cxnLst/>
              <a:rect l="l" t="t" r="r" b="b"/>
              <a:pathLst>
                <a:path w="1" h="160618" fill="none" extrusionOk="0">
                  <a:moveTo>
                    <a:pt x="0" y="0"/>
                  </a:moveTo>
                  <a:lnTo>
                    <a:pt x="0" y="160617"/>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5"/>
            <p:cNvSpPr/>
            <p:nvPr/>
          </p:nvSpPr>
          <p:spPr>
            <a:xfrm>
              <a:off x="4732600" y="176275"/>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4732600" y="52386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a:off x="4732600" y="84988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4732600" y="119780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4732600" y="155450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4732600" y="1880590"/>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4732600" y="222851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4732600" y="2576366"/>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4732600" y="2902455"/>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4732600" y="3250042"/>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4732600" y="3597964"/>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4732600" y="3924052"/>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4732600" y="4271639"/>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4732600" y="4619561"/>
              <a:ext cx="4421961" cy="67"/>
            </a:xfrm>
            <a:custGeom>
              <a:avLst/>
              <a:gdLst/>
              <a:ahLst/>
              <a:cxnLst/>
              <a:rect l="l" t="t" r="r" b="b"/>
              <a:pathLst>
                <a:path w="140402" h="1" fill="none" extrusionOk="0">
                  <a:moveTo>
                    <a:pt x="140401" y="0"/>
                  </a:moveTo>
                  <a:lnTo>
                    <a:pt x="1" y="0"/>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4732600" y="4945583"/>
              <a:ext cx="4421961" cy="67"/>
            </a:xfrm>
            <a:custGeom>
              <a:avLst/>
              <a:gdLst/>
              <a:ahLst/>
              <a:cxnLst/>
              <a:rect l="l" t="t" r="r" b="b"/>
              <a:pathLst>
                <a:path w="140402" h="1" fill="none" extrusionOk="0">
                  <a:moveTo>
                    <a:pt x="140401" y="1"/>
                  </a:moveTo>
                  <a:lnTo>
                    <a:pt x="1" y="1"/>
                  </a:lnTo>
                </a:path>
              </a:pathLst>
            </a:custGeom>
            <a:noFill/>
            <a:ln w="19050" cap="flat" cmpd="sng">
              <a:solidFill>
                <a:schemeClr val="lt2"/>
              </a:solidFill>
              <a:prstDash val="solid"/>
              <a:miter lim="501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15"/>
          <p:cNvSpPr/>
          <p:nvPr/>
        </p:nvSpPr>
        <p:spPr>
          <a:xfrm>
            <a:off x="600600" y="1014000"/>
            <a:ext cx="7942800" cy="37485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7" name="Google Shape;1217;p15"/>
          <p:cNvGrpSpPr/>
          <p:nvPr/>
        </p:nvGrpSpPr>
        <p:grpSpPr>
          <a:xfrm rot="10800000">
            <a:off x="3223925" y="847675"/>
            <a:ext cx="887900" cy="452300"/>
            <a:chOff x="2094425" y="748900"/>
            <a:chExt cx="887900" cy="452300"/>
          </a:xfrm>
        </p:grpSpPr>
        <p:sp>
          <p:nvSpPr>
            <p:cNvPr id="1218" name="Google Shape;1218;p15"/>
            <p:cNvSpPr/>
            <p:nvPr/>
          </p:nvSpPr>
          <p:spPr>
            <a:xfrm>
              <a:off x="2094425" y="748900"/>
              <a:ext cx="887900" cy="419450"/>
            </a:xfrm>
            <a:custGeom>
              <a:avLst/>
              <a:gdLst/>
              <a:ahLst/>
              <a:cxnLst/>
              <a:rect l="l" t="t" r="r" b="b"/>
              <a:pathLst>
                <a:path w="35516" h="16778" extrusionOk="0">
                  <a:moveTo>
                    <a:pt x="18732" y="0"/>
                  </a:moveTo>
                  <a:cubicBezTo>
                    <a:pt x="17804" y="0"/>
                    <a:pt x="16865" y="68"/>
                    <a:pt x="15918" y="202"/>
                  </a:cubicBezTo>
                  <a:cubicBezTo>
                    <a:pt x="14724" y="362"/>
                    <a:pt x="13570" y="640"/>
                    <a:pt x="12456" y="1038"/>
                  </a:cubicBezTo>
                  <a:cubicBezTo>
                    <a:pt x="8397" y="2451"/>
                    <a:pt x="5154" y="4918"/>
                    <a:pt x="2766" y="8499"/>
                  </a:cubicBezTo>
                  <a:cubicBezTo>
                    <a:pt x="1234" y="10787"/>
                    <a:pt x="319" y="13314"/>
                    <a:pt x="21" y="16060"/>
                  </a:cubicBezTo>
                  <a:cubicBezTo>
                    <a:pt x="1" y="16159"/>
                    <a:pt x="1" y="16279"/>
                    <a:pt x="1" y="16378"/>
                  </a:cubicBezTo>
                  <a:cubicBezTo>
                    <a:pt x="21" y="16617"/>
                    <a:pt x="200" y="16756"/>
                    <a:pt x="419" y="16776"/>
                  </a:cubicBezTo>
                  <a:cubicBezTo>
                    <a:pt x="431" y="16777"/>
                    <a:pt x="444" y="16778"/>
                    <a:pt x="456" y="16778"/>
                  </a:cubicBezTo>
                  <a:cubicBezTo>
                    <a:pt x="640" y="16778"/>
                    <a:pt x="800" y="16643"/>
                    <a:pt x="856" y="16438"/>
                  </a:cubicBezTo>
                  <a:cubicBezTo>
                    <a:pt x="896" y="16338"/>
                    <a:pt x="896" y="16239"/>
                    <a:pt x="916" y="16139"/>
                  </a:cubicBezTo>
                  <a:cubicBezTo>
                    <a:pt x="1294" y="12737"/>
                    <a:pt x="2627" y="9753"/>
                    <a:pt x="4875" y="7206"/>
                  </a:cubicBezTo>
                  <a:cubicBezTo>
                    <a:pt x="8377" y="3227"/>
                    <a:pt x="12814" y="1138"/>
                    <a:pt x="18106" y="919"/>
                  </a:cubicBezTo>
                  <a:cubicBezTo>
                    <a:pt x="18349" y="908"/>
                    <a:pt x="18591" y="903"/>
                    <a:pt x="18831" y="903"/>
                  </a:cubicBezTo>
                  <a:cubicBezTo>
                    <a:pt x="20902" y="903"/>
                    <a:pt x="22908" y="1286"/>
                    <a:pt x="24851" y="2053"/>
                  </a:cubicBezTo>
                  <a:cubicBezTo>
                    <a:pt x="28492" y="3485"/>
                    <a:pt x="31278" y="5893"/>
                    <a:pt x="33068" y="9394"/>
                  </a:cubicBezTo>
                  <a:cubicBezTo>
                    <a:pt x="33904" y="11006"/>
                    <a:pt x="34401" y="12697"/>
                    <a:pt x="34561" y="14488"/>
                  </a:cubicBezTo>
                  <a:cubicBezTo>
                    <a:pt x="34581" y="14667"/>
                    <a:pt x="34600" y="14846"/>
                    <a:pt x="34620" y="15025"/>
                  </a:cubicBezTo>
                  <a:cubicBezTo>
                    <a:pt x="34620" y="15105"/>
                    <a:pt x="34640" y="15204"/>
                    <a:pt x="34680" y="15284"/>
                  </a:cubicBezTo>
                  <a:cubicBezTo>
                    <a:pt x="34740" y="15463"/>
                    <a:pt x="34899" y="15562"/>
                    <a:pt x="35098" y="15562"/>
                  </a:cubicBezTo>
                  <a:cubicBezTo>
                    <a:pt x="35277" y="15542"/>
                    <a:pt x="35436" y="15443"/>
                    <a:pt x="35456" y="15224"/>
                  </a:cubicBezTo>
                  <a:cubicBezTo>
                    <a:pt x="35496" y="14926"/>
                    <a:pt x="35516" y="14627"/>
                    <a:pt x="35476" y="14309"/>
                  </a:cubicBezTo>
                  <a:cubicBezTo>
                    <a:pt x="35317" y="12836"/>
                    <a:pt x="34939" y="11404"/>
                    <a:pt x="34362" y="10031"/>
                  </a:cubicBezTo>
                  <a:cubicBezTo>
                    <a:pt x="32889" y="6549"/>
                    <a:pt x="30482" y="3923"/>
                    <a:pt x="27159" y="2132"/>
                  </a:cubicBezTo>
                  <a:cubicBezTo>
                    <a:pt x="24485" y="682"/>
                    <a:pt x="21661" y="0"/>
                    <a:pt x="18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2180475" y="835350"/>
              <a:ext cx="733700" cy="337425"/>
            </a:xfrm>
            <a:custGeom>
              <a:avLst/>
              <a:gdLst/>
              <a:ahLst/>
              <a:cxnLst/>
              <a:rect l="l" t="t" r="r" b="b"/>
              <a:pathLst>
                <a:path w="29348" h="13497" extrusionOk="0">
                  <a:moveTo>
                    <a:pt x="15085" y="1"/>
                  </a:moveTo>
                  <a:cubicBezTo>
                    <a:pt x="14631" y="1"/>
                    <a:pt x="14172" y="23"/>
                    <a:pt x="13709" y="67"/>
                  </a:cubicBezTo>
                  <a:cubicBezTo>
                    <a:pt x="11362" y="286"/>
                    <a:pt x="9173" y="1102"/>
                    <a:pt x="7223" y="2435"/>
                  </a:cubicBezTo>
                  <a:cubicBezTo>
                    <a:pt x="3483" y="4962"/>
                    <a:pt x="1195" y="8503"/>
                    <a:pt x="41" y="12821"/>
                  </a:cubicBezTo>
                  <a:cubicBezTo>
                    <a:pt x="1" y="12920"/>
                    <a:pt x="1" y="13020"/>
                    <a:pt x="1" y="13099"/>
                  </a:cubicBezTo>
                  <a:cubicBezTo>
                    <a:pt x="31" y="13336"/>
                    <a:pt x="226" y="13496"/>
                    <a:pt x="431" y="13496"/>
                  </a:cubicBezTo>
                  <a:cubicBezTo>
                    <a:pt x="501" y="13496"/>
                    <a:pt x="572" y="13478"/>
                    <a:pt x="638" y="13437"/>
                  </a:cubicBezTo>
                  <a:cubicBezTo>
                    <a:pt x="757" y="13358"/>
                    <a:pt x="837" y="13218"/>
                    <a:pt x="896" y="13079"/>
                  </a:cubicBezTo>
                  <a:cubicBezTo>
                    <a:pt x="976" y="12880"/>
                    <a:pt x="1016" y="12641"/>
                    <a:pt x="1075" y="12423"/>
                  </a:cubicBezTo>
                  <a:cubicBezTo>
                    <a:pt x="2010" y="9378"/>
                    <a:pt x="3562" y="6712"/>
                    <a:pt x="5930" y="4564"/>
                  </a:cubicBezTo>
                  <a:cubicBezTo>
                    <a:pt x="8019" y="2673"/>
                    <a:pt x="10446" y="1480"/>
                    <a:pt x="13292" y="1042"/>
                  </a:cubicBezTo>
                  <a:cubicBezTo>
                    <a:pt x="13899" y="955"/>
                    <a:pt x="14505" y="912"/>
                    <a:pt x="15108" y="912"/>
                  </a:cubicBezTo>
                  <a:cubicBezTo>
                    <a:pt x="16856" y="912"/>
                    <a:pt x="18579" y="1277"/>
                    <a:pt x="20235" y="2017"/>
                  </a:cubicBezTo>
                  <a:cubicBezTo>
                    <a:pt x="23180" y="3350"/>
                    <a:pt x="25349" y="5519"/>
                    <a:pt x="26921" y="8304"/>
                  </a:cubicBezTo>
                  <a:cubicBezTo>
                    <a:pt x="27557" y="9438"/>
                    <a:pt x="28035" y="10632"/>
                    <a:pt x="28413" y="11885"/>
                  </a:cubicBezTo>
                  <a:cubicBezTo>
                    <a:pt x="28433" y="12005"/>
                    <a:pt x="28492" y="12124"/>
                    <a:pt x="28572" y="12224"/>
                  </a:cubicBezTo>
                  <a:cubicBezTo>
                    <a:pt x="28656" y="12350"/>
                    <a:pt x="28771" y="12417"/>
                    <a:pt x="28901" y="12417"/>
                  </a:cubicBezTo>
                  <a:cubicBezTo>
                    <a:pt x="28955" y="12417"/>
                    <a:pt x="29011" y="12406"/>
                    <a:pt x="29069" y="12383"/>
                  </a:cubicBezTo>
                  <a:cubicBezTo>
                    <a:pt x="29228" y="12323"/>
                    <a:pt x="29348" y="12184"/>
                    <a:pt x="29308" y="11965"/>
                  </a:cubicBezTo>
                  <a:cubicBezTo>
                    <a:pt x="29288" y="11706"/>
                    <a:pt x="29268" y="11428"/>
                    <a:pt x="29169" y="11189"/>
                  </a:cubicBezTo>
                  <a:cubicBezTo>
                    <a:pt x="28811" y="10274"/>
                    <a:pt x="28472" y="9339"/>
                    <a:pt x="28035" y="8463"/>
                  </a:cubicBezTo>
                  <a:cubicBezTo>
                    <a:pt x="26622" y="5658"/>
                    <a:pt x="24613" y="3410"/>
                    <a:pt x="21867" y="1838"/>
                  </a:cubicBezTo>
                  <a:cubicBezTo>
                    <a:pt x="19743" y="617"/>
                    <a:pt x="17478" y="1"/>
                    <a:pt x="150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2263050" y="935600"/>
              <a:ext cx="563600" cy="236375"/>
            </a:xfrm>
            <a:custGeom>
              <a:avLst/>
              <a:gdLst/>
              <a:ahLst/>
              <a:cxnLst/>
              <a:rect l="l" t="t" r="r" b="b"/>
              <a:pathLst>
                <a:path w="22544" h="9455" extrusionOk="0">
                  <a:moveTo>
                    <a:pt x="11757" y="0"/>
                  </a:moveTo>
                  <a:cubicBezTo>
                    <a:pt x="11389" y="0"/>
                    <a:pt x="11018" y="19"/>
                    <a:pt x="10645" y="56"/>
                  </a:cubicBezTo>
                  <a:cubicBezTo>
                    <a:pt x="8397" y="394"/>
                    <a:pt x="6706" y="1031"/>
                    <a:pt x="5333" y="1946"/>
                  </a:cubicBezTo>
                  <a:cubicBezTo>
                    <a:pt x="2826" y="3598"/>
                    <a:pt x="1135" y="5866"/>
                    <a:pt x="120" y="8671"/>
                  </a:cubicBezTo>
                  <a:cubicBezTo>
                    <a:pt x="80" y="8751"/>
                    <a:pt x="60" y="8811"/>
                    <a:pt x="40" y="8890"/>
                  </a:cubicBezTo>
                  <a:cubicBezTo>
                    <a:pt x="1" y="9129"/>
                    <a:pt x="120" y="9348"/>
                    <a:pt x="319" y="9427"/>
                  </a:cubicBezTo>
                  <a:cubicBezTo>
                    <a:pt x="370" y="9446"/>
                    <a:pt x="421" y="9455"/>
                    <a:pt x="472" y="9455"/>
                  </a:cubicBezTo>
                  <a:cubicBezTo>
                    <a:pt x="641" y="9455"/>
                    <a:pt x="800" y="9357"/>
                    <a:pt x="876" y="9189"/>
                  </a:cubicBezTo>
                  <a:cubicBezTo>
                    <a:pt x="936" y="9069"/>
                    <a:pt x="976" y="8950"/>
                    <a:pt x="1015" y="8830"/>
                  </a:cubicBezTo>
                  <a:cubicBezTo>
                    <a:pt x="1851" y="6582"/>
                    <a:pt x="3184" y="4692"/>
                    <a:pt x="5094" y="3220"/>
                  </a:cubicBezTo>
                  <a:cubicBezTo>
                    <a:pt x="7000" y="1746"/>
                    <a:pt x="9159" y="951"/>
                    <a:pt x="11570" y="951"/>
                  </a:cubicBezTo>
                  <a:cubicBezTo>
                    <a:pt x="11600" y="951"/>
                    <a:pt x="11630" y="951"/>
                    <a:pt x="11660" y="952"/>
                  </a:cubicBezTo>
                  <a:cubicBezTo>
                    <a:pt x="14326" y="971"/>
                    <a:pt x="16634" y="1926"/>
                    <a:pt x="18584" y="3757"/>
                  </a:cubicBezTo>
                  <a:cubicBezTo>
                    <a:pt x="19957" y="5050"/>
                    <a:pt x="20932" y="6602"/>
                    <a:pt x="21509" y="8413"/>
                  </a:cubicBezTo>
                  <a:cubicBezTo>
                    <a:pt x="21568" y="8572"/>
                    <a:pt x="21648" y="8751"/>
                    <a:pt x="21747" y="8890"/>
                  </a:cubicBezTo>
                  <a:cubicBezTo>
                    <a:pt x="21824" y="9005"/>
                    <a:pt x="21967" y="9063"/>
                    <a:pt x="22106" y="9063"/>
                  </a:cubicBezTo>
                  <a:cubicBezTo>
                    <a:pt x="22184" y="9063"/>
                    <a:pt x="22260" y="9045"/>
                    <a:pt x="22324" y="9010"/>
                  </a:cubicBezTo>
                  <a:cubicBezTo>
                    <a:pt x="22464" y="8950"/>
                    <a:pt x="22543" y="8771"/>
                    <a:pt x="22503" y="8552"/>
                  </a:cubicBezTo>
                  <a:cubicBezTo>
                    <a:pt x="22464" y="8333"/>
                    <a:pt x="22404" y="8114"/>
                    <a:pt x="22324" y="7895"/>
                  </a:cubicBezTo>
                  <a:cubicBezTo>
                    <a:pt x="21906" y="6781"/>
                    <a:pt x="21369" y="5707"/>
                    <a:pt x="20653" y="4752"/>
                  </a:cubicBezTo>
                  <a:cubicBezTo>
                    <a:pt x="18232" y="1560"/>
                    <a:pt x="15116" y="0"/>
                    <a:pt x="11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2343125" y="1024550"/>
              <a:ext cx="375575" cy="176650"/>
            </a:xfrm>
            <a:custGeom>
              <a:avLst/>
              <a:gdLst/>
              <a:ahLst/>
              <a:cxnLst/>
              <a:rect l="l" t="t" r="r" b="b"/>
              <a:pathLst>
                <a:path w="15023" h="7066" extrusionOk="0">
                  <a:moveTo>
                    <a:pt x="8034" y="1"/>
                  </a:moveTo>
                  <a:cubicBezTo>
                    <a:pt x="7582" y="1"/>
                    <a:pt x="7120" y="46"/>
                    <a:pt x="6646" y="139"/>
                  </a:cubicBezTo>
                  <a:cubicBezTo>
                    <a:pt x="5651" y="318"/>
                    <a:pt x="4756" y="736"/>
                    <a:pt x="3921" y="1293"/>
                  </a:cubicBezTo>
                  <a:cubicBezTo>
                    <a:pt x="2070" y="2567"/>
                    <a:pt x="856" y="4317"/>
                    <a:pt x="61" y="6387"/>
                  </a:cubicBezTo>
                  <a:cubicBezTo>
                    <a:pt x="41" y="6446"/>
                    <a:pt x="21" y="6506"/>
                    <a:pt x="21" y="6566"/>
                  </a:cubicBezTo>
                  <a:cubicBezTo>
                    <a:pt x="1" y="6785"/>
                    <a:pt x="140" y="6984"/>
                    <a:pt x="319" y="7043"/>
                  </a:cubicBezTo>
                  <a:cubicBezTo>
                    <a:pt x="369" y="7058"/>
                    <a:pt x="419" y="7066"/>
                    <a:pt x="467" y="7066"/>
                  </a:cubicBezTo>
                  <a:cubicBezTo>
                    <a:pt x="613" y="7066"/>
                    <a:pt x="747" y="6998"/>
                    <a:pt x="837" y="6864"/>
                  </a:cubicBezTo>
                  <a:cubicBezTo>
                    <a:pt x="896" y="6785"/>
                    <a:pt x="916" y="6685"/>
                    <a:pt x="976" y="6586"/>
                  </a:cubicBezTo>
                  <a:cubicBezTo>
                    <a:pt x="1215" y="6068"/>
                    <a:pt x="1414" y="5551"/>
                    <a:pt x="1692" y="5073"/>
                  </a:cubicBezTo>
                  <a:cubicBezTo>
                    <a:pt x="2528" y="3601"/>
                    <a:pt x="3622" y="2387"/>
                    <a:pt x="5154" y="1631"/>
                  </a:cubicBezTo>
                  <a:cubicBezTo>
                    <a:pt x="6141" y="1138"/>
                    <a:pt x="7102" y="891"/>
                    <a:pt x="8038" y="891"/>
                  </a:cubicBezTo>
                  <a:cubicBezTo>
                    <a:pt x="9330" y="891"/>
                    <a:pt x="10571" y="1362"/>
                    <a:pt x="11760" y="2308"/>
                  </a:cubicBezTo>
                  <a:cubicBezTo>
                    <a:pt x="12794" y="3124"/>
                    <a:pt x="13511" y="4198"/>
                    <a:pt x="14028" y="5392"/>
                  </a:cubicBezTo>
                  <a:cubicBezTo>
                    <a:pt x="14068" y="5511"/>
                    <a:pt x="14107" y="5611"/>
                    <a:pt x="14187" y="5710"/>
                  </a:cubicBezTo>
                  <a:cubicBezTo>
                    <a:pt x="14272" y="5851"/>
                    <a:pt x="14406" y="5932"/>
                    <a:pt x="14548" y="5932"/>
                  </a:cubicBezTo>
                  <a:cubicBezTo>
                    <a:pt x="14606" y="5932"/>
                    <a:pt x="14666" y="5918"/>
                    <a:pt x="14724" y="5889"/>
                  </a:cubicBezTo>
                  <a:cubicBezTo>
                    <a:pt x="14923" y="5810"/>
                    <a:pt x="15023" y="5611"/>
                    <a:pt x="14983" y="5372"/>
                  </a:cubicBezTo>
                  <a:cubicBezTo>
                    <a:pt x="14983" y="5332"/>
                    <a:pt x="14963" y="5272"/>
                    <a:pt x="14943" y="5213"/>
                  </a:cubicBezTo>
                  <a:cubicBezTo>
                    <a:pt x="14366" y="3800"/>
                    <a:pt x="13530" y="2586"/>
                    <a:pt x="12357" y="1612"/>
                  </a:cubicBezTo>
                  <a:cubicBezTo>
                    <a:pt x="11057" y="559"/>
                    <a:pt x="9613" y="1"/>
                    <a:pt x="8034" y="1"/>
                  </a:cubicBezTo>
                  <a:close/>
                </a:path>
              </a:pathLst>
            </a:custGeom>
            <a:solidFill>
              <a:srgbClr val="C09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2" name="Google Shape;1222;p15"/>
          <p:cNvSpPr/>
          <p:nvPr/>
        </p:nvSpPr>
        <p:spPr>
          <a:xfrm rot="-6700904">
            <a:off x="7591217" y="721081"/>
            <a:ext cx="939217" cy="809735"/>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600600" y="3189376"/>
            <a:ext cx="1536718" cy="1573103"/>
          </a:xfrm>
          <a:custGeom>
            <a:avLst/>
            <a:gdLst/>
            <a:ahLst/>
            <a:cxnLst/>
            <a:rect l="l" t="t" r="r" b="b"/>
            <a:pathLst>
              <a:path w="26861" h="27497" extrusionOk="0">
                <a:moveTo>
                  <a:pt x="26781" y="15479"/>
                </a:moveTo>
                <a:cubicBezTo>
                  <a:pt x="26721" y="14823"/>
                  <a:pt x="26701" y="14186"/>
                  <a:pt x="26582" y="13629"/>
                </a:cubicBezTo>
                <a:cubicBezTo>
                  <a:pt x="26542" y="13430"/>
                  <a:pt x="26443" y="13251"/>
                  <a:pt x="26403" y="13052"/>
                </a:cubicBezTo>
                <a:cubicBezTo>
                  <a:pt x="26224" y="12236"/>
                  <a:pt x="26164" y="11401"/>
                  <a:pt x="25945" y="10605"/>
                </a:cubicBezTo>
                <a:cubicBezTo>
                  <a:pt x="25866" y="10346"/>
                  <a:pt x="25726" y="10088"/>
                  <a:pt x="25647" y="9829"/>
                </a:cubicBezTo>
                <a:cubicBezTo>
                  <a:pt x="25567" y="9570"/>
                  <a:pt x="25567" y="9292"/>
                  <a:pt x="25488" y="9013"/>
                </a:cubicBezTo>
                <a:cubicBezTo>
                  <a:pt x="25408" y="8735"/>
                  <a:pt x="25289" y="8476"/>
                  <a:pt x="25189" y="8217"/>
                </a:cubicBezTo>
                <a:cubicBezTo>
                  <a:pt x="25070" y="7819"/>
                  <a:pt x="24851" y="7422"/>
                  <a:pt x="24712" y="7183"/>
                </a:cubicBezTo>
                <a:cubicBezTo>
                  <a:pt x="24592" y="6964"/>
                  <a:pt x="24553" y="6765"/>
                  <a:pt x="24473" y="6606"/>
                </a:cubicBezTo>
                <a:cubicBezTo>
                  <a:pt x="24334" y="6248"/>
                  <a:pt x="24095" y="5929"/>
                  <a:pt x="23896" y="5611"/>
                </a:cubicBezTo>
                <a:cubicBezTo>
                  <a:pt x="23836" y="5511"/>
                  <a:pt x="23856" y="5372"/>
                  <a:pt x="23797" y="5293"/>
                </a:cubicBezTo>
                <a:cubicBezTo>
                  <a:pt x="23737" y="5193"/>
                  <a:pt x="23598" y="5133"/>
                  <a:pt x="23538" y="5034"/>
                </a:cubicBezTo>
                <a:cubicBezTo>
                  <a:pt x="23538" y="5034"/>
                  <a:pt x="23538" y="4934"/>
                  <a:pt x="23498" y="4895"/>
                </a:cubicBezTo>
                <a:cubicBezTo>
                  <a:pt x="23319" y="4636"/>
                  <a:pt x="23160" y="4338"/>
                  <a:pt x="22961" y="4119"/>
                </a:cubicBezTo>
                <a:cubicBezTo>
                  <a:pt x="22881" y="4019"/>
                  <a:pt x="22782" y="3940"/>
                  <a:pt x="22702" y="3840"/>
                </a:cubicBezTo>
                <a:cubicBezTo>
                  <a:pt x="22603" y="3721"/>
                  <a:pt x="22523" y="3582"/>
                  <a:pt x="22503" y="3562"/>
                </a:cubicBezTo>
                <a:cubicBezTo>
                  <a:pt x="22424" y="3442"/>
                  <a:pt x="22284" y="3422"/>
                  <a:pt x="22185" y="3323"/>
                </a:cubicBezTo>
                <a:cubicBezTo>
                  <a:pt x="22145" y="3263"/>
                  <a:pt x="22165" y="3204"/>
                  <a:pt x="22145" y="3164"/>
                </a:cubicBezTo>
                <a:cubicBezTo>
                  <a:pt x="22105" y="3124"/>
                  <a:pt x="22006" y="3104"/>
                  <a:pt x="21966" y="3044"/>
                </a:cubicBezTo>
                <a:cubicBezTo>
                  <a:pt x="21707" y="2746"/>
                  <a:pt x="21409" y="2388"/>
                  <a:pt x="21051" y="2129"/>
                </a:cubicBezTo>
                <a:cubicBezTo>
                  <a:pt x="20951" y="2069"/>
                  <a:pt x="20832" y="2050"/>
                  <a:pt x="20752" y="1990"/>
                </a:cubicBezTo>
                <a:cubicBezTo>
                  <a:pt x="20633" y="1910"/>
                  <a:pt x="20553" y="1811"/>
                  <a:pt x="20454" y="1731"/>
                </a:cubicBezTo>
                <a:cubicBezTo>
                  <a:pt x="20255" y="1592"/>
                  <a:pt x="20056" y="1492"/>
                  <a:pt x="19837" y="1373"/>
                </a:cubicBezTo>
                <a:cubicBezTo>
                  <a:pt x="19419" y="1134"/>
                  <a:pt x="19002" y="955"/>
                  <a:pt x="18584" y="756"/>
                </a:cubicBezTo>
                <a:cubicBezTo>
                  <a:pt x="17768" y="398"/>
                  <a:pt x="16912" y="140"/>
                  <a:pt x="16077" y="40"/>
                </a:cubicBezTo>
                <a:cubicBezTo>
                  <a:pt x="15321" y="40"/>
                  <a:pt x="14604" y="0"/>
                  <a:pt x="13928" y="40"/>
                </a:cubicBezTo>
                <a:cubicBezTo>
                  <a:pt x="13829" y="40"/>
                  <a:pt x="13749" y="0"/>
                  <a:pt x="13649" y="20"/>
                </a:cubicBezTo>
                <a:cubicBezTo>
                  <a:pt x="13590" y="20"/>
                  <a:pt x="13510" y="80"/>
                  <a:pt x="13451" y="100"/>
                </a:cubicBezTo>
                <a:cubicBezTo>
                  <a:pt x="13271" y="120"/>
                  <a:pt x="13072" y="100"/>
                  <a:pt x="12913" y="120"/>
                </a:cubicBezTo>
                <a:cubicBezTo>
                  <a:pt x="12754" y="159"/>
                  <a:pt x="12595" y="219"/>
                  <a:pt x="12436" y="279"/>
                </a:cubicBezTo>
                <a:cubicBezTo>
                  <a:pt x="12356" y="299"/>
                  <a:pt x="12277" y="299"/>
                  <a:pt x="12197" y="319"/>
                </a:cubicBezTo>
                <a:cubicBezTo>
                  <a:pt x="12197" y="319"/>
                  <a:pt x="12157" y="418"/>
                  <a:pt x="12137" y="418"/>
                </a:cubicBezTo>
                <a:cubicBezTo>
                  <a:pt x="12098" y="458"/>
                  <a:pt x="12018" y="398"/>
                  <a:pt x="11978" y="418"/>
                </a:cubicBezTo>
                <a:cubicBezTo>
                  <a:pt x="11401" y="617"/>
                  <a:pt x="10765" y="756"/>
                  <a:pt x="10168" y="876"/>
                </a:cubicBezTo>
                <a:cubicBezTo>
                  <a:pt x="9790" y="955"/>
                  <a:pt x="9451" y="1055"/>
                  <a:pt x="9113" y="1174"/>
                </a:cubicBezTo>
                <a:cubicBezTo>
                  <a:pt x="6944" y="1393"/>
                  <a:pt x="5034" y="2030"/>
                  <a:pt x="3284" y="3960"/>
                </a:cubicBezTo>
                <a:cubicBezTo>
                  <a:pt x="3204" y="4039"/>
                  <a:pt x="3124" y="4139"/>
                  <a:pt x="3065" y="4238"/>
                </a:cubicBezTo>
                <a:cubicBezTo>
                  <a:pt x="3045" y="4218"/>
                  <a:pt x="3025" y="4198"/>
                  <a:pt x="3025" y="4198"/>
                </a:cubicBezTo>
                <a:cubicBezTo>
                  <a:pt x="2925" y="4079"/>
                  <a:pt x="2826" y="4159"/>
                  <a:pt x="2746" y="4178"/>
                </a:cubicBezTo>
                <a:cubicBezTo>
                  <a:pt x="2707" y="4198"/>
                  <a:pt x="2647" y="4238"/>
                  <a:pt x="2607" y="4278"/>
                </a:cubicBezTo>
                <a:cubicBezTo>
                  <a:pt x="2408" y="4417"/>
                  <a:pt x="2209" y="4636"/>
                  <a:pt x="2070" y="4895"/>
                </a:cubicBezTo>
                <a:cubicBezTo>
                  <a:pt x="2010" y="5034"/>
                  <a:pt x="2010" y="5153"/>
                  <a:pt x="1950" y="5293"/>
                </a:cubicBezTo>
                <a:cubicBezTo>
                  <a:pt x="1692" y="5790"/>
                  <a:pt x="1294" y="6287"/>
                  <a:pt x="1135" y="6765"/>
                </a:cubicBezTo>
                <a:cubicBezTo>
                  <a:pt x="1095" y="6964"/>
                  <a:pt x="1214" y="7262"/>
                  <a:pt x="956" y="7322"/>
                </a:cubicBezTo>
                <a:cubicBezTo>
                  <a:pt x="1055" y="7501"/>
                  <a:pt x="916" y="7800"/>
                  <a:pt x="816" y="8018"/>
                </a:cubicBezTo>
                <a:cubicBezTo>
                  <a:pt x="737" y="8138"/>
                  <a:pt x="677" y="8217"/>
                  <a:pt x="598" y="8277"/>
                </a:cubicBezTo>
                <a:cubicBezTo>
                  <a:pt x="538" y="9033"/>
                  <a:pt x="239" y="9789"/>
                  <a:pt x="160" y="10545"/>
                </a:cubicBezTo>
                <a:cubicBezTo>
                  <a:pt x="80" y="11301"/>
                  <a:pt x="1" y="12018"/>
                  <a:pt x="1" y="12674"/>
                </a:cubicBezTo>
                <a:cubicBezTo>
                  <a:pt x="21" y="13768"/>
                  <a:pt x="40" y="14743"/>
                  <a:pt x="200" y="15798"/>
                </a:cubicBezTo>
                <a:cubicBezTo>
                  <a:pt x="239" y="15957"/>
                  <a:pt x="319" y="16136"/>
                  <a:pt x="359" y="16315"/>
                </a:cubicBezTo>
                <a:cubicBezTo>
                  <a:pt x="418" y="16494"/>
                  <a:pt x="458" y="16673"/>
                  <a:pt x="518" y="16872"/>
                </a:cubicBezTo>
                <a:cubicBezTo>
                  <a:pt x="478" y="16912"/>
                  <a:pt x="498" y="16912"/>
                  <a:pt x="538" y="16932"/>
                </a:cubicBezTo>
                <a:cubicBezTo>
                  <a:pt x="598" y="17151"/>
                  <a:pt x="677" y="17370"/>
                  <a:pt x="757" y="17569"/>
                </a:cubicBezTo>
                <a:cubicBezTo>
                  <a:pt x="757" y="17608"/>
                  <a:pt x="757" y="17648"/>
                  <a:pt x="737" y="17688"/>
                </a:cubicBezTo>
                <a:cubicBezTo>
                  <a:pt x="777" y="17728"/>
                  <a:pt x="816" y="17768"/>
                  <a:pt x="836" y="17807"/>
                </a:cubicBezTo>
                <a:cubicBezTo>
                  <a:pt x="916" y="17986"/>
                  <a:pt x="1015" y="18185"/>
                  <a:pt x="1095" y="18364"/>
                </a:cubicBezTo>
                <a:cubicBezTo>
                  <a:pt x="1095" y="18364"/>
                  <a:pt x="1095" y="18384"/>
                  <a:pt x="1135" y="18424"/>
                </a:cubicBezTo>
                <a:cubicBezTo>
                  <a:pt x="1175" y="18504"/>
                  <a:pt x="1214" y="18583"/>
                  <a:pt x="1254" y="18683"/>
                </a:cubicBezTo>
                <a:cubicBezTo>
                  <a:pt x="1254" y="18742"/>
                  <a:pt x="1294" y="18802"/>
                  <a:pt x="1354" y="18842"/>
                </a:cubicBezTo>
                <a:cubicBezTo>
                  <a:pt x="1473" y="19041"/>
                  <a:pt x="1592" y="19220"/>
                  <a:pt x="1732" y="19419"/>
                </a:cubicBezTo>
                <a:cubicBezTo>
                  <a:pt x="3264" y="21588"/>
                  <a:pt x="5850" y="22841"/>
                  <a:pt x="8476" y="23299"/>
                </a:cubicBezTo>
                <a:cubicBezTo>
                  <a:pt x="10327" y="23637"/>
                  <a:pt x="12197" y="23617"/>
                  <a:pt x="14087" y="23518"/>
                </a:cubicBezTo>
                <a:cubicBezTo>
                  <a:pt x="13988" y="23537"/>
                  <a:pt x="13888" y="23557"/>
                  <a:pt x="13789" y="23577"/>
                </a:cubicBezTo>
                <a:cubicBezTo>
                  <a:pt x="13709" y="23597"/>
                  <a:pt x="13530" y="23617"/>
                  <a:pt x="13451" y="23657"/>
                </a:cubicBezTo>
                <a:cubicBezTo>
                  <a:pt x="13431" y="23657"/>
                  <a:pt x="13411" y="23756"/>
                  <a:pt x="13391" y="23756"/>
                </a:cubicBezTo>
                <a:cubicBezTo>
                  <a:pt x="13331" y="23776"/>
                  <a:pt x="13252" y="23717"/>
                  <a:pt x="13172" y="23717"/>
                </a:cubicBezTo>
                <a:cubicBezTo>
                  <a:pt x="12913" y="23717"/>
                  <a:pt x="12734" y="23736"/>
                  <a:pt x="12535" y="23736"/>
                </a:cubicBezTo>
                <a:cubicBezTo>
                  <a:pt x="12376" y="23736"/>
                  <a:pt x="12217" y="23796"/>
                  <a:pt x="12078" y="23677"/>
                </a:cubicBezTo>
                <a:cubicBezTo>
                  <a:pt x="11899" y="23717"/>
                  <a:pt x="11640" y="23796"/>
                  <a:pt x="11381" y="23836"/>
                </a:cubicBezTo>
                <a:cubicBezTo>
                  <a:pt x="11302" y="23856"/>
                  <a:pt x="11123" y="23876"/>
                  <a:pt x="11123" y="23876"/>
                </a:cubicBezTo>
                <a:cubicBezTo>
                  <a:pt x="11083" y="23876"/>
                  <a:pt x="11083" y="23836"/>
                  <a:pt x="11063" y="23836"/>
                </a:cubicBezTo>
                <a:cubicBezTo>
                  <a:pt x="10944" y="23856"/>
                  <a:pt x="10824" y="23915"/>
                  <a:pt x="10705" y="23915"/>
                </a:cubicBezTo>
                <a:cubicBezTo>
                  <a:pt x="10148" y="23955"/>
                  <a:pt x="9272" y="23537"/>
                  <a:pt x="9093" y="24194"/>
                </a:cubicBezTo>
                <a:cubicBezTo>
                  <a:pt x="9014" y="24492"/>
                  <a:pt x="9073" y="24711"/>
                  <a:pt x="9193" y="24851"/>
                </a:cubicBezTo>
                <a:cubicBezTo>
                  <a:pt x="9213" y="24890"/>
                  <a:pt x="9332" y="24871"/>
                  <a:pt x="9412" y="24930"/>
                </a:cubicBezTo>
                <a:cubicBezTo>
                  <a:pt x="9491" y="24970"/>
                  <a:pt x="9571" y="25010"/>
                  <a:pt x="9611" y="25109"/>
                </a:cubicBezTo>
                <a:cubicBezTo>
                  <a:pt x="10148" y="25109"/>
                  <a:pt x="10745" y="24990"/>
                  <a:pt x="11322" y="24950"/>
                </a:cubicBezTo>
                <a:cubicBezTo>
                  <a:pt x="11381" y="24930"/>
                  <a:pt x="11461" y="24890"/>
                  <a:pt x="11521" y="24890"/>
                </a:cubicBezTo>
                <a:cubicBezTo>
                  <a:pt x="11580" y="24890"/>
                  <a:pt x="11640" y="24950"/>
                  <a:pt x="11720" y="24950"/>
                </a:cubicBezTo>
                <a:cubicBezTo>
                  <a:pt x="11859" y="24930"/>
                  <a:pt x="12018" y="24851"/>
                  <a:pt x="12157" y="24851"/>
                </a:cubicBezTo>
                <a:cubicBezTo>
                  <a:pt x="12197" y="24831"/>
                  <a:pt x="12297" y="24890"/>
                  <a:pt x="12356" y="24890"/>
                </a:cubicBezTo>
                <a:cubicBezTo>
                  <a:pt x="12436" y="24890"/>
                  <a:pt x="12495" y="24851"/>
                  <a:pt x="12575" y="24831"/>
                </a:cubicBezTo>
                <a:cubicBezTo>
                  <a:pt x="12655" y="24831"/>
                  <a:pt x="12714" y="24890"/>
                  <a:pt x="12774" y="24890"/>
                </a:cubicBezTo>
                <a:cubicBezTo>
                  <a:pt x="13013" y="24871"/>
                  <a:pt x="13192" y="24751"/>
                  <a:pt x="13371" y="24910"/>
                </a:cubicBezTo>
                <a:cubicBezTo>
                  <a:pt x="13590" y="24811"/>
                  <a:pt x="13829" y="24771"/>
                  <a:pt x="14027" y="24731"/>
                </a:cubicBezTo>
                <a:cubicBezTo>
                  <a:pt x="14127" y="24691"/>
                  <a:pt x="14127" y="24731"/>
                  <a:pt x="14226" y="24711"/>
                </a:cubicBezTo>
                <a:cubicBezTo>
                  <a:pt x="14525" y="24652"/>
                  <a:pt x="14843" y="24532"/>
                  <a:pt x="15142" y="24492"/>
                </a:cubicBezTo>
                <a:cubicBezTo>
                  <a:pt x="15261" y="24473"/>
                  <a:pt x="15380" y="24532"/>
                  <a:pt x="15500" y="24512"/>
                </a:cubicBezTo>
                <a:cubicBezTo>
                  <a:pt x="15599" y="24512"/>
                  <a:pt x="15679" y="24413"/>
                  <a:pt x="15778" y="24393"/>
                </a:cubicBezTo>
                <a:cubicBezTo>
                  <a:pt x="16534" y="24154"/>
                  <a:pt x="17310" y="24274"/>
                  <a:pt x="18126" y="24055"/>
                </a:cubicBezTo>
                <a:cubicBezTo>
                  <a:pt x="18285" y="24015"/>
                  <a:pt x="18444" y="23935"/>
                  <a:pt x="18604" y="23876"/>
                </a:cubicBezTo>
                <a:cubicBezTo>
                  <a:pt x="18604" y="23876"/>
                  <a:pt x="18663" y="23935"/>
                  <a:pt x="18703" y="23915"/>
                </a:cubicBezTo>
                <a:cubicBezTo>
                  <a:pt x="18822" y="23896"/>
                  <a:pt x="19002" y="23836"/>
                  <a:pt x="19141" y="23796"/>
                </a:cubicBezTo>
                <a:cubicBezTo>
                  <a:pt x="20215" y="23458"/>
                  <a:pt x="21230" y="22960"/>
                  <a:pt x="22066" y="22264"/>
                </a:cubicBezTo>
                <a:cubicBezTo>
                  <a:pt x="22125" y="22204"/>
                  <a:pt x="22185" y="22165"/>
                  <a:pt x="22245" y="22105"/>
                </a:cubicBezTo>
                <a:cubicBezTo>
                  <a:pt x="22563" y="21806"/>
                  <a:pt x="22861" y="21448"/>
                  <a:pt x="23100" y="21170"/>
                </a:cubicBezTo>
                <a:cubicBezTo>
                  <a:pt x="23319" y="20931"/>
                  <a:pt x="23558" y="20414"/>
                  <a:pt x="23797" y="20175"/>
                </a:cubicBezTo>
                <a:cubicBezTo>
                  <a:pt x="23816" y="20155"/>
                  <a:pt x="23777" y="20115"/>
                  <a:pt x="23777" y="20076"/>
                </a:cubicBezTo>
                <a:cubicBezTo>
                  <a:pt x="24015" y="19598"/>
                  <a:pt x="24155" y="19041"/>
                  <a:pt x="24254" y="18782"/>
                </a:cubicBezTo>
                <a:cubicBezTo>
                  <a:pt x="24413" y="18364"/>
                  <a:pt x="24433" y="17867"/>
                  <a:pt x="24533" y="17390"/>
                </a:cubicBezTo>
                <a:cubicBezTo>
                  <a:pt x="24612" y="16872"/>
                  <a:pt x="24771" y="16375"/>
                  <a:pt x="24732" y="15798"/>
                </a:cubicBezTo>
                <a:cubicBezTo>
                  <a:pt x="24712" y="15559"/>
                  <a:pt x="24712" y="15440"/>
                  <a:pt x="24712" y="15320"/>
                </a:cubicBezTo>
                <a:cubicBezTo>
                  <a:pt x="24712" y="15082"/>
                  <a:pt x="24632" y="14843"/>
                  <a:pt x="24612" y="14604"/>
                </a:cubicBezTo>
                <a:cubicBezTo>
                  <a:pt x="24592" y="14505"/>
                  <a:pt x="24652" y="14425"/>
                  <a:pt x="24632" y="14326"/>
                </a:cubicBezTo>
                <a:cubicBezTo>
                  <a:pt x="24573" y="13589"/>
                  <a:pt x="24493" y="12833"/>
                  <a:pt x="24354" y="12097"/>
                </a:cubicBezTo>
                <a:cubicBezTo>
                  <a:pt x="24194" y="11361"/>
                  <a:pt x="24015" y="10665"/>
                  <a:pt x="23797" y="9988"/>
                </a:cubicBezTo>
                <a:cubicBezTo>
                  <a:pt x="23757" y="9909"/>
                  <a:pt x="23816" y="9809"/>
                  <a:pt x="23777" y="9749"/>
                </a:cubicBezTo>
                <a:cubicBezTo>
                  <a:pt x="23757" y="9670"/>
                  <a:pt x="23657" y="9630"/>
                  <a:pt x="23617" y="9550"/>
                </a:cubicBezTo>
                <a:cubicBezTo>
                  <a:pt x="23598" y="9511"/>
                  <a:pt x="23657" y="9471"/>
                  <a:pt x="23637" y="9431"/>
                </a:cubicBezTo>
                <a:cubicBezTo>
                  <a:pt x="23617" y="9312"/>
                  <a:pt x="23419" y="8954"/>
                  <a:pt x="23379" y="8914"/>
                </a:cubicBezTo>
                <a:cubicBezTo>
                  <a:pt x="23339" y="8874"/>
                  <a:pt x="23419" y="8854"/>
                  <a:pt x="23399" y="8834"/>
                </a:cubicBezTo>
                <a:cubicBezTo>
                  <a:pt x="23379" y="8774"/>
                  <a:pt x="23339" y="8774"/>
                  <a:pt x="23319" y="8755"/>
                </a:cubicBezTo>
                <a:cubicBezTo>
                  <a:pt x="23299" y="8695"/>
                  <a:pt x="23359" y="8655"/>
                  <a:pt x="23319" y="8615"/>
                </a:cubicBezTo>
                <a:cubicBezTo>
                  <a:pt x="23279" y="8456"/>
                  <a:pt x="23140" y="8337"/>
                  <a:pt x="23080" y="8197"/>
                </a:cubicBezTo>
                <a:cubicBezTo>
                  <a:pt x="23060" y="8158"/>
                  <a:pt x="23100" y="8118"/>
                  <a:pt x="23100" y="8098"/>
                </a:cubicBezTo>
                <a:cubicBezTo>
                  <a:pt x="23080" y="8058"/>
                  <a:pt x="23021" y="8058"/>
                  <a:pt x="23001" y="8018"/>
                </a:cubicBezTo>
                <a:cubicBezTo>
                  <a:pt x="22941" y="7879"/>
                  <a:pt x="22842" y="7740"/>
                  <a:pt x="22782" y="7581"/>
                </a:cubicBezTo>
                <a:cubicBezTo>
                  <a:pt x="22742" y="7501"/>
                  <a:pt x="22762" y="7402"/>
                  <a:pt x="22722" y="7322"/>
                </a:cubicBezTo>
                <a:cubicBezTo>
                  <a:pt x="22643" y="7163"/>
                  <a:pt x="22503" y="7043"/>
                  <a:pt x="22404" y="6884"/>
                </a:cubicBezTo>
                <a:cubicBezTo>
                  <a:pt x="22245" y="6626"/>
                  <a:pt x="22066" y="6307"/>
                  <a:pt x="21887" y="5969"/>
                </a:cubicBezTo>
                <a:cubicBezTo>
                  <a:pt x="21767" y="5790"/>
                  <a:pt x="21727" y="5591"/>
                  <a:pt x="21648" y="5472"/>
                </a:cubicBezTo>
                <a:cubicBezTo>
                  <a:pt x="21608" y="5412"/>
                  <a:pt x="21469" y="5392"/>
                  <a:pt x="21429" y="5332"/>
                </a:cubicBezTo>
                <a:cubicBezTo>
                  <a:pt x="21389" y="5273"/>
                  <a:pt x="21369" y="5153"/>
                  <a:pt x="21329" y="5094"/>
                </a:cubicBezTo>
                <a:cubicBezTo>
                  <a:pt x="21310" y="5054"/>
                  <a:pt x="21250" y="5094"/>
                  <a:pt x="21230" y="5034"/>
                </a:cubicBezTo>
                <a:cubicBezTo>
                  <a:pt x="21230" y="5014"/>
                  <a:pt x="21270" y="4915"/>
                  <a:pt x="21270" y="4895"/>
                </a:cubicBezTo>
                <a:cubicBezTo>
                  <a:pt x="21210" y="4815"/>
                  <a:pt x="21111" y="4775"/>
                  <a:pt x="21071" y="4716"/>
                </a:cubicBezTo>
                <a:cubicBezTo>
                  <a:pt x="20852" y="4457"/>
                  <a:pt x="20534" y="4298"/>
                  <a:pt x="20295" y="4079"/>
                </a:cubicBezTo>
                <a:cubicBezTo>
                  <a:pt x="20156" y="3960"/>
                  <a:pt x="20036" y="3840"/>
                  <a:pt x="19897" y="3721"/>
                </a:cubicBezTo>
                <a:cubicBezTo>
                  <a:pt x="19857" y="3701"/>
                  <a:pt x="19797" y="3701"/>
                  <a:pt x="19797" y="3701"/>
                </a:cubicBezTo>
                <a:cubicBezTo>
                  <a:pt x="19738" y="3661"/>
                  <a:pt x="19758" y="3601"/>
                  <a:pt x="19738" y="3582"/>
                </a:cubicBezTo>
                <a:cubicBezTo>
                  <a:pt x="19698" y="3542"/>
                  <a:pt x="19579" y="3422"/>
                  <a:pt x="19579" y="3422"/>
                </a:cubicBezTo>
                <a:cubicBezTo>
                  <a:pt x="19081" y="3005"/>
                  <a:pt x="18564" y="2666"/>
                  <a:pt x="18106" y="2189"/>
                </a:cubicBezTo>
                <a:cubicBezTo>
                  <a:pt x="18345" y="2209"/>
                  <a:pt x="18524" y="2328"/>
                  <a:pt x="18723" y="2447"/>
                </a:cubicBezTo>
                <a:cubicBezTo>
                  <a:pt x="19141" y="2706"/>
                  <a:pt x="19559" y="2925"/>
                  <a:pt x="19937" y="3184"/>
                </a:cubicBezTo>
                <a:cubicBezTo>
                  <a:pt x="20016" y="3243"/>
                  <a:pt x="20116" y="3323"/>
                  <a:pt x="20215" y="3383"/>
                </a:cubicBezTo>
                <a:cubicBezTo>
                  <a:pt x="20315" y="3422"/>
                  <a:pt x="20454" y="3422"/>
                  <a:pt x="20534" y="3482"/>
                </a:cubicBezTo>
                <a:cubicBezTo>
                  <a:pt x="20573" y="3522"/>
                  <a:pt x="20633" y="3562"/>
                  <a:pt x="20693" y="3601"/>
                </a:cubicBezTo>
                <a:cubicBezTo>
                  <a:pt x="20733" y="3641"/>
                  <a:pt x="20792" y="3681"/>
                  <a:pt x="20792" y="3681"/>
                </a:cubicBezTo>
                <a:cubicBezTo>
                  <a:pt x="20792" y="3701"/>
                  <a:pt x="20772" y="3761"/>
                  <a:pt x="20812" y="3800"/>
                </a:cubicBezTo>
                <a:cubicBezTo>
                  <a:pt x="20852" y="3820"/>
                  <a:pt x="20971" y="3820"/>
                  <a:pt x="21011" y="3860"/>
                </a:cubicBezTo>
                <a:cubicBezTo>
                  <a:pt x="21031" y="3880"/>
                  <a:pt x="20991" y="3920"/>
                  <a:pt x="21011" y="3940"/>
                </a:cubicBezTo>
                <a:cubicBezTo>
                  <a:pt x="21031" y="3979"/>
                  <a:pt x="21071" y="3960"/>
                  <a:pt x="21111" y="3999"/>
                </a:cubicBezTo>
                <a:cubicBezTo>
                  <a:pt x="21310" y="4198"/>
                  <a:pt x="21389" y="4497"/>
                  <a:pt x="21668" y="4656"/>
                </a:cubicBezTo>
                <a:cubicBezTo>
                  <a:pt x="21707" y="5133"/>
                  <a:pt x="22105" y="5492"/>
                  <a:pt x="22404" y="5949"/>
                </a:cubicBezTo>
                <a:cubicBezTo>
                  <a:pt x="22503" y="6069"/>
                  <a:pt x="22603" y="6208"/>
                  <a:pt x="22682" y="6347"/>
                </a:cubicBezTo>
                <a:cubicBezTo>
                  <a:pt x="22702" y="6407"/>
                  <a:pt x="22643" y="6486"/>
                  <a:pt x="22662" y="6546"/>
                </a:cubicBezTo>
                <a:cubicBezTo>
                  <a:pt x="22682" y="6606"/>
                  <a:pt x="22782" y="6665"/>
                  <a:pt x="22802" y="6725"/>
                </a:cubicBezTo>
                <a:cubicBezTo>
                  <a:pt x="22921" y="6984"/>
                  <a:pt x="23060" y="7223"/>
                  <a:pt x="23200" y="7481"/>
                </a:cubicBezTo>
                <a:cubicBezTo>
                  <a:pt x="23419" y="7939"/>
                  <a:pt x="23498" y="8317"/>
                  <a:pt x="23677" y="8655"/>
                </a:cubicBezTo>
                <a:cubicBezTo>
                  <a:pt x="23856" y="9013"/>
                  <a:pt x="24035" y="9332"/>
                  <a:pt x="24155" y="9670"/>
                </a:cubicBezTo>
                <a:cubicBezTo>
                  <a:pt x="24155" y="9729"/>
                  <a:pt x="24115" y="9809"/>
                  <a:pt x="24135" y="9849"/>
                </a:cubicBezTo>
                <a:cubicBezTo>
                  <a:pt x="24155" y="9928"/>
                  <a:pt x="24214" y="9948"/>
                  <a:pt x="24234" y="10008"/>
                </a:cubicBezTo>
                <a:cubicBezTo>
                  <a:pt x="24274" y="10127"/>
                  <a:pt x="24234" y="10267"/>
                  <a:pt x="24274" y="10366"/>
                </a:cubicBezTo>
                <a:cubicBezTo>
                  <a:pt x="24274" y="10426"/>
                  <a:pt x="24374" y="10426"/>
                  <a:pt x="24393" y="10486"/>
                </a:cubicBezTo>
                <a:cubicBezTo>
                  <a:pt x="24433" y="10525"/>
                  <a:pt x="24374" y="10605"/>
                  <a:pt x="24393" y="10645"/>
                </a:cubicBezTo>
                <a:cubicBezTo>
                  <a:pt x="24393" y="10704"/>
                  <a:pt x="24413" y="10724"/>
                  <a:pt x="24413" y="10784"/>
                </a:cubicBezTo>
                <a:cubicBezTo>
                  <a:pt x="24433" y="11102"/>
                  <a:pt x="24672" y="11202"/>
                  <a:pt x="24752" y="11421"/>
                </a:cubicBezTo>
                <a:cubicBezTo>
                  <a:pt x="24831" y="11659"/>
                  <a:pt x="24851" y="11898"/>
                  <a:pt x="24891" y="12157"/>
                </a:cubicBezTo>
                <a:cubicBezTo>
                  <a:pt x="24931" y="12475"/>
                  <a:pt x="25030" y="12853"/>
                  <a:pt x="24970" y="13072"/>
                </a:cubicBezTo>
                <a:cubicBezTo>
                  <a:pt x="24871" y="13410"/>
                  <a:pt x="25070" y="13729"/>
                  <a:pt x="25130" y="14047"/>
                </a:cubicBezTo>
                <a:cubicBezTo>
                  <a:pt x="25189" y="14266"/>
                  <a:pt x="25150" y="14524"/>
                  <a:pt x="25150" y="14664"/>
                </a:cubicBezTo>
                <a:cubicBezTo>
                  <a:pt x="25150" y="14723"/>
                  <a:pt x="25209" y="14783"/>
                  <a:pt x="25209" y="14863"/>
                </a:cubicBezTo>
                <a:cubicBezTo>
                  <a:pt x="25209" y="14982"/>
                  <a:pt x="25229" y="15101"/>
                  <a:pt x="25229" y="15221"/>
                </a:cubicBezTo>
                <a:cubicBezTo>
                  <a:pt x="25249" y="15360"/>
                  <a:pt x="25309" y="15499"/>
                  <a:pt x="25249" y="15639"/>
                </a:cubicBezTo>
                <a:cubicBezTo>
                  <a:pt x="25269" y="15778"/>
                  <a:pt x="25408" y="15838"/>
                  <a:pt x="25428" y="15977"/>
                </a:cubicBezTo>
                <a:cubicBezTo>
                  <a:pt x="25309" y="16136"/>
                  <a:pt x="25468" y="16335"/>
                  <a:pt x="25468" y="16474"/>
                </a:cubicBezTo>
                <a:cubicBezTo>
                  <a:pt x="25468" y="16534"/>
                  <a:pt x="25408" y="16594"/>
                  <a:pt x="25408" y="16653"/>
                </a:cubicBezTo>
                <a:cubicBezTo>
                  <a:pt x="25428" y="16852"/>
                  <a:pt x="25488" y="17071"/>
                  <a:pt x="25488" y="17230"/>
                </a:cubicBezTo>
                <a:cubicBezTo>
                  <a:pt x="25488" y="17270"/>
                  <a:pt x="25428" y="17350"/>
                  <a:pt x="25428" y="17390"/>
                </a:cubicBezTo>
                <a:cubicBezTo>
                  <a:pt x="25408" y="17668"/>
                  <a:pt x="25428" y="17947"/>
                  <a:pt x="25388" y="18245"/>
                </a:cubicBezTo>
                <a:cubicBezTo>
                  <a:pt x="25368" y="18524"/>
                  <a:pt x="25329" y="18862"/>
                  <a:pt x="25249" y="19160"/>
                </a:cubicBezTo>
                <a:cubicBezTo>
                  <a:pt x="25150" y="19598"/>
                  <a:pt x="24970" y="19996"/>
                  <a:pt x="24851" y="20394"/>
                </a:cubicBezTo>
                <a:cubicBezTo>
                  <a:pt x="24851" y="20394"/>
                  <a:pt x="24771" y="20414"/>
                  <a:pt x="24752" y="20473"/>
                </a:cubicBezTo>
                <a:cubicBezTo>
                  <a:pt x="24712" y="20613"/>
                  <a:pt x="24712" y="20812"/>
                  <a:pt x="24652" y="20931"/>
                </a:cubicBezTo>
                <a:cubicBezTo>
                  <a:pt x="24592" y="21110"/>
                  <a:pt x="24433" y="21229"/>
                  <a:pt x="24453" y="21428"/>
                </a:cubicBezTo>
                <a:cubicBezTo>
                  <a:pt x="24354" y="21627"/>
                  <a:pt x="24155" y="21747"/>
                  <a:pt x="24075" y="21906"/>
                </a:cubicBezTo>
                <a:cubicBezTo>
                  <a:pt x="24035" y="21966"/>
                  <a:pt x="24055" y="22045"/>
                  <a:pt x="23996" y="22105"/>
                </a:cubicBezTo>
                <a:cubicBezTo>
                  <a:pt x="23916" y="22165"/>
                  <a:pt x="23836" y="22165"/>
                  <a:pt x="23757" y="22224"/>
                </a:cubicBezTo>
                <a:cubicBezTo>
                  <a:pt x="23578" y="22324"/>
                  <a:pt x="23518" y="22463"/>
                  <a:pt x="23419" y="22582"/>
                </a:cubicBezTo>
                <a:cubicBezTo>
                  <a:pt x="23339" y="22722"/>
                  <a:pt x="23200" y="22881"/>
                  <a:pt x="23040" y="23000"/>
                </a:cubicBezTo>
                <a:cubicBezTo>
                  <a:pt x="22643" y="23319"/>
                  <a:pt x="22105" y="23557"/>
                  <a:pt x="21747" y="23756"/>
                </a:cubicBezTo>
                <a:cubicBezTo>
                  <a:pt x="21688" y="23816"/>
                  <a:pt x="21648" y="23816"/>
                  <a:pt x="21568" y="23856"/>
                </a:cubicBezTo>
                <a:cubicBezTo>
                  <a:pt x="21409" y="23935"/>
                  <a:pt x="21270" y="24055"/>
                  <a:pt x="21130" y="24114"/>
                </a:cubicBezTo>
                <a:cubicBezTo>
                  <a:pt x="20772" y="24254"/>
                  <a:pt x="20414" y="24274"/>
                  <a:pt x="20096" y="24373"/>
                </a:cubicBezTo>
                <a:cubicBezTo>
                  <a:pt x="19897" y="24433"/>
                  <a:pt x="19718" y="24572"/>
                  <a:pt x="19519" y="24612"/>
                </a:cubicBezTo>
                <a:cubicBezTo>
                  <a:pt x="19280" y="24691"/>
                  <a:pt x="19021" y="24691"/>
                  <a:pt x="18803" y="24711"/>
                </a:cubicBezTo>
                <a:cubicBezTo>
                  <a:pt x="18743" y="24771"/>
                  <a:pt x="18624" y="24791"/>
                  <a:pt x="18584" y="24910"/>
                </a:cubicBezTo>
                <a:cubicBezTo>
                  <a:pt x="18504" y="24930"/>
                  <a:pt x="18484" y="24811"/>
                  <a:pt x="18405" y="24831"/>
                </a:cubicBezTo>
                <a:cubicBezTo>
                  <a:pt x="18405" y="24831"/>
                  <a:pt x="18345" y="24930"/>
                  <a:pt x="18345" y="24930"/>
                </a:cubicBezTo>
                <a:cubicBezTo>
                  <a:pt x="18305" y="24950"/>
                  <a:pt x="18246" y="24950"/>
                  <a:pt x="18206" y="24950"/>
                </a:cubicBezTo>
                <a:cubicBezTo>
                  <a:pt x="18007" y="24990"/>
                  <a:pt x="17768" y="24930"/>
                  <a:pt x="17629" y="25030"/>
                </a:cubicBezTo>
                <a:cubicBezTo>
                  <a:pt x="16912" y="25408"/>
                  <a:pt x="16077" y="25308"/>
                  <a:pt x="15420" y="25646"/>
                </a:cubicBezTo>
                <a:cubicBezTo>
                  <a:pt x="15042" y="25706"/>
                  <a:pt x="14425" y="25786"/>
                  <a:pt x="14067" y="26044"/>
                </a:cubicBezTo>
                <a:cubicBezTo>
                  <a:pt x="13709" y="25945"/>
                  <a:pt x="13351" y="26124"/>
                  <a:pt x="12993" y="26204"/>
                </a:cubicBezTo>
                <a:cubicBezTo>
                  <a:pt x="12774" y="26243"/>
                  <a:pt x="12555" y="26223"/>
                  <a:pt x="12336" y="26263"/>
                </a:cubicBezTo>
                <a:cubicBezTo>
                  <a:pt x="12297" y="26263"/>
                  <a:pt x="12177" y="26363"/>
                  <a:pt x="12157" y="26363"/>
                </a:cubicBezTo>
                <a:cubicBezTo>
                  <a:pt x="12137" y="26363"/>
                  <a:pt x="12137" y="26303"/>
                  <a:pt x="12098" y="26323"/>
                </a:cubicBezTo>
                <a:cubicBezTo>
                  <a:pt x="11978" y="26343"/>
                  <a:pt x="11899" y="26403"/>
                  <a:pt x="11779" y="26422"/>
                </a:cubicBezTo>
                <a:cubicBezTo>
                  <a:pt x="11620" y="26442"/>
                  <a:pt x="11441" y="26422"/>
                  <a:pt x="11282" y="26422"/>
                </a:cubicBezTo>
                <a:cubicBezTo>
                  <a:pt x="11083" y="26403"/>
                  <a:pt x="10904" y="26343"/>
                  <a:pt x="10725" y="26343"/>
                </a:cubicBezTo>
                <a:cubicBezTo>
                  <a:pt x="10347" y="26363"/>
                  <a:pt x="9949" y="26661"/>
                  <a:pt x="9571" y="26482"/>
                </a:cubicBezTo>
                <a:cubicBezTo>
                  <a:pt x="9412" y="26582"/>
                  <a:pt x="9292" y="26522"/>
                  <a:pt x="9173" y="26442"/>
                </a:cubicBezTo>
                <a:cubicBezTo>
                  <a:pt x="8874" y="26582"/>
                  <a:pt x="8576" y="26522"/>
                  <a:pt x="8297" y="26522"/>
                </a:cubicBezTo>
                <a:cubicBezTo>
                  <a:pt x="8118" y="26522"/>
                  <a:pt x="7979" y="26562"/>
                  <a:pt x="7820" y="26562"/>
                </a:cubicBezTo>
                <a:cubicBezTo>
                  <a:pt x="7661" y="26542"/>
                  <a:pt x="7621" y="26462"/>
                  <a:pt x="7502" y="26502"/>
                </a:cubicBezTo>
                <a:cubicBezTo>
                  <a:pt x="7362" y="26542"/>
                  <a:pt x="6885" y="26403"/>
                  <a:pt x="6765" y="26383"/>
                </a:cubicBezTo>
                <a:cubicBezTo>
                  <a:pt x="6686" y="26383"/>
                  <a:pt x="6626" y="26403"/>
                  <a:pt x="6586" y="26383"/>
                </a:cubicBezTo>
                <a:cubicBezTo>
                  <a:pt x="6566" y="26383"/>
                  <a:pt x="6566" y="26323"/>
                  <a:pt x="6566" y="26323"/>
                </a:cubicBezTo>
                <a:cubicBezTo>
                  <a:pt x="6328" y="26303"/>
                  <a:pt x="5890" y="26243"/>
                  <a:pt x="5790" y="26263"/>
                </a:cubicBezTo>
                <a:cubicBezTo>
                  <a:pt x="5651" y="26323"/>
                  <a:pt x="5512" y="26184"/>
                  <a:pt x="5412" y="26144"/>
                </a:cubicBezTo>
                <a:cubicBezTo>
                  <a:pt x="4935" y="25965"/>
                  <a:pt x="4636" y="25925"/>
                  <a:pt x="4219" y="25925"/>
                </a:cubicBezTo>
                <a:cubicBezTo>
                  <a:pt x="4119" y="25885"/>
                  <a:pt x="4079" y="25845"/>
                  <a:pt x="4040" y="25786"/>
                </a:cubicBezTo>
                <a:cubicBezTo>
                  <a:pt x="3980" y="25686"/>
                  <a:pt x="3841" y="25925"/>
                  <a:pt x="3861" y="25766"/>
                </a:cubicBezTo>
                <a:cubicBezTo>
                  <a:pt x="3662" y="25746"/>
                  <a:pt x="3642" y="25666"/>
                  <a:pt x="3443" y="25567"/>
                </a:cubicBezTo>
                <a:cubicBezTo>
                  <a:pt x="3343" y="25746"/>
                  <a:pt x="3204" y="25487"/>
                  <a:pt x="3204" y="25487"/>
                </a:cubicBezTo>
                <a:cubicBezTo>
                  <a:pt x="3144" y="25447"/>
                  <a:pt x="3085" y="25507"/>
                  <a:pt x="3065" y="25487"/>
                </a:cubicBezTo>
                <a:cubicBezTo>
                  <a:pt x="2905" y="25388"/>
                  <a:pt x="2806" y="25209"/>
                  <a:pt x="2647" y="25129"/>
                </a:cubicBezTo>
                <a:cubicBezTo>
                  <a:pt x="2527" y="25089"/>
                  <a:pt x="2408" y="25109"/>
                  <a:pt x="2269" y="25089"/>
                </a:cubicBezTo>
                <a:cubicBezTo>
                  <a:pt x="1931" y="25030"/>
                  <a:pt x="1493" y="24791"/>
                  <a:pt x="1075" y="24552"/>
                </a:cubicBezTo>
                <a:cubicBezTo>
                  <a:pt x="916" y="24691"/>
                  <a:pt x="1155" y="24751"/>
                  <a:pt x="1214" y="24831"/>
                </a:cubicBezTo>
                <a:cubicBezTo>
                  <a:pt x="1354" y="25010"/>
                  <a:pt x="1473" y="25109"/>
                  <a:pt x="1592" y="25169"/>
                </a:cubicBezTo>
                <a:cubicBezTo>
                  <a:pt x="1672" y="25189"/>
                  <a:pt x="1692" y="25288"/>
                  <a:pt x="1712" y="25308"/>
                </a:cubicBezTo>
                <a:cubicBezTo>
                  <a:pt x="2030" y="25567"/>
                  <a:pt x="2508" y="25865"/>
                  <a:pt x="2806" y="25945"/>
                </a:cubicBezTo>
                <a:cubicBezTo>
                  <a:pt x="3284" y="26104"/>
                  <a:pt x="3681" y="26343"/>
                  <a:pt x="4139" y="26522"/>
                </a:cubicBezTo>
                <a:cubicBezTo>
                  <a:pt x="4378" y="26601"/>
                  <a:pt x="4676" y="26701"/>
                  <a:pt x="4855" y="26721"/>
                </a:cubicBezTo>
                <a:cubicBezTo>
                  <a:pt x="4935" y="26741"/>
                  <a:pt x="4955" y="26820"/>
                  <a:pt x="4995" y="26840"/>
                </a:cubicBezTo>
                <a:cubicBezTo>
                  <a:pt x="5174" y="26900"/>
                  <a:pt x="5412" y="26940"/>
                  <a:pt x="5611" y="26980"/>
                </a:cubicBezTo>
                <a:cubicBezTo>
                  <a:pt x="5850" y="27039"/>
                  <a:pt x="6089" y="27099"/>
                  <a:pt x="6228" y="27119"/>
                </a:cubicBezTo>
                <a:cubicBezTo>
                  <a:pt x="6268" y="27119"/>
                  <a:pt x="6268" y="27178"/>
                  <a:pt x="6268" y="27178"/>
                </a:cubicBezTo>
                <a:cubicBezTo>
                  <a:pt x="6507" y="27258"/>
                  <a:pt x="6606" y="27159"/>
                  <a:pt x="6765" y="27198"/>
                </a:cubicBezTo>
                <a:cubicBezTo>
                  <a:pt x="6765" y="27198"/>
                  <a:pt x="6825" y="27258"/>
                  <a:pt x="6885" y="27278"/>
                </a:cubicBezTo>
                <a:cubicBezTo>
                  <a:pt x="6964" y="27298"/>
                  <a:pt x="7024" y="27258"/>
                  <a:pt x="7064" y="27258"/>
                </a:cubicBezTo>
                <a:cubicBezTo>
                  <a:pt x="7322" y="27298"/>
                  <a:pt x="7581" y="27397"/>
                  <a:pt x="7820" y="27417"/>
                </a:cubicBezTo>
                <a:cubicBezTo>
                  <a:pt x="8019" y="27417"/>
                  <a:pt x="8258" y="27338"/>
                  <a:pt x="8437" y="27358"/>
                </a:cubicBezTo>
                <a:cubicBezTo>
                  <a:pt x="8556" y="27358"/>
                  <a:pt x="8596" y="27417"/>
                  <a:pt x="8636" y="27437"/>
                </a:cubicBezTo>
                <a:cubicBezTo>
                  <a:pt x="8656" y="27437"/>
                  <a:pt x="8675" y="27377"/>
                  <a:pt x="8675" y="27377"/>
                </a:cubicBezTo>
                <a:cubicBezTo>
                  <a:pt x="9034" y="27417"/>
                  <a:pt x="9451" y="27457"/>
                  <a:pt x="9670" y="27497"/>
                </a:cubicBezTo>
                <a:cubicBezTo>
                  <a:pt x="9730" y="27497"/>
                  <a:pt x="9750" y="27457"/>
                  <a:pt x="9790" y="27457"/>
                </a:cubicBezTo>
                <a:cubicBezTo>
                  <a:pt x="10008" y="27417"/>
                  <a:pt x="10148" y="27437"/>
                  <a:pt x="10367" y="27437"/>
                </a:cubicBezTo>
                <a:cubicBezTo>
                  <a:pt x="10585" y="27437"/>
                  <a:pt x="10904" y="27377"/>
                  <a:pt x="11162" y="27358"/>
                </a:cubicBezTo>
                <a:cubicBezTo>
                  <a:pt x="11222" y="27358"/>
                  <a:pt x="11302" y="27377"/>
                  <a:pt x="11381" y="27377"/>
                </a:cubicBezTo>
                <a:cubicBezTo>
                  <a:pt x="12018" y="27318"/>
                  <a:pt x="12973" y="27318"/>
                  <a:pt x="13649" y="27178"/>
                </a:cubicBezTo>
                <a:cubicBezTo>
                  <a:pt x="14346" y="27039"/>
                  <a:pt x="14983" y="26860"/>
                  <a:pt x="15599" y="26741"/>
                </a:cubicBezTo>
                <a:cubicBezTo>
                  <a:pt x="15957" y="26661"/>
                  <a:pt x="16256" y="26562"/>
                  <a:pt x="16554" y="26502"/>
                </a:cubicBezTo>
                <a:cubicBezTo>
                  <a:pt x="16952" y="26422"/>
                  <a:pt x="17390" y="26442"/>
                  <a:pt x="17828" y="26323"/>
                </a:cubicBezTo>
                <a:cubicBezTo>
                  <a:pt x="17967" y="26283"/>
                  <a:pt x="18106" y="26223"/>
                  <a:pt x="18246" y="26164"/>
                </a:cubicBezTo>
                <a:cubicBezTo>
                  <a:pt x="18763" y="26005"/>
                  <a:pt x="19101" y="25905"/>
                  <a:pt x="19539" y="25806"/>
                </a:cubicBezTo>
                <a:lnTo>
                  <a:pt x="20116" y="25666"/>
                </a:lnTo>
                <a:cubicBezTo>
                  <a:pt x="20315" y="25607"/>
                  <a:pt x="20534" y="25547"/>
                  <a:pt x="20733" y="25487"/>
                </a:cubicBezTo>
                <a:cubicBezTo>
                  <a:pt x="21130" y="25348"/>
                  <a:pt x="21528" y="25209"/>
                  <a:pt x="21906" y="25030"/>
                </a:cubicBezTo>
                <a:cubicBezTo>
                  <a:pt x="22583" y="24751"/>
                  <a:pt x="23220" y="24333"/>
                  <a:pt x="23797" y="23856"/>
                </a:cubicBezTo>
                <a:cubicBezTo>
                  <a:pt x="24433" y="23279"/>
                  <a:pt x="25010" y="22602"/>
                  <a:pt x="25468" y="21866"/>
                </a:cubicBezTo>
                <a:cubicBezTo>
                  <a:pt x="26105" y="20891"/>
                  <a:pt x="26542" y="19697"/>
                  <a:pt x="26662" y="18563"/>
                </a:cubicBezTo>
                <a:cubicBezTo>
                  <a:pt x="26761" y="17608"/>
                  <a:pt x="26861" y="16474"/>
                  <a:pt x="26781" y="15479"/>
                </a:cubicBez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4" name="Google Shape;1224;p15"/>
          <p:cNvGrpSpPr/>
          <p:nvPr/>
        </p:nvGrpSpPr>
        <p:grpSpPr>
          <a:xfrm>
            <a:off x="600600" y="519300"/>
            <a:ext cx="7942800" cy="494700"/>
            <a:chOff x="600600" y="519300"/>
            <a:chExt cx="7942800" cy="494700"/>
          </a:xfrm>
        </p:grpSpPr>
        <p:sp>
          <p:nvSpPr>
            <p:cNvPr id="1225" name="Google Shape;1225;p15"/>
            <p:cNvSpPr/>
            <p:nvPr/>
          </p:nvSpPr>
          <p:spPr>
            <a:xfrm>
              <a:off x="600600" y="519300"/>
              <a:ext cx="7942800" cy="494700"/>
            </a:xfrm>
            <a:prstGeom prst="rect">
              <a:avLst/>
            </a:prstGeom>
            <a:solidFill>
              <a:schemeClr val="accent4"/>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6" name="Google Shape;1226;p15"/>
            <p:cNvGrpSpPr/>
            <p:nvPr/>
          </p:nvGrpSpPr>
          <p:grpSpPr>
            <a:xfrm>
              <a:off x="7542569" y="681111"/>
              <a:ext cx="789243" cy="171052"/>
              <a:chOff x="733775" y="310686"/>
              <a:chExt cx="789243" cy="171052"/>
            </a:xfrm>
          </p:grpSpPr>
          <p:sp>
            <p:nvSpPr>
              <p:cNvPr id="1227" name="Google Shape;1227;p15"/>
              <p:cNvSpPr/>
              <p:nvPr/>
            </p:nvSpPr>
            <p:spPr>
              <a:xfrm>
                <a:off x="1364945" y="310686"/>
                <a:ext cx="158072" cy="171052"/>
              </a:xfrm>
              <a:prstGeom prst="rect">
                <a:avLst/>
              </a:prstGeom>
            </p:spPr>
            <p:txBody>
              <a:bodyPr>
                <a:prstTxWarp prst="textPlain">
                  <a:avLst/>
                </a:prstTxWarp>
              </a:bodyPr>
              <a:lstStyle/>
              <a:p>
                <a:pPr lvl="0" algn="ctr"/>
                <a:r>
                  <a:rPr b="0" i="0">
                    <a:ln>
                      <a:noFill/>
                    </a:ln>
                    <a:solidFill>
                      <a:schemeClr val="lt2"/>
                    </a:solidFill>
                    <a:latin typeface="Gaegu;300"/>
                  </a:rPr>
                  <a:t>x</a:t>
                </a:r>
              </a:p>
            </p:txBody>
          </p:sp>
          <p:sp>
            <p:nvSpPr>
              <p:cNvPr id="1228" name="Google Shape;1228;p15"/>
              <p:cNvSpPr/>
              <p:nvPr/>
            </p:nvSpPr>
            <p:spPr>
              <a:xfrm>
                <a:off x="733775" y="385383"/>
                <a:ext cx="155474" cy="21652"/>
              </a:xfrm>
              <a:prstGeom prst="rect">
                <a:avLst/>
              </a:prstGeom>
            </p:spPr>
            <p:txBody>
              <a:bodyPr>
                <a:prstTxWarp prst="textPlain">
                  <a:avLst/>
                </a:prstTxWarp>
              </a:bodyPr>
              <a:lstStyle/>
              <a:p>
                <a:pPr lvl="0" algn="ctr"/>
                <a:r>
                  <a:rPr b="0" i="0">
                    <a:ln>
                      <a:noFill/>
                    </a:ln>
                    <a:solidFill>
                      <a:schemeClr val="lt2"/>
                    </a:solidFill>
                    <a:latin typeface="Gaegu;300"/>
                  </a:rPr>
                  <a:t>-</a:t>
                </a:r>
              </a:p>
            </p:txBody>
          </p:sp>
          <p:grpSp>
            <p:nvGrpSpPr>
              <p:cNvPr id="1229" name="Google Shape;1229;p15"/>
              <p:cNvGrpSpPr/>
              <p:nvPr/>
            </p:nvGrpSpPr>
            <p:grpSpPr>
              <a:xfrm>
                <a:off x="1015525" y="313175"/>
                <a:ext cx="184510" cy="164017"/>
                <a:chOff x="7228702" y="774508"/>
                <a:chExt cx="285046" cy="253347"/>
              </a:xfrm>
            </p:grpSpPr>
            <p:grpSp>
              <p:nvGrpSpPr>
                <p:cNvPr id="1230" name="Google Shape;1230;p15"/>
                <p:cNvGrpSpPr/>
                <p:nvPr/>
              </p:nvGrpSpPr>
              <p:grpSpPr>
                <a:xfrm>
                  <a:off x="7313001" y="774508"/>
                  <a:ext cx="200747" cy="228523"/>
                  <a:chOff x="7313001" y="774508"/>
                  <a:chExt cx="200747" cy="228523"/>
                </a:xfrm>
              </p:grpSpPr>
              <p:sp>
                <p:nvSpPr>
                  <p:cNvPr id="1231" name="Google Shape;1231;p15"/>
                  <p:cNvSpPr/>
                  <p:nvPr/>
                </p:nvSpPr>
                <p:spPr>
                  <a:xfrm>
                    <a:off x="7315737" y="774508"/>
                    <a:ext cx="198011" cy="228523"/>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232" name="Google Shape;1232;p15"/>
                  <p:cNvSpPr/>
                  <p:nvPr/>
                </p:nvSpPr>
                <p:spPr>
                  <a:xfrm>
                    <a:off x="7313001" y="778289"/>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15"/>
                <p:cNvGrpSpPr/>
                <p:nvPr/>
              </p:nvGrpSpPr>
              <p:grpSpPr>
                <a:xfrm>
                  <a:off x="7228702" y="809455"/>
                  <a:ext cx="200757" cy="218400"/>
                  <a:chOff x="7269477" y="781280"/>
                  <a:chExt cx="200757" cy="218400"/>
                </a:xfrm>
              </p:grpSpPr>
              <p:sp>
                <p:nvSpPr>
                  <p:cNvPr id="1234" name="Google Shape;1234;p15"/>
                  <p:cNvSpPr/>
                  <p:nvPr/>
                </p:nvSpPr>
                <p:spPr>
                  <a:xfrm>
                    <a:off x="7269477" y="781280"/>
                    <a:ext cx="200749" cy="217216"/>
                  </a:xfrm>
                  <a:custGeom>
                    <a:avLst/>
                    <a:gdLst/>
                    <a:ahLst/>
                    <a:cxnLst/>
                    <a:rect l="l" t="t" r="r" b="b"/>
                    <a:pathLst>
                      <a:path w="9360" h="9811" extrusionOk="0">
                        <a:moveTo>
                          <a:pt x="0" y="0"/>
                        </a:moveTo>
                        <a:lnTo>
                          <a:pt x="9360" y="0"/>
                        </a:lnTo>
                        <a:lnTo>
                          <a:pt x="9135" y="9811"/>
                        </a:lnTo>
                        <a:lnTo>
                          <a:pt x="57" y="9699"/>
                        </a:lnTo>
                        <a:close/>
                      </a:path>
                    </a:pathLst>
                  </a:custGeom>
                  <a:solidFill>
                    <a:schemeClr val="accent4"/>
                  </a:solidFill>
                  <a:ln>
                    <a:noFill/>
                  </a:ln>
                </p:spPr>
              </p:sp>
              <p:sp>
                <p:nvSpPr>
                  <p:cNvPr id="1235" name="Google Shape;1235;p15"/>
                  <p:cNvSpPr/>
                  <p:nvPr/>
                </p:nvSpPr>
                <p:spPr>
                  <a:xfrm>
                    <a:off x="7269491" y="782465"/>
                    <a:ext cx="200743" cy="217215"/>
                  </a:xfrm>
                  <a:custGeom>
                    <a:avLst/>
                    <a:gdLst/>
                    <a:ahLst/>
                    <a:cxnLst/>
                    <a:rect l="l" t="t" r="r" b="b"/>
                    <a:pathLst>
                      <a:path w="46930" h="32566" extrusionOk="0">
                        <a:moveTo>
                          <a:pt x="30399" y="659"/>
                        </a:moveTo>
                        <a:cubicBezTo>
                          <a:pt x="35696" y="659"/>
                          <a:pt x="40992" y="748"/>
                          <a:pt x="46287" y="1032"/>
                        </a:cubicBezTo>
                        <a:cubicBezTo>
                          <a:pt x="46271" y="11283"/>
                          <a:pt x="46004" y="21534"/>
                          <a:pt x="46114" y="31801"/>
                        </a:cubicBezTo>
                        <a:cubicBezTo>
                          <a:pt x="40818" y="31890"/>
                          <a:pt x="35523" y="31916"/>
                          <a:pt x="30230" y="31916"/>
                        </a:cubicBezTo>
                        <a:cubicBezTo>
                          <a:pt x="22733" y="31916"/>
                          <a:pt x="15238" y="31864"/>
                          <a:pt x="7744" y="31864"/>
                        </a:cubicBezTo>
                        <a:cubicBezTo>
                          <a:pt x="5560" y="31864"/>
                          <a:pt x="3376" y="31868"/>
                          <a:pt x="1192" y="31879"/>
                        </a:cubicBezTo>
                        <a:cubicBezTo>
                          <a:pt x="925" y="21566"/>
                          <a:pt x="706" y="11252"/>
                          <a:pt x="659" y="923"/>
                        </a:cubicBezTo>
                        <a:lnTo>
                          <a:pt x="659" y="923"/>
                        </a:lnTo>
                        <a:cubicBezTo>
                          <a:pt x="1402" y="926"/>
                          <a:pt x="2145" y="928"/>
                          <a:pt x="2887" y="928"/>
                        </a:cubicBezTo>
                        <a:cubicBezTo>
                          <a:pt x="12055" y="928"/>
                          <a:pt x="21228" y="659"/>
                          <a:pt x="30399" y="659"/>
                        </a:cubicBezTo>
                        <a:close/>
                        <a:moveTo>
                          <a:pt x="30451" y="1"/>
                        </a:moveTo>
                        <a:cubicBezTo>
                          <a:pt x="21100" y="1"/>
                          <a:pt x="11743" y="284"/>
                          <a:pt x="2391" y="284"/>
                        </a:cubicBezTo>
                        <a:cubicBezTo>
                          <a:pt x="1792" y="284"/>
                          <a:pt x="1194" y="282"/>
                          <a:pt x="596" y="280"/>
                        </a:cubicBezTo>
                        <a:cubicBezTo>
                          <a:pt x="535" y="195"/>
                          <a:pt x="431" y="152"/>
                          <a:pt x="327" y="152"/>
                        </a:cubicBezTo>
                        <a:cubicBezTo>
                          <a:pt x="164" y="152"/>
                          <a:pt x="0" y="257"/>
                          <a:pt x="0" y="468"/>
                        </a:cubicBezTo>
                        <a:cubicBezTo>
                          <a:pt x="47" y="10986"/>
                          <a:pt x="267" y="21487"/>
                          <a:pt x="533" y="31989"/>
                        </a:cubicBezTo>
                        <a:cubicBezTo>
                          <a:pt x="533" y="32005"/>
                          <a:pt x="533" y="32020"/>
                          <a:pt x="549" y="32020"/>
                        </a:cubicBezTo>
                        <a:cubicBezTo>
                          <a:pt x="424" y="32224"/>
                          <a:pt x="518" y="32538"/>
                          <a:pt x="800" y="32538"/>
                        </a:cubicBezTo>
                        <a:cubicBezTo>
                          <a:pt x="3274" y="32522"/>
                          <a:pt x="5749" y="32517"/>
                          <a:pt x="8223" y="32517"/>
                        </a:cubicBezTo>
                        <a:cubicBezTo>
                          <a:pt x="15481" y="32517"/>
                          <a:pt x="22739" y="32566"/>
                          <a:pt x="29996" y="32566"/>
                        </a:cubicBezTo>
                        <a:cubicBezTo>
                          <a:pt x="35390" y="32566"/>
                          <a:pt x="40783" y="32539"/>
                          <a:pt x="46177" y="32444"/>
                        </a:cubicBezTo>
                        <a:cubicBezTo>
                          <a:pt x="46365" y="32444"/>
                          <a:pt x="46459" y="32318"/>
                          <a:pt x="46490" y="32162"/>
                        </a:cubicBezTo>
                        <a:cubicBezTo>
                          <a:pt x="46631" y="32146"/>
                          <a:pt x="46773" y="32052"/>
                          <a:pt x="46757" y="31848"/>
                        </a:cubicBezTo>
                        <a:cubicBezTo>
                          <a:pt x="46663" y="21409"/>
                          <a:pt x="46929" y="10954"/>
                          <a:pt x="46929" y="515"/>
                        </a:cubicBezTo>
                        <a:cubicBezTo>
                          <a:pt x="46929" y="300"/>
                          <a:pt x="46765" y="193"/>
                          <a:pt x="46602" y="193"/>
                        </a:cubicBezTo>
                        <a:cubicBezTo>
                          <a:pt x="46479" y="193"/>
                          <a:pt x="46356" y="253"/>
                          <a:pt x="46302" y="374"/>
                        </a:cubicBezTo>
                        <a:cubicBezTo>
                          <a:pt x="41022" y="91"/>
                          <a:pt x="35737" y="1"/>
                          <a:pt x="304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236" name="Google Shape;1236;p15"/>
            <p:cNvGrpSpPr/>
            <p:nvPr/>
          </p:nvGrpSpPr>
          <p:grpSpPr>
            <a:xfrm>
              <a:off x="812189" y="664537"/>
              <a:ext cx="800559" cy="204209"/>
              <a:chOff x="747420" y="664537"/>
              <a:chExt cx="800559" cy="204209"/>
            </a:xfrm>
          </p:grpSpPr>
          <p:grpSp>
            <p:nvGrpSpPr>
              <p:cNvPr id="1237" name="Google Shape;1237;p15"/>
              <p:cNvGrpSpPr/>
              <p:nvPr/>
            </p:nvGrpSpPr>
            <p:grpSpPr>
              <a:xfrm>
                <a:off x="1339984" y="664537"/>
                <a:ext cx="207995" cy="204209"/>
                <a:chOff x="1541700" y="658850"/>
                <a:chExt cx="253838" cy="249218"/>
              </a:xfrm>
            </p:grpSpPr>
            <p:sp>
              <p:nvSpPr>
                <p:cNvPr id="1238" name="Google Shape;1238;p15"/>
                <p:cNvSpPr/>
                <p:nvPr/>
              </p:nvSpPr>
              <p:spPr>
                <a:xfrm>
                  <a:off x="1541700" y="658850"/>
                  <a:ext cx="253838" cy="249218"/>
                </a:xfrm>
                <a:custGeom>
                  <a:avLst/>
                  <a:gdLst/>
                  <a:ahLst/>
                  <a:cxnLst/>
                  <a:rect l="l" t="t" r="r" b="b"/>
                  <a:pathLst>
                    <a:path w="16427" h="16128" extrusionOk="0">
                      <a:moveTo>
                        <a:pt x="6489" y="697"/>
                      </a:moveTo>
                      <a:cubicBezTo>
                        <a:pt x="6850" y="1277"/>
                        <a:pt x="7179" y="1857"/>
                        <a:pt x="7524" y="2437"/>
                      </a:cubicBezTo>
                      <a:cubicBezTo>
                        <a:pt x="7595" y="2553"/>
                        <a:pt x="7692" y="2598"/>
                        <a:pt x="7788" y="2598"/>
                      </a:cubicBezTo>
                      <a:cubicBezTo>
                        <a:pt x="7861" y="2598"/>
                        <a:pt x="7933" y="2572"/>
                        <a:pt x="7994" y="2531"/>
                      </a:cubicBezTo>
                      <a:lnTo>
                        <a:pt x="8088" y="2531"/>
                      </a:lnTo>
                      <a:cubicBezTo>
                        <a:pt x="8274" y="2499"/>
                        <a:pt x="8456" y="2485"/>
                        <a:pt x="8637" y="2485"/>
                      </a:cubicBezTo>
                      <a:cubicBezTo>
                        <a:pt x="9083" y="2485"/>
                        <a:pt x="9518" y="2574"/>
                        <a:pt x="9953" y="2719"/>
                      </a:cubicBezTo>
                      <a:cubicBezTo>
                        <a:pt x="9987" y="2730"/>
                        <a:pt x="10020" y="2741"/>
                        <a:pt x="10053" y="2741"/>
                      </a:cubicBezTo>
                      <a:cubicBezTo>
                        <a:pt x="10067" y="2741"/>
                        <a:pt x="10081" y="2739"/>
                        <a:pt x="10094" y="2735"/>
                      </a:cubicBezTo>
                      <a:cubicBezTo>
                        <a:pt x="10116" y="2738"/>
                        <a:pt x="10137" y="2740"/>
                        <a:pt x="10158" y="2740"/>
                      </a:cubicBezTo>
                      <a:cubicBezTo>
                        <a:pt x="10230" y="2740"/>
                        <a:pt x="10300" y="2717"/>
                        <a:pt x="10361" y="2656"/>
                      </a:cubicBezTo>
                      <a:cubicBezTo>
                        <a:pt x="10847" y="2186"/>
                        <a:pt x="11348" y="1747"/>
                        <a:pt x="11881" y="1340"/>
                      </a:cubicBezTo>
                      <a:cubicBezTo>
                        <a:pt x="12054" y="1434"/>
                        <a:pt x="12242" y="1528"/>
                        <a:pt x="12414" y="1638"/>
                      </a:cubicBezTo>
                      <a:cubicBezTo>
                        <a:pt x="12242" y="2249"/>
                        <a:pt x="12069" y="2845"/>
                        <a:pt x="11897" y="3456"/>
                      </a:cubicBezTo>
                      <a:cubicBezTo>
                        <a:pt x="11756" y="3581"/>
                        <a:pt x="11725" y="3848"/>
                        <a:pt x="11928" y="3973"/>
                      </a:cubicBezTo>
                      <a:cubicBezTo>
                        <a:pt x="12477" y="4334"/>
                        <a:pt x="12869" y="4820"/>
                        <a:pt x="13167" y="5399"/>
                      </a:cubicBezTo>
                      <a:cubicBezTo>
                        <a:pt x="13198" y="5431"/>
                        <a:pt x="13214" y="5462"/>
                        <a:pt x="13245" y="5494"/>
                      </a:cubicBezTo>
                      <a:cubicBezTo>
                        <a:pt x="13292" y="5572"/>
                        <a:pt x="13386" y="5635"/>
                        <a:pt x="13511" y="5635"/>
                      </a:cubicBezTo>
                      <a:cubicBezTo>
                        <a:pt x="14185" y="5635"/>
                        <a:pt x="14859" y="5650"/>
                        <a:pt x="15518" y="5697"/>
                      </a:cubicBezTo>
                      <a:cubicBezTo>
                        <a:pt x="15596" y="5901"/>
                        <a:pt x="15659" y="6089"/>
                        <a:pt x="15706" y="6293"/>
                      </a:cubicBezTo>
                      <a:cubicBezTo>
                        <a:pt x="15126" y="6653"/>
                        <a:pt x="14546" y="6983"/>
                        <a:pt x="13966" y="7343"/>
                      </a:cubicBezTo>
                      <a:cubicBezTo>
                        <a:pt x="13935" y="7359"/>
                        <a:pt x="13903" y="7374"/>
                        <a:pt x="13888" y="7406"/>
                      </a:cubicBezTo>
                      <a:cubicBezTo>
                        <a:pt x="13778" y="7469"/>
                        <a:pt x="13700" y="7594"/>
                        <a:pt x="13731" y="7766"/>
                      </a:cubicBezTo>
                      <a:cubicBezTo>
                        <a:pt x="13888" y="8393"/>
                        <a:pt x="13856" y="9005"/>
                        <a:pt x="13684" y="9632"/>
                      </a:cubicBezTo>
                      <a:cubicBezTo>
                        <a:pt x="13684" y="9663"/>
                        <a:pt x="13684" y="9694"/>
                        <a:pt x="13684" y="9726"/>
                      </a:cubicBezTo>
                      <a:cubicBezTo>
                        <a:pt x="13653" y="9835"/>
                        <a:pt x="13668" y="9945"/>
                        <a:pt x="13762" y="10039"/>
                      </a:cubicBezTo>
                      <a:cubicBezTo>
                        <a:pt x="14264" y="10494"/>
                        <a:pt x="14750" y="10980"/>
                        <a:pt x="15220" y="11465"/>
                      </a:cubicBezTo>
                      <a:cubicBezTo>
                        <a:pt x="15126" y="11669"/>
                        <a:pt x="15048" y="11842"/>
                        <a:pt x="14938" y="12030"/>
                      </a:cubicBezTo>
                      <a:cubicBezTo>
                        <a:pt x="14280" y="11904"/>
                        <a:pt x="13637" y="11748"/>
                        <a:pt x="12979" y="11622"/>
                      </a:cubicBezTo>
                      <a:cubicBezTo>
                        <a:pt x="12947" y="11614"/>
                        <a:pt x="12916" y="11610"/>
                        <a:pt x="12886" y="11610"/>
                      </a:cubicBezTo>
                      <a:cubicBezTo>
                        <a:pt x="12857" y="11610"/>
                        <a:pt x="12830" y="11614"/>
                        <a:pt x="12806" y="11622"/>
                      </a:cubicBezTo>
                      <a:cubicBezTo>
                        <a:pt x="12777" y="11615"/>
                        <a:pt x="12748" y="11611"/>
                        <a:pt x="12718" y="11611"/>
                      </a:cubicBezTo>
                      <a:cubicBezTo>
                        <a:pt x="12618" y="11611"/>
                        <a:pt x="12518" y="11655"/>
                        <a:pt x="12446" y="11763"/>
                      </a:cubicBezTo>
                      <a:cubicBezTo>
                        <a:pt x="12069" y="12281"/>
                        <a:pt x="11552" y="12672"/>
                        <a:pt x="10972" y="12939"/>
                      </a:cubicBezTo>
                      <a:cubicBezTo>
                        <a:pt x="10925" y="12970"/>
                        <a:pt x="10878" y="13002"/>
                        <a:pt x="10863" y="13033"/>
                      </a:cubicBezTo>
                      <a:cubicBezTo>
                        <a:pt x="10784" y="13080"/>
                        <a:pt x="10737" y="13158"/>
                        <a:pt x="10737" y="13268"/>
                      </a:cubicBezTo>
                      <a:cubicBezTo>
                        <a:pt x="10706" y="13942"/>
                        <a:pt x="10674" y="14616"/>
                        <a:pt x="10596" y="15274"/>
                      </a:cubicBezTo>
                      <a:cubicBezTo>
                        <a:pt x="10392" y="15337"/>
                        <a:pt x="10189" y="15384"/>
                        <a:pt x="9985" y="15431"/>
                      </a:cubicBezTo>
                      <a:cubicBezTo>
                        <a:pt x="9687" y="14882"/>
                        <a:pt x="9389" y="14334"/>
                        <a:pt x="9091" y="13785"/>
                      </a:cubicBezTo>
                      <a:cubicBezTo>
                        <a:pt x="9091" y="13616"/>
                        <a:pt x="8951" y="13434"/>
                        <a:pt x="8752" y="13434"/>
                      </a:cubicBezTo>
                      <a:cubicBezTo>
                        <a:pt x="8730" y="13434"/>
                        <a:pt x="8707" y="13436"/>
                        <a:pt x="8684" y="13440"/>
                      </a:cubicBezTo>
                      <a:cubicBezTo>
                        <a:pt x="8460" y="13484"/>
                        <a:pt x="8240" y="13505"/>
                        <a:pt x="8021" y="13505"/>
                      </a:cubicBezTo>
                      <a:cubicBezTo>
                        <a:pt x="7613" y="13505"/>
                        <a:pt x="7211" y="13432"/>
                        <a:pt x="6803" y="13299"/>
                      </a:cubicBezTo>
                      <a:cubicBezTo>
                        <a:pt x="6772" y="13284"/>
                        <a:pt x="6724" y="13284"/>
                        <a:pt x="6693" y="13284"/>
                      </a:cubicBezTo>
                      <a:cubicBezTo>
                        <a:pt x="6673" y="13280"/>
                        <a:pt x="6652" y="13278"/>
                        <a:pt x="6631" y="13278"/>
                      </a:cubicBezTo>
                      <a:cubicBezTo>
                        <a:pt x="6553" y="13278"/>
                        <a:pt x="6472" y="13304"/>
                        <a:pt x="6411" y="13378"/>
                      </a:cubicBezTo>
                      <a:cubicBezTo>
                        <a:pt x="5925" y="13848"/>
                        <a:pt x="5439" y="14303"/>
                        <a:pt x="4922" y="14741"/>
                      </a:cubicBezTo>
                      <a:cubicBezTo>
                        <a:pt x="4734" y="14663"/>
                        <a:pt x="4546" y="14553"/>
                        <a:pt x="4373" y="14444"/>
                      </a:cubicBezTo>
                      <a:cubicBezTo>
                        <a:pt x="4530" y="13801"/>
                        <a:pt x="4718" y="13143"/>
                        <a:pt x="4875" y="12500"/>
                      </a:cubicBezTo>
                      <a:cubicBezTo>
                        <a:pt x="4922" y="12312"/>
                        <a:pt x="4828" y="12186"/>
                        <a:pt x="4702" y="12124"/>
                      </a:cubicBezTo>
                      <a:cubicBezTo>
                        <a:pt x="4687" y="12092"/>
                        <a:pt x="4655" y="12077"/>
                        <a:pt x="4624" y="12061"/>
                      </a:cubicBezTo>
                      <a:cubicBezTo>
                        <a:pt x="4060" y="11716"/>
                        <a:pt x="3637" y="11262"/>
                        <a:pt x="3323" y="10697"/>
                      </a:cubicBezTo>
                      <a:cubicBezTo>
                        <a:pt x="3307" y="10666"/>
                        <a:pt x="3276" y="10635"/>
                        <a:pt x="3260" y="10619"/>
                      </a:cubicBezTo>
                      <a:cubicBezTo>
                        <a:pt x="3213" y="10525"/>
                        <a:pt x="3119" y="10462"/>
                        <a:pt x="2978" y="10462"/>
                      </a:cubicBezTo>
                      <a:cubicBezTo>
                        <a:pt x="2562" y="10482"/>
                        <a:pt x="2145" y="10495"/>
                        <a:pt x="1725" y="10495"/>
                      </a:cubicBezTo>
                      <a:cubicBezTo>
                        <a:pt x="1465" y="10495"/>
                        <a:pt x="1204" y="10490"/>
                        <a:pt x="941" y="10478"/>
                      </a:cubicBezTo>
                      <a:cubicBezTo>
                        <a:pt x="862" y="10290"/>
                        <a:pt x="800" y="10086"/>
                        <a:pt x="737" y="9898"/>
                      </a:cubicBezTo>
                      <a:cubicBezTo>
                        <a:pt x="1301" y="9522"/>
                        <a:pt x="1865" y="9161"/>
                        <a:pt x="2430" y="8785"/>
                      </a:cubicBezTo>
                      <a:cubicBezTo>
                        <a:pt x="2477" y="8754"/>
                        <a:pt x="2524" y="8707"/>
                        <a:pt x="2539" y="8660"/>
                      </a:cubicBezTo>
                      <a:cubicBezTo>
                        <a:pt x="2649" y="8581"/>
                        <a:pt x="2728" y="8456"/>
                        <a:pt x="2696" y="8299"/>
                      </a:cubicBezTo>
                      <a:cubicBezTo>
                        <a:pt x="2602" y="7672"/>
                        <a:pt x="2681" y="7045"/>
                        <a:pt x="2900" y="6450"/>
                      </a:cubicBezTo>
                      <a:cubicBezTo>
                        <a:pt x="2916" y="6387"/>
                        <a:pt x="2931" y="6340"/>
                        <a:pt x="2916" y="6293"/>
                      </a:cubicBezTo>
                      <a:cubicBezTo>
                        <a:pt x="2931" y="6215"/>
                        <a:pt x="2916" y="6121"/>
                        <a:pt x="2837" y="6042"/>
                      </a:cubicBezTo>
                      <a:cubicBezTo>
                        <a:pt x="2383" y="5541"/>
                        <a:pt x="1944" y="5039"/>
                        <a:pt x="1521" y="4522"/>
                      </a:cubicBezTo>
                      <a:cubicBezTo>
                        <a:pt x="1615" y="4334"/>
                        <a:pt x="1724" y="4161"/>
                        <a:pt x="1834" y="3973"/>
                      </a:cubicBezTo>
                      <a:cubicBezTo>
                        <a:pt x="2430" y="4146"/>
                        <a:pt x="3025" y="4334"/>
                        <a:pt x="3637" y="4506"/>
                      </a:cubicBezTo>
                      <a:cubicBezTo>
                        <a:pt x="3698" y="4575"/>
                        <a:pt x="3793" y="4618"/>
                        <a:pt x="3891" y="4618"/>
                      </a:cubicBezTo>
                      <a:cubicBezTo>
                        <a:pt x="3993" y="4618"/>
                        <a:pt x="4097" y="4571"/>
                        <a:pt x="4170" y="4459"/>
                      </a:cubicBezTo>
                      <a:cubicBezTo>
                        <a:pt x="4514" y="3926"/>
                        <a:pt x="5016" y="3534"/>
                        <a:pt x="5580" y="3236"/>
                      </a:cubicBezTo>
                      <a:cubicBezTo>
                        <a:pt x="5627" y="3205"/>
                        <a:pt x="5659" y="3189"/>
                        <a:pt x="5690" y="3158"/>
                      </a:cubicBezTo>
                      <a:cubicBezTo>
                        <a:pt x="5768" y="3111"/>
                        <a:pt x="5815" y="3017"/>
                        <a:pt x="5815" y="2892"/>
                      </a:cubicBezTo>
                      <a:cubicBezTo>
                        <a:pt x="5815" y="2218"/>
                        <a:pt x="5847" y="1559"/>
                        <a:pt x="5894" y="885"/>
                      </a:cubicBezTo>
                      <a:cubicBezTo>
                        <a:pt x="6098" y="807"/>
                        <a:pt x="6286" y="744"/>
                        <a:pt x="6489" y="697"/>
                      </a:cubicBezTo>
                      <a:close/>
                      <a:moveTo>
                        <a:pt x="6651" y="1"/>
                      </a:moveTo>
                      <a:cubicBezTo>
                        <a:pt x="6629" y="1"/>
                        <a:pt x="6607" y="3"/>
                        <a:pt x="6583" y="8"/>
                      </a:cubicBezTo>
                      <a:cubicBezTo>
                        <a:pt x="6223" y="86"/>
                        <a:pt x="5862" y="180"/>
                        <a:pt x="5518" y="321"/>
                      </a:cubicBezTo>
                      <a:cubicBezTo>
                        <a:pt x="5424" y="368"/>
                        <a:pt x="5345" y="431"/>
                        <a:pt x="5298" y="525"/>
                      </a:cubicBezTo>
                      <a:cubicBezTo>
                        <a:pt x="5298" y="525"/>
                        <a:pt x="5298" y="540"/>
                        <a:pt x="5298" y="540"/>
                      </a:cubicBezTo>
                      <a:cubicBezTo>
                        <a:pt x="5282" y="572"/>
                        <a:pt x="5267" y="619"/>
                        <a:pt x="5267" y="666"/>
                      </a:cubicBezTo>
                      <a:cubicBezTo>
                        <a:pt x="5204" y="1356"/>
                        <a:pt x="5173" y="2030"/>
                        <a:pt x="5173" y="2719"/>
                      </a:cubicBezTo>
                      <a:cubicBezTo>
                        <a:pt x="4640" y="3017"/>
                        <a:pt x="4170" y="3393"/>
                        <a:pt x="3809" y="3879"/>
                      </a:cubicBezTo>
                      <a:cubicBezTo>
                        <a:pt x="3166" y="3691"/>
                        <a:pt x="2524" y="3487"/>
                        <a:pt x="1881" y="3315"/>
                      </a:cubicBezTo>
                      <a:cubicBezTo>
                        <a:pt x="1881" y="3315"/>
                        <a:pt x="1865" y="3299"/>
                        <a:pt x="1865" y="3299"/>
                      </a:cubicBezTo>
                      <a:cubicBezTo>
                        <a:pt x="1813" y="3271"/>
                        <a:pt x="1761" y="3258"/>
                        <a:pt x="1711" y="3258"/>
                      </a:cubicBezTo>
                      <a:cubicBezTo>
                        <a:pt x="1595" y="3258"/>
                        <a:pt x="1488" y="3326"/>
                        <a:pt x="1411" y="3425"/>
                      </a:cubicBezTo>
                      <a:cubicBezTo>
                        <a:pt x="1207" y="3722"/>
                        <a:pt x="1019" y="4036"/>
                        <a:pt x="862" y="4381"/>
                      </a:cubicBezTo>
                      <a:cubicBezTo>
                        <a:pt x="815" y="4475"/>
                        <a:pt x="815" y="4569"/>
                        <a:pt x="847" y="4663"/>
                      </a:cubicBezTo>
                      <a:cubicBezTo>
                        <a:pt x="862" y="4710"/>
                        <a:pt x="878" y="4757"/>
                        <a:pt x="909" y="4804"/>
                      </a:cubicBezTo>
                      <a:cubicBezTo>
                        <a:pt x="1333" y="5337"/>
                        <a:pt x="1787" y="5854"/>
                        <a:pt x="2242" y="6356"/>
                      </a:cubicBezTo>
                      <a:cubicBezTo>
                        <a:pt x="2038" y="6983"/>
                        <a:pt x="1959" y="7610"/>
                        <a:pt x="2038" y="8252"/>
                      </a:cubicBezTo>
                      <a:cubicBezTo>
                        <a:pt x="1442" y="8660"/>
                        <a:pt x="831" y="9052"/>
                        <a:pt x="235" y="9443"/>
                      </a:cubicBezTo>
                      <a:cubicBezTo>
                        <a:pt x="94" y="9506"/>
                        <a:pt x="0" y="9647"/>
                        <a:pt x="47" y="9820"/>
                      </a:cubicBezTo>
                      <a:cubicBezTo>
                        <a:pt x="141" y="10212"/>
                        <a:pt x="267" y="10588"/>
                        <a:pt x="439" y="10948"/>
                      </a:cubicBezTo>
                      <a:cubicBezTo>
                        <a:pt x="470" y="11011"/>
                        <a:pt x="517" y="11058"/>
                        <a:pt x="596" y="11089"/>
                      </a:cubicBezTo>
                      <a:cubicBezTo>
                        <a:pt x="643" y="11105"/>
                        <a:pt x="690" y="11121"/>
                        <a:pt x="753" y="11121"/>
                      </a:cubicBezTo>
                      <a:cubicBezTo>
                        <a:pt x="1097" y="11136"/>
                        <a:pt x="1442" y="11144"/>
                        <a:pt x="1787" y="11144"/>
                      </a:cubicBezTo>
                      <a:cubicBezTo>
                        <a:pt x="2132" y="11144"/>
                        <a:pt x="2477" y="11136"/>
                        <a:pt x="2822" y="11121"/>
                      </a:cubicBezTo>
                      <a:cubicBezTo>
                        <a:pt x="3166" y="11701"/>
                        <a:pt x="3621" y="12186"/>
                        <a:pt x="4185" y="12547"/>
                      </a:cubicBezTo>
                      <a:cubicBezTo>
                        <a:pt x="4028" y="13190"/>
                        <a:pt x="3840" y="13832"/>
                        <a:pt x="3684" y="14491"/>
                      </a:cubicBezTo>
                      <a:cubicBezTo>
                        <a:pt x="3684" y="14491"/>
                        <a:pt x="3684" y="14491"/>
                        <a:pt x="3684" y="14506"/>
                      </a:cubicBezTo>
                      <a:cubicBezTo>
                        <a:pt x="3652" y="14632"/>
                        <a:pt x="3684" y="14773"/>
                        <a:pt x="3825" y="14882"/>
                      </a:cubicBezTo>
                      <a:cubicBezTo>
                        <a:pt x="4123" y="15086"/>
                        <a:pt x="4452" y="15259"/>
                        <a:pt x="4797" y="15400"/>
                      </a:cubicBezTo>
                      <a:cubicBezTo>
                        <a:pt x="4840" y="15426"/>
                        <a:pt x="4892" y="15437"/>
                        <a:pt x="4944" y="15437"/>
                      </a:cubicBezTo>
                      <a:cubicBezTo>
                        <a:pt x="4986" y="15437"/>
                        <a:pt x="5028" y="15429"/>
                        <a:pt x="5063" y="15415"/>
                      </a:cubicBezTo>
                      <a:cubicBezTo>
                        <a:pt x="5126" y="15415"/>
                        <a:pt x="5173" y="15384"/>
                        <a:pt x="5220" y="15353"/>
                      </a:cubicBezTo>
                      <a:cubicBezTo>
                        <a:pt x="5753" y="14914"/>
                        <a:pt x="6254" y="14444"/>
                        <a:pt x="6740" y="13958"/>
                      </a:cubicBezTo>
                      <a:cubicBezTo>
                        <a:pt x="7154" y="14081"/>
                        <a:pt x="7575" y="14148"/>
                        <a:pt x="8005" y="14148"/>
                      </a:cubicBezTo>
                      <a:cubicBezTo>
                        <a:pt x="8178" y="14148"/>
                        <a:pt x="8352" y="14137"/>
                        <a:pt x="8527" y="14114"/>
                      </a:cubicBezTo>
                      <a:cubicBezTo>
                        <a:pt x="8841" y="14710"/>
                        <a:pt x="9154" y="15290"/>
                        <a:pt x="9483" y="15870"/>
                      </a:cubicBezTo>
                      <a:cubicBezTo>
                        <a:pt x="9483" y="15886"/>
                        <a:pt x="9483" y="15886"/>
                        <a:pt x="9483" y="15886"/>
                      </a:cubicBezTo>
                      <a:cubicBezTo>
                        <a:pt x="9537" y="16047"/>
                        <a:pt x="9671" y="16127"/>
                        <a:pt x="9817" y="16127"/>
                      </a:cubicBezTo>
                      <a:cubicBezTo>
                        <a:pt x="9841" y="16127"/>
                        <a:pt x="9866" y="16125"/>
                        <a:pt x="9891" y="16121"/>
                      </a:cubicBezTo>
                      <a:cubicBezTo>
                        <a:pt x="10251" y="16058"/>
                        <a:pt x="10612" y="15964"/>
                        <a:pt x="10957" y="15839"/>
                      </a:cubicBezTo>
                      <a:cubicBezTo>
                        <a:pt x="11051" y="15807"/>
                        <a:pt x="11113" y="15745"/>
                        <a:pt x="11145" y="15666"/>
                      </a:cubicBezTo>
                      <a:cubicBezTo>
                        <a:pt x="11192" y="15619"/>
                        <a:pt x="11207" y="15572"/>
                        <a:pt x="11223" y="15509"/>
                      </a:cubicBezTo>
                      <a:cubicBezTo>
                        <a:pt x="11301" y="14820"/>
                        <a:pt x="11348" y="14146"/>
                        <a:pt x="11380" y="13456"/>
                      </a:cubicBezTo>
                      <a:cubicBezTo>
                        <a:pt x="11960" y="13174"/>
                        <a:pt x="12461" y="12766"/>
                        <a:pt x="12869" y="12265"/>
                      </a:cubicBezTo>
                      <a:cubicBezTo>
                        <a:pt x="13574" y="12406"/>
                        <a:pt x="14280" y="12563"/>
                        <a:pt x="14985" y="12704"/>
                      </a:cubicBezTo>
                      <a:cubicBezTo>
                        <a:pt x="15029" y="12718"/>
                        <a:pt x="15075" y="12727"/>
                        <a:pt x="15120" y="12727"/>
                      </a:cubicBezTo>
                      <a:cubicBezTo>
                        <a:pt x="15220" y="12727"/>
                        <a:pt x="15317" y="12686"/>
                        <a:pt x="15392" y="12578"/>
                      </a:cubicBezTo>
                      <a:cubicBezTo>
                        <a:pt x="15596" y="12233"/>
                        <a:pt x="15769" y="11873"/>
                        <a:pt x="15910" y="11512"/>
                      </a:cubicBezTo>
                      <a:cubicBezTo>
                        <a:pt x="15925" y="11434"/>
                        <a:pt x="15925" y="11356"/>
                        <a:pt x="15894" y="11293"/>
                      </a:cubicBezTo>
                      <a:cubicBezTo>
                        <a:pt x="15878" y="11246"/>
                        <a:pt x="15847" y="11199"/>
                        <a:pt x="15816" y="11152"/>
                      </a:cubicBezTo>
                      <a:cubicBezTo>
                        <a:pt x="15345" y="10650"/>
                        <a:pt x="14859" y="10164"/>
                        <a:pt x="14342" y="9694"/>
                      </a:cubicBezTo>
                      <a:cubicBezTo>
                        <a:pt x="14499" y="9067"/>
                        <a:pt x="14530" y="8456"/>
                        <a:pt x="14421" y="7829"/>
                      </a:cubicBezTo>
                      <a:cubicBezTo>
                        <a:pt x="15016" y="7469"/>
                        <a:pt x="15627" y="7124"/>
                        <a:pt x="16223" y="6747"/>
                      </a:cubicBezTo>
                      <a:lnTo>
                        <a:pt x="16239" y="6747"/>
                      </a:lnTo>
                      <a:cubicBezTo>
                        <a:pt x="16349" y="6669"/>
                        <a:pt x="16427" y="6544"/>
                        <a:pt x="16396" y="6387"/>
                      </a:cubicBezTo>
                      <a:cubicBezTo>
                        <a:pt x="16333" y="6026"/>
                        <a:pt x="16223" y="5666"/>
                        <a:pt x="16082" y="5321"/>
                      </a:cubicBezTo>
                      <a:cubicBezTo>
                        <a:pt x="16035" y="5227"/>
                        <a:pt x="15972" y="5149"/>
                        <a:pt x="15878" y="5102"/>
                      </a:cubicBezTo>
                      <a:cubicBezTo>
                        <a:pt x="15847" y="5086"/>
                        <a:pt x="15800" y="5070"/>
                        <a:pt x="15737" y="5070"/>
                      </a:cubicBezTo>
                      <a:cubicBezTo>
                        <a:pt x="15048" y="5008"/>
                        <a:pt x="14374" y="4976"/>
                        <a:pt x="13684" y="4976"/>
                      </a:cubicBezTo>
                      <a:cubicBezTo>
                        <a:pt x="13386" y="4443"/>
                        <a:pt x="13010" y="3989"/>
                        <a:pt x="12524" y="3613"/>
                      </a:cubicBezTo>
                      <a:cubicBezTo>
                        <a:pt x="12712" y="2970"/>
                        <a:pt x="12900" y="2327"/>
                        <a:pt x="13073" y="1685"/>
                      </a:cubicBezTo>
                      <a:lnTo>
                        <a:pt x="13088" y="1685"/>
                      </a:lnTo>
                      <a:cubicBezTo>
                        <a:pt x="13182" y="1512"/>
                        <a:pt x="13120" y="1340"/>
                        <a:pt x="12979" y="1230"/>
                      </a:cubicBezTo>
                      <a:cubicBezTo>
                        <a:pt x="12681" y="1011"/>
                        <a:pt x="12352" y="823"/>
                        <a:pt x="12022" y="666"/>
                      </a:cubicBezTo>
                      <a:cubicBezTo>
                        <a:pt x="11971" y="649"/>
                        <a:pt x="11914" y="636"/>
                        <a:pt x="11859" y="636"/>
                      </a:cubicBezTo>
                      <a:cubicBezTo>
                        <a:pt x="11813" y="636"/>
                        <a:pt x="11767" y="645"/>
                        <a:pt x="11725" y="666"/>
                      </a:cubicBezTo>
                      <a:cubicBezTo>
                        <a:pt x="11678" y="666"/>
                        <a:pt x="11631" y="697"/>
                        <a:pt x="11584" y="729"/>
                      </a:cubicBezTo>
                      <a:cubicBezTo>
                        <a:pt x="11051" y="1152"/>
                        <a:pt x="10533" y="1591"/>
                        <a:pt x="10032" y="2061"/>
                      </a:cubicBezTo>
                      <a:cubicBezTo>
                        <a:pt x="9575" y="1912"/>
                        <a:pt x="9112" y="1836"/>
                        <a:pt x="8641" y="1836"/>
                      </a:cubicBezTo>
                      <a:cubicBezTo>
                        <a:pt x="8417" y="1836"/>
                        <a:pt x="8191" y="1853"/>
                        <a:pt x="7963" y="1888"/>
                      </a:cubicBezTo>
                      <a:cubicBezTo>
                        <a:pt x="7618" y="1324"/>
                        <a:pt x="7289" y="760"/>
                        <a:pt x="6944" y="196"/>
                      </a:cubicBezTo>
                      <a:cubicBezTo>
                        <a:pt x="6944" y="180"/>
                        <a:pt x="6944" y="180"/>
                        <a:pt x="6944" y="180"/>
                      </a:cubicBezTo>
                      <a:cubicBezTo>
                        <a:pt x="6877" y="73"/>
                        <a:pt x="6777" y="1"/>
                        <a:pt x="6651"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5"/>
                <p:cNvSpPr/>
                <p:nvPr/>
              </p:nvSpPr>
              <p:spPr>
                <a:xfrm>
                  <a:off x="1610522" y="731473"/>
                  <a:ext cx="118892" cy="100998"/>
                </a:xfrm>
                <a:custGeom>
                  <a:avLst/>
                  <a:gdLst/>
                  <a:ahLst/>
                  <a:cxnLst/>
                  <a:rect l="l" t="t" r="r" b="b"/>
                  <a:pathLst>
                    <a:path w="7694" h="6536" extrusionOk="0">
                      <a:moveTo>
                        <a:pt x="3911" y="632"/>
                      </a:moveTo>
                      <a:cubicBezTo>
                        <a:pt x="4113" y="632"/>
                        <a:pt x="4324" y="653"/>
                        <a:pt x="4543" y="699"/>
                      </a:cubicBezTo>
                      <a:cubicBezTo>
                        <a:pt x="4575" y="715"/>
                        <a:pt x="4590" y="715"/>
                        <a:pt x="4622" y="715"/>
                      </a:cubicBezTo>
                      <a:cubicBezTo>
                        <a:pt x="5923" y="1044"/>
                        <a:pt x="6910" y="2345"/>
                        <a:pt x="6659" y="3709"/>
                      </a:cubicBezTo>
                      <a:cubicBezTo>
                        <a:pt x="6424" y="5030"/>
                        <a:pt x="5141" y="5882"/>
                        <a:pt x="3857" y="5882"/>
                      </a:cubicBezTo>
                      <a:cubicBezTo>
                        <a:pt x="3603" y="5882"/>
                        <a:pt x="3348" y="5848"/>
                        <a:pt x="3101" y="5778"/>
                      </a:cubicBezTo>
                      <a:cubicBezTo>
                        <a:pt x="0" y="4856"/>
                        <a:pt x="1090" y="632"/>
                        <a:pt x="3911" y="632"/>
                      </a:cubicBezTo>
                      <a:close/>
                      <a:moveTo>
                        <a:pt x="3944" y="0"/>
                      </a:moveTo>
                      <a:cubicBezTo>
                        <a:pt x="2477" y="0"/>
                        <a:pt x="1085" y="880"/>
                        <a:pt x="640" y="2361"/>
                      </a:cubicBezTo>
                      <a:cubicBezTo>
                        <a:pt x="107" y="4132"/>
                        <a:pt x="1189" y="5888"/>
                        <a:pt x="2929" y="6405"/>
                      </a:cubicBezTo>
                      <a:cubicBezTo>
                        <a:pt x="3234" y="6493"/>
                        <a:pt x="3548" y="6535"/>
                        <a:pt x="3860" y="6535"/>
                      </a:cubicBezTo>
                      <a:cubicBezTo>
                        <a:pt x="5380" y="6535"/>
                        <a:pt x="6878" y="5541"/>
                        <a:pt x="7255" y="4007"/>
                      </a:cubicBezTo>
                      <a:cubicBezTo>
                        <a:pt x="7694" y="2267"/>
                        <a:pt x="6471" y="496"/>
                        <a:pt x="4778" y="73"/>
                      </a:cubicBezTo>
                      <a:lnTo>
                        <a:pt x="4669" y="73"/>
                      </a:lnTo>
                      <a:cubicBezTo>
                        <a:pt x="4428" y="24"/>
                        <a:pt x="4185" y="0"/>
                        <a:pt x="394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0" name="Google Shape;1240;p15"/>
              <p:cNvSpPr/>
              <p:nvPr/>
            </p:nvSpPr>
            <p:spPr>
              <a:xfrm rot="-5400000">
                <a:off x="71510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sp>
            <p:nvSpPr>
              <p:cNvPr id="1241" name="Google Shape;1241;p15"/>
              <p:cNvSpPr/>
              <p:nvPr/>
            </p:nvSpPr>
            <p:spPr>
              <a:xfrm rot="5400000" flipH="1">
                <a:off x="1011380" y="702546"/>
                <a:ext cx="192827" cy="128187"/>
              </a:xfrm>
              <a:prstGeom prst="rect">
                <a:avLst/>
              </a:prstGeom>
            </p:spPr>
            <p:txBody>
              <a:bodyPr>
                <a:prstTxWarp prst="textPlain">
                  <a:avLst/>
                </a:prstTxWarp>
              </a:bodyPr>
              <a:lstStyle/>
              <a:p>
                <a:pPr lvl="0" algn="ctr"/>
                <a:r>
                  <a:rPr b="0" i="0">
                    <a:ln>
                      <a:noFill/>
                    </a:ln>
                    <a:solidFill>
                      <a:schemeClr val="lt2"/>
                    </a:solidFill>
                    <a:latin typeface="Gaegu;300"/>
                  </a:rPr>
                  <a:t>^</a:t>
                </a:r>
              </a:p>
            </p:txBody>
          </p:sp>
        </p:grpSp>
      </p:grpSp>
      <p:grpSp>
        <p:nvGrpSpPr>
          <p:cNvPr id="1242" name="Google Shape;1242;p15"/>
          <p:cNvGrpSpPr/>
          <p:nvPr/>
        </p:nvGrpSpPr>
        <p:grpSpPr>
          <a:xfrm>
            <a:off x="7127404" y="2588027"/>
            <a:ext cx="1416114" cy="1573141"/>
            <a:chOff x="7393400" y="2351813"/>
            <a:chExt cx="1150003" cy="1277522"/>
          </a:xfrm>
        </p:grpSpPr>
        <p:sp>
          <p:nvSpPr>
            <p:cNvPr id="1243" name="Google Shape;1243;p15"/>
            <p:cNvSpPr/>
            <p:nvPr/>
          </p:nvSpPr>
          <p:spPr>
            <a:xfrm flipH="1">
              <a:off x="7488154" y="2439655"/>
              <a:ext cx="962609" cy="1189680"/>
            </a:xfrm>
            <a:custGeom>
              <a:avLst/>
              <a:gdLst/>
              <a:ahLst/>
              <a:cxnLst/>
              <a:rect l="l" t="t" r="r" b="b"/>
              <a:pathLst>
                <a:path w="26881" h="33222" extrusionOk="0">
                  <a:moveTo>
                    <a:pt x="9335" y="18405"/>
                  </a:moveTo>
                  <a:cubicBezTo>
                    <a:pt x="9327" y="18416"/>
                    <a:pt x="9319" y="18428"/>
                    <a:pt x="9312" y="18439"/>
                  </a:cubicBezTo>
                  <a:cubicBezTo>
                    <a:pt x="9319" y="18429"/>
                    <a:pt x="9327" y="18417"/>
                    <a:pt x="9335" y="18405"/>
                  </a:cubicBezTo>
                  <a:close/>
                  <a:moveTo>
                    <a:pt x="8914" y="18817"/>
                  </a:moveTo>
                  <a:lnTo>
                    <a:pt x="8914" y="18817"/>
                  </a:lnTo>
                  <a:cubicBezTo>
                    <a:pt x="8904" y="18836"/>
                    <a:pt x="8895" y="18854"/>
                    <a:pt x="8887" y="18871"/>
                  </a:cubicBezTo>
                  <a:lnTo>
                    <a:pt x="8887" y="18871"/>
                  </a:lnTo>
                  <a:lnTo>
                    <a:pt x="8914" y="18817"/>
                  </a:lnTo>
                  <a:close/>
                  <a:moveTo>
                    <a:pt x="7761" y="25656"/>
                  </a:moveTo>
                  <a:lnTo>
                    <a:pt x="7760" y="25661"/>
                  </a:lnTo>
                  <a:cubicBezTo>
                    <a:pt x="7760" y="25660"/>
                    <a:pt x="7761" y="25658"/>
                    <a:pt x="7761" y="25656"/>
                  </a:cubicBezTo>
                  <a:close/>
                  <a:moveTo>
                    <a:pt x="7641" y="25801"/>
                  </a:moveTo>
                  <a:lnTo>
                    <a:pt x="7641" y="25801"/>
                  </a:lnTo>
                  <a:cubicBezTo>
                    <a:pt x="7633" y="25805"/>
                    <a:pt x="7626" y="25810"/>
                    <a:pt x="7619" y="25814"/>
                  </a:cubicBezTo>
                  <a:lnTo>
                    <a:pt x="7619" y="25814"/>
                  </a:lnTo>
                  <a:cubicBezTo>
                    <a:pt x="7626" y="25811"/>
                    <a:pt x="7633" y="25807"/>
                    <a:pt x="7641" y="25801"/>
                  </a:cubicBezTo>
                  <a:close/>
                  <a:moveTo>
                    <a:pt x="2945" y="27653"/>
                  </a:moveTo>
                  <a:cubicBezTo>
                    <a:pt x="2938" y="27674"/>
                    <a:pt x="2932" y="27694"/>
                    <a:pt x="2925" y="27711"/>
                  </a:cubicBezTo>
                  <a:cubicBezTo>
                    <a:pt x="2934" y="27689"/>
                    <a:pt x="2941" y="27670"/>
                    <a:pt x="2945" y="27653"/>
                  </a:cubicBezTo>
                  <a:close/>
                  <a:moveTo>
                    <a:pt x="3400" y="31173"/>
                  </a:moveTo>
                  <a:cubicBezTo>
                    <a:pt x="3395" y="31179"/>
                    <a:pt x="3389" y="31186"/>
                    <a:pt x="3383" y="31192"/>
                  </a:cubicBezTo>
                  <a:cubicBezTo>
                    <a:pt x="3389" y="31186"/>
                    <a:pt x="3395" y="31180"/>
                    <a:pt x="3400" y="31173"/>
                  </a:cubicBezTo>
                  <a:close/>
                  <a:moveTo>
                    <a:pt x="2686" y="31829"/>
                  </a:moveTo>
                  <a:cubicBezTo>
                    <a:pt x="2666" y="31909"/>
                    <a:pt x="2587" y="31988"/>
                    <a:pt x="2468" y="32068"/>
                  </a:cubicBezTo>
                  <a:cubicBezTo>
                    <a:pt x="2507" y="31968"/>
                    <a:pt x="2587" y="31889"/>
                    <a:pt x="2686" y="31829"/>
                  </a:cubicBezTo>
                  <a:close/>
                  <a:moveTo>
                    <a:pt x="2249" y="31929"/>
                  </a:moveTo>
                  <a:cubicBezTo>
                    <a:pt x="2288" y="31968"/>
                    <a:pt x="2308" y="32048"/>
                    <a:pt x="2288" y="32147"/>
                  </a:cubicBezTo>
                  <a:cubicBezTo>
                    <a:pt x="2229" y="32187"/>
                    <a:pt x="2149" y="32227"/>
                    <a:pt x="2090" y="32247"/>
                  </a:cubicBezTo>
                  <a:cubicBezTo>
                    <a:pt x="2090" y="32207"/>
                    <a:pt x="2090" y="32187"/>
                    <a:pt x="2090" y="32147"/>
                  </a:cubicBezTo>
                  <a:cubicBezTo>
                    <a:pt x="2149" y="32088"/>
                    <a:pt x="2189" y="32008"/>
                    <a:pt x="2249" y="31929"/>
                  </a:cubicBezTo>
                  <a:close/>
                  <a:moveTo>
                    <a:pt x="25318" y="0"/>
                  </a:moveTo>
                  <a:cubicBezTo>
                    <a:pt x="25303" y="0"/>
                    <a:pt x="25289" y="5"/>
                    <a:pt x="25269" y="15"/>
                  </a:cubicBezTo>
                  <a:cubicBezTo>
                    <a:pt x="25265" y="11"/>
                    <a:pt x="25261" y="10"/>
                    <a:pt x="25257" y="10"/>
                  </a:cubicBezTo>
                  <a:cubicBezTo>
                    <a:pt x="25241" y="10"/>
                    <a:pt x="25225" y="39"/>
                    <a:pt x="25209" y="55"/>
                  </a:cubicBezTo>
                  <a:lnTo>
                    <a:pt x="25149" y="115"/>
                  </a:lnTo>
                  <a:cubicBezTo>
                    <a:pt x="25070" y="214"/>
                    <a:pt x="24990" y="333"/>
                    <a:pt x="24911" y="473"/>
                  </a:cubicBezTo>
                  <a:cubicBezTo>
                    <a:pt x="24897" y="478"/>
                    <a:pt x="24887" y="481"/>
                    <a:pt x="24880" y="481"/>
                  </a:cubicBezTo>
                  <a:cubicBezTo>
                    <a:pt x="24814" y="481"/>
                    <a:pt x="25002" y="254"/>
                    <a:pt x="24930" y="254"/>
                  </a:cubicBezTo>
                  <a:cubicBezTo>
                    <a:pt x="24791" y="532"/>
                    <a:pt x="24632" y="711"/>
                    <a:pt x="24274" y="1010"/>
                  </a:cubicBezTo>
                  <a:lnTo>
                    <a:pt x="24294" y="930"/>
                  </a:lnTo>
                  <a:lnTo>
                    <a:pt x="24294" y="930"/>
                  </a:lnTo>
                  <a:cubicBezTo>
                    <a:pt x="24035" y="1209"/>
                    <a:pt x="23936" y="1308"/>
                    <a:pt x="23796" y="1448"/>
                  </a:cubicBezTo>
                  <a:cubicBezTo>
                    <a:pt x="23657" y="1587"/>
                    <a:pt x="23518" y="1706"/>
                    <a:pt x="23379" y="1806"/>
                  </a:cubicBezTo>
                  <a:cubicBezTo>
                    <a:pt x="23100" y="2044"/>
                    <a:pt x="22821" y="2283"/>
                    <a:pt x="22423" y="2641"/>
                  </a:cubicBezTo>
                  <a:lnTo>
                    <a:pt x="22563" y="2681"/>
                  </a:lnTo>
                  <a:cubicBezTo>
                    <a:pt x="22404" y="2840"/>
                    <a:pt x="22344" y="2840"/>
                    <a:pt x="22244" y="2900"/>
                  </a:cubicBezTo>
                  <a:cubicBezTo>
                    <a:pt x="22237" y="2956"/>
                    <a:pt x="22247" y="2978"/>
                    <a:pt x="22268" y="2978"/>
                  </a:cubicBezTo>
                  <a:cubicBezTo>
                    <a:pt x="22344" y="2978"/>
                    <a:pt x="22566" y="2682"/>
                    <a:pt x="22650" y="2682"/>
                  </a:cubicBezTo>
                  <a:cubicBezTo>
                    <a:pt x="22673" y="2682"/>
                    <a:pt x="22686" y="2705"/>
                    <a:pt x="22682" y="2761"/>
                  </a:cubicBezTo>
                  <a:cubicBezTo>
                    <a:pt x="22291" y="2800"/>
                    <a:pt x="21593" y="3896"/>
                    <a:pt x="21248" y="3896"/>
                  </a:cubicBezTo>
                  <a:cubicBezTo>
                    <a:pt x="21241" y="3896"/>
                    <a:pt x="21236" y="3896"/>
                    <a:pt x="21230" y="3895"/>
                  </a:cubicBezTo>
                  <a:lnTo>
                    <a:pt x="21230" y="3895"/>
                  </a:lnTo>
                  <a:cubicBezTo>
                    <a:pt x="20991" y="4153"/>
                    <a:pt x="21389" y="3915"/>
                    <a:pt x="21150" y="4173"/>
                  </a:cubicBezTo>
                  <a:lnTo>
                    <a:pt x="21031" y="4193"/>
                  </a:lnTo>
                  <a:lnTo>
                    <a:pt x="21051" y="4333"/>
                  </a:lnTo>
                  <a:cubicBezTo>
                    <a:pt x="20922" y="4447"/>
                    <a:pt x="20814" y="4489"/>
                    <a:pt x="20741" y="4489"/>
                  </a:cubicBezTo>
                  <a:cubicBezTo>
                    <a:pt x="20712" y="4489"/>
                    <a:pt x="20689" y="4483"/>
                    <a:pt x="20673" y="4472"/>
                  </a:cubicBezTo>
                  <a:cubicBezTo>
                    <a:pt x="20712" y="4432"/>
                    <a:pt x="20772" y="4333"/>
                    <a:pt x="20812" y="4293"/>
                  </a:cubicBezTo>
                  <a:lnTo>
                    <a:pt x="20812" y="4293"/>
                  </a:lnTo>
                  <a:cubicBezTo>
                    <a:pt x="20553" y="4432"/>
                    <a:pt x="20295" y="4870"/>
                    <a:pt x="20195" y="4989"/>
                  </a:cubicBezTo>
                  <a:lnTo>
                    <a:pt x="20434" y="4790"/>
                  </a:lnTo>
                  <a:lnTo>
                    <a:pt x="20434" y="4790"/>
                  </a:lnTo>
                  <a:cubicBezTo>
                    <a:pt x="20135" y="5168"/>
                    <a:pt x="19777" y="5566"/>
                    <a:pt x="19419" y="5964"/>
                  </a:cubicBezTo>
                  <a:cubicBezTo>
                    <a:pt x="19081" y="6362"/>
                    <a:pt x="18743" y="6780"/>
                    <a:pt x="18504" y="7178"/>
                  </a:cubicBezTo>
                  <a:lnTo>
                    <a:pt x="18584" y="7178"/>
                  </a:lnTo>
                  <a:cubicBezTo>
                    <a:pt x="18205" y="7775"/>
                    <a:pt x="18166" y="7556"/>
                    <a:pt x="17708" y="8192"/>
                  </a:cubicBezTo>
                  <a:lnTo>
                    <a:pt x="17708" y="8153"/>
                  </a:lnTo>
                  <a:cubicBezTo>
                    <a:pt x="17648" y="8312"/>
                    <a:pt x="17549" y="8491"/>
                    <a:pt x="17410" y="8650"/>
                  </a:cubicBezTo>
                  <a:cubicBezTo>
                    <a:pt x="17422" y="8607"/>
                    <a:pt x="17414" y="8592"/>
                    <a:pt x="17394" y="8592"/>
                  </a:cubicBezTo>
                  <a:cubicBezTo>
                    <a:pt x="17345" y="8592"/>
                    <a:pt x="17221" y="8689"/>
                    <a:pt x="17174" y="8689"/>
                  </a:cubicBezTo>
                  <a:cubicBezTo>
                    <a:pt x="17152" y="8689"/>
                    <a:pt x="17146" y="8669"/>
                    <a:pt x="17171" y="8610"/>
                  </a:cubicBezTo>
                  <a:lnTo>
                    <a:pt x="17171" y="8610"/>
                  </a:lnTo>
                  <a:cubicBezTo>
                    <a:pt x="16773" y="9267"/>
                    <a:pt x="16992" y="8968"/>
                    <a:pt x="16833" y="9486"/>
                  </a:cubicBezTo>
                  <a:lnTo>
                    <a:pt x="16693" y="9525"/>
                  </a:lnTo>
                  <a:cubicBezTo>
                    <a:pt x="16634" y="9705"/>
                    <a:pt x="16673" y="9744"/>
                    <a:pt x="16435" y="10063"/>
                  </a:cubicBezTo>
                  <a:cubicBezTo>
                    <a:pt x="16479" y="9968"/>
                    <a:pt x="16467" y="9943"/>
                    <a:pt x="16435" y="9943"/>
                  </a:cubicBezTo>
                  <a:cubicBezTo>
                    <a:pt x="16401" y="9943"/>
                    <a:pt x="16346" y="9970"/>
                    <a:pt x="16311" y="9970"/>
                  </a:cubicBezTo>
                  <a:cubicBezTo>
                    <a:pt x="16274" y="9970"/>
                    <a:pt x="16260" y="9941"/>
                    <a:pt x="16315" y="9824"/>
                  </a:cubicBezTo>
                  <a:lnTo>
                    <a:pt x="16315" y="9824"/>
                  </a:lnTo>
                  <a:cubicBezTo>
                    <a:pt x="15619" y="10321"/>
                    <a:pt x="15718" y="10898"/>
                    <a:pt x="15221" y="10998"/>
                  </a:cubicBezTo>
                  <a:cubicBezTo>
                    <a:pt x="15217" y="11091"/>
                    <a:pt x="15239" y="11128"/>
                    <a:pt x="15275" y="11128"/>
                  </a:cubicBezTo>
                  <a:cubicBezTo>
                    <a:pt x="15398" y="11128"/>
                    <a:pt x="15690" y="10710"/>
                    <a:pt x="15709" y="10710"/>
                  </a:cubicBezTo>
                  <a:cubicBezTo>
                    <a:pt x="15712" y="10710"/>
                    <a:pt x="15709" y="10719"/>
                    <a:pt x="15699" y="10739"/>
                  </a:cubicBezTo>
                  <a:cubicBezTo>
                    <a:pt x="15713" y="10733"/>
                    <a:pt x="15725" y="10730"/>
                    <a:pt x="15735" y="10730"/>
                  </a:cubicBezTo>
                  <a:cubicBezTo>
                    <a:pt x="15842" y="10730"/>
                    <a:pt x="15644" y="11112"/>
                    <a:pt x="15480" y="11276"/>
                  </a:cubicBezTo>
                  <a:cubicBezTo>
                    <a:pt x="15321" y="11475"/>
                    <a:pt x="14942" y="11416"/>
                    <a:pt x="14525" y="11933"/>
                  </a:cubicBezTo>
                  <a:cubicBezTo>
                    <a:pt x="14564" y="11873"/>
                    <a:pt x="14564" y="11873"/>
                    <a:pt x="14604" y="11814"/>
                  </a:cubicBezTo>
                  <a:lnTo>
                    <a:pt x="14604" y="11814"/>
                  </a:lnTo>
                  <a:cubicBezTo>
                    <a:pt x="14385" y="11973"/>
                    <a:pt x="14365" y="12251"/>
                    <a:pt x="14087" y="12410"/>
                  </a:cubicBezTo>
                  <a:cubicBezTo>
                    <a:pt x="14107" y="12649"/>
                    <a:pt x="13848" y="12709"/>
                    <a:pt x="13968" y="12888"/>
                  </a:cubicBezTo>
                  <a:lnTo>
                    <a:pt x="14306" y="12391"/>
                  </a:lnTo>
                  <a:lnTo>
                    <a:pt x="14306" y="12391"/>
                  </a:lnTo>
                  <a:cubicBezTo>
                    <a:pt x="14147" y="12689"/>
                    <a:pt x="14127" y="13087"/>
                    <a:pt x="13689" y="13465"/>
                  </a:cubicBezTo>
                  <a:cubicBezTo>
                    <a:pt x="13689" y="13405"/>
                    <a:pt x="13749" y="13226"/>
                    <a:pt x="13789" y="13127"/>
                  </a:cubicBezTo>
                  <a:lnTo>
                    <a:pt x="13789" y="13127"/>
                  </a:lnTo>
                  <a:cubicBezTo>
                    <a:pt x="13649" y="13206"/>
                    <a:pt x="13629" y="13405"/>
                    <a:pt x="13470" y="13485"/>
                  </a:cubicBezTo>
                  <a:cubicBezTo>
                    <a:pt x="13351" y="13326"/>
                    <a:pt x="13888" y="12888"/>
                    <a:pt x="13987" y="12490"/>
                  </a:cubicBezTo>
                  <a:lnTo>
                    <a:pt x="13987" y="12490"/>
                  </a:lnTo>
                  <a:cubicBezTo>
                    <a:pt x="13846" y="12569"/>
                    <a:pt x="13741" y="12935"/>
                    <a:pt x="13674" y="12935"/>
                  </a:cubicBezTo>
                  <a:cubicBezTo>
                    <a:pt x="13657" y="12935"/>
                    <a:pt x="13642" y="12910"/>
                    <a:pt x="13629" y="12848"/>
                  </a:cubicBezTo>
                  <a:lnTo>
                    <a:pt x="13629" y="12848"/>
                  </a:lnTo>
                  <a:cubicBezTo>
                    <a:pt x="13689" y="13246"/>
                    <a:pt x="13192" y="13346"/>
                    <a:pt x="13092" y="13823"/>
                  </a:cubicBezTo>
                  <a:lnTo>
                    <a:pt x="13013" y="13724"/>
                  </a:lnTo>
                  <a:cubicBezTo>
                    <a:pt x="12993" y="13803"/>
                    <a:pt x="12933" y="13942"/>
                    <a:pt x="12853" y="14042"/>
                  </a:cubicBezTo>
                  <a:lnTo>
                    <a:pt x="12873" y="13763"/>
                  </a:lnTo>
                  <a:lnTo>
                    <a:pt x="12873" y="13763"/>
                  </a:lnTo>
                  <a:cubicBezTo>
                    <a:pt x="12754" y="14141"/>
                    <a:pt x="12356" y="14241"/>
                    <a:pt x="12197" y="14559"/>
                  </a:cubicBezTo>
                  <a:cubicBezTo>
                    <a:pt x="12360" y="14344"/>
                    <a:pt x="12432" y="14284"/>
                    <a:pt x="12472" y="14284"/>
                  </a:cubicBezTo>
                  <a:cubicBezTo>
                    <a:pt x="12521" y="14284"/>
                    <a:pt x="12519" y="14379"/>
                    <a:pt x="12584" y="14379"/>
                  </a:cubicBezTo>
                  <a:cubicBezTo>
                    <a:pt x="12605" y="14379"/>
                    <a:pt x="12634" y="14368"/>
                    <a:pt x="12674" y="14340"/>
                  </a:cubicBezTo>
                  <a:lnTo>
                    <a:pt x="12674" y="14340"/>
                  </a:lnTo>
                  <a:cubicBezTo>
                    <a:pt x="12256" y="15136"/>
                    <a:pt x="12097" y="14559"/>
                    <a:pt x="11560" y="15335"/>
                  </a:cubicBezTo>
                  <a:cubicBezTo>
                    <a:pt x="11629" y="15252"/>
                    <a:pt x="11766" y="15140"/>
                    <a:pt x="11816" y="15140"/>
                  </a:cubicBezTo>
                  <a:cubicBezTo>
                    <a:pt x="11838" y="15140"/>
                    <a:pt x="11843" y="15161"/>
                    <a:pt x="11819" y="15216"/>
                  </a:cubicBezTo>
                  <a:cubicBezTo>
                    <a:pt x="11699" y="15355"/>
                    <a:pt x="11500" y="15534"/>
                    <a:pt x="11381" y="15574"/>
                  </a:cubicBezTo>
                  <a:cubicBezTo>
                    <a:pt x="11241" y="15780"/>
                    <a:pt x="11227" y="15833"/>
                    <a:pt x="11259" y="15833"/>
                  </a:cubicBezTo>
                  <a:cubicBezTo>
                    <a:pt x="11293" y="15833"/>
                    <a:pt x="11384" y="15769"/>
                    <a:pt x="11428" y="15769"/>
                  </a:cubicBezTo>
                  <a:cubicBezTo>
                    <a:pt x="11453" y="15769"/>
                    <a:pt x="11463" y="15789"/>
                    <a:pt x="11441" y="15852"/>
                  </a:cubicBezTo>
                  <a:cubicBezTo>
                    <a:pt x="11182" y="15932"/>
                    <a:pt x="11282" y="16151"/>
                    <a:pt x="11142" y="16410"/>
                  </a:cubicBezTo>
                  <a:lnTo>
                    <a:pt x="11043" y="16330"/>
                  </a:lnTo>
                  <a:lnTo>
                    <a:pt x="11043" y="16330"/>
                  </a:lnTo>
                  <a:cubicBezTo>
                    <a:pt x="10526" y="16887"/>
                    <a:pt x="11142" y="16648"/>
                    <a:pt x="10645" y="17146"/>
                  </a:cubicBezTo>
                  <a:lnTo>
                    <a:pt x="10685" y="16807"/>
                  </a:lnTo>
                  <a:lnTo>
                    <a:pt x="10685" y="16807"/>
                  </a:lnTo>
                  <a:lnTo>
                    <a:pt x="10506" y="17106"/>
                  </a:lnTo>
                  <a:lnTo>
                    <a:pt x="10426" y="16967"/>
                  </a:lnTo>
                  <a:cubicBezTo>
                    <a:pt x="10287" y="17345"/>
                    <a:pt x="10187" y="17424"/>
                    <a:pt x="9929" y="17703"/>
                  </a:cubicBezTo>
                  <a:cubicBezTo>
                    <a:pt x="9934" y="17702"/>
                    <a:pt x="9939" y="17701"/>
                    <a:pt x="9945" y="17701"/>
                  </a:cubicBezTo>
                  <a:cubicBezTo>
                    <a:pt x="10051" y="17701"/>
                    <a:pt x="10079" y="17894"/>
                    <a:pt x="9889" y="18141"/>
                  </a:cubicBezTo>
                  <a:cubicBezTo>
                    <a:pt x="9848" y="18169"/>
                    <a:pt x="9823" y="18179"/>
                    <a:pt x="9807" y="18179"/>
                  </a:cubicBezTo>
                  <a:cubicBezTo>
                    <a:pt x="9778" y="18179"/>
                    <a:pt x="9778" y="18150"/>
                    <a:pt x="9766" y="18150"/>
                  </a:cubicBezTo>
                  <a:cubicBezTo>
                    <a:pt x="9751" y="18150"/>
                    <a:pt x="9721" y="18189"/>
                    <a:pt x="9610" y="18359"/>
                  </a:cubicBezTo>
                  <a:cubicBezTo>
                    <a:pt x="9610" y="18240"/>
                    <a:pt x="9590" y="18081"/>
                    <a:pt x="9809" y="17981"/>
                  </a:cubicBezTo>
                  <a:cubicBezTo>
                    <a:pt x="9789" y="17942"/>
                    <a:pt x="9809" y="17842"/>
                    <a:pt x="9789" y="17802"/>
                  </a:cubicBezTo>
                  <a:cubicBezTo>
                    <a:pt x="9587" y="17931"/>
                    <a:pt x="9435" y="18248"/>
                    <a:pt x="9335" y="18405"/>
                  </a:cubicBezTo>
                  <a:lnTo>
                    <a:pt x="9335" y="18405"/>
                  </a:lnTo>
                  <a:cubicBezTo>
                    <a:pt x="9367" y="18358"/>
                    <a:pt x="9399" y="18316"/>
                    <a:pt x="9431" y="18300"/>
                  </a:cubicBezTo>
                  <a:lnTo>
                    <a:pt x="9431" y="18300"/>
                  </a:lnTo>
                  <a:lnTo>
                    <a:pt x="9173" y="18956"/>
                  </a:lnTo>
                  <a:cubicBezTo>
                    <a:pt x="9151" y="18969"/>
                    <a:pt x="9136" y="18974"/>
                    <a:pt x="9124" y="18974"/>
                  </a:cubicBezTo>
                  <a:cubicBezTo>
                    <a:pt x="9082" y="18974"/>
                    <a:pt x="9097" y="18900"/>
                    <a:pt x="9113" y="18837"/>
                  </a:cubicBezTo>
                  <a:lnTo>
                    <a:pt x="9113" y="18837"/>
                  </a:lnTo>
                  <a:cubicBezTo>
                    <a:pt x="9033" y="18956"/>
                    <a:pt x="9033" y="19076"/>
                    <a:pt x="8914" y="19235"/>
                  </a:cubicBezTo>
                  <a:cubicBezTo>
                    <a:pt x="8877" y="19143"/>
                    <a:pt x="8789" y="19085"/>
                    <a:pt x="8887" y="18871"/>
                  </a:cubicBezTo>
                  <a:lnTo>
                    <a:pt x="8887" y="18871"/>
                  </a:lnTo>
                  <a:lnTo>
                    <a:pt x="8615" y="19414"/>
                  </a:lnTo>
                  <a:cubicBezTo>
                    <a:pt x="8567" y="19430"/>
                    <a:pt x="8397" y="19554"/>
                    <a:pt x="8349" y="19554"/>
                  </a:cubicBezTo>
                  <a:cubicBezTo>
                    <a:pt x="8338" y="19554"/>
                    <a:pt x="8333" y="19548"/>
                    <a:pt x="8337" y="19533"/>
                  </a:cubicBezTo>
                  <a:lnTo>
                    <a:pt x="8337" y="19533"/>
                  </a:lnTo>
                  <a:cubicBezTo>
                    <a:pt x="8078" y="19792"/>
                    <a:pt x="7979" y="20369"/>
                    <a:pt x="7621" y="20707"/>
                  </a:cubicBezTo>
                  <a:cubicBezTo>
                    <a:pt x="7621" y="20747"/>
                    <a:pt x="7601" y="20787"/>
                    <a:pt x="7561" y="20886"/>
                  </a:cubicBezTo>
                  <a:cubicBezTo>
                    <a:pt x="7282" y="21244"/>
                    <a:pt x="6944" y="21483"/>
                    <a:pt x="6745" y="22020"/>
                  </a:cubicBezTo>
                  <a:lnTo>
                    <a:pt x="6427" y="22160"/>
                  </a:lnTo>
                  <a:cubicBezTo>
                    <a:pt x="6363" y="22264"/>
                    <a:pt x="6372" y="22291"/>
                    <a:pt x="6408" y="22291"/>
                  </a:cubicBezTo>
                  <a:cubicBezTo>
                    <a:pt x="6446" y="22291"/>
                    <a:pt x="6512" y="22263"/>
                    <a:pt x="6558" y="22263"/>
                  </a:cubicBezTo>
                  <a:cubicBezTo>
                    <a:pt x="6620" y="22263"/>
                    <a:pt x="6644" y="22314"/>
                    <a:pt x="6506" y="22557"/>
                  </a:cubicBezTo>
                  <a:cubicBezTo>
                    <a:pt x="6413" y="22729"/>
                    <a:pt x="6356" y="22775"/>
                    <a:pt x="6313" y="22775"/>
                  </a:cubicBezTo>
                  <a:cubicBezTo>
                    <a:pt x="6263" y="22775"/>
                    <a:pt x="6231" y="22712"/>
                    <a:pt x="6183" y="22712"/>
                  </a:cubicBezTo>
                  <a:cubicBezTo>
                    <a:pt x="6167" y="22712"/>
                    <a:pt x="6149" y="22719"/>
                    <a:pt x="6128" y="22737"/>
                  </a:cubicBezTo>
                  <a:cubicBezTo>
                    <a:pt x="6069" y="22995"/>
                    <a:pt x="5969" y="23453"/>
                    <a:pt x="5591" y="23731"/>
                  </a:cubicBezTo>
                  <a:cubicBezTo>
                    <a:pt x="5651" y="23592"/>
                    <a:pt x="5731" y="23513"/>
                    <a:pt x="5810" y="23393"/>
                  </a:cubicBezTo>
                  <a:lnTo>
                    <a:pt x="5810" y="23393"/>
                  </a:lnTo>
                  <a:lnTo>
                    <a:pt x="5512" y="23612"/>
                  </a:lnTo>
                  <a:cubicBezTo>
                    <a:pt x="5587" y="23278"/>
                    <a:pt x="5744" y="23072"/>
                    <a:pt x="5673" y="23072"/>
                  </a:cubicBezTo>
                  <a:cubicBezTo>
                    <a:pt x="5651" y="23072"/>
                    <a:pt x="5607" y="23092"/>
                    <a:pt x="5532" y="23134"/>
                  </a:cubicBezTo>
                  <a:cubicBezTo>
                    <a:pt x="5810" y="23393"/>
                    <a:pt x="4795" y="24269"/>
                    <a:pt x="5054" y="24507"/>
                  </a:cubicBezTo>
                  <a:lnTo>
                    <a:pt x="4875" y="24666"/>
                  </a:lnTo>
                  <a:cubicBezTo>
                    <a:pt x="4915" y="24607"/>
                    <a:pt x="4895" y="24587"/>
                    <a:pt x="4935" y="24527"/>
                  </a:cubicBezTo>
                  <a:lnTo>
                    <a:pt x="4935" y="24527"/>
                  </a:lnTo>
                  <a:cubicBezTo>
                    <a:pt x="4537" y="24806"/>
                    <a:pt x="4955" y="24945"/>
                    <a:pt x="4596" y="25403"/>
                  </a:cubicBezTo>
                  <a:cubicBezTo>
                    <a:pt x="4504" y="25495"/>
                    <a:pt x="4421" y="25569"/>
                    <a:pt x="4387" y="25569"/>
                  </a:cubicBezTo>
                  <a:cubicBezTo>
                    <a:pt x="4369" y="25569"/>
                    <a:pt x="4364" y="25549"/>
                    <a:pt x="4378" y="25502"/>
                  </a:cubicBezTo>
                  <a:lnTo>
                    <a:pt x="4378" y="25502"/>
                  </a:lnTo>
                  <a:lnTo>
                    <a:pt x="4199" y="25920"/>
                  </a:lnTo>
                  <a:cubicBezTo>
                    <a:pt x="4172" y="25955"/>
                    <a:pt x="4150" y="25971"/>
                    <a:pt x="4137" y="25971"/>
                  </a:cubicBezTo>
                  <a:cubicBezTo>
                    <a:pt x="4119" y="25971"/>
                    <a:pt x="4116" y="25945"/>
                    <a:pt x="4139" y="25900"/>
                  </a:cubicBezTo>
                  <a:lnTo>
                    <a:pt x="4139" y="25900"/>
                  </a:lnTo>
                  <a:lnTo>
                    <a:pt x="3820" y="26437"/>
                  </a:lnTo>
                  <a:lnTo>
                    <a:pt x="3801" y="26417"/>
                  </a:lnTo>
                  <a:cubicBezTo>
                    <a:pt x="3801" y="26537"/>
                    <a:pt x="3741" y="26756"/>
                    <a:pt x="3721" y="26875"/>
                  </a:cubicBezTo>
                  <a:cubicBezTo>
                    <a:pt x="3693" y="26895"/>
                    <a:pt x="3677" y="26903"/>
                    <a:pt x="3669" y="26903"/>
                  </a:cubicBezTo>
                  <a:cubicBezTo>
                    <a:pt x="3639" y="26903"/>
                    <a:pt x="3718" y="26794"/>
                    <a:pt x="3688" y="26794"/>
                  </a:cubicBezTo>
                  <a:cubicBezTo>
                    <a:pt x="3686" y="26794"/>
                    <a:pt x="3684" y="26794"/>
                    <a:pt x="3681" y="26795"/>
                  </a:cubicBezTo>
                  <a:lnTo>
                    <a:pt x="3522" y="27154"/>
                  </a:lnTo>
                  <a:cubicBezTo>
                    <a:pt x="3508" y="27159"/>
                    <a:pt x="3496" y="27161"/>
                    <a:pt x="3486" y="27161"/>
                  </a:cubicBezTo>
                  <a:cubicBezTo>
                    <a:pt x="3381" y="27161"/>
                    <a:pt x="3476" y="26897"/>
                    <a:pt x="3622" y="26716"/>
                  </a:cubicBezTo>
                  <a:lnTo>
                    <a:pt x="3622" y="26716"/>
                  </a:lnTo>
                  <a:cubicBezTo>
                    <a:pt x="3124" y="26795"/>
                    <a:pt x="3522" y="27014"/>
                    <a:pt x="2925" y="27532"/>
                  </a:cubicBezTo>
                  <a:lnTo>
                    <a:pt x="3084" y="27213"/>
                  </a:lnTo>
                  <a:lnTo>
                    <a:pt x="3084" y="27213"/>
                  </a:lnTo>
                  <a:cubicBezTo>
                    <a:pt x="2786" y="27273"/>
                    <a:pt x="2706" y="27551"/>
                    <a:pt x="2368" y="27810"/>
                  </a:cubicBezTo>
                  <a:cubicBezTo>
                    <a:pt x="2438" y="27782"/>
                    <a:pt x="2763" y="27558"/>
                    <a:pt x="2895" y="27558"/>
                  </a:cubicBezTo>
                  <a:cubicBezTo>
                    <a:pt x="2940" y="27558"/>
                    <a:pt x="2963" y="27584"/>
                    <a:pt x="2945" y="27653"/>
                  </a:cubicBezTo>
                  <a:lnTo>
                    <a:pt x="2945" y="27653"/>
                  </a:lnTo>
                  <a:cubicBezTo>
                    <a:pt x="2980" y="27544"/>
                    <a:pt x="3024" y="27389"/>
                    <a:pt x="3124" y="27372"/>
                  </a:cubicBezTo>
                  <a:lnTo>
                    <a:pt x="3124" y="27372"/>
                  </a:lnTo>
                  <a:cubicBezTo>
                    <a:pt x="3164" y="27551"/>
                    <a:pt x="3064" y="27591"/>
                    <a:pt x="2925" y="27711"/>
                  </a:cubicBezTo>
                  <a:cubicBezTo>
                    <a:pt x="2846" y="27790"/>
                    <a:pt x="2746" y="27910"/>
                    <a:pt x="2686" y="28128"/>
                  </a:cubicBezTo>
                  <a:cubicBezTo>
                    <a:pt x="2672" y="28121"/>
                    <a:pt x="2658" y="28118"/>
                    <a:pt x="2644" y="28118"/>
                  </a:cubicBezTo>
                  <a:cubicBezTo>
                    <a:pt x="2547" y="28118"/>
                    <a:pt x="2470" y="28294"/>
                    <a:pt x="2348" y="28487"/>
                  </a:cubicBezTo>
                  <a:lnTo>
                    <a:pt x="2209" y="28387"/>
                  </a:lnTo>
                  <a:cubicBezTo>
                    <a:pt x="2090" y="28646"/>
                    <a:pt x="2169" y="28686"/>
                    <a:pt x="2149" y="28865"/>
                  </a:cubicBezTo>
                  <a:cubicBezTo>
                    <a:pt x="1977" y="29089"/>
                    <a:pt x="1849" y="29104"/>
                    <a:pt x="1728" y="29104"/>
                  </a:cubicBezTo>
                  <a:cubicBezTo>
                    <a:pt x="1709" y="29104"/>
                    <a:pt x="1690" y="29103"/>
                    <a:pt x="1672" y="29103"/>
                  </a:cubicBezTo>
                  <a:cubicBezTo>
                    <a:pt x="1581" y="29230"/>
                    <a:pt x="1580" y="29263"/>
                    <a:pt x="1614" y="29263"/>
                  </a:cubicBezTo>
                  <a:cubicBezTo>
                    <a:pt x="1652" y="29263"/>
                    <a:pt x="1733" y="29222"/>
                    <a:pt x="1781" y="29222"/>
                  </a:cubicBezTo>
                  <a:cubicBezTo>
                    <a:pt x="1832" y="29222"/>
                    <a:pt x="1846" y="29269"/>
                    <a:pt x="1731" y="29461"/>
                  </a:cubicBezTo>
                  <a:cubicBezTo>
                    <a:pt x="1433" y="29780"/>
                    <a:pt x="1333" y="30078"/>
                    <a:pt x="1134" y="30556"/>
                  </a:cubicBezTo>
                  <a:cubicBezTo>
                    <a:pt x="1077" y="30613"/>
                    <a:pt x="1046" y="30634"/>
                    <a:pt x="1029" y="30634"/>
                  </a:cubicBezTo>
                  <a:cubicBezTo>
                    <a:pt x="987" y="30634"/>
                    <a:pt x="1034" y="30508"/>
                    <a:pt x="996" y="30508"/>
                  </a:cubicBezTo>
                  <a:cubicBezTo>
                    <a:pt x="991" y="30508"/>
                    <a:pt x="984" y="30511"/>
                    <a:pt x="975" y="30516"/>
                  </a:cubicBezTo>
                  <a:lnTo>
                    <a:pt x="936" y="30814"/>
                  </a:lnTo>
                  <a:cubicBezTo>
                    <a:pt x="920" y="30838"/>
                    <a:pt x="907" y="30846"/>
                    <a:pt x="898" y="30846"/>
                  </a:cubicBezTo>
                  <a:cubicBezTo>
                    <a:pt x="883" y="30846"/>
                    <a:pt x="876" y="30827"/>
                    <a:pt x="876" y="30814"/>
                  </a:cubicBezTo>
                  <a:lnTo>
                    <a:pt x="876" y="30814"/>
                  </a:lnTo>
                  <a:cubicBezTo>
                    <a:pt x="796" y="31033"/>
                    <a:pt x="995" y="30914"/>
                    <a:pt x="836" y="31232"/>
                  </a:cubicBezTo>
                  <a:cubicBezTo>
                    <a:pt x="936" y="31411"/>
                    <a:pt x="219" y="31690"/>
                    <a:pt x="160" y="32187"/>
                  </a:cubicBezTo>
                  <a:lnTo>
                    <a:pt x="140" y="32187"/>
                  </a:lnTo>
                  <a:lnTo>
                    <a:pt x="359" y="32844"/>
                  </a:lnTo>
                  <a:cubicBezTo>
                    <a:pt x="398" y="32884"/>
                    <a:pt x="359" y="32904"/>
                    <a:pt x="339" y="32923"/>
                  </a:cubicBezTo>
                  <a:lnTo>
                    <a:pt x="319" y="32923"/>
                  </a:lnTo>
                  <a:lnTo>
                    <a:pt x="80" y="32147"/>
                  </a:lnTo>
                  <a:cubicBezTo>
                    <a:pt x="60" y="32108"/>
                    <a:pt x="60" y="32068"/>
                    <a:pt x="20" y="32068"/>
                  </a:cubicBezTo>
                  <a:cubicBezTo>
                    <a:pt x="20" y="32088"/>
                    <a:pt x="0" y="32108"/>
                    <a:pt x="20" y="32108"/>
                  </a:cubicBezTo>
                  <a:lnTo>
                    <a:pt x="319" y="32983"/>
                  </a:lnTo>
                  <a:cubicBezTo>
                    <a:pt x="836" y="33043"/>
                    <a:pt x="936" y="33102"/>
                    <a:pt x="1493" y="33102"/>
                  </a:cubicBezTo>
                  <a:lnTo>
                    <a:pt x="1711" y="33222"/>
                  </a:lnTo>
                  <a:lnTo>
                    <a:pt x="1950" y="33023"/>
                  </a:lnTo>
                  <a:lnTo>
                    <a:pt x="1950" y="33023"/>
                  </a:lnTo>
                  <a:cubicBezTo>
                    <a:pt x="1905" y="33057"/>
                    <a:pt x="1873" y="33071"/>
                    <a:pt x="1851" y="33071"/>
                  </a:cubicBezTo>
                  <a:cubicBezTo>
                    <a:pt x="1794" y="33071"/>
                    <a:pt x="1802" y="32978"/>
                    <a:pt x="1831" y="32864"/>
                  </a:cubicBezTo>
                  <a:cubicBezTo>
                    <a:pt x="1871" y="32685"/>
                    <a:pt x="1970" y="32466"/>
                    <a:pt x="2030" y="32287"/>
                  </a:cubicBezTo>
                  <a:cubicBezTo>
                    <a:pt x="2010" y="32287"/>
                    <a:pt x="1990" y="32287"/>
                    <a:pt x="1970" y="32307"/>
                  </a:cubicBezTo>
                  <a:cubicBezTo>
                    <a:pt x="1990" y="32267"/>
                    <a:pt x="2030" y="32227"/>
                    <a:pt x="2050" y="32207"/>
                  </a:cubicBezTo>
                  <a:lnTo>
                    <a:pt x="2050" y="32207"/>
                  </a:lnTo>
                  <a:cubicBezTo>
                    <a:pt x="2030" y="32227"/>
                    <a:pt x="2030" y="32247"/>
                    <a:pt x="2030" y="32287"/>
                  </a:cubicBezTo>
                  <a:cubicBezTo>
                    <a:pt x="2050" y="32267"/>
                    <a:pt x="2070" y="32267"/>
                    <a:pt x="2090" y="32247"/>
                  </a:cubicBezTo>
                  <a:lnTo>
                    <a:pt x="2090" y="32247"/>
                  </a:lnTo>
                  <a:cubicBezTo>
                    <a:pt x="2090" y="32426"/>
                    <a:pt x="2050" y="32645"/>
                    <a:pt x="2149" y="32685"/>
                  </a:cubicBezTo>
                  <a:cubicBezTo>
                    <a:pt x="2169" y="32645"/>
                    <a:pt x="2209" y="32545"/>
                    <a:pt x="2269" y="32466"/>
                  </a:cubicBezTo>
                  <a:lnTo>
                    <a:pt x="2269" y="32466"/>
                  </a:lnTo>
                  <a:cubicBezTo>
                    <a:pt x="2249" y="32525"/>
                    <a:pt x="2249" y="32565"/>
                    <a:pt x="2288" y="32565"/>
                  </a:cubicBezTo>
                  <a:cubicBezTo>
                    <a:pt x="2308" y="32545"/>
                    <a:pt x="2328" y="32446"/>
                    <a:pt x="2348" y="32366"/>
                  </a:cubicBezTo>
                  <a:lnTo>
                    <a:pt x="2567" y="32366"/>
                  </a:lnTo>
                  <a:lnTo>
                    <a:pt x="2527" y="32307"/>
                  </a:lnTo>
                  <a:lnTo>
                    <a:pt x="3064" y="31809"/>
                  </a:lnTo>
                  <a:cubicBezTo>
                    <a:pt x="3224" y="31272"/>
                    <a:pt x="3283" y="30755"/>
                    <a:pt x="3721" y="30058"/>
                  </a:cubicBezTo>
                  <a:lnTo>
                    <a:pt x="3721" y="30058"/>
                  </a:lnTo>
                  <a:cubicBezTo>
                    <a:pt x="3701" y="30297"/>
                    <a:pt x="3880" y="30237"/>
                    <a:pt x="4000" y="30337"/>
                  </a:cubicBezTo>
                  <a:cubicBezTo>
                    <a:pt x="3727" y="30415"/>
                    <a:pt x="3664" y="30874"/>
                    <a:pt x="3400" y="31173"/>
                  </a:cubicBezTo>
                  <a:lnTo>
                    <a:pt x="3400" y="31173"/>
                  </a:lnTo>
                  <a:cubicBezTo>
                    <a:pt x="3450" y="31120"/>
                    <a:pt x="3485" y="31101"/>
                    <a:pt x="3509" y="31101"/>
                  </a:cubicBezTo>
                  <a:cubicBezTo>
                    <a:pt x="3545" y="31101"/>
                    <a:pt x="3553" y="31147"/>
                    <a:pt x="3542" y="31192"/>
                  </a:cubicBezTo>
                  <a:lnTo>
                    <a:pt x="3880" y="30496"/>
                  </a:lnTo>
                  <a:cubicBezTo>
                    <a:pt x="3899" y="30511"/>
                    <a:pt x="3917" y="30518"/>
                    <a:pt x="3935" y="30518"/>
                  </a:cubicBezTo>
                  <a:cubicBezTo>
                    <a:pt x="4013" y="30518"/>
                    <a:pt x="4093" y="30394"/>
                    <a:pt x="4238" y="30297"/>
                  </a:cubicBezTo>
                  <a:cubicBezTo>
                    <a:pt x="3920" y="30257"/>
                    <a:pt x="4437" y="29740"/>
                    <a:pt x="4557" y="29461"/>
                  </a:cubicBezTo>
                  <a:lnTo>
                    <a:pt x="4557" y="29461"/>
                  </a:lnTo>
                  <a:cubicBezTo>
                    <a:pt x="4636" y="29501"/>
                    <a:pt x="4676" y="29601"/>
                    <a:pt x="4417" y="29899"/>
                  </a:cubicBezTo>
                  <a:cubicBezTo>
                    <a:pt x="4835" y="29680"/>
                    <a:pt x="4497" y="29282"/>
                    <a:pt x="4875" y="29064"/>
                  </a:cubicBezTo>
                  <a:lnTo>
                    <a:pt x="4875" y="29064"/>
                  </a:lnTo>
                  <a:cubicBezTo>
                    <a:pt x="4835" y="29123"/>
                    <a:pt x="4795" y="29163"/>
                    <a:pt x="4795" y="29223"/>
                  </a:cubicBezTo>
                  <a:cubicBezTo>
                    <a:pt x="4863" y="29037"/>
                    <a:pt x="5132" y="28735"/>
                    <a:pt x="5211" y="28735"/>
                  </a:cubicBezTo>
                  <a:cubicBezTo>
                    <a:pt x="5225" y="28735"/>
                    <a:pt x="5233" y="28744"/>
                    <a:pt x="5233" y="28765"/>
                  </a:cubicBezTo>
                  <a:lnTo>
                    <a:pt x="5173" y="28845"/>
                  </a:lnTo>
                  <a:cubicBezTo>
                    <a:pt x="5571" y="28387"/>
                    <a:pt x="6308" y="27372"/>
                    <a:pt x="6188" y="27173"/>
                  </a:cubicBezTo>
                  <a:lnTo>
                    <a:pt x="6188" y="27173"/>
                  </a:lnTo>
                  <a:cubicBezTo>
                    <a:pt x="6208" y="27193"/>
                    <a:pt x="6347" y="27392"/>
                    <a:pt x="6367" y="27452"/>
                  </a:cubicBezTo>
                  <a:lnTo>
                    <a:pt x="6407" y="26537"/>
                  </a:lnTo>
                  <a:cubicBezTo>
                    <a:pt x="6487" y="26457"/>
                    <a:pt x="6546" y="26358"/>
                    <a:pt x="6626" y="26278"/>
                  </a:cubicBezTo>
                  <a:cubicBezTo>
                    <a:pt x="6825" y="26378"/>
                    <a:pt x="7044" y="26457"/>
                    <a:pt x="6885" y="26795"/>
                  </a:cubicBezTo>
                  <a:cubicBezTo>
                    <a:pt x="7004" y="26696"/>
                    <a:pt x="7143" y="26577"/>
                    <a:pt x="7282" y="26278"/>
                  </a:cubicBezTo>
                  <a:lnTo>
                    <a:pt x="7282" y="26278"/>
                  </a:lnTo>
                  <a:cubicBezTo>
                    <a:pt x="7251" y="26297"/>
                    <a:pt x="7200" y="26306"/>
                    <a:pt x="7149" y="26306"/>
                  </a:cubicBezTo>
                  <a:cubicBezTo>
                    <a:pt x="7039" y="26306"/>
                    <a:pt x="6924" y="26266"/>
                    <a:pt x="6964" y="26198"/>
                  </a:cubicBezTo>
                  <a:cubicBezTo>
                    <a:pt x="7355" y="26042"/>
                    <a:pt x="7228" y="26059"/>
                    <a:pt x="7619" y="25814"/>
                  </a:cubicBezTo>
                  <a:lnTo>
                    <a:pt x="7619" y="25814"/>
                  </a:lnTo>
                  <a:cubicBezTo>
                    <a:pt x="7610" y="25818"/>
                    <a:pt x="7602" y="25819"/>
                    <a:pt x="7594" y="25819"/>
                  </a:cubicBezTo>
                  <a:cubicBezTo>
                    <a:pt x="7490" y="25819"/>
                    <a:pt x="7403" y="25558"/>
                    <a:pt x="7541" y="25403"/>
                  </a:cubicBezTo>
                  <a:lnTo>
                    <a:pt x="7541" y="25403"/>
                  </a:lnTo>
                  <a:cubicBezTo>
                    <a:pt x="7561" y="25461"/>
                    <a:pt x="7771" y="25577"/>
                    <a:pt x="7761" y="25656"/>
                  </a:cubicBezTo>
                  <a:lnTo>
                    <a:pt x="7761" y="25656"/>
                  </a:lnTo>
                  <a:lnTo>
                    <a:pt x="7875" y="25048"/>
                  </a:lnTo>
                  <a:lnTo>
                    <a:pt x="7875" y="25048"/>
                  </a:lnTo>
                  <a:cubicBezTo>
                    <a:pt x="7868" y="25130"/>
                    <a:pt x="7960" y="25171"/>
                    <a:pt x="8067" y="25171"/>
                  </a:cubicBezTo>
                  <a:cubicBezTo>
                    <a:pt x="8117" y="25171"/>
                    <a:pt x="8170" y="25162"/>
                    <a:pt x="8218" y="25144"/>
                  </a:cubicBezTo>
                  <a:lnTo>
                    <a:pt x="8218" y="25144"/>
                  </a:lnTo>
                  <a:cubicBezTo>
                    <a:pt x="8216" y="25144"/>
                    <a:pt x="8214" y="25145"/>
                    <a:pt x="8213" y="25145"/>
                  </a:cubicBezTo>
                  <a:cubicBezTo>
                    <a:pt x="8156" y="25145"/>
                    <a:pt x="8537" y="24743"/>
                    <a:pt x="8596" y="24607"/>
                  </a:cubicBezTo>
                  <a:lnTo>
                    <a:pt x="8596" y="24607"/>
                  </a:lnTo>
                  <a:lnTo>
                    <a:pt x="8397" y="24766"/>
                  </a:lnTo>
                  <a:cubicBezTo>
                    <a:pt x="8834" y="24269"/>
                    <a:pt x="8476" y="23990"/>
                    <a:pt x="8874" y="23493"/>
                  </a:cubicBezTo>
                  <a:cubicBezTo>
                    <a:pt x="8874" y="23564"/>
                    <a:pt x="8965" y="23726"/>
                    <a:pt x="9105" y="23726"/>
                  </a:cubicBezTo>
                  <a:cubicBezTo>
                    <a:pt x="9160" y="23726"/>
                    <a:pt x="9224" y="23700"/>
                    <a:pt x="9292" y="23632"/>
                  </a:cubicBezTo>
                  <a:cubicBezTo>
                    <a:pt x="9272" y="23532"/>
                    <a:pt x="9232" y="23254"/>
                    <a:pt x="9232" y="22936"/>
                  </a:cubicBezTo>
                  <a:cubicBezTo>
                    <a:pt x="9391" y="22756"/>
                    <a:pt x="9551" y="22557"/>
                    <a:pt x="9690" y="22359"/>
                  </a:cubicBezTo>
                  <a:lnTo>
                    <a:pt x="9690" y="22359"/>
                  </a:lnTo>
                  <a:cubicBezTo>
                    <a:pt x="9650" y="22737"/>
                    <a:pt x="9590" y="23134"/>
                    <a:pt x="9531" y="23393"/>
                  </a:cubicBezTo>
                  <a:cubicBezTo>
                    <a:pt x="9730" y="23254"/>
                    <a:pt x="9650" y="23413"/>
                    <a:pt x="9869" y="23115"/>
                  </a:cubicBezTo>
                  <a:cubicBezTo>
                    <a:pt x="9881" y="23109"/>
                    <a:pt x="9892" y="23107"/>
                    <a:pt x="9900" y="23107"/>
                  </a:cubicBezTo>
                  <a:cubicBezTo>
                    <a:pt x="9980" y="23107"/>
                    <a:pt x="9844" y="23360"/>
                    <a:pt x="9789" y="23433"/>
                  </a:cubicBezTo>
                  <a:lnTo>
                    <a:pt x="10346" y="22796"/>
                  </a:lnTo>
                  <a:cubicBezTo>
                    <a:pt x="10187" y="22717"/>
                    <a:pt x="10625" y="22160"/>
                    <a:pt x="10486" y="22100"/>
                  </a:cubicBezTo>
                  <a:lnTo>
                    <a:pt x="10486" y="22100"/>
                  </a:lnTo>
                  <a:lnTo>
                    <a:pt x="10048" y="22955"/>
                  </a:lnTo>
                  <a:cubicBezTo>
                    <a:pt x="9889" y="22876"/>
                    <a:pt x="9988" y="22219"/>
                    <a:pt x="10386" y="21762"/>
                  </a:cubicBezTo>
                  <a:cubicBezTo>
                    <a:pt x="10402" y="21754"/>
                    <a:pt x="10417" y="21750"/>
                    <a:pt x="10430" y="21750"/>
                  </a:cubicBezTo>
                  <a:cubicBezTo>
                    <a:pt x="10550" y="21750"/>
                    <a:pt x="10571" y="22042"/>
                    <a:pt x="10625" y="22060"/>
                  </a:cubicBezTo>
                  <a:cubicBezTo>
                    <a:pt x="10625" y="21961"/>
                    <a:pt x="10884" y="21543"/>
                    <a:pt x="10963" y="21523"/>
                  </a:cubicBezTo>
                  <a:lnTo>
                    <a:pt x="10963" y="21523"/>
                  </a:lnTo>
                  <a:lnTo>
                    <a:pt x="10864" y="21782"/>
                  </a:lnTo>
                  <a:cubicBezTo>
                    <a:pt x="11142" y="21563"/>
                    <a:pt x="11043" y="21205"/>
                    <a:pt x="11421" y="21006"/>
                  </a:cubicBezTo>
                  <a:cubicBezTo>
                    <a:pt x="11520" y="20886"/>
                    <a:pt x="11859" y="20807"/>
                    <a:pt x="11799" y="20727"/>
                  </a:cubicBezTo>
                  <a:lnTo>
                    <a:pt x="11799" y="20727"/>
                  </a:lnTo>
                  <a:cubicBezTo>
                    <a:pt x="11775" y="20732"/>
                    <a:pt x="11750" y="20735"/>
                    <a:pt x="11724" y="20735"/>
                  </a:cubicBezTo>
                  <a:cubicBezTo>
                    <a:pt x="11552" y="20735"/>
                    <a:pt x="11335" y="20629"/>
                    <a:pt x="11162" y="20508"/>
                  </a:cubicBezTo>
                  <a:cubicBezTo>
                    <a:pt x="11262" y="20369"/>
                    <a:pt x="11361" y="20250"/>
                    <a:pt x="11461" y="20130"/>
                  </a:cubicBezTo>
                  <a:lnTo>
                    <a:pt x="11520" y="20190"/>
                  </a:lnTo>
                  <a:lnTo>
                    <a:pt x="11560" y="20110"/>
                  </a:lnTo>
                  <a:lnTo>
                    <a:pt x="11520" y="20070"/>
                  </a:lnTo>
                  <a:cubicBezTo>
                    <a:pt x="11620" y="19951"/>
                    <a:pt x="11719" y="19812"/>
                    <a:pt x="11819" y="19692"/>
                  </a:cubicBezTo>
                  <a:cubicBezTo>
                    <a:pt x="11950" y="19730"/>
                    <a:pt x="11852" y="20136"/>
                    <a:pt x="12005" y="20136"/>
                  </a:cubicBezTo>
                  <a:cubicBezTo>
                    <a:pt x="12015" y="20136"/>
                    <a:pt x="12025" y="20134"/>
                    <a:pt x="12038" y="20130"/>
                  </a:cubicBezTo>
                  <a:cubicBezTo>
                    <a:pt x="12018" y="20090"/>
                    <a:pt x="12038" y="19951"/>
                    <a:pt x="12058" y="19891"/>
                  </a:cubicBezTo>
                  <a:cubicBezTo>
                    <a:pt x="12079" y="19879"/>
                    <a:pt x="12096" y="19874"/>
                    <a:pt x="12110" y="19874"/>
                  </a:cubicBezTo>
                  <a:cubicBezTo>
                    <a:pt x="12150" y="19874"/>
                    <a:pt x="12164" y="19911"/>
                    <a:pt x="12193" y="19911"/>
                  </a:cubicBezTo>
                  <a:cubicBezTo>
                    <a:pt x="12219" y="19911"/>
                    <a:pt x="12257" y="19882"/>
                    <a:pt x="12336" y="19772"/>
                  </a:cubicBezTo>
                  <a:cubicBezTo>
                    <a:pt x="12249" y="19657"/>
                    <a:pt x="12509" y="19447"/>
                    <a:pt x="12482" y="19447"/>
                  </a:cubicBezTo>
                  <a:cubicBezTo>
                    <a:pt x="12473" y="19447"/>
                    <a:pt x="12422" y="19477"/>
                    <a:pt x="12296" y="19553"/>
                  </a:cubicBezTo>
                  <a:cubicBezTo>
                    <a:pt x="12455" y="19295"/>
                    <a:pt x="12535" y="19334"/>
                    <a:pt x="12754" y="19036"/>
                  </a:cubicBezTo>
                  <a:lnTo>
                    <a:pt x="12754" y="19036"/>
                  </a:lnTo>
                  <a:cubicBezTo>
                    <a:pt x="12750" y="19037"/>
                    <a:pt x="12746" y="19037"/>
                    <a:pt x="12743" y="19037"/>
                  </a:cubicBezTo>
                  <a:cubicBezTo>
                    <a:pt x="12654" y="19037"/>
                    <a:pt x="12656" y="18808"/>
                    <a:pt x="12694" y="18578"/>
                  </a:cubicBezTo>
                  <a:cubicBezTo>
                    <a:pt x="12774" y="18479"/>
                    <a:pt x="12873" y="18379"/>
                    <a:pt x="12953" y="18280"/>
                  </a:cubicBezTo>
                  <a:cubicBezTo>
                    <a:pt x="12953" y="18280"/>
                    <a:pt x="12973" y="18260"/>
                    <a:pt x="12973" y="18260"/>
                  </a:cubicBezTo>
                  <a:cubicBezTo>
                    <a:pt x="13391" y="17782"/>
                    <a:pt x="13669" y="17564"/>
                    <a:pt x="14047" y="17086"/>
                  </a:cubicBezTo>
                  <a:cubicBezTo>
                    <a:pt x="14105" y="17072"/>
                    <a:pt x="14235" y="16974"/>
                    <a:pt x="14296" y="16974"/>
                  </a:cubicBezTo>
                  <a:cubicBezTo>
                    <a:pt x="14319" y="16974"/>
                    <a:pt x="14331" y="16988"/>
                    <a:pt x="14326" y="17026"/>
                  </a:cubicBezTo>
                  <a:cubicBezTo>
                    <a:pt x="14346" y="16947"/>
                    <a:pt x="14346" y="16847"/>
                    <a:pt x="14465" y="16688"/>
                  </a:cubicBezTo>
                  <a:cubicBezTo>
                    <a:pt x="14516" y="16661"/>
                    <a:pt x="14546" y="16650"/>
                    <a:pt x="14561" y="16650"/>
                  </a:cubicBezTo>
                  <a:cubicBezTo>
                    <a:pt x="14641" y="16650"/>
                    <a:pt x="14348" y="16940"/>
                    <a:pt x="14480" y="16940"/>
                  </a:cubicBezTo>
                  <a:cubicBezTo>
                    <a:pt x="14495" y="16940"/>
                    <a:pt x="14516" y="16936"/>
                    <a:pt x="14545" y="16927"/>
                  </a:cubicBezTo>
                  <a:cubicBezTo>
                    <a:pt x="14485" y="16847"/>
                    <a:pt x="14724" y="16469"/>
                    <a:pt x="14843" y="16230"/>
                  </a:cubicBezTo>
                  <a:cubicBezTo>
                    <a:pt x="14836" y="16229"/>
                    <a:pt x="14829" y="16228"/>
                    <a:pt x="14822" y="16228"/>
                  </a:cubicBezTo>
                  <a:cubicBezTo>
                    <a:pt x="14647" y="16228"/>
                    <a:pt x="14441" y="16697"/>
                    <a:pt x="14326" y="16927"/>
                  </a:cubicBezTo>
                  <a:cubicBezTo>
                    <a:pt x="14266" y="16887"/>
                    <a:pt x="14246" y="16788"/>
                    <a:pt x="14246" y="16668"/>
                  </a:cubicBezTo>
                  <a:cubicBezTo>
                    <a:pt x="14644" y="16171"/>
                    <a:pt x="15042" y="15673"/>
                    <a:pt x="15440" y="15176"/>
                  </a:cubicBezTo>
                  <a:cubicBezTo>
                    <a:pt x="15758" y="14897"/>
                    <a:pt x="16415" y="13982"/>
                    <a:pt x="16912" y="13564"/>
                  </a:cubicBezTo>
                  <a:cubicBezTo>
                    <a:pt x="16952" y="13465"/>
                    <a:pt x="17012" y="13346"/>
                    <a:pt x="16992" y="13286"/>
                  </a:cubicBezTo>
                  <a:cubicBezTo>
                    <a:pt x="17390" y="12808"/>
                    <a:pt x="17768" y="12351"/>
                    <a:pt x="18166" y="11873"/>
                  </a:cubicBezTo>
                  <a:cubicBezTo>
                    <a:pt x="18305" y="11714"/>
                    <a:pt x="18444" y="11555"/>
                    <a:pt x="18564" y="11396"/>
                  </a:cubicBezTo>
                  <a:cubicBezTo>
                    <a:pt x="18584" y="11416"/>
                    <a:pt x="18584" y="11436"/>
                    <a:pt x="18623" y="11436"/>
                  </a:cubicBezTo>
                  <a:lnTo>
                    <a:pt x="18782" y="11137"/>
                  </a:lnTo>
                  <a:cubicBezTo>
                    <a:pt x="18782" y="11137"/>
                    <a:pt x="18782" y="11137"/>
                    <a:pt x="18802" y="11117"/>
                  </a:cubicBezTo>
                  <a:lnTo>
                    <a:pt x="18802" y="11117"/>
                  </a:lnTo>
                  <a:cubicBezTo>
                    <a:pt x="18818" y="11148"/>
                    <a:pt x="18797" y="11215"/>
                    <a:pt x="18825" y="11215"/>
                  </a:cubicBezTo>
                  <a:cubicBezTo>
                    <a:pt x="18833" y="11215"/>
                    <a:pt x="18844" y="11210"/>
                    <a:pt x="18862" y="11197"/>
                  </a:cubicBezTo>
                  <a:cubicBezTo>
                    <a:pt x="18842" y="11177"/>
                    <a:pt x="18842" y="11117"/>
                    <a:pt x="18862" y="11038"/>
                  </a:cubicBezTo>
                  <a:cubicBezTo>
                    <a:pt x="18981" y="10918"/>
                    <a:pt x="19081" y="10779"/>
                    <a:pt x="19180" y="10660"/>
                  </a:cubicBezTo>
                  <a:cubicBezTo>
                    <a:pt x="19200" y="10640"/>
                    <a:pt x="19220" y="10640"/>
                    <a:pt x="19220" y="10640"/>
                  </a:cubicBezTo>
                  <a:cubicBezTo>
                    <a:pt x="19240" y="10620"/>
                    <a:pt x="19240" y="10600"/>
                    <a:pt x="19240" y="10600"/>
                  </a:cubicBezTo>
                  <a:cubicBezTo>
                    <a:pt x="19320" y="10500"/>
                    <a:pt x="19419" y="10381"/>
                    <a:pt x="19499" y="10282"/>
                  </a:cubicBezTo>
                  <a:cubicBezTo>
                    <a:pt x="19519" y="10282"/>
                    <a:pt x="19539" y="10262"/>
                    <a:pt x="19558" y="10242"/>
                  </a:cubicBezTo>
                  <a:cubicBezTo>
                    <a:pt x="19578" y="10202"/>
                    <a:pt x="19618" y="10182"/>
                    <a:pt x="19638" y="10142"/>
                  </a:cubicBezTo>
                  <a:cubicBezTo>
                    <a:pt x="22324" y="6959"/>
                    <a:pt x="24731" y="4293"/>
                    <a:pt x="26323" y="2840"/>
                  </a:cubicBezTo>
                  <a:cubicBezTo>
                    <a:pt x="26338" y="2846"/>
                    <a:pt x="26350" y="2849"/>
                    <a:pt x="26360" y="2849"/>
                  </a:cubicBezTo>
                  <a:cubicBezTo>
                    <a:pt x="26417" y="2849"/>
                    <a:pt x="26420" y="2778"/>
                    <a:pt x="26407" y="2778"/>
                  </a:cubicBezTo>
                  <a:cubicBezTo>
                    <a:pt x="26406" y="2778"/>
                    <a:pt x="26404" y="2779"/>
                    <a:pt x="26403" y="2781"/>
                  </a:cubicBezTo>
                  <a:cubicBezTo>
                    <a:pt x="26562" y="2621"/>
                    <a:pt x="26741" y="2482"/>
                    <a:pt x="26880" y="2363"/>
                  </a:cubicBezTo>
                  <a:lnTo>
                    <a:pt x="26761" y="2243"/>
                  </a:lnTo>
                  <a:cubicBezTo>
                    <a:pt x="26761" y="2243"/>
                    <a:pt x="26482" y="2064"/>
                    <a:pt x="26144" y="1786"/>
                  </a:cubicBezTo>
                  <a:cubicBezTo>
                    <a:pt x="26124" y="1607"/>
                    <a:pt x="26084" y="1428"/>
                    <a:pt x="26184" y="1368"/>
                  </a:cubicBezTo>
                  <a:cubicBezTo>
                    <a:pt x="26045" y="1328"/>
                    <a:pt x="25925" y="1209"/>
                    <a:pt x="25786" y="950"/>
                  </a:cubicBezTo>
                  <a:cubicBezTo>
                    <a:pt x="25667" y="711"/>
                    <a:pt x="25527" y="333"/>
                    <a:pt x="25368" y="15"/>
                  </a:cubicBezTo>
                  <a:cubicBezTo>
                    <a:pt x="25348" y="5"/>
                    <a:pt x="25333" y="0"/>
                    <a:pt x="253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5"/>
            <p:cNvSpPr/>
            <p:nvPr/>
          </p:nvSpPr>
          <p:spPr>
            <a:xfrm flipH="1">
              <a:off x="7603570" y="2351813"/>
              <a:ext cx="939833" cy="1170414"/>
            </a:xfrm>
            <a:custGeom>
              <a:avLst/>
              <a:gdLst/>
              <a:ahLst/>
              <a:cxnLst/>
              <a:rect l="l" t="t" r="r" b="b"/>
              <a:pathLst>
                <a:path w="26245" h="32684" extrusionOk="0">
                  <a:moveTo>
                    <a:pt x="25587" y="2110"/>
                  </a:moveTo>
                  <a:lnTo>
                    <a:pt x="25289" y="2627"/>
                  </a:lnTo>
                  <a:cubicBezTo>
                    <a:pt x="25275" y="2634"/>
                    <a:pt x="25263" y="2638"/>
                    <a:pt x="25254" y="2638"/>
                  </a:cubicBezTo>
                  <a:cubicBezTo>
                    <a:pt x="25209" y="2638"/>
                    <a:pt x="25209" y="2566"/>
                    <a:pt x="25209" y="2468"/>
                  </a:cubicBezTo>
                  <a:cubicBezTo>
                    <a:pt x="25209" y="2508"/>
                    <a:pt x="25190" y="2548"/>
                    <a:pt x="25170" y="2568"/>
                  </a:cubicBezTo>
                  <a:cubicBezTo>
                    <a:pt x="25132" y="2605"/>
                    <a:pt x="25102" y="2619"/>
                    <a:pt x="25080" y="2619"/>
                  </a:cubicBezTo>
                  <a:cubicBezTo>
                    <a:pt x="25068" y="2619"/>
                    <a:pt x="25058" y="2615"/>
                    <a:pt x="25050" y="2607"/>
                  </a:cubicBezTo>
                  <a:cubicBezTo>
                    <a:pt x="25110" y="2528"/>
                    <a:pt x="25150" y="2468"/>
                    <a:pt x="25209" y="2388"/>
                  </a:cubicBezTo>
                  <a:cubicBezTo>
                    <a:pt x="25209" y="2428"/>
                    <a:pt x="25209" y="2448"/>
                    <a:pt x="25209" y="2468"/>
                  </a:cubicBezTo>
                  <a:cubicBezTo>
                    <a:pt x="25229" y="2428"/>
                    <a:pt x="25229" y="2388"/>
                    <a:pt x="25249" y="2349"/>
                  </a:cubicBezTo>
                  <a:cubicBezTo>
                    <a:pt x="25269" y="2309"/>
                    <a:pt x="25309" y="2269"/>
                    <a:pt x="25329" y="2249"/>
                  </a:cubicBezTo>
                  <a:cubicBezTo>
                    <a:pt x="25428" y="2190"/>
                    <a:pt x="25528" y="2150"/>
                    <a:pt x="25587" y="2110"/>
                  </a:cubicBezTo>
                  <a:close/>
                  <a:moveTo>
                    <a:pt x="20872" y="7820"/>
                  </a:moveTo>
                  <a:lnTo>
                    <a:pt x="20832" y="8218"/>
                  </a:lnTo>
                  <a:cubicBezTo>
                    <a:pt x="20812" y="8158"/>
                    <a:pt x="20733" y="8119"/>
                    <a:pt x="20653" y="8079"/>
                  </a:cubicBezTo>
                  <a:cubicBezTo>
                    <a:pt x="20713" y="7979"/>
                    <a:pt x="20792" y="7900"/>
                    <a:pt x="20872" y="7820"/>
                  </a:cubicBezTo>
                  <a:close/>
                  <a:moveTo>
                    <a:pt x="14784" y="11143"/>
                  </a:moveTo>
                  <a:lnTo>
                    <a:pt x="14784" y="11143"/>
                  </a:lnTo>
                  <a:cubicBezTo>
                    <a:pt x="14776" y="11155"/>
                    <a:pt x="14770" y="11167"/>
                    <a:pt x="14766" y="11177"/>
                  </a:cubicBezTo>
                  <a:lnTo>
                    <a:pt x="14766" y="11177"/>
                  </a:lnTo>
                  <a:cubicBezTo>
                    <a:pt x="14772" y="11166"/>
                    <a:pt x="14778" y="11154"/>
                    <a:pt x="14784" y="11143"/>
                  </a:cubicBezTo>
                  <a:close/>
                  <a:moveTo>
                    <a:pt x="18047" y="11322"/>
                  </a:moveTo>
                  <a:cubicBezTo>
                    <a:pt x="18047" y="11600"/>
                    <a:pt x="18027" y="11879"/>
                    <a:pt x="17888" y="12138"/>
                  </a:cubicBezTo>
                  <a:lnTo>
                    <a:pt x="17768" y="12158"/>
                  </a:lnTo>
                  <a:lnTo>
                    <a:pt x="17569" y="12555"/>
                  </a:lnTo>
                  <a:cubicBezTo>
                    <a:pt x="17569" y="12416"/>
                    <a:pt x="17569" y="12158"/>
                    <a:pt x="17609" y="11899"/>
                  </a:cubicBezTo>
                  <a:cubicBezTo>
                    <a:pt x="17748" y="11700"/>
                    <a:pt x="17908" y="11521"/>
                    <a:pt x="18047" y="11322"/>
                  </a:cubicBezTo>
                  <a:close/>
                  <a:moveTo>
                    <a:pt x="16157" y="13729"/>
                  </a:moveTo>
                  <a:cubicBezTo>
                    <a:pt x="16276" y="13809"/>
                    <a:pt x="16376" y="13928"/>
                    <a:pt x="16376" y="14008"/>
                  </a:cubicBezTo>
                  <a:cubicBezTo>
                    <a:pt x="16336" y="14028"/>
                    <a:pt x="15779" y="14465"/>
                    <a:pt x="15600" y="14525"/>
                  </a:cubicBezTo>
                  <a:lnTo>
                    <a:pt x="15520" y="14525"/>
                  </a:lnTo>
                  <a:cubicBezTo>
                    <a:pt x="15619" y="14386"/>
                    <a:pt x="15719" y="14267"/>
                    <a:pt x="15818" y="14147"/>
                  </a:cubicBezTo>
                  <a:lnTo>
                    <a:pt x="15978" y="14267"/>
                  </a:lnTo>
                  <a:lnTo>
                    <a:pt x="15858" y="14087"/>
                  </a:lnTo>
                  <a:cubicBezTo>
                    <a:pt x="15958" y="13968"/>
                    <a:pt x="16057" y="13849"/>
                    <a:pt x="16157" y="13729"/>
                  </a:cubicBezTo>
                  <a:close/>
                  <a:moveTo>
                    <a:pt x="14664" y="15600"/>
                  </a:moveTo>
                  <a:lnTo>
                    <a:pt x="14664" y="15600"/>
                  </a:lnTo>
                  <a:cubicBezTo>
                    <a:pt x="14645" y="15719"/>
                    <a:pt x="14605" y="15838"/>
                    <a:pt x="14545" y="15938"/>
                  </a:cubicBezTo>
                  <a:cubicBezTo>
                    <a:pt x="14533" y="15915"/>
                    <a:pt x="14508" y="15905"/>
                    <a:pt x="14477" y="15905"/>
                  </a:cubicBezTo>
                  <a:cubicBezTo>
                    <a:pt x="14455" y="15905"/>
                    <a:pt x="14430" y="15910"/>
                    <a:pt x="14406" y="15918"/>
                  </a:cubicBezTo>
                  <a:cubicBezTo>
                    <a:pt x="14485" y="15818"/>
                    <a:pt x="14585" y="15699"/>
                    <a:pt x="14664" y="15600"/>
                  </a:cubicBezTo>
                  <a:close/>
                  <a:moveTo>
                    <a:pt x="9153" y="18723"/>
                  </a:moveTo>
                  <a:cubicBezTo>
                    <a:pt x="9115" y="18809"/>
                    <a:pt x="9095" y="18840"/>
                    <a:pt x="9085" y="18840"/>
                  </a:cubicBezTo>
                  <a:cubicBezTo>
                    <a:pt x="9074" y="18840"/>
                    <a:pt x="9074" y="18804"/>
                    <a:pt x="9074" y="18763"/>
                  </a:cubicBezTo>
                  <a:lnTo>
                    <a:pt x="9153" y="18723"/>
                  </a:lnTo>
                  <a:close/>
                  <a:moveTo>
                    <a:pt x="12098" y="18902"/>
                  </a:moveTo>
                  <a:lnTo>
                    <a:pt x="12098" y="18902"/>
                  </a:lnTo>
                  <a:cubicBezTo>
                    <a:pt x="12088" y="18909"/>
                    <a:pt x="12078" y="18917"/>
                    <a:pt x="12068" y="18925"/>
                  </a:cubicBezTo>
                  <a:lnTo>
                    <a:pt x="12068" y="18925"/>
                  </a:lnTo>
                  <a:cubicBezTo>
                    <a:pt x="12080" y="18917"/>
                    <a:pt x="12090" y="18910"/>
                    <a:pt x="12098" y="18902"/>
                  </a:cubicBezTo>
                  <a:close/>
                  <a:moveTo>
                    <a:pt x="13152" y="17510"/>
                  </a:moveTo>
                  <a:cubicBezTo>
                    <a:pt x="13152" y="17728"/>
                    <a:pt x="13053" y="18067"/>
                    <a:pt x="12854" y="18425"/>
                  </a:cubicBezTo>
                  <a:cubicBezTo>
                    <a:pt x="12750" y="18593"/>
                    <a:pt x="12688" y="18638"/>
                    <a:pt x="12649" y="18638"/>
                  </a:cubicBezTo>
                  <a:cubicBezTo>
                    <a:pt x="12603" y="18638"/>
                    <a:pt x="12591" y="18571"/>
                    <a:pt x="12582" y="18571"/>
                  </a:cubicBezTo>
                  <a:cubicBezTo>
                    <a:pt x="12580" y="18571"/>
                    <a:pt x="12578" y="18575"/>
                    <a:pt x="12575" y="18584"/>
                  </a:cubicBezTo>
                  <a:cubicBezTo>
                    <a:pt x="11978" y="19280"/>
                    <a:pt x="12396" y="19440"/>
                    <a:pt x="11799" y="19937"/>
                  </a:cubicBezTo>
                  <a:cubicBezTo>
                    <a:pt x="11740" y="19969"/>
                    <a:pt x="11694" y="19982"/>
                    <a:pt x="11659" y="19982"/>
                  </a:cubicBezTo>
                  <a:cubicBezTo>
                    <a:pt x="11518" y="19982"/>
                    <a:pt x="11537" y="19778"/>
                    <a:pt x="11441" y="19778"/>
                  </a:cubicBezTo>
                  <a:cubicBezTo>
                    <a:pt x="11640" y="19420"/>
                    <a:pt x="11899" y="19340"/>
                    <a:pt x="12058" y="19121"/>
                  </a:cubicBezTo>
                  <a:lnTo>
                    <a:pt x="12058" y="19121"/>
                  </a:lnTo>
                  <a:lnTo>
                    <a:pt x="11799" y="19360"/>
                  </a:lnTo>
                  <a:cubicBezTo>
                    <a:pt x="11836" y="19232"/>
                    <a:pt x="11956" y="19021"/>
                    <a:pt x="12068" y="18925"/>
                  </a:cubicBezTo>
                  <a:lnTo>
                    <a:pt x="12068" y="18925"/>
                  </a:lnTo>
                  <a:cubicBezTo>
                    <a:pt x="12046" y="18940"/>
                    <a:pt x="12016" y="18957"/>
                    <a:pt x="11978" y="18982"/>
                  </a:cubicBezTo>
                  <a:cubicBezTo>
                    <a:pt x="12376" y="18485"/>
                    <a:pt x="12774" y="18007"/>
                    <a:pt x="13152" y="17510"/>
                  </a:cubicBezTo>
                  <a:close/>
                  <a:moveTo>
                    <a:pt x="8835" y="23001"/>
                  </a:moveTo>
                  <a:lnTo>
                    <a:pt x="8815" y="23041"/>
                  </a:lnTo>
                  <a:cubicBezTo>
                    <a:pt x="8815" y="23021"/>
                    <a:pt x="8815" y="23021"/>
                    <a:pt x="8835" y="23001"/>
                  </a:cubicBezTo>
                  <a:close/>
                  <a:moveTo>
                    <a:pt x="5902" y="23051"/>
                  </a:moveTo>
                  <a:cubicBezTo>
                    <a:pt x="5893" y="23053"/>
                    <a:pt x="5883" y="23056"/>
                    <a:pt x="5870" y="23061"/>
                  </a:cubicBezTo>
                  <a:cubicBezTo>
                    <a:pt x="5881" y="23058"/>
                    <a:pt x="5891" y="23055"/>
                    <a:pt x="5902" y="23051"/>
                  </a:cubicBezTo>
                  <a:close/>
                  <a:moveTo>
                    <a:pt x="8735" y="23120"/>
                  </a:moveTo>
                  <a:lnTo>
                    <a:pt x="8735" y="23120"/>
                  </a:lnTo>
                  <a:cubicBezTo>
                    <a:pt x="8696" y="23260"/>
                    <a:pt x="8596" y="23419"/>
                    <a:pt x="8437" y="23518"/>
                  </a:cubicBezTo>
                  <a:cubicBezTo>
                    <a:pt x="8536" y="23399"/>
                    <a:pt x="8636" y="23260"/>
                    <a:pt x="8735" y="23120"/>
                  </a:cubicBezTo>
                  <a:close/>
                  <a:moveTo>
                    <a:pt x="24632" y="1"/>
                  </a:moveTo>
                  <a:lnTo>
                    <a:pt x="24613" y="21"/>
                  </a:lnTo>
                  <a:cubicBezTo>
                    <a:pt x="24593" y="41"/>
                    <a:pt x="24573" y="61"/>
                    <a:pt x="24553" y="81"/>
                  </a:cubicBezTo>
                  <a:cubicBezTo>
                    <a:pt x="24513" y="120"/>
                    <a:pt x="24473" y="180"/>
                    <a:pt x="24414" y="220"/>
                  </a:cubicBezTo>
                  <a:lnTo>
                    <a:pt x="24533" y="160"/>
                  </a:lnTo>
                  <a:lnTo>
                    <a:pt x="24533" y="160"/>
                  </a:lnTo>
                  <a:cubicBezTo>
                    <a:pt x="24453" y="359"/>
                    <a:pt x="24394" y="459"/>
                    <a:pt x="24294" y="538"/>
                  </a:cubicBezTo>
                  <a:cubicBezTo>
                    <a:pt x="24195" y="598"/>
                    <a:pt x="24055" y="677"/>
                    <a:pt x="23916" y="837"/>
                  </a:cubicBezTo>
                  <a:lnTo>
                    <a:pt x="23916" y="817"/>
                  </a:lnTo>
                  <a:cubicBezTo>
                    <a:pt x="23498" y="1115"/>
                    <a:pt x="23478" y="1155"/>
                    <a:pt x="23419" y="1235"/>
                  </a:cubicBezTo>
                  <a:cubicBezTo>
                    <a:pt x="23379" y="1294"/>
                    <a:pt x="23319" y="1354"/>
                    <a:pt x="22981" y="1573"/>
                  </a:cubicBezTo>
                  <a:lnTo>
                    <a:pt x="23100" y="1632"/>
                  </a:lnTo>
                  <a:cubicBezTo>
                    <a:pt x="23260" y="1871"/>
                    <a:pt x="22523" y="2010"/>
                    <a:pt x="22305" y="2408"/>
                  </a:cubicBezTo>
                  <a:lnTo>
                    <a:pt x="22464" y="2349"/>
                  </a:lnTo>
                  <a:lnTo>
                    <a:pt x="22464" y="2349"/>
                  </a:lnTo>
                  <a:cubicBezTo>
                    <a:pt x="22364" y="2587"/>
                    <a:pt x="21728" y="2607"/>
                    <a:pt x="21549" y="2767"/>
                  </a:cubicBezTo>
                  <a:cubicBezTo>
                    <a:pt x="21544" y="2768"/>
                    <a:pt x="21540" y="2769"/>
                    <a:pt x="21537" y="2769"/>
                  </a:cubicBezTo>
                  <a:cubicBezTo>
                    <a:pt x="21501" y="2769"/>
                    <a:pt x="21571" y="2663"/>
                    <a:pt x="21608" y="2607"/>
                  </a:cubicBezTo>
                  <a:lnTo>
                    <a:pt x="21608" y="2607"/>
                  </a:lnTo>
                  <a:cubicBezTo>
                    <a:pt x="21051" y="2965"/>
                    <a:pt x="21668" y="2767"/>
                    <a:pt x="21369" y="3145"/>
                  </a:cubicBezTo>
                  <a:cubicBezTo>
                    <a:pt x="21365" y="3145"/>
                    <a:pt x="21361" y="3146"/>
                    <a:pt x="21357" y="3146"/>
                  </a:cubicBezTo>
                  <a:cubicBezTo>
                    <a:pt x="21287" y="3146"/>
                    <a:pt x="21277" y="3043"/>
                    <a:pt x="21209" y="3043"/>
                  </a:cubicBezTo>
                  <a:cubicBezTo>
                    <a:pt x="21175" y="3043"/>
                    <a:pt x="21127" y="3068"/>
                    <a:pt x="21051" y="3145"/>
                  </a:cubicBezTo>
                  <a:cubicBezTo>
                    <a:pt x="20892" y="3224"/>
                    <a:pt x="20673" y="4040"/>
                    <a:pt x="20255" y="4259"/>
                  </a:cubicBezTo>
                  <a:cubicBezTo>
                    <a:pt x="20299" y="4251"/>
                    <a:pt x="20340" y="4242"/>
                    <a:pt x="20369" y="4242"/>
                  </a:cubicBezTo>
                  <a:cubicBezTo>
                    <a:pt x="20421" y="4242"/>
                    <a:pt x="20438" y="4272"/>
                    <a:pt x="20375" y="4398"/>
                  </a:cubicBezTo>
                  <a:cubicBezTo>
                    <a:pt x="20176" y="4677"/>
                    <a:pt x="19579" y="4935"/>
                    <a:pt x="19539" y="5313"/>
                  </a:cubicBezTo>
                  <a:cubicBezTo>
                    <a:pt x="19519" y="5323"/>
                    <a:pt x="19504" y="5328"/>
                    <a:pt x="19492" y="5328"/>
                  </a:cubicBezTo>
                  <a:cubicBezTo>
                    <a:pt x="19479" y="5328"/>
                    <a:pt x="19469" y="5323"/>
                    <a:pt x="19459" y="5313"/>
                  </a:cubicBezTo>
                  <a:cubicBezTo>
                    <a:pt x="19340" y="5552"/>
                    <a:pt x="19002" y="6029"/>
                    <a:pt x="19002" y="6228"/>
                  </a:cubicBezTo>
                  <a:cubicBezTo>
                    <a:pt x="18986" y="6225"/>
                    <a:pt x="18969" y="6224"/>
                    <a:pt x="18953" y="6224"/>
                  </a:cubicBezTo>
                  <a:cubicBezTo>
                    <a:pt x="18521" y="6224"/>
                    <a:pt x="18195" y="7373"/>
                    <a:pt x="17906" y="7373"/>
                  </a:cubicBezTo>
                  <a:cubicBezTo>
                    <a:pt x="17880" y="7373"/>
                    <a:pt x="17854" y="7364"/>
                    <a:pt x="17828" y="7343"/>
                  </a:cubicBezTo>
                  <a:cubicBezTo>
                    <a:pt x="17669" y="7542"/>
                    <a:pt x="17510" y="7760"/>
                    <a:pt x="17350" y="7979"/>
                  </a:cubicBezTo>
                  <a:lnTo>
                    <a:pt x="17331" y="7940"/>
                  </a:lnTo>
                  <a:cubicBezTo>
                    <a:pt x="16992" y="8318"/>
                    <a:pt x="16952" y="8517"/>
                    <a:pt x="16933" y="8715"/>
                  </a:cubicBezTo>
                  <a:cubicBezTo>
                    <a:pt x="16905" y="8738"/>
                    <a:pt x="16887" y="8746"/>
                    <a:pt x="16874" y="8746"/>
                  </a:cubicBezTo>
                  <a:cubicBezTo>
                    <a:pt x="16843" y="8746"/>
                    <a:pt x="16853" y="8690"/>
                    <a:pt x="16853" y="8676"/>
                  </a:cubicBezTo>
                  <a:lnTo>
                    <a:pt x="16853" y="8676"/>
                  </a:lnTo>
                  <a:cubicBezTo>
                    <a:pt x="16316" y="9213"/>
                    <a:pt x="16296" y="9273"/>
                    <a:pt x="16057" y="9889"/>
                  </a:cubicBezTo>
                  <a:lnTo>
                    <a:pt x="15918" y="9850"/>
                  </a:lnTo>
                  <a:cubicBezTo>
                    <a:pt x="15878" y="10029"/>
                    <a:pt x="15102" y="10586"/>
                    <a:pt x="14764" y="11242"/>
                  </a:cubicBezTo>
                  <a:cubicBezTo>
                    <a:pt x="14764" y="11242"/>
                    <a:pt x="14751" y="11217"/>
                    <a:pt x="14766" y="11177"/>
                  </a:cubicBezTo>
                  <a:lnTo>
                    <a:pt x="14766" y="11177"/>
                  </a:lnTo>
                  <a:cubicBezTo>
                    <a:pt x="14372" y="11916"/>
                    <a:pt x="13295" y="12484"/>
                    <a:pt x="13491" y="13013"/>
                  </a:cubicBezTo>
                  <a:lnTo>
                    <a:pt x="13252" y="13510"/>
                  </a:lnTo>
                  <a:cubicBezTo>
                    <a:pt x="13376" y="13364"/>
                    <a:pt x="13440" y="13314"/>
                    <a:pt x="13473" y="13314"/>
                  </a:cubicBezTo>
                  <a:cubicBezTo>
                    <a:pt x="13544" y="13314"/>
                    <a:pt x="13457" y="13565"/>
                    <a:pt x="13527" y="13565"/>
                  </a:cubicBezTo>
                  <a:cubicBezTo>
                    <a:pt x="13541" y="13565"/>
                    <a:pt x="13561" y="13555"/>
                    <a:pt x="13590" y="13530"/>
                  </a:cubicBezTo>
                  <a:lnTo>
                    <a:pt x="13590" y="13530"/>
                  </a:lnTo>
                  <a:cubicBezTo>
                    <a:pt x="13496" y="13692"/>
                    <a:pt x="13282" y="13864"/>
                    <a:pt x="13210" y="13864"/>
                  </a:cubicBezTo>
                  <a:cubicBezTo>
                    <a:pt x="13176" y="13864"/>
                    <a:pt x="13174" y="13825"/>
                    <a:pt x="13232" y="13729"/>
                  </a:cubicBezTo>
                  <a:lnTo>
                    <a:pt x="13292" y="13709"/>
                  </a:lnTo>
                  <a:cubicBezTo>
                    <a:pt x="13274" y="13677"/>
                    <a:pt x="13251" y="13662"/>
                    <a:pt x="13224" y="13662"/>
                  </a:cubicBezTo>
                  <a:cubicBezTo>
                    <a:pt x="13055" y="13662"/>
                    <a:pt x="12731" y="14238"/>
                    <a:pt x="12602" y="14238"/>
                  </a:cubicBezTo>
                  <a:cubicBezTo>
                    <a:pt x="12592" y="14238"/>
                    <a:pt x="12583" y="14234"/>
                    <a:pt x="12575" y="14227"/>
                  </a:cubicBezTo>
                  <a:cubicBezTo>
                    <a:pt x="11740" y="15321"/>
                    <a:pt x="10844" y="16316"/>
                    <a:pt x="10068" y="17350"/>
                  </a:cubicBezTo>
                  <a:lnTo>
                    <a:pt x="10307" y="17350"/>
                  </a:lnTo>
                  <a:lnTo>
                    <a:pt x="10029" y="17709"/>
                  </a:lnTo>
                  <a:cubicBezTo>
                    <a:pt x="10000" y="17726"/>
                    <a:pt x="9969" y="17737"/>
                    <a:pt x="9945" y="17737"/>
                  </a:cubicBezTo>
                  <a:cubicBezTo>
                    <a:pt x="9887" y="17737"/>
                    <a:pt x="9868" y="17673"/>
                    <a:pt x="10009" y="17490"/>
                  </a:cubicBezTo>
                  <a:lnTo>
                    <a:pt x="10009" y="17490"/>
                  </a:lnTo>
                  <a:cubicBezTo>
                    <a:pt x="9830" y="17549"/>
                    <a:pt x="9770" y="17967"/>
                    <a:pt x="9790" y="18007"/>
                  </a:cubicBezTo>
                  <a:cubicBezTo>
                    <a:pt x="9690" y="18112"/>
                    <a:pt x="9633" y="18151"/>
                    <a:pt x="9605" y="18151"/>
                  </a:cubicBezTo>
                  <a:cubicBezTo>
                    <a:pt x="9519" y="18151"/>
                    <a:pt x="9675" y="17807"/>
                    <a:pt x="9652" y="17807"/>
                  </a:cubicBezTo>
                  <a:cubicBezTo>
                    <a:pt x="9648" y="17807"/>
                    <a:pt x="9642" y="17813"/>
                    <a:pt x="9631" y="17828"/>
                  </a:cubicBezTo>
                  <a:lnTo>
                    <a:pt x="9491" y="18047"/>
                  </a:lnTo>
                  <a:lnTo>
                    <a:pt x="9551" y="18007"/>
                  </a:lnTo>
                  <a:lnTo>
                    <a:pt x="9551" y="18007"/>
                  </a:lnTo>
                  <a:cubicBezTo>
                    <a:pt x="9491" y="18226"/>
                    <a:pt x="9551" y="18286"/>
                    <a:pt x="9312" y="18604"/>
                  </a:cubicBezTo>
                  <a:cubicBezTo>
                    <a:pt x="9237" y="18670"/>
                    <a:pt x="9194" y="18685"/>
                    <a:pt x="9164" y="18685"/>
                  </a:cubicBezTo>
                  <a:cubicBezTo>
                    <a:pt x="9142" y="18685"/>
                    <a:pt x="9127" y="18677"/>
                    <a:pt x="9113" y="18677"/>
                  </a:cubicBezTo>
                  <a:cubicBezTo>
                    <a:pt x="9101" y="18677"/>
                    <a:pt x="9089" y="18682"/>
                    <a:pt x="9074" y="18703"/>
                  </a:cubicBezTo>
                  <a:cubicBezTo>
                    <a:pt x="9070" y="18700"/>
                    <a:pt x="9067" y="18698"/>
                    <a:pt x="9063" y="18698"/>
                  </a:cubicBezTo>
                  <a:cubicBezTo>
                    <a:pt x="9046" y="18698"/>
                    <a:pt x="9024" y="18740"/>
                    <a:pt x="8974" y="18823"/>
                  </a:cubicBezTo>
                  <a:lnTo>
                    <a:pt x="8636" y="19260"/>
                  </a:lnTo>
                  <a:lnTo>
                    <a:pt x="8895" y="19161"/>
                  </a:lnTo>
                  <a:lnTo>
                    <a:pt x="8895" y="19161"/>
                  </a:lnTo>
                  <a:cubicBezTo>
                    <a:pt x="8817" y="19363"/>
                    <a:pt x="8666" y="19517"/>
                    <a:pt x="8737" y="19517"/>
                  </a:cubicBezTo>
                  <a:cubicBezTo>
                    <a:pt x="8754" y="19517"/>
                    <a:pt x="8783" y="19509"/>
                    <a:pt x="8827" y="19491"/>
                  </a:cubicBezTo>
                  <a:lnTo>
                    <a:pt x="8827" y="19491"/>
                  </a:lnTo>
                  <a:cubicBezTo>
                    <a:pt x="8381" y="19699"/>
                    <a:pt x="7537" y="21134"/>
                    <a:pt x="7343" y="21270"/>
                  </a:cubicBezTo>
                  <a:cubicBezTo>
                    <a:pt x="7223" y="21628"/>
                    <a:pt x="7024" y="21907"/>
                    <a:pt x="6746" y="22245"/>
                  </a:cubicBezTo>
                  <a:cubicBezTo>
                    <a:pt x="6772" y="22224"/>
                    <a:pt x="6804" y="22212"/>
                    <a:pt x="6832" y="22212"/>
                  </a:cubicBezTo>
                  <a:cubicBezTo>
                    <a:pt x="6911" y="22212"/>
                    <a:pt x="6961" y="22299"/>
                    <a:pt x="6786" y="22504"/>
                  </a:cubicBezTo>
                  <a:cubicBezTo>
                    <a:pt x="6749" y="22450"/>
                    <a:pt x="6710" y="22427"/>
                    <a:pt x="6668" y="22427"/>
                  </a:cubicBezTo>
                  <a:cubicBezTo>
                    <a:pt x="6470" y="22427"/>
                    <a:pt x="6218" y="22943"/>
                    <a:pt x="5902" y="23051"/>
                  </a:cubicBezTo>
                  <a:lnTo>
                    <a:pt x="5902" y="23051"/>
                  </a:lnTo>
                  <a:cubicBezTo>
                    <a:pt x="5905" y="23051"/>
                    <a:pt x="5908" y="23051"/>
                    <a:pt x="5910" y="23051"/>
                  </a:cubicBezTo>
                  <a:cubicBezTo>
                    <a:pt x="6058" y="23051"/>
                    <a:pt x="5456" y="23764"/>
                    <a:pt x="5642" y="23764"/>
                  </a:cubicBezTo>
                  <a:cubicBezTo>
                    <a:pt x="5662" y="23764"/>
                    <a:pt x="5691" y="23755"/>
                    <a:pt x="5731" y="23737"/>
                  </a:cubicBezTo>
                  <a:lnTo>
                    <a:pt x="5731" y="23737"/>
                  </a:lnTo>
                  <a:cubicBezTo>
                    <a:pt x="5670" y="23811"/>
                    <a:pt x="5635" y="23833"/>
                    <a:pt x="5610" y="23833"/>
                  </a:cubicBezTo>
                  <a:cubicBezTo>
                    <a:pt x="5571" y="23833"/>
                    <a:pt x="5557" y="23778"/>
                    <a:pt x="5505" y="23778"/>
                  </a:cubicBezTo>
                  <a:cubicBezTo>
                    <a:pt x="5483" y="23778"/>
                    <a:pt x="5454" y="23788"/>
                    <a:pt x="5413" y="23817"/>
                  </a:cubicBezTo>
                  <a:cubicBezTo>
                    <a:pt x="5094" y="24493"/>
                    <a:pt x="4398" y="25090"/>
                    <a:pt x="3901" y="25846"/>
                  </a:cubicBezTo>
                  <a:cubicBezTo>
                    <a:pt x="3940" y="25886"/>
                    <a:pt x="4080" y="25806"/>
                    <a:pt x="4020" y="26005"/>
                  </a:cubicBezTo>
                  <a:lnTo>
                    <a:pt x="3562" y="26264"/>
                  </a:lnTo>
                  <a:cubicBezTo>
                    <a:pt x="3463" y="26423"/>
                    <a:pt x="3682" y="26562"/>
                    <a:pt x="3363" y="26722"/>
                  </a:cubicBezTo>
                  <a:cubicBezTo>
                    <a:pt x="3387" y="26722"/>
                    <a:pt x="3414" y="26715"/>
                    <a:pt x="3434" y="26715"/>
                  </a:cubicBezTo>
                  <a:cubicBezTo>
                    <a:pt x="3464" y="26715"/>
                    <a:pt x="3479" y="26730"/>
                    <a:pt x="3443" y="26801"/>
                  </a:cubicBezTo>
                  <a:cubicBezTo>
                    <a:pt x="2846" y="27438"/>
                    <a:pt x="2369" y="28194"/>
                    <a:pt x="1871" y="28930"/>
                  </a:cubicBezTo>
                  <a:cubicBezTo>
                    <a:pt x="1632" y="29308"/>
                    <a:pt x="1374" y="29686"/>
                    <a:pt x="1095" y="30024"/>
                  </a:cubicBezTo>
                  <a:lnTo>
                    <a:pt x="896" y="30283"/>
                  </a:lnTo>
                  <a:lnTo>
                    <a:pt x="657" y="30581"/>
                  </a:lnTo>
                  <a:cubicBezTo>
                    <a:pt x="459" y="30820"/>
                    <a:pt x="240" y="31059"/>
                    <a:pt x="1" y="31318"/>
                  </a:cubicBezTo>
                  <a:lnTo>
                    <a:pt x="1" y="31457"/>
                  </a:lnTo>
                  <a:cubicBezTo>
                    <a:pt x="21" y="31357"/>
                    <a:pt x="21" y="31318"/>
                    <a:pt x="41" y="31318"/>
                  </a:cubicBezTo>
                  <a:lnTo>
                    <a:pt x="61" y="31318"/>
                  </a:lnTo>
                  <a:cubicBezTo>
                    <a:pt x="80" y="31337"/>
                    <a:pt x="100" y="31457"/>
                    <a:pt x="120" y="31576"/>
                  </a:cubicBezTo>
                  <a:cubicBezTo>
                    <a:pt x="120" y="31527"/>
                    <a:pt x="133" y="31513"/>
                    <a:pt x="151" y="31513"/>
                  </a:cubicBezTo>
                  <a:cubicBezTo>
                    <a:pt x="178" y="31513"/>
                    <a:pt x="219" y="31544"/>
                    <a:pt x="254" y="31544"/>
                  </a:cubicBezTo>
                  <a:cubicBezTo>
                    <a:pt x="263" y="31544"/>
                    <a:pt x="271" y="31542"/>
                    <a:pt x="279" y="31536"/>
                  </a:cubicBezTo>
                  <a:lnTo>
                    <a:pt x="279" y="31536"/>
                  </a:lnTo>
                  <a:cubicBezTo>
                    <a:pt x="240" y="31636"/>
                    <a:pt x="200" y="31716"/>
                    <a:pt x="180" y="31815"/>
                  </a:cubicBezTo>
                  <a:lnTo>
                    <a:pt x="160" y="31875"/>
                  </a:lnTo>
                  <a:lnTo>
                    <a:pt x="160" y="31914"/>
                  </a:lnTo>
                  <a:lnTo>
                    <a:pt x="180" y="31914"/>
                  </a:lnTo>
                  <a:cubicBezTo>
                    <a:pt x="200" y="31914"/>
                    <a:pt x="220" y="31954"/>
                    <a:pt x="260" y="31974"/>
                  </a:cubicBezTo>
                  <a:cubicBezTo>
                    <a:pt x="279" y="32014"/>
                    <a:pt x="319" y="32054"/>
                    <a:pt x="359" y="32094"/>
                  </a:cubicBezTo>
                  <a:cubicBezTo>
                    <a:pt x="459" y="32113"/>
                    <a:pt x="638" y="32253"/>
                    <a:pt x="777" y="32472"/>
                  </a:cubicBezTo>
                  <a:cubicBezTo>
                    <a:pt x="896" y="32531"/>
                    <a:pt x="1016" y="32611"/>
                    <a:pt x="1115" y="32651"/>
                  </a:cubicBezTo>
                  <a:cubicBezTo>
                    <a:pt x="1150" y="32674"/>
                    <a:pt x="1185" y="32684"/>
                    <a:pt x="1216" y="32684"/>
                  </a:cubicBezTo>
                  <a:cubicBezTo>
                    <a:pt x="1238" y="32684"/>
                    <a:pt x="1258" y="32679"/>
                    <a:pt x="1274" y="32671"/>
                  </a:cubicBezTo>
                  <a:lnTo>
                    <a:pt x="1035" y="32551"/>
                  </a:lnTo>
                  <a:lnTo>
                    <a:pt x="1035" y="32551"/>
                  </a:lnTo>
                  <a:cubicBezTo>
                    <a:pt x="1058" y="32555"/>
                    <a:pt x="1078" y="32557"/>
                    <a:pt x="1096" y="32557"/>
                  </a:cubicBezTo>
                  <a:cubicBezTo>
                    <a:pt x="1259" y="32557"/>
                    <a:pt x="1189" y="32397"/>
                    <a:pt x="1135" y="32253"/>
                  </a:cubicBezTo>
                  <a:cubicBezTo>
                    <a:pt x="1135" y="32233"/>
                    <a:pt x="1135" y="32213"/>
                    <a:pt x="1135" y="32193"/>
                  </a:cubicBezTo>
                  <a:cubicBezTo>
                    <a:pt x="1453" y="32392"/>
                    <a:pt x="1752" y="32611"/>
                    <a:pt x="1752" y="32611"/>
                  </a:cubicBezTo>
                  <a:cubicBezTo>
                    <a:pt x="1911" y="32054"/>
                    <a:pt x="4557" y="28512"/>
                    <a:pt x="8039" y="24016"/>
                  </a:cubicBezTo>
                  <a:cubicBezTo>
                    <a:pt x="8039" y="24036"/>
                    <a:pt x="8039" y="24036"/>
                    <a:pt x="8039" y="24055"/>
                  </a:cubicBezTo>
                  <a:lnTo>
                    <a:pt x="8079" y="24075"/>
                  </a:lnTo>
                  <a:cubicBezTo>
                    <a:pt x="8160" y="23978"/>
                    <a:pt x="8201" y="23880"/>
                    <a:pt x="8171" y="23880"/>
                  </a:cubicBezTo>
                  <a:cubicBezTo>
                    <a:pt x="8164" y="23880"/>
                    <a:pt x="8153" y="23885"/>
                    <a:pt x="8138" y="23896"/>
                  </a:cubicBezTo>
                  <a:cubicBezTo>
                    <a:pt x="8218" y="23797"/>
                    <a:pt x="8318" y="23677"/>
                    <a:pt x="8397" y="23558"/>
                  </a:cubicBezTo>
                  <a:lnTo>
                    <a:pt x="8397" y="23558"/>
                  </a:lnTo>
                  <a:cubicBezTo>
                    <a:pt x="8339" y="23747"/>
                    <a:pt x="8525" y="23830"/>
                    <a:pt x="8745" y="23830"/>
                  </a:cubicBezTo>
                  <a:cubicBezTo>
                    <a:pt x="8827" y="23830"/>
                    <a:pt x="8913" y="23818"/>
                    <a:pt x="8994" y="23797"/>
                  </a:cubicBezTo>
                  <a:cubicBezTo>
                    <a:pt x="8954" y="23757"/>
                    <a:pt x="8914" y="23737"/>
                    <a:pt x="9054" y="23459"/>
                  </a:cubicBezTo>
                  <a:lnTo>
                    <a:pt x="9054" y="23459"/>
                  </a:lnTo>
                  <a:cubicBezTo>
                    <a:pt x="8978" y="23504"/>
                    <a:pt x="8716" y="23736"/>
                    <a:pt x="8632" y="23736"/>
                  </a:cubicBezTo>
                  <a:cubicBezTo>
                    <a:pt x="8606" y="23736"/>
                    <a:pt x="8597" y="23714"/>
                    <a:pt x="8616" y="23658"/>
                  </a:cubicBezTo>
                  <a:cubicBezTo>
                    <a:pt x="8835" y="23299"/>
                    <a:pt x="8855" y="23419"/>
                    <a:pt x="9014" y="23299"/>
                  </a:cubicBezTo>
                  <a:lnTo>
                    <a:pt x="9014" y="23299"/>
                  </a:lnTo>
                  <a:cubicBezTo>
                    <a:pt x="9006" y="23301"/>
                    <a:pt x="8999" y="23302"/>
                    <a:pt x="8993" y="23302"/>
                  </a:cubicBezTo>
                  <a:cubicBezTo>
                    <a:pt x="8857" y="23302"/>
                    <a:pt x="9090" y="22895"/>
                    <a:pt x="9014" y="22762"/>
                  </a:cubicBezTo>
                  <a:cubicBezTo>
                    <a:pt x="9511" y="22145"/>
                    <a:pt x="10009" y="21509"/>
                    <a:pt x="10506" y="20852"/>
                  </a:cubicBezTo>
                  <a:cubicBezTo>
                    <a:pt x="10520" y="20866"/>
                    <a:pt x="10524" y="20880"/>
                    <a:pt x="10540" y="20880"/>
                  </a:cubicBezTo>
                  <a:cubicBezTo>
                    <a:pt x="10546" y="20880"/>
                    <a:pt x="10554" y="20878"/>
                    <a:pt x="10566" y="20872"/>
                  </a:cubicBezTo>
                  <a:lnTo>
                    <a:pt x="10685" y="20693"/>
                  </a:lnTo>
                  <a:cubicBezTo>
                    <a:pt x="10705" y="20684"/>
                    <a:pt x="10720" y="20680"/>
                    <a:pt x="10731" y="20680"/>
                  </a:cubicBezTo>
                  <a:cubicBezTo>
                    <a:pt x="10826" y="20680"/>
                    <a:pt x="10647" y="20970"/>
                    <a:pt x="10701" y="20970"/>
                  </a:cubicBezTo>
                  <a:cubicBezTo>
                    <a:pt x="10712" y="20970"/>
                    <a:pt x="10732" y="20959"/>
                    <a:pt x="10765" y="20932"/>
                  </a:cubicBezTo>
                  <a:lnTo>
                    <a:pt x="10765" y="20932"/>
                  </a:lnTo>
                  <a:cubicBezTo>
                    <a:pt x="10645" y="21210"/>
                    <a:pt x="10526" y="21549"/>
                    <a:pt x="10228" y="21847"/>
                  </a:cubicBezTo>
                  <a:lnTo>
                    <a:pt x="10055" y="21809"/>
                  </a:lnTo>
                  <a:lnTo>
                    <a:pt x="10055" y="21809"/>
                  </a:lnTo>
                  <a:cubicBezTo>
                    <a:pt x="10056" y="21809"/>
                    <a:pt x="10056" y="21809"/>
                    <a:pt x="10056" y="21809"/>
                  </a:cubicBezTo>
                  <a:cubicBezTo>
                    <a:pt x="10108" y="21809"/>
                    <a:pt x="10289" y="21642"/>
                    <a:pt x="10327" y="21529"/>
                  </a:cubicBezTo>
                  <a:lnTo>
                    <a:pt x="10327" y="21529"/>
                  </a:lnTo>
                  <a:cubicBezTo>
                    <a:pt x="10267" y="21708"/>
                    <a:pt x="9750" y="21907"/>
                    <a:pt x="9810" y="22185"/>
                  </a:cubicBezTo>
                  <a:lnTo>
                    <a:pt x="10068" y="22026"/>
                  </a:lnTo>
                  <a:lnTo>
                    <a:pt x="10068" y="22026"/>
                  </a:lnTo>
                  <a:cubicBezTo>
                    <a:pt x="9949" y="22305"/>
                    <a:pt x="9850" y="22722"/>
                    <a:pt x="9591" y="22981"/>
                  </a:cubicBezTo>
                  <a:cubicBezTo>
                    <a:pt x="9810" y="22941"/>
                    <a:pt x="9631" y="22901"/>
                    <a:pt x="9929" y="22802"/>
                  </a:cubicBezTo>
                  <a:lnTo>
                    <a:pt x="9929" y="22802"/>
                  </a:lnTo>
                  <a:cubicBezTo>
                    <a:pt x="9921" y="22803"/>
                    <a:pt x="9914" y="22803"/>
                    <a:pt x="9908" y="22803"/>
                  </a:cubicBezTo>
                  <a:cubicBezTo>
                    <a:pt x="9676" y="22803"/>
                    <a:pt x="10381" y="22169"/>
                    <a:pt x="10185" y="22169"/>
                  </a:cubicBezTo>
                  <a:cubicBezTo>
                    <a:pt x="10177" y="22169"/>
                    <a:pt x="10169" y="22170"/>
                    <a:pt x="10160" y="22171"/>
                  </a:cubicBezTo>
                  <a:lnTo>
                    <a:pt x="10160" y="22171"/>
                  </a:lnTo>
                  <a:cubicBezTo>
                    <a:pt x="10452" y="22083"/>
                    <a:pt x="10505" y="21877"/>
                    <a:pt x="10844" y="21708"/>
                  </a:cubicBezTo>
                  <a:cubicBezTo>
                    <a:pt x="10785" y="21688"/>
                    <a:pt x="10685" y="21748"/>
                    <a:pt x="10904" y="21509"/>
                  </a:cubicBezTo>
                  <a:cubicBezTo>
                    <a:pt x="10904" y="21489"/>
                    <a:pt x="10904" y="21449"/>
                    <a:pt x="10904" y="21429"/>
                  </a:cubicBezTo>
                  <a:cubicBezTo>
                    <a:pt x="10844" y="21469"/>
                    <a:pt x="10785" y="21509"/>
                    <a:pt x="10745" y="21509"/>
                  </a:cubicBezTo>
                  <a:cubicBezTo>
                    <a:pt x="10745" y="21310"/>
                    <a:pt x="11043" y="20912"/>
                    <a:pt x="11103" y="20753"/>
                  </a:cubicBezTo>
                  <a:cubicBezTo>
                    <a:pt x="11135" y="20720"/>
                    <a:pt x="11153" y="20708"/>
                    <a:pt x="11161" y="20708"/>
                  </a:cubicBezTo>
                  <a:cubicBezTo>
                    <a:pt x="11186" y="20708"/>
                    <a:pt x="11143" y="20802"/>
                    <a:pt x="11177" y="20802"/>
                  </a:cubicBezTo>
                  <a:cubicBezTo>
                    <a:pt x="11183" y="20802"/>
                    <a:pt x="11191" y="20799"/>
                    <a:pt x="11202" y="20792"/>
                  </a:cubicBezTo>
                  <a:lnTo>
                    <a:pt x="11302" y="20534"/>
                  </a:lnTo>
                  <a:cubicBezTo>
                    <a:pt x="11311" y="20539"/>
                    <a:pt x="11322" y="20542"/>
                    <a:pt x="11335" y="20542"/>
                  </a:cubicBezTo>
                  <a:cubicBezTo>
                    <a:pt x="11408" y="20542"/>
                    <a:pt x="11530" y="20465"/>
                    <a:pt x="11584" y="20465"/>
                  </a:cubicBezTo>
                  <a:cubicBezTo>
                    <a:pt x="11624" y="20465"/>
                    <a:pt x="11625" y="20507"/>
                    <a:pt x="11541" y="20653"/>
                  </a:cubicBezTo>
                  <a:lnTo>
                    <a:pt x="11779" y="20355"/>
                  </a:lnTo>
                  <a:cubicBezTo>
                    <a:pt x="11978" y="20216"/>
                    <a:pt x="12197" y="19977"/>
                    <a:pt x="12277" y="19778"/>
                  </a:cubicBezTo>
                  <a:cubicBezTo>
                    <a:pt x="12387" y="19684"/>
                    <a:pt x="12447" y="19466"/>
                    <a:pt x="12458" y="19466"/>
                  </a:cubicBezTo>
                  <a:cubicBezTo>
                    <a:pt x="12461" y="19466"/>
                    <a:pt x="12460" y="19481"/>
                    <a:pt x="12456" y="19519"/>
                  </a:cubicBezTo>
                  <a:lnTo>
                    <a:pt x="12774" y="18982"/>
                  </a:lnTo>
                  <a:lnTo>
                    <a:pt x="12794" y="19002"/>
                  </a:lnTo>
                  <a:cubicBezTo>
                    <a:pt x="13192" y="18524"/>
                    <a:pt x="13431" y="17888"/>
                    <a:pt x="14028" y="17470"/>
                  </a:cubicBezTo>
                  <a:cubicBezTo>
                    <a:pt x="14127" y="17291"/>
                    <a:pt x="14247" y="17092"/>
                    <a:pt x="14485" y="16853"/>
                  </a:cubicBezTo>
                  <a:lnTo>
                    <a:pt x="14605" y="16853"/>
                  </a:lnTo>
                  <a:cubicBezTo>
                    <a:pt x="14744" y="16634"/>
                    <a:pt x="15182" y="16296"/>
                    <a:pt x="15162" y="16137"/>
                  </a:cubicBezTo>
                  <a:cubicBezTo>
                    <a:pt x="15560" y="16097"/>
                    <a:pt x="16017" y="15182"/>
                    <a:pt x="16336" y="14844"/>
                  </a:cubicBezTo>
                  <a:lnTo>
                    <a:pt x="16256" y="14744"/>
                  </a:lnTo>
                  <a:cubicBezTo>
                    <a:pt x="16455" y="14485"/>
                    <a:pt x="16614" y="14227"/>
                    <a:pt x="16813" y="13889"/>
                  </a:cubicBezTo>
                  <a:lnTo>
                    <a:pt x="16714" y="13829"/>
                  </a:lnTo>
                  <a:cubicBezTo>
                    <a:pt x="16853" y="13491"/>
                    <a:pt x="17331" y="13192"/>
                    <a:pt x="17649" y="12754"/>
                  </a:cubicBezTo>
                  <a:lnTo>
                    <a:pt x="17649" y="12754"/>
                  </a:lnTo>
                  <a:cubicBezTo>
                    <a:pt x="17669" y="12814"/>
                    <a:pt x="17569" y="12914"/>
                    <a:pt x="17490" y="12973"/>
                  </a:cubicBezTo>
                  <a:cubicBezTo>
                    <a:pt x="18106" y="12635"/>
                    <a:pt x="18186" y="11780"/>
                    <a:pt x="18703" y="11441"/>
                  </a:cubicBezTo>
                  <a:cubicBezTo>
                    <a:pt x="18763" y="11302"/>
                    <a:pt x="18843" y="11222"/>
                    <a:pt x="18942" y="11163"/>
                  </a:cubicBezTo>
                  <a:lnTo>
                    <a:pt x="18942" y="11163"/>
                  </a:lnTo>
                  <a:cubicBezTo>
                    <a:pt x="18922" y="11183"/>
                    <a:pt x="18922" y="11183"/>
                    <a:pt x="18922" y="11203"/>
                  </a:cubicBezTo>
                  <a:cubicBezTo>
                    <a:pt x="18922" y="11183"/>
                    <a:pt x="18942" y="11163"/>
                    <a:pt x="18962" y="11143"/>
                  </a:cubicBezTo>
                  <a:cubicBezTo>
                    <a:pt x="19022" y="11103"/>
                    <a:pt x="19081" y="11083"/>
                    <a:pt x="19141" y="11023"/>
                  </a:cubicBezTo>
                  <a:lnTo>
                    <a:pt x="19141" y="11023"/>
                  </a:lnTo>
                  <a:cubicBezTo>
                    <a:pt x="19081" y="11063"/>
                    <a:pt x="19022" y="11083"/>
                    <a:pt x="18982" y="11123"/>
                  </a:cubicBezTo>
                  <a:cubicBezTo>
                    <a:pt x="19042" y="11043"/>
                    <a:pt x="19141" y="10884"/>
                    <a:pt x="19221" y="10745"/>
                  </a:cubicBezTo>
                  <a:lnTo>
                    <a:pt x="19360" y="10765"/>
                  </a:lnTo>
                  <a:cubicBezTo>
                    <a:pt x="19380" y="10745"/>
                    <a:pt x="19380" y="10745"/>
                    <a:pt x="19380" y="10725"/>
                  </a:cubicBezTo>
                  <a:cubicBezTo>
                    <a:pt x="19496" y="10642"/>
                    <a:pt x="19446" y="10601"/>
                    <a:pt x="19357" y="10601"/>
                  </a:cubicBezTo>
                  <a:cubicBezTo>
                    <a:pt x="19339" y="10601"/>
                    <a:pt x="19320" y="10602"/>
                    <a:pt x="19300" y="10606"/>
                  </a:cubicBezTo>
                  <a:cubicBezTo>
                    <a:pt x="19320" y="10526"/>
                    <a:pt x="19360" y="10446"/>
                    <a:pt x="19380" y="10387"/>
                  </a:cubicBezTo>
                  <a:cubicBezTo>
                    <a:pt x="19385" y="10387"/>
                    <a:pt x="19391" y="10387"/>
                    <a:pt x="19396" y="10387"/>
                  </a:cubicBezTo>
                  <a:cubicBezTo>
                    <a:pt x="19618" y="10387"/>
                    <a:pt x="19605" y="9989"/>
                    <a:pt x="19877" y="9989"/>
                  </a:cubicBezTo>
                  <a:cubicBezTo>
                    <a:pt x="19877" y="9850"/>
                    <a:pt x="20275" y="9352"/>
                    <a:pt x="20235" y="9113"/>
                  </a:cubicBezTo>
                  <a:cubicBezTo>
                    <a:pt x="20235" y="9094"/>
                    <a:pt x="20235" y="9074"/>
                    <a:pt x="20215" y="9054"/>
                  </a:cubicBezTo>
                  <a:lnTo>
                    <a:pt x="20215" y="9054"/>
                  </a:lnTo>
                  <a:cubicBezTo>
                    <a:pt x="20255" y="9074"/>
                    <a:pt x="20295" y="9054"/>
                    <a:pt x="20235" y="9113"/>
                  </a:cubicBezTo>
                  <a:cubicBezTo>
                    <a:pt x="20375" y="8994"/>
                    <a:pt x="20514" y="8855"/>
                    <a:pt x="20574" y="8696"/>
                  </a:cubicBezTo>
                  <a:lnTo>
                    <a:pt x="20753" y="8715"/>
                  </a:lnTo>
                  <a:lnTo>
                    <a:pt x="20832" y="8278"/>
                  </a:lnTo>
                  <a:cubicBezTo>
                    <a:pt x="20946" y="8212"/>
                    <a:pt x="21028" y="8168"/>
                    <a:pt x="21076" y="8168"/>
                  </a:cubicBezTo>
                  <a:cubicBezTo>
                    <a:pt x="21130" y="8168"/>
                    <a:pt x="21142" y="8221"/>
                    <a:pt x="21111" y="8357"/>
                  </a:cubicBezTo>
                  <a:cubicBezTo>
                    <a:pt x="21330" y="7780"/>
                    <a:pt x="21369" y="7940"/>
                    <a:pt x="21529" y="7422"/>
                  </a:cubicBezTo>
                  <a:lnTo>
                    <a:pt x="21588" y="7502"/>
                  </a:lnTo>
                  <a:cubicBezTo>
                    <a:pt x="21708" y="7363"/>
                    <a:pt x="21787" y="7044"/>
                    <a:pt x="21907" y="7024"/>
                  </a:cubicBezTo>
                  <a:cubicBezTo>
                    <a:pt x="22324" y="6825"/>
                    <a:pt x="23200" y="5472"/>
                    <a:pt x="23976" y="4776"/>
                  </a:cubicBezTo>
                  <a:cubicBezTo>
                    <a:pt x="23618" y="4736"/>
                    <a:pt x="24394" y="4478"/>
                    <a:pt x="24235" y="4299"/>
                  </a:cubicBezTo>
                  <a:cubicBezTo>
                    <a:pt x="24284" y="4299"/>
                    <a:pt x="24339" y="4279"/>
                    <a:pt x="24374" y="4279"/>
                  </a:cubicBezTo>
                  <a:cubicBezTo>
                    <a:pt x="24409" y="4279"/>
                    <a:pt x="24424" y="4299"/>
                    <a:pt x="24394" y="4378"/>
                  </a:cubicBezTo>
                  <a:cubicBezTo>
                    <a:pt x="24672" y="3920"/>
                    <a:pt x="24991" y="3841"/>
                    <a:pt x="25070" y="3423"/>
                  </a:cubicBezTo>
                  <a:cubicBezTo>
                    <a:pt x="25145" y="3423"/>
                    <a:pt x="25079" y="3564"/>
                    <a:pt x="25137" y="3564"/>
                  </a:cubicBezTo>
                  <a:cubicBezTo>
                    <a:pt x="25141" y="3564"/>
                    <a:pt x="25145" y="3564"/>
                    <a:pt x="25150" y="3562"/>
                  </a:cubicBezTo>
                  <a:cubicBezTo>
                    <a:pt x="25150" y="3523"/>
                    <a:pt x="25190" y="3383"/>
                    <a:pt x="25269" y="3383"/>
                  </a:cubicBezTo>
                  <a:cubicBezTo>
                    <a:pt x="25274" y="3382"/>
                    <a:pt x="25279" y="3381"/>
                    <a:pt x="25282" y="3381"/>
                  </a:cubicBezTo>
                  <a:cubicBezTo>
                    <a:pt x="25319" y="3381"/>
                    <a:pt x="25266" y="3472"/>
                    <a:pt x="25229" y="3562"/>
                  </a:cubicBezTo>
                  <a:cubicBezTo>
                    <a:pt x="25568" y="3125"/>
                    <a:pt x="25428" y="2946"/>
                    <a:pt x="25289" y="2786"/>
                  </a:cubicBezTo>
                  <a:cubicBezTo>
                    <a:pt x="25349" y="2747"/>
                    <a:pt x="25408" y="2707"/>
                    <a:pt x="25468" y="2647"/>
                  </a:cubicBezTo>
                  <a:cubicBezTo>
                    <a:pt x="25508" y="2607"/>
                    <a:pt x="25568" y="2548"/>
                    <a:pt x="25587" y="2508"/>
                  </a:cubicBezTo>
                  <a:cubicBezTo>
                    <a:pt x="25667" y="2408"/>
                    <a:pt x="25687" y="2309"/>
                    <a:pt x="25707" y="2190"/>
                  </a:cubicBezTo>
                  <a:cubicBezTo>
                    <a:pt x="25778" y="2149"/>
                    <a:pt x="25870" y="2087"/>
                    <a:pt x="25908" y="2087"/>
                  </a:cubicBezTo>
                  <a:cubicBezTo>
                    <a:pt x="25945" y="2087"/>
                    <a:pt x="25933" y="2144"/>
                    <a:pt x="25806" y="2329"/>
                  </a:cubicBezTo>
                  <a:cubicBezTo>
                    <a:pt x="25866" y="2249"/>
                    <a:pt x="26065" y="2030"/>
                    <a:pt x="26244" y="1811"/>
                  </a:cubicBezTo>
                  <a:cubicBezTo>
                    <a:pt x="26184" y="1712"/>
                    <a:pt x="26105" y="1632"/>
                    <a:pt x="26025" y="1533"/>
                  </a:cubicBezTo>
                  <a:cubicBezTo>
                    <a:pt x="25985" y="1493"/>
                    <a:pt x="25966" y="1453"/>
                    <a:pt x="25926" y="1394"/>
                  </a:cubicBezTo>
                  <a:cubicBezTo>
                    <a:pt x="25886" y="1354"/>
                    <a:pt x="25826" y="1294"/>
                    <a:pt x="25786" y="1254"/>
                  </a:cubicBezTo>
                  <a:cubicBezTo>
                    <a:pt x="25747" y="1215"/>
                    <a:pt x="25707" y="1155"/>
                    <a:pt x="25667" y="1115"/>
                  </a:cubicBezTo>
                  <a:cubicBezTo>
                    <a:pt x="25607" y="1075"/>
                    <a:pt x="25607" y="1075"/>
                    <a:pt x="25587" y="1055"/>
                  </a:cubicBezTo>
                  <a:cubicBezTo>
                    <a:pt x="25548" y="1036"/>
                    <a:pt x="25528" y="1036"/>
                    <a:pt x="25488" y="1036"/>
                  </a:cubicBezTo>
                  <a:cubicBezTo>
                    <a:pt x="25488" y="1036"/>
                    <a:pt x="25488" y="996"/>
                    <a:pt x="25468" y="976"/>
                  </a:cubicBezTo>
                  <a:cubicBezTo>
                    <a:pt x="25448" y="956"/>
                    <a:pt x="25428" y="936"/>
                    <a:pt x="25389" y="896"/>
                  </a:cubicBezTo>
                  <a:cubicBezTo>
                    <a:pt x="25329" y="817"/>
                    <a:pt x="25249" y="737"/>
                    <a:pt x="25209" y="717"/>
                  </a:cubicBezTo>
                  <a:cubicBezTo>
                    <a:pt x="25030" y="478"/>
                    <a:pt x="24931" y="339"/>
                    <a:pt x="24812" y="220"/>
                  </a:cubicBezTo>
                  <a:cubicBezTo>
                    <a:pt x="24772" y="160"/>
                    <a:pt x="24712" y="100"/>
                    <a:pt x="24652" y="21"/>
                  </a:cubicBezTo>
                  <a:cubicBezTo>
                    <a:pt x="24652" y="21"/>
                    <a:pt x="24652" y="1"/>
                    <a:pt x="246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5"/>
            <p:cNvSpPr/>
            <p:nvPr/>
          </p:nvSpPr>
          <p:spPr>
            <a:xfrm flipH="1">
              <a:off x="7393400" y="2570576"/>
              <a:ext cx="835770" cy="975393"/>
            </a:xfrm>
            <a:custGeom>
              <a:avLst/>
              <a:gdLst/>
              <a:ahLst/>
              <a:cxnLst/>
              <a:rect l="l" t="t" r="r" b="b"/>
              <a:pathLst>
                <a:path w="23339" h="27238" extrusionOk="0">
                  <a:moveTo>
                    <a:pt x="7819" y="15440"/>
                  </a:moveTo>
                  <a:cubicBezTo>
                    <a:pt x="7814" y="15449"/>
                    <a:pt x="7810" y="15458"/>
                    <a:pt x="7806" y="15466"/>
                  </a:cubicBezTo>
                  <a:lnTo>
                    <a:pt x="7806" y="15466"/>
                  </a:lnTo>
                  <a:lnTo>
                    <a:pt x="7819" y="15440"/>
                  </a:lnTo>
                  <a:close/>
                  <a:moveTo>
                    <a:pt x="7502" y="21482"/>
                  </a:moveTo>
                  <a:lnTo>
                    <a:pt x="7501" y="21488"/>
                  </a:lnTo>
                  <a:cubicBezTo>
                    <a:pt x="7502" y="21486"/>
                    <a:pt x="7502" y="21484"/>
                    <a:pt x="7502" y="21482"/>
                  </a:cubicBezTo>
                  <a:close/>
                  <a:moveTo>
                    <a:pt x="7402" y="21607"/>
                  </a:moveTo>
                  <a:cubicBezTo>
                    <a:pt x="7400" y="21608"/>
                    <a:pt x="7398" y="21609"/>
                    <a:pt x="7396" y="21610"/>
                  </a:cubicBezTo>
                  <a:lnTo>
                    <a:pt x="7396" y="21610"/>
                  </a:lnTo>
                  <a:cubicBezTo>
                    <a:pt x="7398" y="21609"/>
                    <a:pt x="7400" y="21608"/>
                    <a:pt x="7402" y="21607"/>
                  </a:cubicBezTo>
                  <a:close/>
                  <a:moveTo>
                    <a:pt x="2105" y="22387"/>
                  </a:moveTo>
                  <a:cubicBezTo>
                    <a:pt x="2100" y="22400"/>
                    <a:pt x="2095" y="22413"/>
                    <a:pt x="2089" y="22423"/>
                  </a:cubicBezTo>
                  <a:cubicBezTo>
                    <a:pt x="2096" y="22410"/>
                    <a:pt x="2101" y="22398"/>
                    <a:pt x="2105" y="22387"/>
                  </a:cubicBezTo>
                  <a:close/>
                  <a:moveTo>
                    <a:pt x="2845" y="26522"/>
                  </a:moveTo>
                  <a:lnTo>
                    <a:pt x="2845" y="26522"/>
                  </a:lnTo>
                  <a:cubicBezTo>
                    <a:pt x="2806" y="26621"/>
                    <a:pt x="2706" y="26701"/>
                    <a:pt x="2607" y="26760"/>
                  </a:cubicBezTo>
                  <a:cubicBezTo>
                    <a:pt x="2666" y="26661"/>
                    <a:pt x="2746" y="26581"/>
                    <a:pt x="2845" y="26522"/>
                  </a:cubicBezTo>
                  <a:close/>
                  <a:moveTo>
                    <a:pt x="21627" y="0"/>
                  </a:moveTo>
                  <a:cubicBezTo>
                    <a:pt x="21568" y="40"/>
                    <a:pt x="21508" y="80"/>
                    <a:pt x="21468" y="139"/>
                  </a:cubicBezTo>
                  <a:cubicBezTo>
                    <a:pt x="21349" y="139"/>
                    <a:pt x="21548" y="40"/>
                    <a:pt x="21468" y="20"/>
                  </a:cubicBezTo>
                  <a:lnTo>
                    <a:pt x="21468" y="20"/>
                  </a:lnTo>
                  <a:cubicBezTo>
                    <a:pt x="21409" y="100"/>
                    <a:pt x="21329" y="179"/>
                    <a:pt x="21170" y="239"/>
                  </a:cubicBezTo>
                  <a:cubicBezTo>
                    <a:pt x="21110" y="299"/>
                    <a:pt x="21030" y="378"/>
                    <a:pt x="20931" y="458"/>
                  </a:cubicBezTo>
                  <a:lnTo>
                    <a:pt x="20951" y="418"/>
                  </a:lnTo>
                  <a:lnTo>
                    <a:pt x="20951" y="418"/>
                  </a:lnTo>
                  <a:cubicBezTo>
                    <a:pt x="20851" y="517"/>
                    <a:pt x="20772" y="617"/>
                    <a:pt x="20692" y="716"/>
                  </a:cubicBezTo>
                  <a:cubicBezTo>
                    <a:pt x="20633" y="796"/>
                    <a:pt x="20593" y="856"/>
                    <a:pt x="20533" y="915"/>
                  </a:cubicBezTo>
                  <a:cubicBezTo>
                    <a:pt x="20414" y="1035"/>
                    <a:pt x="20314" y="1134"/>
                    <a:pt x="20215" y="1234"/>
                  </a:cubicBezTo>
                  <a:cubicBezTo>
                    <a:pt x="19996" y="1453"/>
                    <a:pt x="19757" y="1651"/>
                    <a:pt x="19439" y="1990"/>
                  </a:cubicBezTo>
                  <a:lnTo>
                    <a:pt x="19578" y="2010"/>
                  </a:lnTo>
                  <a:cubicBezTo>
                    <a:pt x="19439" y="2149"/>
                    <a:pt x="19379" y="2149"/>
                    <a:pt x="19300" y="2209"/>
                  </a:cubicBezTo>
                  <a:cubicBezTo>
                    <a:pt x="19300" y="2257"/>
                    <a:pt x="19310" y="2276"/>
                    <a:pt x="19328" y="2276"/>
                  </a:cubicBezTo>
                  <a:cubicBezTo>
                    <a:pt x="19395" y="2276"/>
                    <a:pt x="19562" y="2013"/>
                    <a:pt x="19648" y="2013"/>
                  </a:cubicBezTo>
                  <a:cubicBezTo>
                    <a:pt x="19672" y="2013"/>
                    <a:pt x="19690" y="2034"/>
                    <a:pt x="19697" y="2089"/>
                  </a:cubicBezTo>
                  <a:cubicBezTo>
                    <a:pt x="19346" y="2109"/>
                    <a:pt x="18823" y="3085"/>
                    <a:pt x="18502" y="3085"/>
                  </a:cubicBezTo>
                  <a:cubicBezTo>
                    <a:pt x="18496" y="3085"/>
                    <a:pt x="18490" y="3085"/>
                    <a:pt x="18484" y="3084"/>
                  </a:cubicBezTo>
                  <a:lnTo>
                    <a:pt x="18484" y="3084"/>
                  </a:lnTo>
                  <a:cubicBezTo>
                    <a:pt x="18285" y="3303"/>
                    <a:pt x="18643" y="3104"/>
                    <a:pt x="18444" y="3323"/>
                  </a:cubicBezTo>
                  <a:lnTo>
                    <a:pt x="18344" y="3343"/>
                  </a:lnTo>
                  <a:lnTo>
                    <a:pt x="18364" y="3462"/>
                  </a:lnTo>
                  <a:cubicBezTo>
                    <a:pt x="18266" y="3561"/>
                    <a:pt x="18167" y="3600"/>
                    <a:pt x="18104" y="3600"/>
                  </a:cubicBezTo>
                  <a:cubicBezTo>
                    <a:pt x="18078" y="3600"/>
                    <a:pt x="18058" y="3593"/>
                    <a:pt x="18046" y="3581"/>
                  </a:cubicBezTo>
                  <a:cubicBezTo>
                    <a:pt x="18066" y="3542"/>
                    <a:pt x="18106" y="3462"/>
                    <a:pt x="18146" y="3422"/>
                  </a:cubicBezTo>
                  <a:lnTo>
                    <a:pt x="18146" y="3422"/>
                  </a:lnTo>
                  <a:cubicBezTo>
                    <a:pt x="17927" y="3542"/>
                    <a:pt x="17728" y="3940"/>
                    <a:pt x="17648" y="4019"/>
                  </a:cubicBezTo>
                  <a:lnTo>
                    <a:pt x="17847" y="3860"/>
                  </a:lnTo>
                  <a:lnTo>
                    <a:pt x="17847" y="3860"/>
                  </a:lnTo>
                  <a:cubicBezTo>
                    <a:pt x="17389" y="4517"/>
                    <a:pt x="16653" y="5213"/>
                    <a:pt x="16275" y="5929"/>
                  </a:cubicBezTo>
                  <a:lnTo>
                    <a:pt x="16355" y="5909"/>
                  </a:lnTo>
                  <a:lnTo>
                    <a:pt x="16355" y="5909"/>
                  </a:lnTo>
                  <a:cubicBezTo>
                    <a:pt x="16056" y="6446"/>
                    <a:pt x="15997" y="6247"/>
                    <a:pt x="15619" y="6785"/>
                  </a:cubicBezTo>
                  <a:lnTo>
                    <a:pt x="15619" y="6765"/>
                  </a:lnTo>
                  <a:cubicBezTo>
                    <a:pt x="15579" y="6904"/>
                    <a:pt x="15499" y="7043"/>
                    <a:pt x="15360" y="7183"/>
                  </a:cubicBezTo>
                  <a:cubicBezTo>
                    <a:pt x="15374" y="7142"/>
                    <a:pt x="15366" y="7128"/>
                    <a:pt x="15346" y="7128"/>
                  </a:cubicBezTo>
                  <a:cubicBezTo>
                    <a:pt x="15303" y="7128"/>
                    <a:pt x="15200" y="7200"/>
                    <a:pt x="15154" y="7200"/>
                  </a:cubicBezTo>
                  <a:cubicBezTo>
                    <a:pt x="15130" y="7200"/>
                    <a:pt x="15120" y="7181"/>
                    <a:pt x="15141" y="7123"/>
                  </a:cubicBezTo>
                  <a:lnTo>
                    <a:pt x="15141" y="7123"/>
                  </a:lnTo>
                  <a:cubicBezTo>
                    <a:pt x="14823" y="7700"/>
                    <a:pt x="15002" y="7421"/>
                    <a:pt x="14902" y="7899"/>
                  </a:cubicBezTo>
                  <a:lnTo>
                    <a:pt x="14763" y="7919"/>
                  </a:lnTo>
                  <a:cubicBezTo>
                    <a:pt x="14743" y="8078"/>
                    <a:pt x="14763" y="8118"/>
                    <a:pt x="14564" y="8396"/>
                  </a:cubicBezTo>
                  <a:cubicBezTo>
                    <a:pt x="14606" y="8305"/>
                    <a:pt x="14589" y="8286"/>
                    <a:pt x="14553" y="8286"/>
                  </a:cubicBezTo>
                  <a:cubicBezTo>
                    <a:pt x="14527" y="8286"/>
                    <a:pt x="14490" y="8296"/>
                    <a:pt x="14461" y="8296"/>
                  </a:cubicBezTo>
                  <a:cubicBezTo>
                    <a:pt x="14416" y="8296"/>
                    <a:pt x="14386" y="8273"/>
                    <a:pt x="14425" y="8158"/>
                  </a:cubicBezTo>
                  <a:lnTo>
                    <a:pt x="14425" y="8158"/>
                  </a:lnTo>
                  <a:cubicBezTo>
                    <a:pt x="13828" y="8536"/>
                    <a:pt x="13928" y="9073"/>
                    <a:pt x="13490" y="9113"/>
                  </a:cubicBezTo>
                  <a:cubicBezTo>
                    <a:pt x="13490" y="9203"/>
                    <a:pt x="13513" y="9238"/>
                    <a:pt x="13550" y="9238"/>
                  </a:cubicBezTo>
                  <a:cubicBezTo>
                    <a:pt x="13662" y="9238"/>
                    <a:pt x="13897" y="8906"/>
                    <a:pt x="13929" y="8906"/>
                  </a:cubicBezTo>
                  <a:cubicBezTo>
                    <a:pt x="13934" y="8906"/>
                    <a:pt x="13934" y="8914"/>
                    <a:pt x="13928" y="8933"/>
                  </a:cubicBezTo>
                  <a:cubicBezTo>
                    <a:pt x="13939" y="8929"/>
                    <a:pt x="13949" y="8927"/>
                    <a:pt x="13957" y="8927"/>
                  </a:cubicBezTo>
                  <a:cubicBezTo>
                    <a:pt x="14061" y="8927"/>
                    <a:pt x="13896" y="9263"/>
                    <a:pt x="13748" y="9411"/>
                  </a:cubicBezTo>
                  <a:cubicBezTo>
                    <a:pt x="13609" y="9570"/>
                    <a:pt x="13231" y="9471"/>
                    <a:pt x="12893" y="9908"/>
                  </a:cubicBezTo>
                  <a:cubicBezTo>
                    <a:pt x="12913" y="9869"/>
                    <a:pt x="12913" y="9849"/>
                    <a:pt x="12953" y="9809"/>
                  </a:cubicBezTo>
                  <a:lnTo>
                    <a:pt x="12953" y="9809"/>
                  </a:lnTo>
                  <a:cubicBezTo>
                    <a:pt x="12754" y="9928"/>
                    <a:pt x="12754" y="10167"/>
                    <a:pt x="12495" y="10306"/>
                  </a:cubicBezTo>
                  <a:cubicBezTo>
                    <a:pt x="12535" y="10505"/>
                    <a:pt x="12276" y="10545"/>
                    <a:pt x="12415" y="10704"/>
                  </a:cubicBezTo>
                  <a:lnTo>
                    <a:pt x="12714" y="10286"/>
                  </a:lnTo>
                  <a:lnTo>
                    <a:pt x="12714" y="10286"/>
                  </a:lnTo>
                  <a:cubicBezTo>
                    <a:pt x="12555" y="10545"/>
                    <a:pt x="12575" y="10903"/>
                    <a:pt x="12177" y="11202"/>
                  </a:cubicBezTo>
                  <a:cubicBezTo>
                    <a:pt x="12177" y="11142"/>
                    <a:pt x="12216" y="11003"/>
                    <a:pt x="12256" y="10903"/>
                  </a:cubicBezTo>
                  <a:lnTo>
                    <a:pt x="12256" y="10903"/>
                  </a:lnTo>
                  <a:cubicBezTo>
                    <a:pt x="12117" y="10983"/>
                    <a:pt x="12117" y="11142"/>
                    <a:pt x="11978" y="11202"/>
                  </a:cubicBezTo>
                  <a:cubicBezTo>
                    <a:pt x="11838" y="11042"/>
                    <a:pt x="12336" y="10704"/>
                    <a:pt x="12415" y="10366"/>
                  </a:cubicBezTo>
                  <a:lnTo>
                    <a:pt x="12415" y="10366"/>
                  </a:lnTo>
                  <a:cubicBezTo>
                    <a:pt x="12290" y="10413"/>
                    <a:pt x="12201" y="10721"/>
                    <a:pt x="12130" y="10721"/>
                  </a:cubicBezTo>
                  <a:cubicBezTo>
                    <a:pt x="12112" y="10721"/>
                    <a:pt x="12094" y="10699"/>
                    <a:pt x="12077" y="10645"/>
                  </a:cubicBezTo>
                  <a:lnTo>
                    <a:pt x="12077" y="10645"/>
                  </a:lnTo>
                  <a:cubicBezTo>
                    <a:pt x="12157" y="11003"/>
                    <a:pt x="11699" y="11042"/>
                    <a:pt x="11620" y="11480"/>
                  </a:cubicBezTo>
                  <a:lnTo>
                    <a:pt x="11540" y="11381"/>
                  </a:lnTo>
                  <a:cubicBezTo>
                    <a:pt x="11520" y="11421"/>
                    <a:pt x="11480" y="11560"/>
                    <a:pt x="11421" y="11639"/>
                  </a:cubicBezTo>
                  <a:lnTo>
                    <a:pt x="11421" y="11381"/>
                  </a:lnTo>
                  <a:cubicBezTo>
                    <a:pt x="11321" y="11719"/>
                    <a:pt x="10943" y="11759"/>
                    <a:pt x="10824" y="12037"/>
                  </a:cubicBezTo>
                  <a:cubicBezTo>
                    <a:pt x="10961" y="11864"/>
                    <a:pt x="11025" y="11814"/>
                    <a:pt x="11062" y="11814"/>
                  </a:cubicBezTo>
                  <a:cubicBezTo>
                    <a:pt x="11112" y="11814"/>
                    <a:pt x="11113" y="11906"/>
                    <a:pt x="11182" y="11906"/>
                  </a:cubicBezTo>
                  <a:cubicBezTo>
                    <a:pt x="11202" y="11906"/>
                    <a:pt x="11227" y="11898"/>
                    <a:pt x="11261" y="11878"/>
                  </a:cubicBezTo>
                  <a:lnTo>
                    <a:pt x="11261" y="11878"/>
                  </a:lnTo>
                  <a:cubicBezTo>
                    <a:pt x="10903" y="12555"/>
                    <a:pt x="10744" y="12037"/>
                    <a:pt x="10267" y="12654"/>
                  </a:cubicBezTo>
                  <a:cubicBezTo>
                    <a:pt x="10320" y="12587"/>
                    <a:pt x="10428" y="12511"/>
                    <a:pt x="10474" y="12511"/>
                  </a:cubicBezTo>
                  <a:cubicBezTo>
                    <a:pt x="10497" y="12511"/>
                    <a:pt x="10505" y="12529"/>
                    <a:pt x="10485" y="12574"/>
                  </a:cubicBezTo>
                  <a:cubicBezTo>
                    <a:pt x="10366" y="12694"/>
                    <a:pt x="10187" y="12813"/>
                    <a:pt x="10088" y="12853"/>
                  </a:cubicBezTo>
                  <a:cubicBezTo>
                    <a:pt x="9948" y="13024"/>
                    <a:pt x="9938" y="13064"/>
                    <a:pt x="9974" y="13064"/>
                  </a:cubicBezTo>
                  <a:cubicBezTo>
                    <a:pt x="10006" y="13064"/>
                    <a:pt x="10075" y="13032"/>
                    <a:pt x="10118" y="13032"/>
                  </a:cubicBezTo>
                  <a:cubicBezTo>
                    <a:pt x="10150" y="13032"/>
                    <a:pt x="10168" y="13050"/>
                    <a:pt x="10147" y="13112"/>
                  </a:cubicBezTo>
                  <a:cubicBezTo>
                    <a:pt x="9908" y="13151"/>
                    <a:pt x="10008" y="13350"/>
                    <a:pt x="9889" y="13569"/>
                  </a:cubicBezTo>
                  <a:lnTo>
                    <a:pt x="9789" y="13490"/>
                  </a:lnTo>
                  <a:lnTo>
                    <a:pt x="9789" y="13490"/>
                  </a:lnTo>
                  <a:cubicBezTo>
                    <a:pt x="9312" y="13927"/>
                    <a:pt x="9889" y="13788"/>
                    <a:pt x="9431" y="14166"/>
                  </a:cubicBezTo>
                  <a:lnTo>
                    <a:pt x="9451" y="13868"/>
                  </a:lnTo>
                  <a:lnTo>
                    <a:pt x="9292" y="14126"/>
                  </a:lnTo>
                  <a:lnTo>
                    <a:pt x="9232" y="13987"/>
                  </a:lnTo>
                  <a:cubicBezTo>
                    <a:pt x="9093" y="14305"/>
                    <a:pt x="9013" y="14365"/>
                    <a:pt x="8774" y="14584"/>
                  </a:cubicBezTo>
                  <a:cubicBezTo>
                    <a:pt x="8894" y="14584"/>
                    <a:pt x="8934" y="14763"/>
                    <a:pt x="8735" y="14982"/>
                  </a:cubicBezTo>
                  <a:cubicBezTo>
                    <a:pt x="8702" y="15000"/>
                    <a:pt x="8681" y="15006"/>
                    <a:pt x="8666" y="15006"/>
                  </a:cubicBezTo>
                  <a:cubicBezTo>
                    <a:pt x="8634" y="15006"/>
                    <a:pt x="8634" y="14976"/>
                    <a:pt x="8620" y="14976"/>
                  </a:cubicBezTo>
                  <a:cubicBezTo>
                    <a:pt x="8606" y="14976"/>
                    <a:pt x="8575" y="15009"/>
                    <a:pt x="8476" y="15141"/>
                  </a:cubicBezTo>
                  <a:cubicBezTo>
                    <a:pt x="8476" y="15022"/>
                    <a:pt x="8456" y="14882"/>
                    <a:pt x="8655" y="14823"/>
                  </a:cubicBezTo>
                  <a:cubicBezTo>
                    <a:pt x="8635" y="14783"/>
                    <a:pt x="8655" y="14703"/>
                    <a:pt x="8635" y="14664"/>
                  </a:cubicBezTo>
                  <a:cubicBezTo>
                    <a:pt x="8436" y="14763"/>
                    <a:pt x="8297" y="15042"/>
                    <a:pt x="8197" y="15161"/>
                  </a:cubicBezTo>
                  <a:cubicBezTo>
                    <a:pt x="8237" y="15121"/>
                    <a:pt x="8277" y="15062"/>
                    <a:pt x="8317" y="15062"/>
                  </a:cubicBezTo>
                  <a:lnTo>
                    <a:pt x="8078" y="15619"/>
                  </a:lnTo>
                  <a:cubicBezTo>
                    <a:pt x="8068" y="15621"/>
                    <a:pt x="8058" y="15622"/>
                    <a:pt x="8050" y="15622"/>
                  </a:cubicBezTo>
                  <a:cubicBezTo>
                    <a:pt x="7983" y="15622"/>
                    <a:pt x="8001" y="15551"/>
                    <a:pt x="8018" y="15479"/>
                  </a:cubicBezTo>
                  <a:lnTo>
                    <a:pt x="8018" y="15479"/>
                  </a:lnTo>
                  <a:cubicBezTo>
                    <a:pt x="7959" y="15579"/>
                    <a:pt x="7939" y="15678"/>
                    <a:pt x="7839" y="15818"/>
                  </a:cubicBezTo>
                  <a:cubicBezTo>
                    <a:pt x="7801" y="15722"/>
                    <a:pt x="7708" y="15663"/>
                    <a:pt x="7806" y="15466"/>
                  </a:cubicBezTo>
                  <a:lnTo>
                    <a:pt x="7806" y="15466"/>
                  </a:lnTo>
                  <a:lnTo>
                    <a:pt x="7561" y="15937"/>
                  </a:lnTo>
                  <a:cubicBezTo>
                    <a:pt x="7514" y="15937"/>
                    <a:pt x="7372" y="16021"/>
                    <a:pt x="7320" y="16021"/>
                  </a:cubicBezTo>
                  <a:cubicBezTo>
                    <a:pt x="7305" y="16021"/>
                    <a:pt x="7298" y="16014"/>
                    <a:pt x="7302" y="15997"/>
                  </a:cubicBezTo>
                  <a:lnTo>
                    <a:pt x="7302" y="15997"/>
                  </a:lnTo>
                  <a:cubicBezTo>
                    <a:pt x="7043" y="16196"/>
                    <a:pt x="6964" y="16693"/>
                    <a:pt x="6626" y="16952"/>
                  </a:cubicBezTo>
                  <a:cubicBezTo>
                    <a:pt x="6626" y="16991"/>
                    <a:pt x="6626" y="17031"/>
                    <a:pt x="6566" y="17111"/>
                  </a:cubicBezTo>
                  <a:cubicBezTo>
                    <a:pt x="6307" y="17389"/>
                    <a:pt x="5989" y="17549"/>
                    <a:pt x="5810" y="17986"/>
                  </a:cubicBezTo>
                  <a:lnTo>
                    <a:pt x="5492" y="18066"/>
                  </a:lnTo>
                  <a:cubicBezTo>
                    <a:pt x="5424" y="18167"/>
                    <a:pt x="5450" y="18186"/>
                    <a:pt x="5502" y="18186"/>
                  </a:cubicBezTo>
                  <a:cubicBezTo>
                    <a:pt x="5532" y="18186"/>
                    <a:pt x="5570" y="18180"/>
                    <a:pt x="5603" y="18180"/>
                  </a:cubicBezTo>
                  <a:cubicBezTo>
                    <a:pt x="5680" y="18180"/>
                    <a:pt x="5727" y="18214"/>
                    <a:pt x="5571" y="18444"/>
                  </a:cubicBezTo>
                  <a:cubicBezTo>
                    <a:pt x="5485" y="18574"/>
                    <a:pt x="5432" y="18612"/>
                    <a:pt x="5394" y="18612"/>
                  </a:cubicBezTo>
                  <a:cubicBezTo>
                    <a:pt x="5338" y="18612"/>
                    <a:pt x="5312" y="18531"/>
                    <a:pt x="5254" y="18531"/>
                  </a:cubicBezTo>
                  <a:cubicBezTo>
                    <a:pt x="5242" y="18531"/>
                    <a:pt x="5229" y="18534"/>
                    <a:pt x="5213" y="18543"/>
                  </a:cubicBezTo>
                  <a:cubicBezTo>
                    <a:pt x="5153" y="18762"/>
                    <a:pt x="5054" y="19160"/>
                    <a:pt x="4696" y="19359"/>
                  </a:cubicBezTo>
                  <a:cubicBezTo>
                    <a:pt x="4755" y="19240"/>
                    <a:pt x="4835" y="19180"/>
                    <a:pt x="4895" y="19081"/>
                  </a:cubicBezTo>
                  <a:lnTo>
                    <a:pt x="4895" y="19081"/>
                  </a:lnTo>
                  <a:lnTo>
                    <a:pt x="4636" y="19220"/>
                  </a:lnTo>
                  <a:cubicBezTo>
                    <a:pt x="4716" y="18932"/>
                    <a:pt x="4873" y="18773"/>
                    <a:pt x="4777" y="18773"/>
                  </a:cubicBezTo>
                  <a:cubicBezTo>
                    <a:pt x="4753" y="18773"/>
                    <a:pt x="4715" y="18782"/>
                    <a:pt x="4656" y="18802"/>
                  </a:cubicBezTo>
                  <a:cubicBezTo>
                    <a:pt x="4895" y="19081"/>
                    <a:pt x="3940" y="19697"/>
                    <a:pt x="4178" y="19956"/>
                  </a:cubicBezTo>
                  <a:lnTo>
                    <a:pt x="3999" y="20055"/>
                  </a:lnTo>
                  <a:cubicBezTo>
                    <a:pt x="4039" y="20016"/>
                    <a:pt x="4039" y="19996"/>
                    <a:pt x="4079" y="19956"/>
                  </a:cubicBezTo>
                  <a:lnTo>
                    <a:pt x="4079" y="19956"/>
                  </a:lnTo>
                  <a:cubicBezTo>
                    <a:pt x="3701" y="20135"/>
                    <a:pt x="4079" y="20334"/>
                    <a:pt x="3721" y="20672"/>
                  </a:cubicBezTo>
                  <a:cubicBezTo>
                    <a:pt x="3648" y="20733"/>
                    <a:pt x="3576" y="20778"/>
                    <a:pt x="3539" y="20778"/>
                  </a:cubicBezTo>
                  <a:cubicBezTo>
                    <a:pt x="3515" y="20778"/>
                    <a:pt x="3506" y="20759"/>
                    <a:pt x="3522" y="20712"/>
                  </a:cubicBezTo>
                  <a:lnTo>
                    <a:pt x="3522" y="20712"/>
                  </a:lnTo>
                  <a:lnTo>
                    <a:pt x="3343" y="21050"/>
                  </a:lnTo>
                  <a:cubicBezTo>
                    <a:pt x="3319" y="21082"/>
                    <a:pt x="3298" y="21095"/>
                    <a:pt x="3284" y="21095"/>
                  </a:cubicBezTo>
                  <a:cubicBezTo>
                    <a:pt x="3264" y="21095"/>
                    <a:pt x="3259" y="21066"/>
                    <a:pt x="3283" y="21030"/>
                  </a:cubicBezTo>
                  <a:lnTo>
                    <a:pt x="3283" y="21030"/>
                  </a:lnTo>
                  <a:lnTo>
                    <a:pt x="2965" y="21448"/>
                  </a:lnTo>
                  <a:lnTo>
                    <a:pt x="2945" y="21428"/>
                  </a:lnTo>
                  <a:cubicBezTo>
                    <a:pt x="2945" y="21528"/>
                    <a:pt x="2885" y="21727"/>
                    <a:pt x="2845" y="21826"/>
                  </a:cubicBezTo>
                  <a:cubicBezTo>
                    <a:pt x="2821" y="21842"/>
                    <a:pt x="2808" y="21849"/>
                    <a:pt x="2801" y="21849"/>
                  </a:cubicBezTo>
                  <a:cubicBezTo>
                    <a:pt x="2774" y="21849"/>
                    <a:pt x="2853" y="21747"/>
                    <a:pt x="2806" y="21747"/>
                  </a:cubicBezTo>
                  <a:lnTo>
                    <a:pt x="2666" y="22045"/>
                  </a:lnTo>
                  <a:cubicBezTo>
                    <a:pt x="2660" y="22046"/>
                    <a:pt x="2654" y="22046"/>
                    <a:pt x="2649" y="22046"/>
                  </a:cubicBezTo>
                  <a:cubicBezTo>
                    <a:pt x="2517" y="22046"/>
                    <a:pt x="2633" y="21820"/>
                    <a:pt x="2786" y="21667"/>
                  </a:cubicBezTo>
                  <a:cubicBezTo>
                    <a:pt x="2769" y="21666"/>
                    <a:pt x="2754" y="21666"/>
                    <a:pt x="2740" y="21666"/>
                  </a:cubicBezTo>
                  <a:cubicBezTo>
                    <a:pt x="2331" y="21666"/>
                    <a:pt x="2647" y="21937"/>
                    <a:pt x="2089" y="22264"/>
                  </a:cubicBezTo>
                  <a:lnTo>
                    <a:pt x="2248" y="22005"/>
                  </a:lnTo>
                  <a:cubicBezTo>
                    <a:pt x="1970" y="22005"/>
                    <a:pt x="1870" y="22244"/>
                    <a:pt x="1552" y="22403"/>
                  </a:cubicBezTo>
                  <a:cubicBezTo>
                    <a:pt x="1629" y="22390"/>
                    <a:pt x="1893" y="22271"/>
                    <a:pt x="2031" y="22271"/>
                  </a:cubicBezTo>
                  <a:cubicBezTo>
                    <a:pt x="2100" y="22271"/>
                    <a:pt x="2137" y="22301"/>
                    <a:pt x="2105" y="22387"/>
                  </a:cubicBezTo>
                  <a:lnTo>
                    <a:pt x="2105" y="22387"/>
                  </a:lnTo>
                  <a:cubicBezTo>
                    <a:pt x="2141" y="22299"/>
                    <a:pt x="2182" y="22164"/>
                    <a:pt x="2268" y="22164"/>
                  </a:cubicBezTo>
                  <a:cubicBezTo>
                    <a:pt x="2328" y="22344"/>
                    <a:pt x="2229" y="22344"/>
                    <a:pt x="2089" y="22423"/>
                  </a:cubicBezTo>
                  <a:cubicBezTo>
                    <a:pt x="2010" y="22483"/>
                    <a:pt x="1910" y="22562"/>
                    <a:pt x="1831" y="22761"/>
                  </a:cubicBezTo>
                  <a:cubicBezTo>
                    <a:pt x="1811" y="22746"/>
                    <a:pt x="1792" y="22738"/>
                    <a:pt x="1773" y="22738"/>
                  </a:cubicBezTo>
                  <a:cubicBezTo>
                    <a:pt x="1697" y="22738"/>
                    <a:pt x="1620" y="22856"/>
                    <a:pt x="1492" y="23000"/>
                  </a:cubicBezTo>
                  <a:lnTo>
                    <a:pt x="1393" y="22881"/>
                  </a:lnTo>
                  <a:cubicBezTo>
                    <a:pt x="1254" y="23100"/>
                    <a:pt x="1333" y="23139"/>
                    <a:pt x="1293" y="23299"/>
                  </a:cubicBezTo>
                  <a:cubicBezTo>
                    <a:pt x="1179" y="23401"/>
                    <a:pt x="1085" y="23432"/>
                    <a:pt x="1002" y="23432"/>
                  </a:cubicBezTo>
                  <a:cubicBezTo>
                    <a:pt x="941" y="23432"/>
                    <a:pt x="887" y="23415"/>
                    <a:pt x="836" y="23398"/>
                  </a:cubicBezTo>
                  <a:cubicBezTo>
                    <a:pt x="727" y="23514"/>
                    <a:pt x="745" y="23535"/>
                    <a:pt x="796" y="23535"/>
                  </a:cubicBezTo>
                  <a:cubicBezTo>
                    <a:pt x="826" y="23535"/>
                    <a:pt x="866" y="23528"/>
                    <a:pt x="900" y="23528"/>
                  </a:cubicBezTo>
                  <a:cubicBezTo>
                    <a:pt x="969" y="23528"/>
                    <a:pt x="1012" y="23557"/>
                    <a:pt x="876" y="23736"/>
                  </a:cubicBezTo>
                  <a:cubicBezTo>
                    <a:pt x="796" y="23776"/>
                    <a:pt x="736" y="23836"/>
                    <a:pt x="677" y="23895"/>
                  </a:cubicBezTo>
                  <a:cubicBezTo>
                    <a:pt x="657" y="23935"/>
                    <a:pt x="637" y="23955"/>
                    <a:pt x="597" y="23995"/>
                  </a:cubicBezTo>
                  <a:cubicBezTo>
                    <a:pt x="557" y="24035"/>
                    <a:pt x="517" y="24075"/>
                    <a:pt x="478" y="24134"/>
                  </a:cubicBezTo>
                  <a:cubicBezTo>
                    <a:pt x="398" y="24234"/>
                    <a:pt x="318" y="24333"/>
                    <a:pt x="239" y="24453"/>
                  </a:cubicBezTo>
                  <a:cubicBezTo>
                    <a:pt x="219" y="24512"/>
                    <a:pt x="120" y="24552"/>
                    <a:pt x="239" y="24651"/>
                  </a:cubicBezTo>
                  <a:cubicBezTo>
                    <a:pt x="279" y="24691"/>
                    <a:pt x="318" y="24731"/>
                    <a:pt x="358" y="24771"/>
                  </a:cubicBezTo>
                  <a:cubicBezTo>
                    <a:pt x="378" y="24811"/>
                    <a:pt x="338" y="24831"/>
                    <a:pt x="338" y="24850"/>
                  </a:cubicBezTo>
                  <a:cubicBezTo>
                    <a:pt x="288" y="24926"/>
                    <a:pt x="266" y="24949"/>
                    <a:pt x="257" y="24949"/>
                  </a:cubicBezTo>
                  <a:cubicBezTo>
                    <a:pt x="240" y="24949"/>
                    <a:pt x="265" y="24875"/>
                    <a:pt x="254" y="24875"/>
                  </a:cubicBezTo>
                  <a:cubicBezTo>
                    <a:pt x="252" y="24875"/>
                    <a:pt x="247" y="24880"/>
                    <a:pt x="239" y="24890"/>
                  </a:cubicBezTo>
                  <a:cubicBezTo>
                    <a:pt x="219" y="24970"/>
                    <a:pt x="199" y="25030"/>
                    <a:pt x="179" y="25089"/>
                  </a:cubicBezTo>
                  <a:cubicBezTo>
                    <a:pt x="168" y="25113"/>
                    <a:pt x="156" y="25122"/>
                    <a:pt x="148" y="25122"/>
                  </a:cubicBezTo>
                  <a:cubicBezTo>
                    <a:pt x="143" y="25122"/>
                    <a:pt x="139" y="25117"/>
                    <a:pt x="139" y="25109"/>
                  </a:cubicBezTo>
                  <a:lnTo>
                    <a:pt x="139" y="25109"/>
                  </a:lnTo>
                  <a:cubicBezTo>
                    <a:pt x="80" y="25248"/>
                    <a:pt x="179" y="25149"/>
                    <a:pt x="80" y="25288"/>
                  </a:cubicBezTo>
                  <a:cubicBezTo>
                    <a:pt x="80" y="25308"/>
                    <a:pt x="60" y="25308"/>
                    <a:pt x="40" y="25328"/>
                  </a:cubicBezTo>
                  <a:cubicBezTo>
                    <a:pt x="40" y="25348"/>
                    <a:pt x="40" y="25348"/>
                    <a:pt x="40" y="25348"/>
                  </a:cubicBezTo>
                  <a:cubicBezTo>
                    <a:pt x="20" y="25368"/>
                    <a:pt x="20" y="25368"/>
                    <a:pt x="20" y="25368"/>
                  </a:cubicBezTo>
                  <a:lnTo>
                    <a:pt x="0" y="25368"/>
                  </a:lnTo>
                  <a:lnTo>
                    <a:pt x="20" y="25388"/>
                  </a:lnTo>
                  <a:cubicBezTo>
                    <a:pt x="40" y="25427"/>
                    <a:pt x="60" y="25467"/>
                    <a:pt x="80" y="25527"/>
                  </a:cubicBezTo>
                  <a:cubicBezTo>
                    <a:pt x="120" y="25646"/>
                    <a:pt x="100" y="25825"/>
                    <a:pt x="159" y="25965"/>
                  </a:cubicBezTo>
                  <a:cubicBezTo>
                    <a:pt x="259" y="26004"/>
                    <a:pt x="358" y="26044"/>
                    <a:pt x="458" y="26064"/>
                  </a:cubicBezTo>
                  <a:cubicBezTo>
                    <a:pt x="537" y="26164"/>
                    <a:pt x="318" y="26104"/>
                    <a:pt x="279" y="26164"/>
                  </a:cubicBezTo>
                  <a:cubicBezTo>
                    <a:pt x="1094" y="26442"/>
                    <a:pt x="995" y="26422"/>
                    <a:pt x="1453" y="26462"/>
                  </a:cubicBezTo>
                  <a:cubicBezTo>
                    <a:pt x="1512" y="26542"/>
                    <a:pt x="1671" y="26661"/>
                    <a:pt x="1811" y="26780"/>
                  </a:cubicBezTo>
                  <a:cubicBezTo>
                    <a:pt x="1652" y="26621"/>
                    <a:pt x="1711" y="26581"/>
                    <a:pt x="1831" y="26562"/>
                  </a:cubicBezTo>
                  <a:cubicBezTo>
                    <a:pt x="1950" y="26542"/>
                    <a:pt x="2109" y="26542"/>
                    <a:pt x="2229" y="26542"/>
                  </a:cubicBezTo>
                  <a:cubicBezTo>
                    <a:pt x="2229" y="26542"/>
                    <a:pt x="2209" y="26522"/>
                    <a:pt x="2209" y="26502"/>
                  </a:cubicBezTo>
                  <a:lnTo>
                    <a:pt x="2209" y="26502"/>
                  </a:lnTo>
                  <a:lnTo>
                    <a:pt x="2288" y="26542"/>
                  </a:lnTo>
                  <a:lnTo>
                    <a:pt x="2229" y="26542"/>
                  </a:lnTo>
                  <a:cubicBezTo>
                    <a:pt x="2248" y="26562"/>
                    <a:pt x="2268" y="26601"/>
                    <a:pt x="2288" y="26621"/>
                  </a:cubicBezTo>
                  <a:cubicBezTo>
                    <a:pt x="2308" y="26601"/>
                    <a:pt x="2328" y="26581"/>
                    <a:pt x="2348" y="26581"/>
                  </a:cubicBezTo>
                  <a:lnTo>
                    <a:pt x="2408" y="26621"/>
                  </a:lnTo>
                  <a:cubicBezTo>
                    <a:pt x="2408" y="26621"/>
                    <a:pt x="2447" y="26562"/>
                    <a:pt x="2507" y="26502"/>
                  </a:cubicBezTo>
                  <a:lnTo>
                    <a:pt x="2507" y="26502"/>
                  </a:lnTo>
                  <a:cubicBezTo>
                    <a:pt x="2527" y="26562"/>
                    <a:pt x="2507" y="26661"/>
                    <a:pt x="2467" y="26800"/>
                  </a:cubicBezTo>
                  <a:lnTo>
                    <a:pt x="2447" y="26800"/>
                  </a:lnTo>
                  <a:cubicBezTo>
                    <a:pt x="2447" y="26800"/>
                    <a:pt x="2427" y="26780"/>
                    <a:pt x="2427" y="26780"/>
                  </a:cubicBezTo>
                  <a:lnTo>
                    <a:pt x="2368" y="26721"/>
                  </a:lnTo>
                  <a:lnTo>
                    <a:pt x="2288" y="26621"/>
                  </a:lnTo>
                  <a:cubicBezTo>
                    <a:pt x="2189" y="26681"/>
                    <a:pt x="2069" y="26741"/>
                    <a:pt x="2089" y="26860"/>
                  </a:cubicBezTo>
                  <a:cubicBezTo>
                    <a:pt x="2109" y="26860"/>
                    <a:pt x="2189" y="26880"/>
                    <a:pt x="2268" y="26900"/>
                  </a:cubicBezTo>
                  <a:cubicBezTo>
                    <a:pt x="2229" y="26920"/>
                    <a:pt x="2209" y="26940"/>
                    <a:pt x="2229" y="26959"/>
                  </a:cubicBezTo>
                  <a:cubicBezTo>
                    <a:pt x="2238" y="26979"/>
                    <a:pt x="2258" y="26984"/>
                    <a:pt x="2286" y="26984"/>
                  </a:cubicBezTo>
                  <a:cubicBezTo>
                    <a:pt x="2313" y="26984"/>
                    <a:pt x="2348" y="26979"/>
                    <a:pt x="2388" y="26979"/>
                  </a:cubicBezTo>
                  <a:lnTo>
                    <a:pt x="2467" y="27139"/>
                  </a:lnTo>
                  <a:lnTo>
                    <a:pt x="2507" y="27218"/>
                  </a:lnTo>
                  <a:cubicBezTo>
                    <a:pt x="2527" y="27238"/>
                    <a:pt x="2547" y="27238"/>
                    <a:pt x="2547" y="27238"/>
                  </a:cubicBezTo>
                  <a:lnTo>
                    <a:pt x="2547" y="27119"/>
                  </a:lnTo>
                  <a:cubicBezTo>
                    <a:pt x="2766" y="26959"/>
                    <a:pt x="2985" y="26760"/>
                    <a:pt x="3203" y="26542"/>
                  </a:cubicBezTo>
                  <a:cubicBezTo>
                    <a:pt x="3243" y="26462"/>
                    <a:pt x="3283" y="26382"/>
                    <a:pt x="3323" y="26323"/>
                  </a:cubicBezTo>
                  <a:lnTo>
                    <a:pt x="3363" y="26144"/>
                  </a:lnTo>
                  <a:cubicBezTo>
                    <a:pt x="3382" y="26024"/>
                    <a:pt x="3422" y="25905"/>
                    <a:pt x="3462" y="25786"/>
                  </a:cubicBezTo>
                  <a:cubicBezTo>
                    <a:pt x="3542" y="25527"/>
                    <a:pt x="3641" y="25268"/>
                    <a:pt x="3840" y="24990"/>
                  </a:cubicBezTo>
                  <a:cubicBezTo>
                    <a:pt x="3840" y="25209"/>
                    <a:pt x="3979" y="25169"/>
                    <a:pt x="4099" y="25268"/>
                  </a:cubicBezTo>
                  <a:cubicBezTo>
                    <a:pt x="3860" y="25308"/>
                    <a:pt x="3800" y="25726"/>
                    <a:pt x="3542" y="25985"/>
                  </a:cubicBezTo>
                  <a:cubicBezTo>
                    <a:pt x="3599" y="25927"/>
                    <a:pt x="3639" y="25907"/>
                    <a:pt x="3666" y="25907"/>
                  </a:cubicBezTo>
                  <a:cubicBezTo>
                    <a:pt x="3704" y="25907"/>
                    <a:pt x="3713" y="25949"/>
                    <a:pt x="3701" y="25985"/>
                  </a:cubicBezTo>
                  <a:lnTo>
                    <a:pt x="3999" y="25388"/>
                  </a:lnTo>
                  <a:cubicBezTo>
                    <a:pt x="4024" y="25412"/>
                    <a:pt x="4047" y="25422"/>
                    <a:pt x="4070" y="25422"/>
                  </a:cubicBezTo>
                  <a:cubicBezTo>
                    <a:pt x="4142" y="25422"/>
                    <a:pt x="4213" y="25328"/>
                    <a:pt x="4318" y="25268"/>
                  </a:cubicBezTo>
                  <a:cubicBezTo>
                    <a:pt x="4039" y="25189"/>
                    <a:pt x="4497" y="24791"/>
                    <a:pt x="4616" y="24532"/>
                  </a:cubicBezTo>
                  <a:lnTo>
                    <a:pt x="4616" y="24532"/>
                  </a:lnTo>
                  <a:cubicBezTo>
                    <a:pt x="4696" y="24592"/>
                    <a:pt x="4716" y="24691"/>
                    <a:pt x="4497" y="24910"/>
                  </a:cubicBezTo>
                  <a:cubicBezTo>
                    <a:pt x="4875" y="24791"/>
                    <a:pt x="4556" y="24373"/>
                    <a:pt x="4895" y="24214"/>
                  </a:cubicBezTo>
                  <a:lnTo>
                    <a:pt x="4895" y="24214"/>
                  </a:lnTo>
                  <a:cubicBezTo>
                    <a:pt x="4855" y="24273"/>
                    <a:pt x="4815" y="24313"/>
                    <a:pt x="4835" y="24353"/>
                  </a:cubicBezTo>
                  <a:cubicBezTo>
                    <a:pt x="4885" y="24202"/>
                    <a:pt x="5132" y="23968"/>
                    <a:pt x="5198" y="23968"/>
                  </a:cubicBezTo>
                  <a:cubicBezTo>
                    <a:pt x="5210" y="23968"/>
                    <a:pt x="5216" y="23976"/>
                    <a:pt x="5213" y="23995"/>
                  </a:cubicBezTo>
                  <a:lnTo>
                    <a:pt x="5173" y="24055"/>
                  </a:lnTo>
                  <a:cubicBezTo>
                    <a:pt x="5531" y="23696"/>
                    <a:pt x="6188" y="22881"/>
                    <a:pt x="6068" y="22662"/>
                  </a:cubicBezTo>
                  <a:lnTo>
                    <a:pt x="6068" y="22662"/>
                  </a:lnTo>
                  <a:cubicBezTo>
                    <a:pt x="6108" y="22682"/>
                    <a:pt x="6228" y="22901"/>
                    <a:pt x="6248" y="22940"/>
                  </a:cubicBezTo>
                  <a:lnTo>
                    <a:pt x="6267" y="22125"/>
                  </a:lnTo>
                  <a:cubicBezTo>
                    <a:pt x="6327" y="22045"/>
                    <a:pt x="6387" y="21985"/>
                    <a:pt x="6447" y="21906"/>
                  </a:cubicBezTo>
                  <a:cubicBezTo>
                    <a:pt x="6645" y="22005"/>
                    <a:pt x="6864" y="22125"/>
                    <a:pt x="6725" y="22403"/>
                  </a:cubicBezTo>
                  <a:cubicBezTo>
                    <a:pt x="6825" y="22324"/>
                    <a:pt x="6944" y="22224"/>
                    <a:pt x="7063" y="21985"/>
                  </a:cubicBezTo>
                  <a:lnTo>
                    <a:pt x="7063" y="21985"/>
                  </a:lnTo>
                  <a:cubicBezTo>
                    <a:pt x="7044" y="22000"/>
                    <a:pt x="7015" y="22006"/>
                    <a:pt x="6982" y="22006"/>
                  </a:cubicBezTo>
                  <a:cubicBezTo>
                    <a:pt x="6878" y="22006"/>
                    <a:pt x="6739" y="21942"/>
                    <a:pt x="6785" y="21866"/>
                  </a:cubicBezTo>
                  <a:cubicBezTo>
                    <a:pt x="7141" y="21767"/>
                    <a:pt x="7005" y="21786"/>
                    <a:pt x="7396" y="21610"/>
                  </a:cubicBezTo>
                  <a:lnTo>
                    <a:pt x="7396" y="21610"/>
                  </a:lnTo>
                  <a:cubicBezTo>
                    <a:pt x="7387" y="21614"/>
                    <a:pt x="7378" y="21615"/>
                    <a:pt x="7369" y="21615"/>
                  </a:cubicBezTo>
                  <a:cubicBezTo>
                    <a:pt x="7260" y="21615"/>
                    <a:pt x="7155" y="21356"/>
                    <a:pt x="7282" y="21229"/>
                  </a:cubicBezTo>
                  <a:lnTo>
                    <a:pt x="7282" y="21229"/>
                  </a:lnTo>
                  <a:cubicBezTo>
                    <a:pt x="7302" y="21268"/>
                    <a:pt x="7510" y="21401"/>
                    <a:pt x="7502" y="21482"/>
                  </a:cubicBezTo>
                  <a:lnTo>
                    <a:pt x="7502" y="21482"/>
                  </a:lnTo>
                  <a:lnTo>
                    <a:pt x="7595" y="20940"/>
                  </a:lnTo>
                  <a:lnTo>
                    <a:pt x="7595" y="20940"/>
                  </a:lnTo>
                  <a:cubicBezTo>
                    <a:pt x="7591" y="21036"/>
                    <a:pt x="7714" y="21075"/>
                    <a:pt x="7829" y="21075"/>
                  </a:cubicBezTo>
                  <a:cubicBezTo>
                    <a:pt x="7853" y="21075"/>
                    <a:pt x="7877" y="21073"/>
                    <a:pt x="7899" y="21070"/>
                  </a:cubicBezTo>
                  <a:cubicBezTo>
                    <a:pt x="7819" y="21070"/>
                    <a:pt x="8177" y="20752"/>
                    <a:pt x="8257" y="20632"/>
                  </a:cubicBezTo>
                  <a:lnTo>
                    <a:pt x="8257" y="20632"/>
                  </a:lnTo>
                  <a:lnTo>
                    <a:pt x="8058" y="20732"/>
                  </a:lnTo>
                  <a:cubicBezTo>
                    <a:pt x="8456" y="20334"/>
                    <a:pt x="8098" y="20055"/>
                    <a:pt x="8476" y="19638"/>
                  </a:cubicBezTo>
                  <a:cubicBezTo>
                    <a:pt x="8476" y="19712"/>
                    <a:pt x="8576" y="19887"/>
                    <a:pt x="8710" y="19887"/>
                  </a:cubicBezTo>
                  <a:cubicBezTo>
                    <a:pt x="8755" y="19887"/>
                    <a:pt x="8804" y="19867"/>
                    <a:pt x="8854" y="19817"/>
                  </a:cubicBezTo>
                  <a:cubicBezTo>
                    <a:pt x="8854" y="19717"/>
                    <a:pt x="8794" y="19459"/>
                    <a:pt x="8794" y="19180"/>
                  </a:cubicBezTo>
                  <a:cubicBezTo>
                    <a:pt x="8914" y="19021"/>
                    <a:pt x="9053" y="18862"/>
                    <a:pt x="9192" y="18703"/>
                  </a:cubicBezTo>
                  <a:lnTo>
                    <a:pt x="9192" y="18703"/>
                  </a:lnTo>
                  <a:cubicBezTo>
                    <a:pt x="9172" y="19041"/>
                    <a:pt x="9133" y="19399"/>
                    <a:pt x="9073" y="19618"/>
                  </a:cubicBezTo>
                  <a:cubicBezTo>
                    <a:pt x="9272" y="19518"/>
                    <a:pt x="9192" y="19658"/>
                    <a:pt x="9391" y="19399"/>
                  </a:cubicBezTo>
                  <a:cubicBezTo>
                    <a:pt x="9396" y="19398"/>
                    <a:pt x="9400" y="19398"/>
                    <a:pt x="9404" y="19398"/>
                  </a:cubicBezTo>
                  <a:cubicBezTo>
                    <a:pt x="9500" y="19398"/>
                    <a:pt x="9369" y="19621"/>
                    <a:pt x="9312" y="19697"/>
                  </a:cubicBezTo>
                  <a:lnTo>
                    <a:pt x="9829" y="19160"/>
                  </a:lnTo>
                  <a:cubicBezTo>
                    <a:pt x="9670" y="19081"/>
                    <a:pt x="10048" y="18623"/>
                    <a:pt x="9928" y="18563"/>
                  </a:cubicBezTo>
                  <a:lnTo>
                    <a:pt x="9928" y="18563"/>
                  </a:lnTo>
                  <a:lnTo>
                    <a:pt x="9550" y="19280"/>
                  </a:lnTo>
                  <a:cubicBezTo>
                    <a:pt x="9391" y="19180"/>
                    <a:pt x="9471" y="18603"/>
                    <a:pt x="9829" y="18225"/>
                  </a:cubicBezTo>
                  <a:cubicBezTo>
                    <a:pt x="9837" y="18223"/>
                    <a:pt x="9845" y="18222"/>
                    <a:pt x="9852" y="18222"/>
                  </a:cubicBezTo>
                  <a:cubicBezTo>
                    <a:pt x="9971" y="18222"/>
                    <a:pt x="9992" y="18506"/>
                    <a:pt x="10048" y="18543"/>
                  </a:cubicBezTo>
                  <a:cubicBezTo>
                    <a:pt x="10048" y="18444"/>
                    <a:pt x="10286" y="18086"/>
                    <a:pt x="10346" y="18086"/>
                  </a:cubicBezTo>
                  <a:lnTo>
                    <a:pt x="10267" y="18305"/>
                  </a:lnTo>
                  <a:cubicBezTo>
                    <a:pt x="10505" y="18126"/>
                    <a:pt x="10406" y="17807"/>
                    <a:pt x="10744" y="17648"/>
                  </a:cubicBezTo>
                  <a:cubicBezTo>
                    <a:pt x="10844" y="17568"/>
                    <a:pt x="11162" y="17529"/>
                    <a:pt x="11082" y="17449"/>
                  </a:cubicBezTo>
                  <a:cubicBezTo>
                    <a:pt x="10923" y="17449"/>
                    <a:pt x="10665" y="17330"/>
                    <a:pt x="10485" y="17171"/>
                  </a:cubicBezTo>
                  <a:cubicBezTo>
                    <a:pt x="10585" y="17071"/>
                    <a:pt x="10665" y="16972"/>
                    <a:pt x="10764" y="16852"/>
                  </a:cubicBezTo>
                  <a:lnTo>
                    <a:pt x="10804" y="16912"/>
                  </a:lnTo>
                  <a:lnTo>
                    <a:pt x="10844" y="16852"/>
                  </a:lnTo>
                  <a:lnTo>
                    <a:pt x="10804" y="16812"/>
                  </a:lnTo>
                  <a:cubicBezTo>
                    <a:pt x="10883" y="16713"/>
                    <a:pt x="10983" y="16613"/>
                    <a:pt x="11062" y="16494"/>
                  </a:cubicBezTo>
                  <a:cubicBezTo>
                    <a:pt x="11198" y="16572"/>
                    <a:pt x="11126" y="16933"/>
                    <a:pt x="11288" y="16933"/>
                  </a:cubicBezTo>
                  <a:cubicBezTo>
                    <a:pt x="11292" y="16933"/>
                    <a:pt x="11297" y="16932"/>
                    <a:pt x="11301" y="16932"/>
                  </a:cubicBezTo>
                  <a:cubicBezTo>
                    <a:pt x="11261" y="16892"/>
                    <a:pt x="11281" y="16773"/>
                    <a:pt x="11301" y="16713"/>
                  </a:cubicBezTo>
                  <a:cubicBezTo>
                    <a:pt x="11318" y="16704"/>
                    <a:pt x="11332" y="16701"/>
                    <a:pt x="11343" y="16701"/>
                  </a:cubicBezTo>
                  <a:cubicBezTo>
                    <a:pt x="11383" y="16701"/>
                    <a:pt x="11397" y="16739"/>
                    <a:pt x="11426" y="16739"/>
                  </a:cubicBezTo>
                  <a:cubicBezTo>
                    <a:pt x="11448" y="16739"/>
                    <a:pt x="11480" y="16716"/>
                    <a:pt x="11540" y="16633"/>
                  </a:cubicBezTo>
                  <a:cubicBezTo>
                    <a:pt x="11468" y="16518"/>
                    <a:pt x="11699" y="16350"/>
                    <a:pt x="11680" y="16350"/>
                  </a:cubicBezTo>
                  <a:cubicBezTo>
                    <a:pt x="11673" y="16350"/>
                    <a:pt x="11629" y="16374"/>
                    <a:pt x="11520" y="16434"/>
                  </a:cubicBezTo>
                  <a:cubicBezTo>
                    <a:pt x="11639" y="16196"/>
                    <a:pt x="11719" y="16255"/>
                    <a:pt x="11918" y="15997"/>
                  </a:cubicBezTo>
                  <a:cubicBezTo>
                    <a:pt x="11819" y="15997"/>
                    <a:pt x="11799" y="15798"/>
                    <a:pt x="11838" y="15599"/>
                  </a:cubicBezTo>
                  <a:cubicBezTo>
                    <a:pt x="11898" y="15499"/>
                    <a:pt x="11978" y="15420"/>
                    <a:pt x="12057" y="15320"/>
                  </a:cubicBezTo>
                  <a:lnTo>
                    <a:pt x="12077" y="15320"/>
                  </a:lnTo>
                  <a:cubicBezTo>
                    <a:pt x="12435" y="14922"/>
                    <a:pt x="12694" y="14743"/>
                    <a:pt x="13012" y="14365"/>
                  </a:cubicBezTo>
                  <a:cubicBezTo>
                    <a:pt x="13068" y="14351"/>
                    <a:pt x="13184" y="14278"/>
                    <a:pt x="13240" y="14278"/>
                  </a:cubicBezTo>
                  <a:cubicBezTo>
                    <a:pt x="13264" y="14278"/>
                    <a:pt x="13277" y="14290"/>
                    <a:pt x="13271" y="14325"/>
                  </a:cubicBezTo>
                  <a:cubicBezTo>
                    <a:pt x="13291" y="14246"/>
                    <a:pt x="13291" y="14166"/>
                    <a:pt x="13390" y="14047"/>
                  </a:cubicBezTo>
                  <a:cubicBezTo>
                    <a:pt x="13436" y="14027"/>
                    <a:pt x="13465" y="14018"/>
                    <a:pt x="13481" y="14018"/>
                  </a:cubicBezTo>
                  <a:cubicBezTo>
                    <a:pt x="13568" y="14018"/>
                    <a:pt x="13283" y="14272"/>
                    <a:pt x="13424" y="14272"/>
                  </a:cubicBezTo>
                  <a:cubicBezTo>
                    <a:pt x="13436" y="14272"/>
                    <a:pt x="13451" y="14270"/>
                    <a:pt x="13470" y="14266"/>
                  </a:cubicBezTo>
                  <a:cubicBezTo>
                    <a:pt x="13410" y="14186"/>
                    <a:pt x="13629" y="13868"/>
                    <a:pt x="13729" y="13649"/>
                  </a:cubicBezTo>
                  <a:cubicBezTo>
                    <a:pt x="13721" y="13647"/>
                    <a:pt x="13712" y="13646"/>
                    <a:pt x="13704" y="13646"/>
                  </a:cubicBezTo>
                  <a:cubicBezTo>
                    <a:pt x="13534" y="13646"/>
                    <a:pt x="13366" y="14037"/>
                    <a:pt x="13271" y="14246"/>
                  </a:cubicBezTo>
                  <a:cubicBezTo>
                    <a:pt x="13211" y="14186"/>
                    <a:pt x="13191" y="14107"/>
                    <a:pt x="13171" y="13987"/>
                  </a:cubicBezTo>
                  <a:cubicBezTo>
                    <a:pt x="13530" y="13569"/>
                    <a:pt x="13888" y="13151"/>
                    <a:pt x="14226" y="12754"/>
                  </a:cubicBezTo>
                  <a:cubicBezTo>
                    <a:pt x="14524" y="12515"/>
                    <a:pt x="15062" y="11759"/>
                    <a:pt x="15479" y="11401"/>
                  </a:cubicBezTo>
                  <a:cubicBezTo>
                    <a:pt x="15499" y="11321"/>
                    <a:pt x="15559" y="11222"/>
                    <a:pt x="15539" y="11162"/>
                  </a:cubicBezTo>
                  <a:cubicBezTo>
                    <a:pt x="15997" y="10625"/>
                    <a:pt x="16454" y="10087"/>
                    <a:pt x="16872" y="9570"/>
                  </a:cubicBezTo>
                  <a:cubicBezTo>
                    <a:pt x="16892" y="9590"/>
                    <a:pt x="16912" y="9590"/>
                    <a:pt x="16932" y="9610"/>
                  </a:cubicBezTo>
                  <a:lnTo>
                    <a:pt x="17051" y="9351"/>
                  </a:lnTo>
                  <a:cubicBezTo>
                    <a:pt x="17051" y="9351"/>
                    <a:pt x="17071" y="9331"/>
                    <a:pt x="17071" y="9331"/>
                  </a:cubicBezTo>
                  <a:cubicBezTo>
                    <a:pt x="17088" y="9348"/>
                    <a:pt x="17077" y="9420"/>
                    <a:pt x="17107" y="9420"/>
                  </a:cubicBezTo>
                  <a:cubicBezTo>
                    <a:pt x="17113" y="9420"/>
                    <a:pt x="17121" y="9418"/>
                    <a:pt x="17131" y="9411"/>
                  </a:cubicBezTo>
                  <a:cubicBezTo>
                    <a:pt x="17111" y="9371"/>
                    <a:pt x="17111" y="9331"/>
                    <a:pt x="17131" y="9272"/>
                  </a:cubicBezTo>
                  <a:cubicBezTo>
                    <a:pt x="17230" y="9152"/>
                    <a:pt x="17310" y="9033"/>
                    <a:pt x="17409" y="8914"/>
                  </a:cubicBezTo>
                  <a:lnTo>
                    <a:pt x="17429" y="8914"/>
                  </a:lnTo>
                  <a:cubicBezTo>
                    <a:pt x="17429" y="8894"/>
                    <a:pt x="17429" y="8894"/>
                    <a:pt x="17429" y="8894"/>
                  </a:cubicBezTo>
                  <a:cubicBezTo>
                    <a:pt x="17509" y="8794"/>
                    <a:pt x="17588" y="8695"/>
                    <a:pt x="17668" y="8615"/>
                  </a:cubicBezTo>
                  <a:cubicBezTo>
                    <a:pt x="17668" y="8595"/>
                    <a:pt x="17688" y="8595"/>
                    <a:pt x="17708" y="8575"/>
                  </a:cubicBezTo>
                  <a:cubicBezTo>
                    <a:pt x="17708" y="8555"/>
                    <a:pt x="17748" y="8536"/>
                    <a:pt x="17748" y="8496"/>
                  </a:cubicBezTo>
                  <a:cubicBezTo>
                    <a:pt x="20255" y="5472"/>
                    <a:pt x="22264" y="2905"/>
                    <a:pt x="23040" y="1711"/>
                  </a:cubicBezTo>
                  <a:lnTo>
                    <a:pt x="23179" y="1651"/>
                  </a:lnTo>
                  <a:cubicBezTo>
                    <a:pt x="23159" y="1651"/>
                    <a:pt x="23120" y="1632"/>
                    <a:pt x="23100" y="1632"/>
                  </a:cubicBezTo>
                  <a:cubicBezTo>
                    <a:pt x="23199" y="1453"/>
                    <a:pt x="23279" y="1313"/>
                    <a:pt x="23338" y="1214"/>
                  </a:cubicBezTo>
                  <a:cubicBezTo>
                    <a:pt x="23338" y="1214"/>
                    <a:pt x="23060" y="1114"/>
                    <a:pt x="22742" y="975"/>
                  </a:cubicBezTo>
                  <a:cubicBezTo>
                    <a:pt x="22662" y="836"/>
                    <a:pt x="22602" y="677"/>
                    <a:pt x="22682" y="577"/>
                  </a:cubicBezTo>
                  <a:lnTo>
                    <a:pt x="22682" y="577"/>
                  </a:lnTo>
                  <a:cubicBezTo>
                    <a:pt x="22664" y="583"/>
                    <a:pt x="22647" y="585"/>
                    <a:pt x="22629" y="585"/>
                  </a:cubicBezTo>
                  <a:cubicBezTo>
                    <a:pt x="22587" y="585"/>
                    <a:pt x="22545" y="571"/>
                    <a:pt x="22503" y="557"/>
                  </a:cubicBezTo>
                  <a:cubicBezTo>
                    <a:pt x="22483" y="537"/>
                    <a:pt x="22463" y="537"/>
                    <a:pt x="22423" y="517"/>
                  </a:cubicBezTo>
                  <a:lnTo>
                    <a:pt x="22403" y="497"/>
                  </a:lnTo>
                  <a:lnTo>
                    <a:pt x="22383" y="478"/>
                  </a:lnTo>
                  <a:lnTo>
                    <a:pt x="22324" y="438"/>
                  </a:lnTo>
                  <a:cubicBezTo>
                    <a:pt x="22145" y="338"/>
                    <a:pt x="21906" y="179"/>
                    <a:pt x="21747" y="80"/>
                  </a:cubicBezTo>
                  <a:cubicBezTo>
                    <a:pt x="21727" y="60"/>
                    <a:pt x="21687" y="60"/>
                    <a:pt x="21667" y="40"/>
                  </a:cubicBezTo>
                  <a:cubicBezTo>
                    <a:pt x="21647" y="20"/>
                    <a:pt x="21647" y="0"/>
                    <a:pt x="216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15"/>
          <p:cNvGrpSpPr/>
          <p:nvPr/>
        </p:nvGrpSpPr>
        <p:grpSpPr>
          <a:xfrm>
            <a:off x="719995" y="1169131"/>
            <a:ext cx="439697" cy="506486"/>
            <a:chOff x="3150425" y="3024575"/>
            <a:chExt cx="130350" cy="150150"/>
          </a:xfrm>
        </p:grpSpPr>
        <p:sp>
          <p:nvSpPr>
            <p:cNvPr id="1247" name="Google Shape;1247;p15"/>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5"/>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5"/>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5"/>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5"/>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5"/>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5"/>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5"/>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5" name="Google Shape;1255;p15"/>
          <p:cNvSpPr/>
          <p:nvPr/>
        </p:nvSpPr>
        <p:spPr>
          <a:xfrm>
            <a:off x="600600" y="1014000"/>
            <a:ext cx="7942800" cy="37485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5"/>
          <p:cNvSpPr txBox="1">
            <a:spLocks noGrp="1"/>
          </p:cNvSpPr>
          <p:nvPr>
            <p:ph type="subTitle" idx="1"/>
          </p:nvPr>
        </p:nvSpPr>
        <p:spPr>
          <a:xfrm>
            <a:off x="112569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257" name="Google Shape;1257;p1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8" name="Google Shape;1258;p15"/>
          <p:cNvSpPr txBox="1">
            <a:spLocks noGrp="1"/>
          </p:cNvSpPr>
          <p:nvPr>
            <p:ph type="subTitle" idx="2"/>
          </p:nvPr>
        </p:nvSpPr>
        <p:spPr>
          <a:xfrm>
            <a:off x="112569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59" name="Google Shape;1259;p15"/>
          <p:cNvSpPr txBox="1">
            <a:spLocks noGrp="1"/>
          </p:cNvSpPr>
          <p:nvPr>
            <p:ph type="subTitle" idx="3"/>
          </p:nvPr>
        </p:nvSpPr>
        <p:spPr>
          <a:xfrm>
            <a:off x="363464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260" name="Google Shape;1260;p15"/>
          <p:cNvSpPr txBox="1">
            <a:spLocks noGrp="1"/>
          </p:cNvSpPr>
          <p:nvPr>
            <p:ph type="subTitle" idx="4"/>
          </p:nvPr>
        </p:nvSpPr>
        <p:spPr>
          <a:xfrm>
            <a:off x="363464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1261" name="Google Shape;1261;p15"/>
          <p:cNvSpPr txBox="1">
            <a:spLocks noGrp="1"/>
          </p:cNvSpPr>
          <p:nvPr>
            <p:ph type="subTitle" idx="5"/>
          </p:nvPr>
        </p:nvSpPr>
        <p:spPr>
          <a:xfrm>
            <a:off x="6143597" y="2831875"/>
            <a:ext cx="1874700" cy="46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2400"/>
              <a:buFont typeface="Gaegu"/>
              <a:buNone/>
              <a:defRPr sz="2600" b="1">
                <a:solidFill>
                  <a:schemeClr val="accent3"/>
                </a:solidFill>
                <a:latin typeface="Gaegu"/>
                <a:ea typeface="Gaegu"/>
                <a:cs typeface="Gaegu"/>
                <a:sym typeface="Gaegu"/>
              </a:defRPr>
            </a:lvl1pPr>
            <a:lvl2pPr lvl="1" algn="ctr" rtl="0">
              <a:lnSpc>
                <a:spcPct val="100000"/>
              </a:lnSpc>
              <a:spcBef>
                <a:spcPts val="0"/>
              </a:spcBef>
              <a:spcAft>
                <a:spcPts val="0"/>
              </a:spcAft>
              <a:buSzPts val="2400"/>
              <a:buFont typeface="Gaegu"/>
              <a:buNone/>
              <a:defRPr sz="2400" b="1">
                <a:latin typeface="Gaegu"/>
                <a:ea typeface="Gaegu"/>
                <a:cs typeface="Gaegu"/>
                <a:sym typeface="Gaegu"/>
              </a:defRPr>
            </a:lvl2pPr>
            <a:lvl3pPr lvl="2" algn="ctr" rtl="0">
              <a:lnSpc>
                <a:spcPct val="100000"/>
              </a:lnSpc>
              <a:spcBef>
                <a:spcPts val="0"/>
              </a:spcBef>
              <a:spcAft>
                <a:spcPts val="0"/>
              </a:spcAft>
              <a:buSzPts val="2400"/>
              <a:buFont typeface="Gaegu"/>
              <a:buNone/>
              <a:defRPr sz="2400" b="1">
                <a:latin typeface="Gaegu"/>
                <a:ea typeface="Gaegu"/>
                <a:cs typeface="Gaegu"/>
                <a:sym typeface="Gaegu"/>
              </a:defRPr>
            </a:lvl3pPr>
            <a:lvl4pPr lvl="3" algn="ctr" rtl="0">
              <a:lnSpc>
                <a:spcPct val="100000"/>
              </a:lnSpc>
              <a:spcBef>
                <a:spcPts val="0"/>
              </a:spcBef>
              <a:spcAft>
                <a:spcPts val="0"/>
              </a:spcAft>
              <a:buSzPts val="2400"/>
              <a:buFont typeface="Gaegu"/>
              <a:buNone/>
              <a:defRPr sz="2400" b="1">
                <a:latin typeface="Gaegu"/>
                <a:ea typeface="Gaegu"/>
                <a:cs typeface="Gaegu"/>
                <a:sym typeface="Gaegu"/>
              </a:defRPr>
            </a:lvl4pPr>
            <a:lvl5pPr lvl="4" algn="ctr" rtl="0">
              <a:lnSpc>
                <a:spcPct val="100000"/>
              </a:lnSpc>
              <a:spcBef>
                <a:spcPts val="0"/>
              </a:spcBef>
              <a:spcAft>
                <a:spcPts val="0"/>
              </a:spcAft>
              <a:buSzPts val="2400"/>
              <a:buFont typeface="Gaegu"/>
              <a:buNone/>
              <a:defRPr sz="2400" b="1">
                <a:latin typeface="Gaegu"/>
                <a:ea typeface="Gaegu"/>
                <a:cs typeface="Gaegu"/>
                <a:sym typeface="Gaegu"/>
              </a:defRPr>
            </a:lvl5pPr>
            <a:lvl6pPr lvl="5" algn="ctr" rtl="0">
              <a:lnSpc>
                <a:spcPct val="100000"/>
              </a:lnSpc>
              <a:spcBef>
                <a:spcPts val="0"/>
              </a:spcBef>
              <a:spcAft>
                <a:spcPts val="0"/>
              </a:spcAft>
              <a:buSzPts val="2400"/>
              <a:buFont typeface="Gaegu"/>
              <a:buNone/>
              <a:defRPr sz="2400" b="1">
                <a:latin typeface="Gaegu"/>
                <a:ea typeface="Gaegu"/>
                <a:cs typeface="Gaegu"/>
                <a:sym typeface="Gaegu"/>
              </a:defRPr>
            </a:lvl6pPr>
            <a:lvl7pPr lvl="6" algn="ctr" rtl="0">
              <a:lnSpc>
                <a:spcPct val="100000"/>
              </a:lnSpc>
              <a:spcBef>
                <a:spcPts val="0"/>
              </a:spcBef>
              <a:spcAft>
                <a:spcPts val="0"/>
              </a:spcAft>
              <a:buSzPts val="2400"/>
              <a:buFont typeface="Gaegu"/>
              <a:buNone/>
              <a:defRPr sz="2400" b="1">
                <a:latin typeface="Gaegu"/>
                <a:ea typeface="Gaegu"/>
                <a:cs typeface="Gaegu"/>
                <a:sym typeface="Gaegu"/>
              </a:defRPr>
            </a:lvl7pPr>
            <a:lvl8pPr lvl="7" algn="ctr" rtl="0">
              <a:lnSpc>
                <a:spcPct val="100000"/>
              </a:lnSpc>
              <a:spcBef>
                <a:spcPts val="0"/>
              </a:spcBef>
              <a:spcAft>
                <a:spcPts val="0"/>
              </a:spcAft>
              <a:buSzPts val="2400"/>
              <a:buFont typeface="Gaegu"/>
              <a:buNone/>
              <a:defRPr sz="2400" b="1">
                <a:latin typeface="Gaegu"/>
                <a:ea typeface="Gaegu"/>
                <a:cs typeface="Gaegu"/>
                <a:sym typeface="Gaegu"/>
              </a:defRPr>
            </a:lvl8pPr>
            <a:lvl9pPr lvl="8" algn="ctr" rtl="0">
              <a:lnSpc>
                <a:spcPct val="100000"/>
              </a:lnSpc>
              <a:spcBef>
                <a:spcPts val="0"/>
              </a:spcBef>
              <a:spcAft>
                <a:spcPts val="0"/>
              </a:spcAft>
              <a:buSzPts val="2400"/>
              <a:buFont typeface="Gaegu"/>
              <a:buNone/>
              <a:defRPr sz="2400" b="1">
                <a:latin typeface="Gaegu"/>
                <a:ea typeface="Gaegu"/>
                <a:cs typeface="Gaegu"/>
                <a:sym typeface="Gaegu"/>
              </a:defRPr>
            </a:lvl9pPr>
          </a:lstStyle>
          <a:p>
            <a:endParaRPr/>
          </a:p>
        </p:txBody>
      </p:sp>
      <p:sp>
        <p:nvSpPr>
          <p:cNvPr id="1262" name="Google Shape;1262;p15"/>
          <p:cNvSpPr txBox="1">
            <a:spLocks noGrp="1"/>
          </p:cNvSpPr>
          <p:nvPr>
            <p:ph type="subTitle" idx="6"/>
          </p:nvPr>
        </p:nvSpPr>
        <p:spPr>
          <a:xfrm>
            <a:off x="6143597" y="3301675"/>
            <a:ext cx="1874700" cy="8595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000"/>
              <a:buFont typeface="Gaegu"/>
              <a:buNone/>
              <a:defRPr sz="3000" b="1">
                <a:solidFill>
                  <a:schemeClr val="dk1"/>
                </a:solidFill>
                <a:latin typeface="Gaegu"/>
                <a:ea typeface="Gaegu"/>
                <a:cs typeface="Gaegu"/>
                <a:sym typeface="Gaegu"/>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1pPr>
            <a:lvl2pPr marL="914400" lvl="1"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2pPr>
            <a:lvl3pPr marL="1371600" lvl="2"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3pPr>
            <a:lvl4pPr marL="1828800" lvl="3"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4pPr>
            <a:lvl5pPr marL="2286000" lvl="4"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5pPr>
            <a:lvl6pPr marL="2743200" lvl="5"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6pPr>
            <a:lvl7pPr marL="3200400" lvl="6"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7pPr>
            <a:lvl8pPr marL="3657600" lvl="7" indent="-330200">
              <a:lnSpc>
                <a:spcPct val="115000"/>
              </a:lnSpc>
              <a:spcBef>
                <a:spcPts val="1600"/>
              </a:spcBef>
              <a:spcAft>
                <a:spcPts val="0"/>
              </a:spcAft>
              <a:buClr>
                <a:schemeClr val="dk2"/>
              </a:buClr>
              <a:buSzPts val="1600"/>
              <a:buFont typeface="Varela Round"/>
              <a:buChar char="○"/>
              <a:defRPr sz="1600">
                <a:solidFill>
                  <a:schemeClr val="dk2"/>
                </a:solidFill>
                <a:latin typeface="Varela Round"/>
                <a:ea typeface="Varela Round"/>
                <a:cs typeface="Varela Round"/>
                <a:sym typeface="Varela Round"/>
              </a:defRPr>
            </a:lvl8pPr>
            <a:lvl9pPr marL="4114800" lvl="8" indent="-330200">
              <a:lnSpc>
                <a:spcPct val="115000"/>
              </a:lnSpc>
              <a:spcBef>
                <a:spcPts val="1600"/>
              </a:spcBef>
              <a:spcAft>
                <a:spcPts val="1600"/>
              </a:spcAft>
              <a:buClr>
                <a:schemeClr val="dk2"/>
              </a:buClr>
              <a:buSzPts val="1600"/>
              <a:buFont typeface="Varela Round"/>
              <a:buChar char="■"/>
              <a:defRPr sz="1600">
                <a:solidFill>
                  <a:schemeClr val="dk2"/>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8" r:id="rId7"/>
    <p:sldLayoutId id="2147483659" r:id="rId8"/>
    <p:sldLayoutId id="2147483661" r:id="rId9"/>
    <p:sldLayoutId id="2147483671"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arli.illinois.edu/products-services/i-share/external-system/InteractiveInventory" TargetMode="External"/><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s://knowledge.exlibrisgroup.com/Alma/Product_Documentation/010Alma_Online_Help_(English)/050Administration/050Configuring_General_Alma_Functions/040Work_Orders_and_Departments" TargetMode="External"/><Relationship Id="rId5" Type="http://schemas.openxmlformats.org/officeDocument/2006/relationships/hyperlink" Target="https://www.carli.illinois.edu/products-services/i-share/alma/config/WorkOrders" TargetMode="External"/><Relationship Id="rId4" Type="http://schemas.openxmlformats.org/officeDocument/2006/relationships/hyperlink" Target="https://knowledge.exlibrisgroup.com/Alma/Product_Documentation/010Alma_Online_Help_(English)/Physical_Resource_Management/016Managing_Physical_Resources/Managing_Physical_Item_Inventory_Using_Shelf_Reporti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98"/>
        <p:cNvGrpSpPr/>
        <p:nvPr/>
      </p:nvGrpSpPr>
      <p:grpSpPr>
        <a:xfrm>
          <a:off x="0" y="0"/>
          <a:ext cx="0" cy="0"/>
          <a:chOff x="0" y="0"/>
          <a:chExt cx="0" cy="0"/>
        </a:xfrm>
      </p:grpSpPr>
      <p:sp>
        <p:nvSpPr>
          <p:cNvPr id="2699" name="Google Shape;2699;p34">
            <a:extLst>
              <a:ext uri="{C183D7F6-B498-43B3-948B-1728B52AA6E4}">
                <adec:decorative xmlns:adec="http://schemas.microsoft.com/office/drawing/2017/decorative" val="1"/>
              </a:ext>
            </a:extLst>
          </p:cNvPr>
          <p:cNvSpPr/>
          <p:nvPr/>
        </p:nvSpPr>
        <p:spPr>
          <a:xfrm rot="3599982">
            <a:off x="6531639" y="-461262"/>
            <a:ext cx="7613" cy="10468"/>
          </a:xfrm>
          <a:custGeom>
            <a:avLst/>
            <a:gdLst/>
            <a:ahLst/>
            <a:cxnLst/>
            <a:rect l="l" t="t" r="r" b="b"/>
            <a:pathLst>
              <a:path w="160" h="220" extrusionOk="0">
                <a:moveTo>
                  <a:pt x="160" y="0"/>
                </a:moveTo>
                <a:lnTo>
                  <a:pt x="160" y="0"/>
                </a:lnTo>
                <a:cubicBezTo>
                  <a:pt x="0" y="219"/>
                  <a:pt x="120" y="160"/>
                  <a:pt x="140" y="219"/>
                </a:cubicBez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4">
            <a:extLst>
              <a:ext uri="{C183D7F6-B498-43B3-948B-1728B52AA6E4}">
                <adec:decorative xmlns:adec="http://schemas.microsoft.com/office/drawing/2017/decorative" val="1"/>
              </a:ext>
            </a:extLst>
          </p:cNvPr>
          <p:cNvSpPr/>
          <p:nvPr/>
        </p:nvSpPr>
        <p:spPr>
          <a:xfrm rot="3599982">
            <a:off x="6759282" y="-286817"/>
            <a:ext cx="1951" cy="999"/>
          </a:xfrm>
          <a:custGeom>
            <a:avLst/>
            <a:gdLst/>
            <a:ahLst/>
            <a:cxnLst/>
            <a:rect l="l" t="t" r="r" b="b"/>
            <a:pathLst>
              <a:path w="41" h="21" extrusionOk="0">
                <a:moveTo>
                  <a:pt x="1" y="1"/>
                </a:moveTo>
                <a:cubicBezTo>
                  <a:pt x="1" y="1"/>
                  <a:pt x="1" y="21"/>
                  <a:pt x="1" y="21"/>
                </a:cubicBezTo>
                <a:cubicBezTo>
                  <a:pt x="41" y="1"/>
                  <a:pt x="4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4">
            <a:extLst>
              <a:ext uri="{C183D7F6-B498-43B3-948B-1728B52AA6E4}">
                <adec:decorative xmlns:adec="http://schemas.microsoft.com/office/drawing/2017/decorative" val="1"/>
              </a:ext>
            </a:extLst>
          </p:cNvPr>
          <p:cNvSpPr/>
          <p:nvPr/>
        </p:nvSpPr>
        <p:spPr>
          <a:xfrm rot="3599982">
            <a:off x="6992440" y="-378235"/>
            <a:ext cx="3045" cy="4901"/>
          </a:xfrm>
          <a:custGeom>
            <a:avLst/>
            <a:gdLst/>
            <a:ahLst/>
            <a:cxnLst/>
            <a:rect l="l" t="t" r="r" b="b"/>
            <a:pathLst>
              <a:path w="64" h="103" extrusionOk="0">
                <a:moveTo>
                  <a:pt x="60" y="1"/>
                </a:moveTo>
                <a:cubicBezTo>
                  <a:pt x="56" y="1"/>
                  <a:pt x="35" y="45"/>
                  <a:pt x="1" y="103"/>
                </a:cubicBezTo>
                <a:cubicBezTo>
                  <a:pt x="20" y="83"/>
                  <a:pt x="20" y="83"/>
                  <a:pt x="40" y="83"/>
                </a:cubicBezTo>
                <a:cubicBezTo>
                  <a:pt x="57" y="24"/>
                  <a:pt x="63" y="1"/>
                  <a:pt x="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4">
            <a:extLst>
              <a:ext uri="{C183D7F6-B498-43B3-948B-1728B52AA6E4}">
                <adec:decorative xmlns:adec="http://schemas.microsoft.com/office/drawing/2017/decorative" val="1"/>
              </a:ext>
            </a:extLst>
          </p:cNvPr>
          <p:cNvSpPr/>
          <p:nvPr/>
        </p:nvSpPr>
        <p:spPr>
          <a:xfrm rot="3599982">
            <a:off x="6845545" y="-416022"/>
            <a:ext cx="999" cy="1903"/>
          </a:xfrm>
          <a:custGeom>
            <a:avLst/>
            <a:gdLst/>
            <a:ahLst/>
            <a:cxnLst/>
            <a:rect l="l" t="t" r="r" b="b"/>
            <a:pathLst>
              <a:path w="21" h="40" extrusionOk="0">
                <a:moveTo>
                  <a:pt x="20" y="0"/>
                </a:moveTo>
                <a:lnTo>
                  <a:pt x="20" y="0"/>
                </a:lnTo>
                <a:cubicBezTo>
                  <a:pt x="20" y="20"/>
                  <a:pt x="0" y="40"/>
                  <a:pt x="0" y="40"/>
                </a:cubicBezTo>
                <a:cubicBezTo>
                  <a:pt x="20" y="20"/>
                  <a:pt x="20" y="2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4">
            <a:extLst>
              <a:ext uri="{C183D7F6-B498-43B3-948B-1728B52AA6E4}">
                <adec:decorative xmlns:adec="http://schemas.microsoft.com/office/drawing/2017/decorative" val="1"/>
              </a:ext>
            </a:extLst>
          </p:cNvPr>
          <p:cNvSpPr/>
          <p:nvPr/>
        </p:nvSpPr>
        <p:spPr>
          <a:xfrm rot="3599982">
            <a:off x="6531676" y="-450822"/>
            <a:ext cx="999" cy="999"/>
          </a:xfrm>
          <a:custGeom>
            <a:avLst/>
            <a:gdLst/>
            <a:ahLst/>
            <a:cxnLst/>
            <a:rect l="l" t="t" r="r" b="b"/>
            <a:pathLst>
              <a:path w="21" h="21" extrusionOk="0">
                <a:moveTo>
                  <a:pt x="1" y="0"/>
                </a:moveTo>
                <a:lnTo>
                  <a:pt x="1" y="20"/>
                </a:lnTo>
                <a:lnTo>
                  <a:pt x="21" y="20"/>
                </a:lnTo>
                <a:cubicBezTo>
                  <a:pt x="21" y="0"/>
                  <a:pt x="21"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4">
            <a:extLst>
              <a:ext uri="{C183D7F6-B498-43B3-948B-1728B52AA6E4}">
                <adec:decorative xmlns:adec="http://schemas.microsoft.com/office/drawing/2017/decorative" val="1"/>
              </a:ext>
            </a:extLst>
          </p:cNvPr>
          <p:cNvSpPr/>
          <p:nvPr/>
        </p:nvSpPr>
        <p:spPr>
          <a:xfrm rot="3599982">
            <a:off x="6660619" y="-281384"/>
            <a:ext cx="8564" cy="5139"/>
          </a:xfrm>
          <a:custGeom>
            <a:avLst/>
            <a:gdLst/>
            <a:ahLst/>
            <a:cxnLst/>
            <a:rect l="l" t="t" r="r" b="b"/>
            <a:pathLst>
              <a:path w="180" h="108" extrusionOk="0">
                <a:moveTo>
                  <a:pt x="180" y="1"/>
                </a:moveTo>
                <a:lnTo>
                  <a:pt x="180" y="1"/>
                </a:lnTo>
                <a:cubicBezTo>
                  <a:pt x="100" y="60"/>
                  <a:pt x="40" y="80"/>
                  <a:pt x="1" y="100"/>
                </a:cubicBezTo>
                <a:cubicBezTo>
                  <a:pt x="5" y="105"/>
                  <a:pt x="12" y="107"/>
                  <a:pt x="20" y="107"/>
                </a:cubicBezTo>
                <a:cubicBezTo>
                  <a:pt x="49" y="107"/>
                  <a:pt x="103" y="78"/>
                  <a:pt x="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4">
            <a:extLst>
              <a:ext uri="{C183D7F6-B498-43B3-948B-1728B52AA6E4}">
                <adec:decorative xmlns:adec="http://schemas.microsoft.com/office/drawing/2017/decorative" val="1"/>
              </a:ext>
            </a:extLst>
          </p:cNvPr>
          <p:cNvSpPr/>
          <p:nvPr/>
        </p:nvSpPr>
        <p:spPr>
          <a:xfrm rot="3599982">
            <a:off x="7112092" y="-234514"/>
            <a:ext cx="11419" cy="10468"/>
          </a:xfrm>
          <a:custGeom>
            <a:avLst/>
            <a:gdLst/>
            <a:ahLst/>
            <a:cxnLst/>
            <a:rect l="l" t="t" r="r" b="b"/>
            <a:pathLst>
              <a:path w="240" h="220" extrusionOk="0">
                <a:moveTo>
                  <a:pt x="239" y="0"/>
                </a:moveTo>
                <a:lnTo>
                  <a:pt x="159" y="60"/>
                </a:lnTo>
                <a:lnTo>
                  <a:pt x="0" y="219"/>
                </a:lnTo>
                <a:lnTo>
                  <a:pt x="0" y="219"/>
                </a:lnTo>
                <a:lnTo>
                  <a:pt x="2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4">
            <a:extLst>
              <a:ext uri="{C183D7F6-B498-43B3-948B-1728B52AA6E4}">
                <adec:decorative xmlns:adec="http://schemas.microsoft.com/office/drawing/2017/decorative" val="1"/>
              </a:ext>
            </a:extLst>
          </p:cNvPr>
          <p:cNvSpPr/>
          <p:nvPr/>
        </p:nvSpPr>
        <p:spPr>
          <a:xfrm rot="3599982">
            <a:off x="6942150" y="-252139"/>
            <a:ext cx="8564" cy="8564"/>
          </a:xfrm>
          <a:custGeom>
            <a:avLst/>
            <a:gdLst/>
            <a:ahLst/>
            <a:cxnLst/>
            <a:rect l="l" t="t" r="r" b="b"/>
            <a:pathLst>
              <a:path w="180" h="180" extrusionOk="0">
                <a:moveTo>
                  <a:pt x="179" y="1"/>
                </a:moveTo>
                <a:lnTo>
                  <a:pt x="179" y="1"/>
                </a:lnTo>
                <a:cubicBezTo>
                  <a:pt x="100" y="61"/>
                  <a:pt x="60" y="61"/>
                  <a:pt x="0" y="61"/>
                </a:cubicBezTo>
                <a:lnTo>
                  <a:pt x="120" y="180"/>
                </a:lnTo>
                <a:lnTo>
                  <a:pt x="1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4">
            <a:extLst>
              <a:ext uri="{C183D7F6-B498-43B3-948B-1728B52AA6E4}">
                <adec:decorative xmlns:adec="http://schemas.microsoft.com/office/drawing/2017/decorative" val="1"/>
              </a:ext>
            </a:extLst>
          </p:cNvPr>
          <p:cNvSpPr/>
          <p:nvPr/>
        </p:nvSpPr>
        <p:spPr>
          <a:xfrm rot="3599982">
            <a:off x="6892432" y="-257988"/>
            <a:ext cx="12133" cy="17319"/>
          </a:xfrm>
          <a:custGeom>
            <a:avLst/>
            <a:gdLst/>
            <a:ahLst/>
            <a:cxnLst/>
            <a:rect l="l" t="t" r="r" b="b"/>
            <a:pathLst>
              <a:path w="255" h="364" extrusionOk="0">
                <a:moveTo>
                  <a:pt x="222" y="0"/>
                </a:moveTo>
                <a:cubicBezTo>
                  <a:pt x="210" y="0"/>
                  <a:pt x="177" y="25"/>
                  <a:pt x="111" y="91"/>
                </a:cubicBezTo>
                <a:cubicBezTo>
                  <a:pt x="125" y="133"/>
                  <a:pt x="1" y="363"/>
                  <a:pt x="23" y="363"/>
                </a:cubicBezTo>
                <a:cubicBezTo>
                  <a:pt x="33" y="363"/>
                  <a:pt x="68" y="323"/>
                  <a:pt x="150" y="211"/>
                </a:cubicBezTo>
                <a:cubicBezTo>
                  <a:pt x="150" y="168"/>
                  <a:pt x="254" y="0"/>
                  <a:pt x="2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4">
            <a:extLst>
              <a:ext uri="{C183D7F6-B498-43B3-948B-1728B52AA6E4}">
                <adec:decorative xmlns:adec="http://schemas.microsoft.com/office/drawing/2017/decorative" val="1"/>
              </a:ext>
            </a:extLst>
          </p:cNvPr>
          <p:cNvSpPr/>
          <p:nvPr/>
        </p:nvSpPr>
        <p:spPr>
          <a:xfrm rot="3599982">
            <a:off x="6412561" y="-475900"/>
            <a:ext cx="15178" cy="13275"/>
          </a:xfrm>
          <a:custGeom>
            <a:avLst/>
            <a:gdLst/>
            <a:ahLst/>
            <a:cxnLst/>
            <a:rect l="l" t="t" r="r" b="b"/>
            <a:pathLst>
              <a:path w="319" h="279" extrusionOk="0">
                <a:moveTo>
                  <a:pt x="160" y="0"/>
                </a:moveTo>
                <a:cubicBezTo>
                  <a:pt x="100" y="80"/>
                  <a:pt x="40" y="199"/>
                  <a:pt x="0" y="279"/>
                </a:cubicBezTo>
                <a:cubicBezTo>
                  <a:pt x="140" y="100"/>
                  <a:pt x="319" y="8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4">
            <a:extLst>
              <a:ext uri="{C183D7F6-B498-43B3-948B-1728B52AA6E4}">
                <adec:decorative xmlns:adec="http://schemas.microsoft.com/office/drawing/2017/decorative" val="1"/>
              </a:ext>
            </a:extLst>
          </p:cNvPr>
          <p:cNvSpPr/>
          <p:nvPr/>
        </p:nvSpPr>
        <p:spPr>
          <a:xfrm rot="3599982">
            <a:off x="6476240" y="-484414"/>
            <a:ext cx="999" cy="999"/>
          </a:xfrm>
          <a:custGeom>
            <a:avLst/>
            <a:gdLst/>
            <a:ahLst/>
            <a:cxnLst/>
            <a:rect l="l" t="t" r="r" b="b"/>
            <a:pathLst>
              <a:path w="21" h="21" extrusionOk="0">
                <a:moveTo>
                  <a:pt x="1" y="1"/>
                </a:moveTo>
                <a:lnTo>
                  <a:pt x="1" y="21"/>
                </a:lnTo>
                <a:lnTo>
                  <a:pt x="2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4">
            <a:extLst>
              <a:ext uri="{C183D7F6-B498-43B3-948B-1728B52AA6E4}">
                <adec:decorative xmlns:adec="http://schemas.microsoft.com/office/drawing/2017/decorative" val="1"/>
              </a:ext>
            </a:extLst>
          </p:cNvPr>
          <p:cNvSpPr/>
          <p:nvPr/>
        </p:nvSpPr>
        <p:spPr>
          <a:xfrm rot="3599982">
            <a:off x="6416406" y="-490678"/>
            <a:ext cx="9516" cy="6661"/>
          </a:xfrm>
          <a:custGeom>
            <a:avLst/>
            <a:gdLst/>
            <a:ahLst/>
            <a:cxnLst/>
            <a:rect l="l" t="t" r="r" b="b"/>
            <a:pathLst>
              <a:path w="200" h="140" extrusionOk="0">
                <a:moveTo>
                  <a:pt x="200" y="0"/>
                </a:moveTo>
                <a:lnTo>
                  <a:pt x="200" y="0"/>
                </a:lnTo>
                <a:cubicBezTo>
                  <a:pt x="140" y="40"/>
                  <a:pt x="80" y="80"/>
                  <a:pt x="1" y="139"/>
                </a:cubicBezTo>
                <a:cubicBezTo>
                  <a:pt x="80" y="100"/>
                  <a:pt x="200" y="2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4">
            <a:extLst>
              <a:ext uri="{C183D7F6-B498-43B3-948B-1728B52AA6E4}">
                <adec:decorative xmlns:adec="http://schemas.microsoft.com/office/drawing/2017/decorative" val="1"/>
              </a:ext>
            </a:extLst>
          </p:cNvPr>
          <p:cNvSpPr/>
          <p:nvPr/>
        </p:nvSpPr>
        <p:spPr>
          <a:xfrm rot="3599982">
            <a:off x="6449170" y="-499092"/>
            <a:ext cx="21791" cy="25598"/>
          </a:xfrm>
          <a:custGeom>
            <a:avLst/>
            <a:gdLst/>
            <a:ahLst/>
            <a:cxnLst/>
            <a:rect l="l" t="t" r="r" b="b"/>
            <a:pathLst>
              <a:path w="458" h="538" extrusionOk="0">
                <a:moveTo>
                  <a:pt x="438" y="1"/>
                </a:moveTo>
                <a:lnTo>
                  <a:pt x="60" y="478"/>
                </a:lnTo>
                <a:lnTo>
                  <a:pt x="80" y="419"/>
                </a:lnTo>
                <a:lnTo>
                  <a:pt x="0" y="538"/>
                </a:lnTo>
                <a:cubicBezTo>
                  <a:pt x="100" y="438"/>
                  <a:pt x="199" y="379"/>
                  <a:pt x="378" y="279"/>
                </a:cubicBezTo>
                <a:cubicBezTo>
                  <a:pt x="458" y="80"/>
                  <a:pt x="458" y="4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4">
            <a:extLst>
              <a:ext uri="{C183D7F6-B498-43B3-948B-1728B52AA6E4}">
                <adec:decorative xmlns:adec="http://schemas.microsoft.com/office/drawing/2017/decorative" val="1"/>
              </a:ext>
            </a:extLst>
          </p:cNvPr>
          <p:cNvSpPr/>
          <p:nvPr/>
        </p:nvSpPr>
        <p:spPr>
          <a:xfrm rot="3599982">
            <a:off x="6405738" y="-511171"/>
            <a:ext cx="31307" cy="33211"/>
          </a:xfrm>
          <a:custGeom>
            <a:avLst/>
            <a:gdLst/>
            <a:ahLst/>
            <a:cxnLst/>
            <a:rect l="l" t="t" r="r" b="b"/>
            <a:pathLst>
              <a:path w="658" h="698" extrusionOk="0">
                <a:moveTo>
                  <a:pt x="657" y="1"/>
                </a:moveTo>
                <a:lnTo>
                  <a:pt x="657" y="1"/>
                </a:lnTo>
                <a:cubicBezTo>
                  <a:pt x="578" y="81"/>
                  <a:pt x="478" y="200"/>
                  <a:pt x="319" y="439"/>
                </a:cubicBezTo>
                <a:cubicBezTo>
                  <a:pt x="357" y="401"/>
                  <a:pt x="375" y="387"/>
                  <a:pt x="381" y="387"/>
                </a:cubicBezTo>
                <a:cubicBezTo>
                  <a:pt x="394" y="387"/>
                  <a:pt x="353" y="451"/>
                  <a:pt x="339" y="478"/>
                </a:cubicBezTo>
                <a:cubicBezTo>
                  <a:pt x="339" y="478"/>
                  <a:pt x="319" y="459"/>
                  <a:pt x="319" y="439"/>
                </a:cubicBezTo>
                <a:cubicBezTo>
                  <a:pt x="302" y="300"/>
                  <a:pt x="405" y="86"/>
                  <a:pt x="287" y="86"/>
                </a:cubicBezTo>
                <a:cubicBezTo>
                  <a:pt x="270" y="86"/>
                  <a:pt x="248" y="90"/>
                  <a:pt x="220" y="100"/>
                </a:cubicBezTo>
                <a:cubicBezTo>
                  <a:pt x="1" y="379"/>
                  <a:pt x="140" y="359"/>
                  <a:pt x="60" y="558"/>
                </a:cubicBezTo>
                <a:cubicBezTo>
                  <a:pt x="153" y="419"/>
                  <a:pt x="187" y="374"/>
                  <a:pt x="195" y="374"/>
                </a:cubicBezTo>
                <a:cubicBezTo>
                  <a:pt x="210" y="374"/>
                  <a:pt x="147" y="512"/>
                  <a:pt x="192" y="512"/>
                </a:cubicBezTo>
                <a:cubicBezTo>
                  <a:pt x="209" y="512"/>
                  <a:pt x="241" y="493"/>
                  <a:pt x="299" y="439"/>
                </a:cubicBezTo>
                <a:lnTo>
                  <a:pt x="299" y="439"/>
                </a:lnTo>
                <a:cubicBezTo>
                  <a:pt x="259" y="538"/>
                  <a:pt x="200" y="618"/>
                  <a:pt x="140" y="697"/>
                </a:cubicBezTo>
                <a:cubicBezTo>
                  <a:pt x="220" y="618"/>
                  <a:pt x="299" y="558"/>
                  <a:pt x="359" y="498"/>
                </a:cubicBezTo>
                <a:lnTo>
                  <a:pt x="6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4">
            <a:extLst>
              <a:ext uri="{C183D7F6-B498-43B3-948B-1728B52AA6E4}">
                <adec:decorative xmlns:adec="http://schemas.microsoft.com/office/drawing/2017/decorative" val="1"/>
              </a:ext>
            </a:extLst>
          </p:cNvPr>
          <p:cNvSpPr/>
          <p:nvPr/>
        </p:nvSpPr>
        <p:spPr>
          <a:xfrm rot="3599982">
            <a:off x="6480543" y="-487433"/>
            <a:ext cx="4758" cy="15225"/>
          </a:xfrm>
          <a:custGeom>
            <a:avLst/>
            <a:gdLst/>
            <a:ahLst/>
            <a:cxnLst/>
            <a:rect l="l" t="t" r="r" b="b"/>
            <a:pathLst>
              <a:path w="100" h="320" extrusionOk="0">
                <a:moveTo>
                  <a:pt x="100" y="1"/>
                </a:moveTo>
                <a:lnTo>
                  <a:pt x="0" y="200"/>
                </a:lnTo>
                <a:lnTo>
                  <a:pt x="60" y="319"/>
                </a:lnTo>
                <a:lnTo>
                  <a:pt x="1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4">
            <a:extLst>
              <a:ext uri="{C183D7F6-B498-43B3-948B-1728B52AA6E4}">
                <adec:decorative xmlns:adec="http://schemas.microsoft.com/office/drawing/2017/decorative" val="1"/>
              </a:ext>
            </a:extLst>
          </p:cNvPr>
          <p:cNvSpPr/>
          <p:nvPr/>
        </p:nvSpPr>
        <p:spPr>
          <a:xfrm rot="3599982">
            <a:off x="6508541" y="-479224"/>
            <a:ext cx="5710" cy="8564"/>
          </a:xfrm>
          <a:custGeom>
            <a:avLst/>
            <a:gdLst/>
            <a:ahLst/>
            <a:cxnLst/>
            <a:rect l="l" t="t" r="r" b="b"/>
            <a:pathLst>
              <a:path w="120" h="180" extrusionOk="0">
                <a:moveTo>
                  <a:pt x="120" y="0"/>
                </a:moveTo>
                <a:lnTo>
                  <a:pt x="1" y="100"/>
                </a:lnTo>
                <a:lnTo>
                  <a:pt x="80" y="179"/>
                </a:lnTo>
                <a:lnTo>
                  <a:pt x="12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4">
            <a:extLst>
              <a:ext uri="{C183D7F6-B498-43B3-948B-1728B52AA6E4}">
                <adec:decorative xmlns:adec="http://schemas.microsoft.com/office/drawing/2017/decorative" val="1"/>
              </a:ext>
            </a:extLst>
          </p:cNvPr>
          <p:cNvSpPr/>
          <p:nvPr/>
        </p:nvSpPr>
        <p:spPr>
          <a:xfrm rot="3599982">
            <a:off x="6817266" y="-440356"/>
            <a:ext cx="18033" cy="14274"/>
          </a:xfrm>
          <a:custGeom>
            <a:avLst/>
            <a:gdLst/>
            <a:ahLst/>
            <a:cxnLst/>
            <a:rect l="l" t="t" r="r" b="b"/>
            <a:pathLst>
              <a:path w="379" h="300" extrusionOk="0">
                <a:moveTo>
                  <a:pt x="379" y="1"/>
                </a:moveTo>
                <a:lnTo>
                  <a:pt x="379" y="1"/>
                </a:lnTo>
                <a:cubicBezTo>
                  <a:pt x="200" y="120"/>
                  <a:pt x="1" y="200"/>
                  <a:pt x="41" y="299"/>
                </a:cubicBezTo>
                <a:cubicBezTo>
                  <a:pt x="200" y="200"/>
                  <a:pt x="299" y="8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4">
            <a:extLst>
              <a:ext uri="{C183D7F6-B498-43B3-948B-1728B52AA6E4}">
                <adec:decorative xmlns:adec="http://schemas.microsoft.com/office/drawing/2017/decorative" val="1"/>
              </a:ext>
            </a:extLst>
          </p:cNvPr>
          <p:cNvSpPr/>
          <p:nvPr/>
        </p:nvSpPr>
        <p:spPr>
          <a:xfrm rot="3599982">
            <a:off x="6841712" y="-437320"/>
            <a:ext cx="15225" cy="19888"/>
          </a:xfrm>
          <a:custGeom>
            <a:avLst/>
            <a:gdLst/>
            <a:ahLst/>
            <a:cxnLst/>
            <a:rect l="l" t="t" r="r" b="b"/>
            <a:pathLst>
              <a:path w="320" h="418" extrusionOk="0">
                <a:moveTo>
                  <a:pt x="319" y="0"/>
                </a:moveTo>
                <a:cubicBezTo>
                  <a:pt x="299" y="20"/>
                  <a:pt x="280" y="40"/>
                  <a:pt x="240" y="60"/>
                </a:cubicBezTo>
                <a:cubicBezTo>
                  <a:pt x="180" y="179"/>
                  <a:pt x="100" y="299"/>
                  <a:pt x="1" y="418"/>
                </a:cubicBezTo>
                <a:cubicBezTo>
                  <a:pt x="140" y="318"/>
                  <a:pt x="280" y="199"/>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4">
            <a:extLst>
              <a:ext uri="{C183D7F6-B498-43B3-948B-1728B52AA6E4}">
                <adec:decorative xmlns:adec="http://schemas.microsoft.com/office/drawing/2017/decorative" val="1"/>
              </a:ext>
            </a:extLst>
          </p:cNvPr>
          <p:cNvSpPr/>
          <p:nvPr/>
        </p:nvSpPr>
        <p:spPr>
          <a:xfrm rot="3599982">
            <a:off x="6627397" y="-459563"/>
            <a:ext cx="1808" cy="2807"/>
          </a:xfrm>
          <a:custGeom>
            <a:avLst/>
            <a:gdLst/>
            <a:ahLst/>
            <a:cxnLst/>
            <a:rect l="l" t="t" r="r" b="b"/>
            <a:pathLst>
              <a:path w="38" h="59" extrusionOk="0">
                <a:moveTo>
                  <a:pt x="37" y="1"/>
                </a:moveTo>
                <a:cubicBezTo>
                  <a:pt x="8" y="44"/>
                  <a:pt x="0" y="59"/>
                  <a:pt x="2" y="59"/>
                </a:cubicBezTo>
                <a:cubicBezTo>
                  <a:pt x="5" y="59"/>
                  <a:pt x="37" y="14"/>
                  <a:pt x="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4">
            <a:extLst>
              <a:ext uri="{C183D7F6-B498-43B3-948B-1728B52AA6E4}">
                <adec:decorative xmlns:adec="http://schemas.microsoft.com/office/drawing/2017/decorative" val="1"/>
              </a:ext>
            </a:extLst>
          </p:cNvPr>
          <p:cNvSpPr/>
          <p:nvPr/>
        </p:nvSpPr>
        <p:spPr>
          <a:xfrm rot="3599982">
            <a:off x="6603706" y="-486395"/>
            <a:ext cx="48" cy="3806"/>
          </a:xfrm>
          <a:custGeom>
            <a:avLst/>
            <a:gdLst/>
            <a:ahLst/>
            <a:cxnLst/>
            <a:rect l="l" t="t" r="r" b="b"/>
            <a:pathLst>
              <a:path w="1" h="80" extrusionOk="0">
                <a:moveTo>
                  <a:pt x="0" y="80"/>
                </a:moveTo>
                <a:cubicBezTo>
                  <a:pt x="0" y="40"/>
                  <a:pt x="0" y="20"/>
                  <a:pt x="0" y="0"/>
                </a:cubicBezTo>
                <a:cubicBezTo>
                  <a:pt x="0" y="20"/>
                  <a:pt x="0" y="60"/>
                  <a:pt x="0" y="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4">
            <a:extLst>
              <a:ext uri="{C183D7F6-B498-43B3-948B-1728B52AA6E4}">
                <adec:decorative xmlns:adec="http://schemas.microsoft.com/office/drawing/2017/decorative" val="1"/>
              </a:ext>
            </a:extLst>
          </p:cNvPr>
          <p:cNvSpPr/>
          <p:nvPr/>
        </p:nvSpPr>
        <p:spPr>
          <a:xfrm rot="3599982">
            <a:off x="6621556" y="-462533"/>
            <a:ext cx="6709" cy="4806"/>
          </a:xfrm>
          <a:custGeom>
            <a:avLst/>
            <a:gdLst/>
            <a:ahLst/>
            <a:cxnLst/>
            <a:rect l="l" t="t" r="r" b="b"/>
            <a:pathLst>
              <a:path w="141" h="101" extrusionOk="0">
                <a:moveTo>
                  <a:pt x="140" y="1"/>
                </a:moveTo>
                <a:cubicBezTo>
                  <a:pt x="100" y="1"/>
                  <a:pt x="61" y="41"/>
                  <a:pt x="1" y="100"/>
                </a:cubicBezTo>
                <a:cubicBezTo>
                  <a:pt x="41" y="80"/>
                  <a:pt x="81" y="41"/>
                  <a:pt x="1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4">
            <a:extLst>
              <a:ext uri="{C183D7F6-B498-43B3-948B-1728B52AA6E4}">
                <adec:decorative xmlns:adec="http://schemas.microsoft.com/office/drawing/2017/decorative" val="1"/>
              </a:ext>
            </a:extLst>
          </p:cNvPr>
          <p:cNvSpPr/>
          <p:nvPr/>
        </p:nvSpPr>
        <p:spPr>
          <a:xfrm rot="3599982">
            <a:off x="6616926" y="-461694"/>
            <a:ext cx="3806" cy="4710"/>
          </a:xfrm>
          <a:custGeom>
            <a:avLst/>
            <a:gdLst/>
            <a:ahLst/>
            <a:cxnLst/>
            <a:rect l="l" t="t" r="r" b="b"/>
            <a:pathLst>
              <a:path w="80" h="99" extrusionOk="0">
                <a:moveTo>
                  <a:pt x="80" y="0"/>
                </a:moveTo>
                <a:lnTo>
                  <a:pt x="80" y="0"/>
                </a:lnTo>
                <a:cubicBezTo>
                  <a:pt x="40" y="40"/>
                  <a:pt x="20" y="60"/>
                  <a:pt x="0" y="80"/>
                </a:cubicBezTo>
                <a:cubicBezTo>
                  <a:pt x="0" y="92"/>
                  <a:pt x="2" y="99"/>
                  <a:pt x="7" y="99"/>
                </a:cubicBezTo>
                <a:cubicBezTo>
                  <a:pt x="17" y="99"/>
                  <a:pt x="39" y="68"/>
                  <a:pt x="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4">
            <a:extLst>
              <a:ext uri="{C183D7F6-B498-43B3-948B-1728B52AA6E4}">
                <adec:decorative xmlns:adec="http://schemas.microsoft.com/office/drawing/2017/decorative" val="1"/>
              </a:ext>
            </a:extLst>
          </p:cNvPr>
          <p:cNvSpPr/>
          <p:nvPr/>
        </p:nvSpPr>
        <p:spPr>
          <a:xfrm rot="3599982">
            <a:off x="6630608" y="-461917"/>
            <a:ext cx="6566" cy="8422"/>
          </a:xfrm>
          <a:custGeom>
            <a:avLst/>
            <a:gdLst/>
            <a:ahLst/>
            <a:cxnLst/>
            <a:rect l="l" t="t" r="r" b="b"/>
            <a:pathLst>
              <a:path w="138" h="177" extrusionOk="0">
                <a:moveTo>
                  <a:pt x="138" y="0"/>
                </a:moveTo>
                <a:lnTo>
                  <a:pt x="138" y="0"/>
                </a:lnTo>
                <a:cubicBezTo>
                  <a:pt x="79" y="78"/>
                  <a:pt x="40" y="118"/>
                  <a:pt x="0" y="177"/>
                </a:cubicBezTo>
                <a:cubicBezTo>
                  <a:pt x="20" y="157"/>
                  <a:pt x="20" y="157"/>
                  <a:pt x="20" y="157"/>
                </a:cubicBezTo>
                <a:cubicBezTo>
                  <a:pt x="40" y="118"/>
                  <a:pt x="79" y="78"/>
                  <a:pt x="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4">
            <a:extLst>
              <a:ext uri="{C183D7F6-B498-43B3-948B-1728B52AA6E4}">
                <adec:decorative xmlns:adec="http://schemas.microsoft.com/office/drawing/2017/decorative" val="1"/>
              </a:ext>
            </a:extLst>
          </p:cNvPr>
          <p:cNvSpPr/>
          <p:nvPr/>
        </p:nvSpPr>
        <p:spPr>
          <a:xfrm rot="3599982">
            <a:off x="6563926" y="-465023"/>
            <a:ext cx="999" cy="952"/>
          </a:xfrm>
          <a:custGeom>
            <a:avLst/>
            <a:gdLst/>
            <a:ahLst/>
            <a:cxnLst/>
            <a:rect l="l" t="t" r="r" b="b"/>
            <a:pathLst>
              <a:path w="21" h="20" extrusionOk="0">
                <a:moveTo>
                  <a:pt x="20" y="0"/>
                </a:moveTo>
                <a:lnTo>
                  <a:pt x="0" y="20"/>
                </a:lnTo>
                <a:cubicBezTo>
                  <a:pt x="20" y="0"/>
                  <a:pt x="20" y="0"/>
                  <a:pt x="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4">
            <a:extLst>
              <a:ext uri="{C183D7F6-B498-43B3-948B-1728B52AA6E4}">
                <adec:decorative xmlns:adec="http://schemas.microsoft.com/office/drawing/2017/decorative" val="1"/>
              </a:ext>
            </a:extLst>
          </p:cNvPr>
          <p:cNvSpPr/>
          <p:nvPr/>
        </p:nvSpPr>
        <p:spPr>
          <a:xfrm rot="3599982">
            <a:off x="6566161" y="-471286"/>
            <a:ext cx="9516" cy="11419"/>
          </a:xfrm>
          <a:custGeom>
            <a:avLst/>
            <a:gdLst/>
            <a:ahLst/>
            <a:cxnLst/>
            <a:rect l="l" t="t" r="r" b="b"/>
            <a:pathLst>
              <a:path w="200" h="240" extrusionOk="0">
                <a:moveTo>
                  <a:pt x="200" y="0"/>
                </a:moveTo>
                <a:cubicBezTo>
                  <a:pt x="120" y="120"/>
                  <a:pt x="60" y="140"/>
                  <a:pt x="1" y="179"/>
                </a:cubicBezTo>
                <a:cubicBezTo>
                  <a:pt x="20" y="199"/>
                  <a:pt x="80" y="199"/>
                  <a:pt x="60" y="239"/>
                </a:cubicBezTo>
                <a:lnTo>
                  <a:pt x="2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4">
            <a:extLst>
              <a:ext uri="{C183D7F6-B498-43B3-948B-1728B52AA6E4}">
                <adec:decorative xmlns:adec="http://schemas.microsoft.com/office/drawing/2017/decorative" val="1"/>
              </a:ext>
            </a:extLst>
          </p:cNvPr>
          <p:cNvSpPr/>
          <p:nvPr/>
        </p:nvSpPr>
        <p:spPr>
          <a:xfrm rot="3599982">
            <a:off x="6537576" y="-495988"/>
            <a:ext cx="13275" cy="15130"/>
          </a:xfrm>
          <a:custGeom>
            <a:avLst/>
            <a:gdLst/>
            <a:ahLst/>
            <a:cxnLst/>
            <a:rect l="l" t="t" r="r" b="b"/>
            <a:pathLst>
              <a:path w="279" h="318" extrusionOk="0">
                <a:moveTo>
                  <a:pt x="12" y="272"/>
                </a:moveTo>
                <a:cubicBezTo>
                  <a:pt x="0" y="277"/>
                  <a:pt x="0" y="291"/>
                  <a:pt x="0" y="291"/>
                </a:cubicBezTo>
                <a:cubicBezTo>
                  <a:pt x="4" y="285"/>
                  <a:pt x="8" y="279"/>
                  <a:pt x="12" y="272"/>
                </a:cubicBezTo>
                <a:close/>
                <a:moveTo>
                  <a:pt x="240" y="0"/>
                </a:moveTo>
                <a:cubicBezTo>
                  <a:pt x="161" y="0"/>
                  <a:pt x="93" y="140"/>
                  <a:pt x="12" y="272"/>
                </a:cubicBezTo>
                <a:lnTo>
                  <a:pt x="12" y="272"/>
                </a:lnTo>
                <a:cubicBezTo>
                  <a:pt x="14" y="271"/>
                  <a:pt x="17" y="271"/>
                  <a:pt x="20" y="271"/>
                </a:cubicBezTo>
                <a:cubicBezTo>
                  <a:pt x="39" y="303"/>
                  <a:pt x="57" y="317"/>
                  <a:pt x="76" y="317"/>
                </a:cubicBezTo>
                <a:cubicBezTo>
                  <a:pt x="138" y="317"/>
                  <a:pt x="203" y="165"/>
                  <a:pt x="279" y="12"/>
                </a:cubicBezTo>
                <a:cubicBezTo>
                  <a:pt x="266" y="4"/>
                  <a:pt x="252"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4">
            <a:extLst>
              <a:ext uri="{C183D7F6-B498-43B3-948B-1728B52AA6E4}">
                <adec:decorative xmlns:adec="http://schemas.microsoft.com/office/drawing/2017/decorative" val="1"/>
              </a:ext>
            </a:extLst>
          </p:cNvPr>
          <p:cNvSpPr/>
          <p:nvPr/>
        </p:nvSpPr>
        <p:spPr>
          <a:xfrm rot="3599982">
            <a:off x="6525012" y="-496276"/>
            <a:ext cx="5710" cy="8374"/>
          </a:xfrm>
          <a:custGeom>
            <a:avLst/>
            <a:gdLst/>
            <a:ahLst/>
            <a:cxnLst/>
            <a:rect l="l" t="t" r="r" b="b"/>
            <a:pathLst>
              <a:path w="120" h="176" extrusionOk="0">
                <a:moveTo>
                  <a:pt x="120" y="1"/>
                </a:moveTo>
                <a:cubicBezTo>
                  <a:pt x="80" y="60"/>
                  <a:pt x="60" y="120"/>
                  <a:pt x="0" y="160"/>
                </a:cubicBezTo>
                <a:cubicBezTo>
                  <a:pt x="8" y="171"/>
                  <a:pt x="14" y="176"/>
                  <a:pt x="21" y="176"/>
                </a:cubicBezTo>
                <a:cubicBezTo>
                  <a:pt x="49" y="176"/>
                  <a:pt x="71" y="82"/>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4">
            <a:extLst>
              <a:ext uri="{C183D7F6-B498-43B3-948B-1728B52AA6E4}">
                <adec:decorative xmlns:adec="http://schemas.microsoft.com/office/drawing/2017/decorative" val="1"/>
              </a:ext>
            </a:extLst>
          </p:cNvPr>
          <p:cNvSpPr/>
          <p:nvPr/>
        </p:nvSpPr>
        <p:spPr>
          <a:xfrm rot="3599982">
            <a:off x="6645653" y="-464577"/>
            <a:ext cx="12276" cy="14940"/>
          </a:xfrm>
          <a:custGeom>
            <a:avLst/>
            <a:gdLst/>
            <a:ahLst/>
            <a:cxnLst/>
            <a:rect l="l" t="t" r="r" b="b"/>
            <a:pathLst>
              <a:path w="258" h="314" extrusionOk="0">
                <a:moveTo>
                  <a:pt x="203" y="0"/>
                </a:moveTo>
                <a:cubicBezTo>
                  <a:pt x="183" y="0"/>
                  <a:pt x="145" y="40"/>
                  <a:pt x="80" y="147"/>
                </a:cubicBezTo>
                <a:cubicBezTo>
                  <a:pt x="0" y="207"/>
                  <a:pt x="160" y="266"/>
                  <a:pt x="100" y="286"/>
                </a:cubicBezTo>
                <a:cubicBezTo>
                  <a:pt x="104" y="305"/>
                  <a:pt x="111" y="314"/>
                  <a:pt x="118" y="314"/>
                </a:cubicBezTo>
                <a:cubicBezTo>
                  <a:pt x="164" y="314"/>
                  <a:pt x="257"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4">
            <a:extLst>
              <a:ext uri="{C183D7F6-B498-43B3-948B-1728B52AA6E4}">
                <adec:decorative xmlns:adec="http://schemas.microsoft.com/office/drawing/2017/decorative" val="1"/>
              </a:ext>
            </a:extLst>
          </p:cNvPr>
          <p:cNvSpPr/>
          <p:nvPr/>
        </p:nvSpPr>
        <p:spPr>
          <a:xfrm rot="3599982">
            <a:off x="6548797" y="-505347"/>
            <a:ext cx="7660" cy="6661"/>
          </a:xfrm>
          <a:custGeom>
            <a:avLst/>
            <a:gdLst/>
            <a:ahLst/>
            <a:cxnLst/>
            <a:rect l="l" t="t" r="r" b="b"/>
            <a:pathLst>
              <a:path w="161" h="140" extrusionOk="0">
                <a:moveTo>
                  <a:pt x="140" y="0"/>
                </a:moveTo>
                <a:lnTo>
                  <a:pt x="1" y="120"/>
                </a:lnTo>
                <a:lnTo>
                  <a:pt x="160" y="140"/>
                </a:lnTo>
                <a:lnTo>
                  <a:pt x="14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4">
            <a:extLst>
              <a:ext uri="{C183D7F6-B498-43B3-948B-1728B52AA6E4}">
                <adec:decorative xmlns:adec="http://schemas.microsoft.com/office/drawing/2017/decorative" val="1"/>
              </a:ext>
            </a:extLst>
          </p:cNvPr>
          <p:cNvSpPr/>
          <p:nvPr/>
        </p:nvSpPr>
        <p:spPr>
          <a:xfrm rot="3599982">
            <a:off x="6608248" y="-496841"/>
            <a:ext cx="13322" cy="16129"/>
          </a:xfrm>
          <a:custGeom>
            <a:avLst/>
            <a:gdLst/>
            <a:ahLst/>
            <a:cxnLst/>
            <a:rect l="l" t="t" r="r" b="b"/>
            <a:pathLst>
              <a:path w="280" h="339" extrusionOk="0">
                <a:moveTo>
                  <a:pt x="239" y="0"/>
                </a:moveTo>
                <a:lnTo>
                  <a:pt x="1" y="239"/>
                </a:lnTo>
                <a:cubicBezTo>
                  <a:pt x="20" y="259"/>
                  <a:pt x="20" y="298"/>
                  <a:pt x="1" y="338"/>
                </a:cubicBezTo>
                <a:cubicBezTo>
                  <a:pt x="120" y="179"/>
                  <a:pt x="279" y="2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4">
            <a:extLst>
              <a:ext uri="{C183D7F6-B498-43B3-948B-1728B52AA6E4}">
                <adec:decorative xmlns:adec="http://schemas.microsoft.com/office/drawing/2017/decorative" val="1"/>
              </a:ext>
            </a:extLst>
          </p:cNvPr>
          <p:cNvSpPr/>
          <p:nvPr/>
        </p:nvSpPr>
        <p:spPr>
          <a:xfrm rot="3599982">
            <a:off x="6594417" y="-496408"/>
            <a:ext cx="7613" cy="10468"/>
          </a:xfrm>
          <a:custGeom>
            <a:avLst/>
            <a:gdLst/>
            <a:ahLst/>
            <a:cxnLst/>
            <a:rect l="l" t="t" r="r" b="b"/>
            <a:pathLst>
              <a:path w="160" h="220" extrusionOk="0">
                <a:moveTo>
                  <a:pt x="160" y="0"/>
                </a:moveTo>
                <a:lnTo>
                  <a:pt x="160" y="0"/>
                </a:lnTo>
                <a:cubicBezTo>
                  <a:pt x="80" y="80"/>
                  <a:pt x="20" y="159"/>
                  <a:pt x="0" y="219"/>
                </a:cubicBezTo>
                <a:cubicBezTo>
                  <a:pt x="40" y="179"/>
                  <a:pt x="120" y="80"/>
                  <a:pt x="1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4">
            <a:extLst>
              <a:ext uri="{C183D7F6-B498-43B3-948B-1728B52AA6E4}">
                <adec:decorative xmlns:adec="http://schemas.microsoft.com/office/drawing/2017/decorative" val="1"/>
              </a:ext>
            </a:extLst>
          </p:cNvPr>
          <p:cNvSpPr/>
          <p:nvPr/>
        </p:nvSpPr>
        <p:spPr>
          <a:xfrm rot="3599982">
            <a:off x="6791859" y="-472335"/>
            <a:ext cx="11895" cy="15463"/>
          </a:xfrm>
          <a:custGeom>
            <a:avLst/>
            <a:gdLst/>
            <a:ahLst/>
            <a:cxnLst/>
            <a:rect l="l" t="t" r="r" b="b"/>
            <a:pathLst>
              <a:path w="250" h="325" extrusionOk="0">
                <a:moveTo>
                  <a:pt x="223" y="1"/>
                </a:moveTo>
                <a:cubicBezTo>
                  <a:pt x="189" y="1"/>
                  <a:pt x="134" y="56"/>
                  <a:pt x="91" y="143"/>
                </a:cubicBezTo>
                <a:cubicBezTo>
                  <a:pt x="54" y="217"/>
                  <a:pt x="0" y="325"/>
                  <a:pt x="39" y="325"/>
                </a:cubicBezTo>
                <a:cubicBezTo>
                  <a:pt x="43" y="325"/>
                  <a:pt x="46" y="324"/>
                  <a:pt x="51" y="322"/>
                </a:cubicBezTo>
                <a:lnTo>
                  <a:pt x="250" y="24"/>
                </a:lnTo>
                <a:cubicBezTo>
                  <a:pt x="245" y="8"/>
                  <a:pt x="235"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4">
            <a:extLst>
              <a:ext uri="{C183D7F6-B498-43B3-948B-1728B52AA6E4}">
                <adec:decorative xmlns:adec="http://schemas.microsoft.com/office/drawing/2017/decorative" val="1"/>
              </a:ext>
            </a:extLst>
          </p:cNvPr>
          <p:cNvSpPr/>
          <p:nvPr/>
        </p:nvSpPr>
        <p:spPr>
          <a:xfrm rot="3599982">
            <a:off x="6659190" y="-247824"/>
            <a:ext cx="6661" cy="8564"/>
          </a:xfrm>
          <a:custGeom>
            <a:avLst/>
            <a:gdLst/>
            <a:ahLst/>
            <a:cxnLst/>
            <a:rect l="l" t="t" r="r" b="b"/>
            <a:pathLst>
              <a:path w="140" h="180" extrusionOk="0">
                <a:moveTo>
                  <a:pt x="140" y="1"/>
                </a:moveTo>
                <a:cubicBezTo>
                  <a:pt x="0" y="160"/>
                  <a:pt x="100" y="140"/>
                  <a:pt x="140" y="180"/>
                </a:cubicBezTo>
                <a:lnTo>
                  <a:pt x="1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4">
            <a:extLst>
              <a:ext uri="{C183D7F6-B498-43B3-948B-1728B52AA6E4}">
                <adec:decorative xmlns:adec="http://schemas.microsoft.com/office/drawing/2017/decorative" val="1"/>
              </a:ext>
            </a:extLst>
          </p:cNvPr>
          <p:cNvSpPr/>
          <p:nvPr/>
        </p:nvSpPr>
        <p:spPr>
          <a:xfrm rot="3599982">
            <a:off x="6855669" y="-51682"/>
            <a:ext cx="1903" cy="999"/>
          </a:xfrm>
          <a:custGeom>
            <a:avLst/>
            <a:gdLst/>
            <a:ahLst/>
            <a:cxnLst/>
            <a:rect l="l" t="t" r="r" b="b"/>
            <a:pathLst>
              <a:path w="40" h="21" extrusionOk="0">
                <a:moveTo>
                  <a:pt x="0" y="0"/>
                </a:moveTo>
                <a:cubicBezTo>
                  <a:pt x="0" y="0"/>
                  <a:pt x="0" y="20"/>
                  <a:pt x="0" y="20"/>
                </a:cubicBezTo>
                <a:cubicBezTo>
                  <a:pt x="40" y="0"/>
                  <a:pt x="20" y="0"/>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4">
            <a:extLst>
              <a:ext uri="{C183D7F6-B498-43B3-948B-1728B52AA6E4}">
                <adec:decorative xmlns:adec="http://schemas.microsoft.com/office/drawing/2017/decorative" val="1"/>
              </a:ext>
            </a:extLst>
          </p:cNvPr>
          <p:cNvSpPr/>
          <p:nvPr/>
        </p:nvSpPr>
        <p:spPr>
          <a:xfrm rot="3599982">
            <a:off x="7043861" y="-151778"/>
            <a:ext cx="2094" cy="3664"/>
          </a:xfrm>
          <a:custGeom>
            <a:avLst/>
            <a:gdLst/>
            <a:ahLst/>
            <a:cxnLst/>
            <a:rect l="l" t="t" r="r" b="b"/>
            <a:pathLst>
              <a:path w="44" h="77" extrusionOk="0">
                <a:moveTo>
                  <a:pt x="41" y="1"/>
                </a:moveTo>
                <a:cubicBezTo>
                  <a:pt x="38" y="1"/>
                  <a:pt x="22" y="33"/>
                  <a:pt x="0" y="76"/>
                </a:cubicBezTo>
                <a:lnTo>
                  <a:pt x="20" y="76"/>
                </a:lnTo>
                <a:cubicBezTo>
                  <a:pt x="38" y="22"/>
                  <a:pt x="44" y="1"/>
                  <a:pt x="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4">
            <a:extLst>
              <a:ext uri="{C183D7F6-B498-43B3-948B-1728B52AA6E4}">
                <adec:decorative xmlns:adec="http://schemas.microsoft.com/office/drawing/2017/decorative" val="1"/>
              </a:ext>
            </a:extLst>
          </p:cNvPr>
          <p:cNvSpPr/>
          <p:nvPr/>
        </p:nvSpPr>
        <p:spPr>
          <a:xfrm rot="3599982">
            <a:off x="6921084" y="-191582"/>
            <a:ext cx="1951" cy="1903"/>
          </a:xfrm>
          <a:custGeom>
            <a:avLst/>
            <a:gdLst/>
            <a:ahLst/>
            <a:cxnLst/>
            <a:rect l="l" t="t" r="r" b="b"/>
            <a:pathLst>
              <a:path w="41" h="40" extrusionOk="0">
                <a:moveTo>
                  <a:pt x="41" y="0"/>
                </a:moveTo>
                <a:cubicBezTo>
                  <a:pt x="21" y="0"/>
                  <a:pt x="1" y="20"/>
                  <a:pt x="1" y="40"/>
                </a:cubicBezTo>
                <a:cubicBezTo>
                  <a:pt x="21" y="20"/>
                  <a:pt x="21" y="0"/>
                  <a:pt x="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4">
            <a:extLst>
              <a:ext uri="{C183D7F6-B498-43B3-948B-1728B52AA6E4}">
                <adec:decorative xmlns:adec="http://schemas.microsoft.com/office/drawing/2017/decorative" val="1"/>
              </a:ext>
            </a:extLst>
          </p:cNvPr>
          <p:cNvSpPr/>
          <p:nvPr/>
        </p:nvSpPr>
        <p:spPr>
          <a:xfrm rot="3599982">
            <a:off x="6659638" y="-239048"/>
            <a:ext cx="48" cy="1951"/>
          </a:xfrm>
          <a:custGeom>
            <a:avLst/>
            <a:gdLst/>
            <a:ahLst/>
            <a:cxnLst/>
            <a:rect l="l" t="t" r="r" b="b"/>
            <a:pathLst>
              <a:path w="1" h="41" extrusionOk="0">
                <a:moveTo>
                  <a:pt x="1" y="41"/>
                </a:moveTo>
                <a:lnTo>
                  <a:pt x="1" y="21"/>
                </a:lnTo>
                <a:cubicBezTo>
                  <a:pt x="1" y="21"/>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4">
            <a:extLst>
              <a:ext uri="{C183D7F6-B498-43B3-948B-1728B52AA6E4}">
                <adec:decorative xmlns:adec="http://schemas.microsoft.com/office/drawing/2017/decorative" val="1"/>
              </a:ext>
            </a:extLst>
          </p:cNvPr>
          <p:cNvSpPr/>
          <p:nvPr/>
        </p:nvSpPr>
        <p:spPr>
          <a:xfrm rot="3599982">
            <a:off x="6771533" y="-45936"/>
            <a:ext cx="6661" cy="4139"/>
          </a:xfrm>
          <a:custGeom>
            <a:avLst/>
            <a:gdLst/>
            <a:ahLst/>
            <a:cxnLst/>
            <a:rect l="l" t="t" r="r" b="b"/>
            <a:pathLst>
              <a:path w="140" h="87" extrusionOk="0">
                <a:moveTo>
                  <a:pt x="139" y="0"/>
                </a:moveTo>
                <a:lnTo>
                  <a:pt x="139" y="0"/>
                </a:lnTo>
                <a:cubicBezTo>
                  <a:pt x="80" y="40"/>
                  <a:pt x="40" y="60"/>
                  <a:pt x="0" y="80"/>
                </a:cubicBezTo>
                <a:cubicBezTo>
                  <a:pt x="5" y="84"/>
                  <a:pt x="11" y="87"/>
                  <a:pt x="18" y="87"/>
                </a:cubicBezTo>
                <a:cubicBezTo>
                  <a:pt x="41" y="87"/>
                  <a:pt x="79" y="61"/>
                  <a:pt x="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4">
            <a:extLst>
              <a:ext uri="{C183D7F6-B498-43B3-948B-1728B52AA6E4}">
                <adec:decorative xmlns:adec="http://schemas.microsoft.com/office/drawing/2017/decorative" val="1"/>
              </a:ext>
            </a:extLst>
          </p:cNvPr>
          <p:cNvSpPr/>
          <p:nvPr/>
        </p:nvSpPr>
        <p:spPr>
          <a:xfrm rot="3599982">
            <a:off x="7153366" y="-3454"/>
            <a:ext cx="10420" cy="9516"/>
          </a:xfrm>
          <a:custGeom>
            <a:avLst/>
            <a:gdLst/>
            <a:ahLst/>
            <a:cxnLst/>
            <a:rect l="l" t="t" r="r" b="b"/>
            <a:pathLst>
              <a:path w="219" h="200" extrusionOk="0">
                <a:moveTo>
                  <a:pt x="219" y="0"/>
                </a:moveTo>
                <a:lnTo>
                  <a:pt x="139" y="40"/>
                </a:lnTo>
                <a:lnTo>
                  <a:pt x="0" y="199"/>
                </a:lnTo>
                <a:lnTo>
                  <a:pt x="2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4">
            <a:extLst>
              <a:ext uri="{C183D7F6-B498-43B3-948B-1728B52AA6E4}">
                <adec:decorative xmlns:adec="http://schemas.microsoft.com/office/drawing/2017/decorative" val="1"/>
              </a:ext>
            </a:extLst>
          </p:cNvPr>
          <p:cNvSpPr/>
          <p:nvPr/>
        </p:nvSpPr>
        <p:spPr>
          <a:xfrm rot="3599982">
            <a:off x="7008983" y="-18351"/>
            <a:ext cx="7613" cy="7613"/>
          </a:xfrm>
          <a:custGeom>
            <a:avLst/>
            <a:gdLst/>
            <a:ahLst/>
            <a:cxnLst/>
            <a:rect l="l" t="t" r="r" b="b"/>
            <a:pathLst>
              <a:path w="160" h="160" extrusionOk="0">
                <a:moveTo>
                  <a:pt x="160" y="0"/>
                </a:moveTo>
                <a:lnTo>
                  <a:pt x="160" y="0"/>
                </a:lnTo>
                <a:cubicBezTo>
                  <a:pt x="124" y="36"/>
                  <a:pt x="95" y="43"/>
                  <a:pt x="65" y="43"/>
                </a:cubicBezTo>
                <a:cubicBezTo>
                  <a:pt x="45" y="43"/>
                  <a:pt x="24" y="40"/>
                  <a:pt x="0" y="40"/>
                </a:cubicBezTo>
                <a:lnTo>
                  <a:pt x="120" y="160"/>
                </a:lnTo>
                <a:lnTo>
                  <a:pt x="1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4">
            <a:extLst>
              <a:ext uri="{C183D7F6-B498-43B3-948B-1728B52AA6E4}">
                <adec:decorative xmlns:adec="http://schemas.microsoft.com/office/drawing/2017/decorative" val="1"/>
              </a:ext>
            </a:extLst>
          </p:cNvPr>
          <p:cNvSpPr/>
          <p:nvPr/>
        </p:nvSpPr>
        <p:spPr>
          <a:xfrm rot="3599982">
            <a:off x="6967478" y="-22530"/>
            <a:ext cx="10610" cy="15083"/>
          </a:xfrm>
          <a:custGeom>
            <a:avLst/>
            <a:gdLst/>
            <a:ahLst/>
            <a:cxnLst/>
            <a:rect l="l" t="t" r="r" b="b"/>
            <a:pathLst>
              <a:path w="223" h="317" extrusionOk="0">
                <a:moveTo>
                  <a:pt x="183" y="1"/>
                </a:moveTo>
                <a:cubicBezTo>
                  <a:pt x="169" y="1"/>
                  <a:pt x="139" y="20"/>
                  <a:pt x="82" y="72"/>
                </a:cubicBezTo>
                <a:cubicBezTo>
                  <a:pt x="97" y="114"/>
                  <a:pt x="0" y="317"/>
                  <a:pt x="29" y="317"/>
                </a:cubicBezTo>
                <a:cubicBezTo>
                  <a:pt x="40" y="317"/>
                  <a:pt x="73" y="283"/>
                  <a:pt x="142" y="191"/>
                </a:cubicBezTo>
                <a:cubicBezTo>
                  <a:pt x="127" y="161"/>
                  <a:pt x="222" y="1"/>
                  <a:pt x="1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4">
            <a:extLst>
              <a:ext uri="{C183D7F6-B498-43B3-948B-1728B52AA6E4}">
                <adec:decorative xmlns:adec="http://schemas.microsoft.com/office/drawing/2017/decorative" val="1"/>
              </a:ext>
            </a:extLst>
          </p:cNvPr>
          <p:cNvSpPr/>
          <p:nvPr/>
        </p:nvSpPr>
        <p:spPr>
          <a:xfrm rot="3599982">
            <a:off x="6556359" y="-270066"/>
            <a:ext cx="1903" cy="2902"/>
          </a:xfrm>
          <a:custGeom>
            <a:avLst/>
            <a:gdLst/>
            <a:ahLst/>
            <a:cxnLst/>
            <a:rect l="l" t="t" r="r" b="b"/>
            <a:pathLst>
              <a:path w="40" h="61" extrusionOk="0">
                <a:moveTo>
                  <a:pt x="0" y="60"/>
                </a:moveTo>
                <a:cubicBezTo>
                  <a:pt x="20" y="41"/>
                  <a:pt x="40" y="21"/>
                  <a:pt x="40" y="1"/>
                </a:cubicBezTo>
                <a:cubicBezTo>
                  <a:pt x="40" y="21"/>
                  <a:pt x="20" y="41"/>
                  <a:pt x="0"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4">
            <a:extLst>
              <a:ext uri="{C183D7F6-B498-43B3-948B-1728B52AA6E4}">
                <adec:decorative xmlns:adec="http://schemas.microsoft.com/office/drawing/2017/decorative" val="1"/>
              </a:ext>
            </a:extLst>
          </p:cNvPr>
          <p:cNvSpPr/>
          <p:nvPr/>
        </p:nvSpPr>
        <p:spPr>
          <a:xfrm rot="3599982">
            <a:off x="6559704" y="-269792"/>
            <a:ext cx="15225" cy="10468"/>
          </a:xfrm>
          <a:custGeom>
            <a:avLst/>
            <a:gdLst/>
            <a:ahLst/>
            <a:cxnLst/>
            <a:rect l="l" t="t" r="r" b="b"/>
            <a:pathLst>
              <a:path w="320" h="220" extrusionOk="0">
                <a:moveTo>
                  <a:pt x="160" y="1"/>
                </a:moveTo>
                <a:lnTo>
                  <a:pt x="160" y="1"/>
                </a:lnTo>
                <a:cubicBezTo>
                  <a:pt x="100" y="61"/>
                  <a:pt x="61" y="140"/>
                  <a:pt x="1" y="220"/>
                </a:cubicBezTo>
                <a:cubicBezTo>
                  <a:pt x="140" y="81"/>
                  <a:pt x="319" y="81"/>
                  <a:pt x="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4"/>
          <p:cNvSpPr txBox="1">
            <a:spLocks noGrp="1"/>
          </p:cNvSpPr>
          <p:nvPr>
            <p:ph type="subTitle" idx="1"/>
          </p:nvPr>
        </p:nvSpPr>
        <p:spPr>
          <a:xfrm>
            <a:off x="2050919" y="3476800"/>
            <a:ext cx="4583700" cy="541500"/>
          </a:xfrm>
          <a:prstGeom prst="rect">
            <a:avLst/>
          </a:prstGeom>
          <a:ln w="28575" cap="flat" cmpd="sng">
            <a:solidFill>
              <a:schemeClr val="accent1"/>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dirty="0"/>
              <a:t>What we do at Brookens library</a:t>
            </a:r>
            <a:endParaRPr dirty="0"/>
          </a:p>
        </p:txBody>
      </p:sp>
      <p:sp>
        <p:nvSpPr>
          <p:cNvPr id="2743" name="Google Shape;2743;p34"/>
          <p:cNvSpPr txBox="1">
            <a:spLocks noGrp="1"/>
          </p:cNvSpPr>
          <p:nvPr>
            <p:ph type="ctrTitle"/>
          </p:nvPr>
        </p:nvSpPr>
        <p:spPr>
          <a:xfrm>
            <a:off x="1649100" y="1325087"/>
            <a:ext cx="5845800" cy="169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Combining </a:t>
            </a:r>
            <a:br>
              <a:rPr lang="en" dirty="0"/>
            </a:br>
            <a:r>
              <a:rPr lang="en" dirty="0"/>
              <a:t>Shelf Reporter </a:t>
            </a:r>
            <a:br>
              <a:rPr lang="en" dirty="0"/>
            </a:br>
            <a:r>
              <a:rPr lang="en" dirty="0"/>
              <a:t>Tools</a:t>
            </a:r>
            <a:endParaRPr b="1" dirty="0">
              <a:latin typeface="Gaegu"/>
              <a:ea typeface="Gaegu"/>
              <a:cs typeface="Gaegu"/>
              <a:sym typeface="Gaegu"/>
            </a:endParaRPr>
          </a:p>
        </p:txBody>
      </p:sp>
      <p:sp>
        <p:nvSpPr>
          <p:cNvPr id="2744" name="Google Shape;2744;p34">
            <a:extLst>
              <a:ext uri="{C183D7F6-B498-43B3-948B-1728B52AA6E4}">
                <adec:decorative xmlns:adec="http://schemas.microsoft.com/office/drawing/2017/decorative" val="1"/>
              </a:ext>
            </a:extLst>
          </p:cNvPr>
          <p:cNvSpPr/>
          <p:nvPr/>
        </p:nvSpPr>
        <p:spPr>
          <a:xfrm>
            <a:off x="6591800" y="3476800"/>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5" name="Google Shape;2745;p34">
            <a:extLst>
              <a:ext uri="{C183D7F6-B498-43B3-948B-1728B52AA6E4}">
                <adec:decorative xmlns:adec="http://schemas.microsoft.com/office/drawing/2017/decorative" val="1"/>
              </a:ext>
            </a:extLst>
          </p:cNvPr>
          <p:cNvGrpSpPr/>
          <p:nvPr/>
        </p:nvGrpSpPr>
        <p:grpSpPr>
          <a:xfrm>
            <a:off x="6773659" y="3561555"/>
            <a:ext cx="296817" cy="371986"/>
            <a:chOff x="1677825" y="3820225"/>
            <a:chExt cx="345900" cy="433500"/>
          </a:xfrm>
        </p:grpSpPr>
        <p:sp>
          <p:nvSpPr>
            <p:cNvPr id="2746" name="Google Shape;2746;p34"/>
            <p:cNvSpPr/>
            <p:nvPr/>
          </p:nvSpPr>
          <p:spPr>
            <a:xfrm>
              <a:off x="1677825" y="3820225"/>
              <a:ext cx="345900" cy="433500"/>
            </a:xfrm>
            <a:custGeom>
              <a:avLst/>
              <a:gdLst/>
              <a:ahLst/>
              <a:cxnLst/>
              <a:rect l="l" t="t" r="r" b="b"/>
              <a:pathLst>
                <a:path w="13836" h="17340" extrusionOk="0">
                  <a:moveTo>
                    <a:pt x="7664" y="663"/>
                  </a:moveTo>
                  <a:cubicBezTo>
                    <a:pt x="9900" y="663"/>
                    <a:pt x="12122" y="2143"/>
                    <a:pt x="12629" y="4431"/>
                  </a:cubicBezTo>
                  <a:cubicBezTo>
                    <a:pt x="13115" y="6657"/>
                    <a:pt x="11579" y="8961"/>
                    <a:pt x="9557" y="9776"/>
                  </a:cubicBezTo>
                  <a:cubicBezTo>
                    <a:pt x="8881" y="10051"/>
                    <a:pt x="8203" y="10182"/>
                    <a:pt x="7547" y="10182"/>
                  </a:cubicBezTo>
                  <a:cubicBezTo>
                    <a:pt x="5556" y="10182"/>
                    <a:pt x="3775" y="8979"/>
                    <a:pt x="2926" y="6986"/>
                  </a:cubicBezTo>
                  <a:cubicBezTo>
                    <a:pt x="2926" y="6939"/>
                    <a:pt x="2926" y="6892"/>
                    <a:pt x="2911" y="6829"/>
                  </a:cubicBezTo>
                  <a:cubicBezTo>
                    <a:pt x="1923" y="4446"/>
                    <a:pt x="3961" y="1531"/>
                    <a:pt x="6296" y="857"/>
                  </a:cubicBezTo>
                  <a:cubicBezTo>
                    <a:pt x="6743" y="726"/>
                    <a:pt x="7204" y="663"/>
                    <a:pt x="7664" y="663"/>
                  </a:cubicBezTo>
                  <a:close/>
                  <a:moveTo>
                    <a:pt x="7643" y="0"/>
                  </a:moveTo>
                  <a:cubicBezTo>
                    <a:pt x="7132" y="0"/>
                    <a:pt x="6620" y="69"/>
                    <a:pt x="6124" y="214"/>
                  </a:cubicBezTo>
                  <a:cubicBezTo>
                    <a:pt x="3522" y="982"/>
                    <a:pt x="1218" y="4196"/>
                    <a:pt x="2237" y="6907"/>
                  </a:cubicBezTo>
                  <a:cubicBezTo>
                    <a:pt x="2221" y="6954"/>
                    <a:pt x="2237" y="7001"/>
                    <a:pt x="2252" y="7064"/>
                  </a:cubicBezTo>
                  <a:cubicBezTo>
                    <a:pt x="2707" y="8161"/>
                    <a:pt x="3397" y="9070"/>
                    <a:pt x="4243" y="9713"/>
                  </a:cubicBezTo>
                  <a:cubicBezTo>
                    <a:pt x="4227" y="9729"/>
                    <a:pt x="4227" y="9744"/>
                    <a:pt x="4212" y="9760"/>
                  </a:cubicBezTo>
                  <a:cubicBezTo>
                    <a:pt x="2942" y="11986"/>
                    <a:pt x="1563" y="14133"/>
                    <a:pt x="293" y="16359"/>
                  </a:cubicBezTo>
                  <a:cubicBezTo>
                    <a:pt x="1" y="16868"/>
                    <a:pt x="449" y="17339"/>
                    <a:pt x="894" y="17339"/>
                  </a:cubicBezTo>
                  <a:cubicBezTo>
                    <a:pt x="1092" y="17339"/>
                    <a:pt x="1291" y="17245"/>
                    <a:pt x="1422" y="17017"/>
                  </a:cubicBezTo>
                  <a:cubicBezTo>
                    <a:pt x="2675" y="14792"/>
                    <a:pt x="4071" y="12644"/>
                    <a:pt x="5340" y="10418"/>
                  </a:cubicBezTo>
                  <a:cubicBezTo>
                    <a:pt x="5340" y="10403"/>
                    <a:pt x="5356" y="10403"/>
                    <a:pt x="5356" y="10387"/>
                  </a:cubicBezTo>
                  <a:cubicBezTo>
                    <a:pt x="6037" y="10684"/>
                    <a:pt x="6777" y="10845"/>
                    <a:pt x="7548" y="10845"/>
                  </a:cubicBezTo>
                  <a:cubicBezTo>
                    <a:pt x="8160" y="10845"/>
                    <a:pt x="8793" y="10743"/>
                    <a:pt x="9431" y="10528"/>
                  </a:cubicBezTo>
                  <a:cubicBezTo>
                    <a:pt x="11955" y="9697"/>
                    <a:pt x="13836" y="6954"/>
                    <a:pt x="13256" y="4258"/>
                  </a:cubicBezTo>
                  <a:cubicBezTo>
                    <a:pt x="12695" y="1690"/>
                    <a:pt x="10172" y="0"/>
                    <a:pt x="76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4"/>
            <p:cNvSpPr/>
            <p:nvPr/>
          </p:nvSpPr>
          <p:spPr>
            <a:xfrm>
              <a:off x="1763950" y="3857550"/>
              <a:ext cx="206875" cy="190725"/>
            </a:xfrm>
            <a:custGeom>
              <a:avLst/>
              <a:gdLst/>
              <a:ahLst/>
              <a:cxnLst/>
              <a:rect l="l" t="t" r="r" b="b"/>
              <a:pathLst>
                <a:path w="8275" h="7629" extrusionOk="0">
                  <a:moveTo>
                    <a:pt x="4059" y="656"/>
                  </a:moveTo>
                  <a:cubicBezTo>
                    <a:pt x="5402" y="656"/>
                    <a:pt x="6850" y="1450"/>
                    <a:pt x="7224" y="2734"/>
                  </a:cubicBezTo>
                  <a:cubicBezTo>
                    <a:pt x="7789" y="4646"/>
                    <a:pt x="6644" y="6856"/>
                    <a:pt x="4544" y="6966"/>
                  </a:cubicBezTo>
                  <a:cubicBezTo>
                    <a:pt x="4474" y="6970"/>
                    <a:pt x="4404" y="6972"/>
                    <a:pt x="4333" y="6972"/>
                  </a:cubicBezTo>
                  <a:cubicBezTo>
                    <a:pt x="2635" y="6972"/>
                    <a:pt x="659" y="5899"/>
                    <a:pt x="704" y="3988"/>
                  </a:cubicBezTo>
                  <a:cubicBezTo>
                    <a:pt x="704" y="3957"/>
                    <a:pt x="688" y="3925"/>
                    <a:pt x="688" y="3894"/>
                  </a:cubicBezTo>
                  <a:cubicBezTo>
                    <a:pt x="704" y="3863"/>
                    <a:pt x="720" y="3831"/>
                    <a:pt x="720" y="3800"/>
                  </a:cubicBezTo>
                  <a:cubicBezTo>
                    <a:pt x="892" y="2279"/>
                    <a:pt x="1864" y="1073"/>
                    <a:pt x="3384" y="728"/>
                  </a:cubicBezTo>
                  <a:cubicBezTo>
                    <a:pt x="3602" y="680"/>
                    <a:pt x="3829" y="656"/>
                    <a:pt x="4059" y="656"/>
                  </a:cubicBezTo>
                  <a:close/>
                  <a:moveTo>
                    <a:pt x="4101" y="0"/>
                  </a:moveTo>
                  <a:cubicBezTo>
                    <a:pt x="3961" y="0"/>
                    <a:pt x="3821" y="8"/>
                    <a:pt x="3682" y="22"/>
                  </a:cubicBezTo>
                  <a:cubicBezTo>
                    <a:pt x="1644" y="226"/>
                    <a:pt x="281" y="1825"/>
                    <a:pt x="61" y="3800"/>
                  </a:cubicBezTo>
                  <a:cubicBezTo>
                    <a:pt x="61" y="3831"/>
                    <a:pt x="61" y="3863"/>
                    <a:pt x="61" y="3878"/>
                  </a:cubicBezTo>
                  <a:cubicBezTo>
                    <a:pt x="61" y="3910"/>
                    <a:pt x="46" y="3941"/>
                    <a:pt x="46" y="3988"/>
                  </a:cubicBezTo>
                  <a:cubicBezTo>
                    <a:pt x="0" y="6264"/>
                    <a:pt x="2275" y="7629"/>
                    <a:pt x="4340" y="7629"/>
                  </a:cubicBezTo>
                  <a:cubicBezTo>
                    <a:pt x="4408" y="7629"/>
                    <a:pt x="4476" y="7627"/>
                    <a:pt x="4544" y="7624"/>
                  </a:cubicBezTo>
                  <a:cubicBezTo>
                    <a:pt x="6974" y="7499"/>
                    <a:pt x="8275" y="5242"/>
                    <a:pt x="7930" y="2985"/>
                  </a:cubicBezTo>
                  <a:cubicBezTo>
                    <a:pt x="7654" y="1183"/>
                    <a:pt x="5881" y="0"/>
                    <a:pt x="41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8" name="Google Shape;2748;p34">
            <a:extLst>
              <a:ext uri="{C183D7F6-B498-43B3-948B-1728B52AA6E4}">
                <adec:decorative xmlns:adec="http://schemas.microsoft.com/office/drawing/2017/decorative" val="1"/>
              </a:ext>
            </a:extLst>
          </p:cNvPr>
          <p:cNvSpPr/>
          <p:nvPr/>
        </p:nvSpPr>
        <p:spPr>
          <a:xfrm>
            <a:off x="1165600" y="1313725"/>
            <a:ext cx="483494" cy="441537"/>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4">
            <a:extLst>
              <a:ext uri="{C183D7F6-B498-43B3-948B-1728B52AA6E4}">
                <adec:decorative xmlns:adec="http://schemas.microsoft.com/office/drawing/2017/decorative" val="1"/>
              </a:ext>
            </a:extLst>
          </p:cNvPr>
          <p:cNvSpPr/>
          <p:nvPr/>
        </p:nvSpPr>
        <p:spPr>
          <a:xfrm>
            <a:off x="7433629" y="2673825"/>
            <a:ext cx="296813" cy="271066"/>
          </a:xfrm>
          <a:custGeom>
            <a:avLst/>
            <a:gdLst/>
            <a:ahLst/>
            <a:cxnLst/>
            <a:rect l="l" t="t" r="r" b="b"/>
            <a:pathLst>
              <a:path w="11919" h="10884" extrusionOk="0">
                <a:moveTo>
                  <a:pt x="3204" y="0"/>
                </a:moveTo>
                <a:lnTo>
                  <a:pt x="5074" y="4238"/>
                </a:lnTo>
                <a:lnTo>
                  <a:pt x="1" y="3940"/>
                </a:lnTo>
                <a:lnTo>
                  <a:pt x="4497" y="5889"/>
                </a:lnTo>
                <a:lnTo>
                  <a:pt x="2607" y="9132"/>
                </a:lnTo>
                <a:lnTo>
                  <a:pt x="5771" y="6208"/>
                </a:lnTo>
                <a:lnTo>
                  <a:pt x="6089" y="10883"/>
                </a:lnTo>
                <a:lnTo>
                  <a:pt x="7163" y="6307"/>
                </a:lnTo>
                <a:lnTo>
                  <a:pt x="11919" y="6964"/>
                </a:lnTo>
                <a:lnTo>
                  <a:pt x="7900" y="4457"/>
                </a:lnTo>
                <a:lnTo>
                  <a:pt x="8974" y="119"/>
                </a:lnTo>
                <a:lnTo>
                  <a:pt x="6348" y="3681"/>
                </a:lnTo>
                <a:lnTo>
                  <a:pt x="32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981;p45">
            <a:extLst>
              <a:ext uri="{FF2B5EF4-FFF2-40B4-BE49-F238E27FC236}">
                <a16:creationId xmlns:a16="http://schemas.microsoft.com/office/drawing/2014/main" id="{AEC9AEDF-2F2A-74F1-BAB7-BE04E18368B1}"/>
              </a:ext>
            </a:extLst>
          </p:cNvPr>
          <p:cNvSpPr txBox="1"/>
          <p:nvPr/>
        </p:nvSpPr>
        <p:spPr>
          <a:xfrm>
            <a:off x="1996324" y="4585137"/>
            <a:ext cx="5373626" cy="389278"/>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US" sz="1600" b="1" dirty="0">
                <a:solidFill>
                  <a:schemeClr val="accent3"/>
                </a:solidFill>
                <a:latin typeface="Gaegu"/>
                <a:ea typeface="Gaegu"/>
                <a:cs typeface="Gaegu"/>
                <a:sym typeface="Gaegu"/>
              </a:rPr>
              <a:t>B</a:t>
            </a:r>
            <a:r>
              <a:rPr lang="en" sz="1600" b="1" dirty="0">
                <a:solidFill>
                  <a:schemeClr val="accent3"/>
                </a:solidFill>
                <a:latin typeface="Gaegu"/>
                <a:ea typeface="Gaegu"/>
                <a:cs typeface="Gaegu"/>
                <a:sym typeface="Gaegu"/>
              </a:rPr>
              <a:t>y Charity Ringel, Patron Services Coordinator At UIS</a:t>
            </a:r>
            <a:endParaRPr sz="1600" b="1" dirty="0">
              <a:solidFill>
                <a:schemeClr val="accent3"/>
              </a:solidFill>
              <a:latin typeface="Gaegu"/>
              <a:ea typeface="Gaegu"/>
              <a:cs typeface="Gaegu"/>
              <a:sym typeface="Gaegu"/>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sp>
        <p:nvSpPr>
          <p:cNvPr id="2906" name="Google Shape;2904;p43" descr="A text box with black hyperlinked text and a picture in the bottom right of two cats that are mostly white with brown ears">
            <a:extLst>
              <a:ext uri="{FF2B5EF4-FFF2-40B4-BE49-F238E27FC236}">
                <a16:creationId xmlns:a16="http://schemas.microsoft.com/office/drawing/2014/main" id="{CB8B8E54-8A3A-6607-AF5E-D3605F0560FA}"/>
              </a:ext>
            </a:extLst>
          </p:cNvPr>
          <p:cNvSpPr/>
          <p:nvPr/>
        </p:nvSpPr>
        <p:spPr>
          <a:xfrm>
            <a:off x="1025060" y="1182313"/>
            <a:ext cx="7281321" cy="3424631"/>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 Resources</a:t>
            </a:r>
            <a:endParaRPr dirty="0"/>
          </a:p>
        </p:txBody>
      </p:sp>
      <p:sp>
        <p:nvSpPr>
          <p:cNvPr id="8" name="Google Shape;2909;p43">
            <a:extLst>
              <a:ext uri="{FF2B5EF4-FFF2-40B4-BE49-F238E27FC236}">
                <a16:creationId xmlns:a16="http://schemas.microsoft.com/office/drawing/2014/main" id="{9C1E0ECE-DD61-49B4-F1D4-E3CCD73AE5FE}"/>
              </a:ext>
            </a:extLst>
          </p:cNvPr>
          <p:cNvSpPr txBox="1">
            <a:spLocks/>
          </p:cNvSpPr>
          <p:nvPr/>
        </p:nvSpPr>
        <p:spPr>
          <a:xfrm>
            <a:off x="1251627" y="1362862"/>
            <a:ext cx="6668084" cy="109822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400"/>
              <a:buFont typeface="Gaegu"/>
              <a:buNone/>
              <a:defRPr sz="2600" b="1" i="0" u="none" strike="noStrike" cap="none">
                <a:solidFill>
                  <a:schemeClr val="accent3"/>
                </a:solidFill>
                <a:latin typeface="Gaegu"/>
                <a:ea typeface="Gaegu"/>
                <a:cs typeface="Gaegu"/>
                <a:sym typeface="Gaegu"/>
              </a:defRPr>
            </a:lvl1pPr>
            <a:lvl2pPr marL="914400" marR="0" lvl="1"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2pPr>
            <a:lvl3pPr marL="1371600" marR="0" lvl="2"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3pPr>
            <a:lvl4pPr marL="1828800" marR="0" lvl="3"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4pPr>
            <a:lvl5pPr marL="2286000" marR="0" lvl="4"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5pPr>
            <a:lvl6pPr marL="2743200" marR="0" lvl="5"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6pPr>
            <a:lvl7pPr marL="3200400" marR="0" lvl="6"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7pPr>
            <a:lvl8pPr marL="3657600" marR="0" lvl="7"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8pPr>
            <a:lvl9pPr marL="4114800" marR="0" lvl="8"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9pPr>
          </a:lstStyle>
          <a:p>
            <a:pPr indent="-457200" algn="l">
              <a:buFont typeface="Arial" panose="020B0604020202020204" pitchFamily="34" charset="0"/>
              <a:buChar char="•"/>
            </a:pPr>
            <a:r>
              <a:rPr lang="en-US" sz="1600" dirty="0">
                <a:hlinkClick r:id="rId3"/>
              </a:rPr>
              <a:t>CARLI Documentation on the Alma Interactive Inventory Tool</a:t>
            </a:r>
            <a:endParaRPr lang="en-US" sz="1600" dirty="0"/>
          </a:p>
          <a:p>
            <a:pPr indent="-457200" algn="l">
              <a:buFont typeface="Arial" panose="020B0604020202020204" pitchFamily="34" charset="0"/>
              <a:buChar char="•"/>
            </a:pPr>
            <a:r>
              <a:rPr lang="en-US" sz="1600" dirty="0" err="1">
                <a:hlinkClick r:id="rId4"/>
              </a:rPr>
              <a:t>ExLibris</a:t>
            </a:r>
            <a:r>
              <a:rPr lang="en-US" sz="1600" dirty="0">
                <a:hlinkClick r:id="rId4"/>
              </a:rPr>
              <a:t> Documentation on Shelf Reporter</a:t>
            </a:r>
            <a:endParaRPr lang="en-US" sz="1600" dirty="0"/>
          </a:p>
          <a:p>
            <a:pPr indent="-457200" algn="l">
              <a:buFont typeface="Arial" panose="020B0604020202020204" pitchFamily="34" charset="0"/>
              <a:buChar char="•"/>
            </a:pPr>
            <a:r>
              <a:rPr lang="en-US" sz="1600" dirty="0">
                <a:hlinkClick r:id="rId5"/>
              </a:rPr>
              <a:t>CARLI Documentation on Work Orders</a:t>
            </a:r>
            <a:endParaRPr lang="en-US" sz="1600" dirty="0"/>
          </a:p>
          <a:p>
            <a:pPr indent="-457200" algn="l">
              <a:buFont typeface="Arial" panose="020B0604020202020204" pitchFamily="34" charset="0"/>
              <a:buChar char="•"/>
            </a:pPr>
            <a:r>
              <a:rPr lang="en-US" sz="1600" dirty="0" err="1">
                <a:hlinkClick r:id="rId6"/>
              </a:rPr>
              <a:t>ExLibris</a:t>
            </a:r>
            <a:r>
              <a:rPr lang="en-US" sz="1600" dirty="0">
                <a:hlinkClick r:id="rId6"/>
              </a:rPr>
              <a:t> Documentation on Work Orders</a:t>
            </a:r>
            <a:endParaRPr lang="en-US" sz="1600" dirty="0"/>
          </a:p>
        </p:txBody>
      </p:sp>
      <p:pic>
        <p:nvPicPr>
          <p:cNvPr id="1026" name="Picture 2" descr="Image">
            <a:extLst>
              <a:ext uri="{FF2B5EF4-FFF2-40B4-BE49-F238E27FC236}">
                <a16:creationId xmlns:a16="http://schemas.microsoft.com/office/drawing/2014/main" id="{D1880DAF-13C2-E299-8F9F-D34162E8B8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5715820" y="2236788"/>
            <a:ext cx="2598506" cy="19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98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13"/>
        <p:cNvGrpSpPr/>
        <p:nvPr/>
      </p:nvGrpSpPr>
      <p:grpSpPr>
        <a:xfrm>
          <a:off x="0" y="0"/>
          <a:ext cx="0" cy="0"/>
          <a:chOff x="0" y="0"/>
          <a:chExt cx="0" cy="0"/>
        </a:xfrm>
      </p:grpSpPr>
      <p:sp>
        <p:nvSpPr>
          <p:cNvPr id="3914" name="Google Shape;3914;p69">
            <a:extLst>
              <a:ext uri="{C183D7F6-B498-43B3-948B-1728B52AA6E4}">
                <adec:decorative xmlns:adec="http://schemas.microsoft.com/office/drawing/2017/decorative" val="1"/>
              </a:ext>
            </a:extLst>
          </p:cNvPr>
          <p:cNvSpPr txBox="1">
            <a:spLocks noGrp="1"/>
          </p:cNvSpPr>
          <p:nvPr>
            <p:ph type="subTitle" idx="1"/>
          </p:nvPr>
        </p:nvSpPr>
        <p:spPr>
          <a:xfrm>
            <a:off x="2418048" y="2267675"/>
            <a:ext cx="4307904" cy="419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Do you have any questions?</a:t>
            </a:r>
          </a:p>
          <a:p>
            <a:pPr marL="0" lvl="0" indent="0" algn="ctr" rtl="0">
              <a:spcBef>
                <a:spcPts val="0"/>
              </a:spcBef>
              <a:spcAft>
                <a:spcPts val="0"/>
              </a:spcAft>
              <a:buNone/>
            </a:pPr>
            <a:r>
              <a:rPr lang="en" dirty="0"/>
              <a:t>Would you like copies of any materials?</a:t>
            </a:r>
            <a:endParaRPr dirty="0"/>
          </a:p>
        </p:txBody>
      </p:sp>
      <p:sp>
        <p:nvSpPr>
          <p:cNvPr id="3915" name="Google Shape;3915;p69">
            <a:extLst>
              <a:ext uri="{C183D7F6-B498-43B3-948B-1728B52AA6E4}">
                <adec:decorative xmlns:adec="http://schemas.microsoft.com/office/drawing/2017/decorative" val="1"/>
              </a:ext>
            </a:extLst>
          </p:cNvPr>
          <p:cNvSpPr txBox="1">
            <a:spLocks noGrp="1"/>
          </p:cNvSpPr>
          <p:nvPr>
            <p:ph type="title"/>
          </p:nvPr>
        </p:nvSpPr>
        <p:spPr>
          <a:xfrm>
            <a:off x="720000" y="1439075"/>
            <a:ext cx="7704000" cy="759300"/>
          </a:xfrm>
          <a:prstGeom prst="rect">
            <a:avLst/>
          </a:prstGeom>
        </p:spPr>
        <p:txBody>
          <a:bodyPr spcFirstLastPara="1" wrap="square" lIns="91425" tIns="91425" rIns="91425" bIns="180000" anchor="ctr" anchorCtr="0">
            <a:noAutofit/>
          </a:bodyPr>
          <a:lstStyle/>
          <a:p>
            <a:pPr marL="0" lvl="0" indent="0" algn="ctr" rtl="0">
              <a:spcBef>
                <a:spcPts val="0"/>
              </a:spcBef>
              <a:spcAft>
                <a:spcPts val="0"/>
              </a:spcAft>
              <a:buNone/>
            </a:pPr>
            <a:r>
              <a:rPr lang="en" dirty="0"/>
              <a:t>THANKS!</a:t>
            </a:r>
            <a:endParaRPr dirty="0"/>
          </a:p>
        </p:txBody>
      </p:sp>
      <p:sp>
        <p:nvSpPr>
          <p:cNvPr id="3916" name="Google Shape;3916;p69">
            <a:extLst>
              <a:ext uri="{C183D7F6-B498-43B3-948B-1728B52AA6E4}">
                <adec:decorative xmlns:adec="http://schemas.microsoft.com/office/drawing/2017/decorative" val="1"/>
              </a:ext>
            </a:extLst>
          </p:cNvPr>
          <p:cNvSpPr txBox="1">
            <a:spLocks noGrp="1"/>
          </p:cNvSpPr>
          <p:nvPr>
            <p:ph type="subTitle" idx="2"/>
          </p:nvPr>
        </p:nvSpPr>
        <p:spPr>
          <a:xfrm>
            <a:off x="3164550" y="2686775"/>
            <a:ext cx="2814900" cy="759300"/>
          </a:xfrm>
          <a:prstGeom prst="rect">
            <a:avLst/>
          </a:prstGeom>
        </p:spPr>
        <p:txBody>
          <a:bodyPr spcFirstLastPara="1" wrap="square" lIns="0" tIns="0" rIns="0" bIns="0" anchor="ctr" anchorCtr="0">
            <a:noAutofit/>
          </a:bodyPr>
          <a:lstStyle/>
          <a:p>
            <a:pPr marL="0" lvl="0" indent="0" algn="ctr" rtl="0">
              <a:spcBef>
                <a:spcPts val="0"/>
              </a:spcBef>
              <a:spcAft>
                <a:spcPts val="0"/>
              </a:spcAft>
              <a:buClr>
                <a:schemeClr val="lt1"/>
              </a:buClr>
              <a:buSzPts val="1100"/>
              <a:buFont typeface="Arial"/>
              <a:buNone/>
            </a:pPr>
            <a:r>
              <a:rPr lang="en-US" dirty="0">
                <a:solidFill>
                  <a:srgbClr val="434343"/>
                </a:solidFill>
              </a:rPr>
              <a:t>cring4@uis.edu</a:t>
            </a:r>
            <a:endParaRPr dirty="0">
              <a:solidFill>
                <a:srgbClr val="434343"/>
              </a:solidFill>
            </a:endParaRPr>
          </a:p>
          <a:p>
            <a:pPr marL="0" lvl="0" indent="0" algn="ctr" rtl="0">
              <a:spcBef>
                <a:spcPts val="0"/>
              </a:spcBef>
              <a:spcAft>
                <a:spcPts val="0"/>
              </a:spcAft>
              <a:buClr>
                <a:schemeClr val="lt1"/>
              </a:buClr>
              <a:buSzPts val="1100"/>
              <a:buFont typeface="Arial"/>
              <a:buNone/>
            </a:pPr>
            <a:r>
              <a:rPr lang="en-US" dirty="0">
                <a:solidFill>
                  <a:srgbClr val="434343"/>
                </a:solidFill>
              </a:rPr>
              <a:t>(217)206-8116</a:t>
            </a:r>
            <a:endParaRPr dirty="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904;p43" descr="a screenshot of a table with multicolored rows&#10;">
            <a:extLst>
              <a:ext uri="{FF2B5EF4-FFF2-40B4-BE49-F238E27FC236}">
                <a16:creationId xmlns:a16="http://schemas.microsoft.com/office/drawing/2014/main" id="{12777F89-1EE6-2FDD-86EF-456A63857DA0}"/>
              </a:ext>
            </a:extLst>
          </p:cNvPr>
          <p:cNvSpPr/>
          <p:nvPr/>
        </p:nvSpPr>
        <p:spPr>
          <a:xfrm>
            <a:off x="104836" y="64067"/>
            <a:ext cx="8893559" cy="501464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1" name="Table 10" descr="A table with 13 multicolored rows">
            <a:extLst>
              <a:ext uri="{FF2B5EF4-FFF2-40B4-BE49-F238E27FC236}">
                <a16:creationId xmlns:a16="http://schemas.microsoft.com/office/drawing/2014/main" id="{E86BE892-7C5B-AF88-EA82-F832DF772E03}"/>
              </a:ext>
            </a:extLst>
          </p:cNvPr>
          <p:cNvGraphicFramePr>
            <a:graphicFrameLocks noGrp="1"/>
          </p:cNvGraphicFramePr>
          <p:nvPr>
            <p:extLst>
              <p:ext uri="{D42A27DB-BD31-4B8C-83A1-F6EECF244321}">
                <p14:modId xmlns:p14="http://schemas.microsoft.com/office/powerpoint/2010/main" val="4036005978"/>
              </p:ext>
            </p:extLst>
          </p:nvPr>
        </p:nvGraphicFramePr>
        <p:xfrm>
          <a:off x="463024" y="321653"/>
          <a:ext cx="8217951" cy="4744984"/>
        </p:xfrm>
        <a:graphic>
          <a:graphicData uri="http://schemas.openxmlformats.org/drawingml/2006/table">
            <a:tbl>
              <a:tblPr firstRow="1"/>
              <a:tblGrid>
                <a:gridCol w="862800">
                  <a:extLst>
                    <a:ext uri="{9D8B030D-6E8A-4147-A177-3AD203B41FA5}">
                      <a16:colId xmlns:a16="http://schemas.microsoft.com/office/drawing/2014/main" val="3840983505"/>
                    </a:ext>
                  </a:extLst>
                </a:gridCol>
                <a:gridCol w="1845195">
                  <a:extLst>
                    <a:ext uri="{9D8B030D-6E8A-4147-A177-3AD203B41FA5}">
                      <a16:colId xmlns:a16="http://schemas.microsoft.com/office/drawing/2014/main" val="3369272263"/>
                    </a:ext>
                  </a:extLst>
                </a:gridCol>
                <a:gridCol w="973853">
                  <a:extLst>
                    <a:ext uri="{9D8B030D-6E8A-4147-A177-3AD203B41FA5}">
                      <a16:colId xmlns:a16="http://schemas.microsoft.com/office/drawing/2014/main" val="2920929874"/>
                    </a:ext>
                  </a:extLst>
                </a:gridCol>
                <a:gridCol w="1178873">
                  <a:extLst>
                    <a:ext uri="{9D8B030D-6E8A-4147-A177-3AD203B41FA5}">
                      <a16:colId xmlns:a16="http://schemas.microsoft.com/office/drawing/2014/main" val="614336549"/>
                    </a:ext>
                  </a:extLst>
                </a:gridCol>
                <a:gridCol w="3357230">
                  <a:extLst>
                    <a:ext uri="{9D8B030D-6E8A-4147-A177-3AD203B41FA5}">
                      <a16:colId xmlns:a16="http://schemas.microsoft.com/office/drawing/2014/main" val="2238464829"/>
                    </a:ext>
                  </a:extLst>
                </a:gridCol>
              </a:tblGrid>
              <a:tr h="296295">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Error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Stats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Put in Circ Review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Action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20811921"/>
                  </a:ext>
                </a:extLst>
              </a:tr>
              <a:tr h="296295">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Red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3C00"/>
                    </a:solidFill>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Not in Alma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3C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I-share only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3C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Yes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3C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Pink Cart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3C00"/>
                    </a:solidFill>
                  </a:tcPr>
                </a:tc>
                <a:extLst>
                  <a:ext uri="{0D108BD9-81ED-4DB2-BD59-A6C34878D82A}">
                    <a16:rowId xmlns:a16="http://schemas.microsoft.com/office/drawing/2014/main" val="2323011005"/>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Orange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70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Bad Call Number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70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70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Yes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70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Black Cart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B7000"/>
                    </a:solidFill>
                  </a:tcPr>
                </a:tc>
                <a:extLst>
                  <a:ext uri="{0D108BD9-81ED-4DB2-BD59-A6C34878D82A}">
                    <a16:rowId xmlns:a16="http://schemas.microsoft.com/office/drawing/2014/main" val="2503541309"/>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Blue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9A7E8"/>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Bad Title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9A7E8"/>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9A7E8"/>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Yes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9A7E8"/>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Black Cart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9A7E8"/>
                    </a:solidFill>
                  </a:tcPr>
                </a:tc>
                <a:extLst>
                  <a:ext uri="{0D108BD9-81ED-4DB2-BD59-A6C34878D82A}">
                    <a16:rowId xmlns:a16="http://schemas.microsoft.com/office/drawing/2014/main" val="1422134058"/>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Mint Green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FE59B"/>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Bad Volume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FE59B"/>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FE59B"/>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Yes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FE59B"/>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Black Cart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7FE59B"/>
                    </a:solidFill>
                  </a:tcPr>
                </a:tc>
                <a:extLst>
                  <a:ext uri="{0D108BD9-81ED-4DB2-BD59-A6C34878D82A}">
                    <a16:rowId xmlns:a16="http://schemas.microsoft.com/office/drawing/2014/main" val="1450427088"/>
                  </a:ext>
                </a:extLst>
              </a:tr>
              <a:tr h="427587">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Goldenrod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Incorrect Status Code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tc>
                  <a:txBody>
                    <a:bodyPr/>
                    <a:lstStyle/>
                    <a:p>
                      <a:pPr algn="l" rtl="0" fontAlgn="base"/>
                      <a:r>
                        <a:rPr lang="en-US" sz="900" b="1" i="0" dirty="0">
                          <a:solidFill>
                            <a:schemeClr val="bg2"/>
                          </a:solidFill>
                          <a:effectLst/>
                          <a:latin typeface="Calibri" panose="020F0502020204030204" pitchFamily="34" charset="0"/>
                        </a:rPr>
                        <a:t>Likely the status is “missing”.  Confirm and remove missing status. Check call number on book matches Alma. Then scan into inventory tool to see if it’s now clear. If so, put on reshelve shelf.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203720361"/>
                  </a:ext>
                </a:extLst>
              </a:tr>
              <a:tr h="427587">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Yellow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Incorrect Location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Use Scan In to change the permanent location to match what is on the book.  Put on reshelve shelf.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00"/>
                    </a:solidFill>
                  </a:tcPr>
                </a:tc>
                <a:extLst>
                  <a:ext uri="{0D108BD9-81ED-4DB2-BD59-A6C34878D82A}">
                    <a16:rowId xmlns:a16="http://schemas.microsoft.com/office/drawing/2014/main" val="3190539061"/>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Tan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DFBB"/>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Item is marked as suppressed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DFBB"/>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DFBB"/>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DFBB"/>
                    </a:solidFill>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Check call number on book matches Alma. Put on Charity’s desk.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ADFBB"/>
                    </a:solidFill>
                  </a:tcPr>
                </a:tc>
                <a:extLst>
                  <a:ext uri="{0D108BD9-81ED-4DB2-BD59-A6C34878D82A}">
                    <a16:rowId xmlns:a16="http://schemas.microsoft.com/office/drawing/2014/main" val="1001733073"/>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Purple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A65D5"/>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Item is marked as suppressed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A65D5"/>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A65D5"/>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A65D5"/>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Check call number on book matches Alma. Put on Charity’s desk.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A65D5"/>
                    </a:solidFill>
                  </a:tcPr>
                </a:tc>
                <a:extLst>
                  <a:ext uri="{0D108BD9-81ED-4DB2-BD59-A6C34878D82A}">
                    <a16:rowId xmlns:a16="http://schemas.microsoft.com/office/drawing/2014/main" val="4083136506"/>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Bright Green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B05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Item is checked out in Alma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B050"/>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B050"/>
                    </a:solidFill>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No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B050"/>
                    </a:solidFill>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Put on Charity’s desk.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B050"/>
                    </a:solidFill>
                  </a:tcPr>
                </a:tc>
                <a:extLst>
                  <a:ext uri="{0D108BD9-81ED-4DB2-BD59-A6C34878D82A}">
                    <a16:rowId xmlns:a16="http://schemas.microsoft.com/office/drawing/2014/main" val="2748668461"/>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Grey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6A6A6"/>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Multiple Issues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6A6A6"/>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6A6A6"/>
                    </a:solidFill>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6A6A6"/>
                    </a:solidFill>
                  </a:tcPr>
                </a:tc>
                <a:tc>
                  <a:txBody>
                    <a:bodyPr/>
                    <a:lstStyle/>
                    <a:p>
                      <a:pPr fontAlgn="t"/>
                      <a:endParaRPr lang="en-US" sz="900" b="1" dirty="0">
                        <a:solidFill>
                          <a:schemeClr val="bg2"/>
                        </a:solidFill>
                        <a:effectLst/>
                      </a:endParaRPr>
                    </a:p>
                    <a:p>
                      <a:pPr fontAlgn="t"/>
                      <a:r>
                        <a:rPr lang="en-US" sz="900" b="1" i="0" dirty="0">
                          <a:solidFill>
                            <a:schemeClr val="bg2"/>
                          </a:solidFill>
                          <a:effectLst/>
                          <a:latin typeface="Calibri" panose="020F0502020204030204" pitchFamily="34" charset="0"/>
                        </a:rPr>
                        <a:t> Put on Charity’s desk.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6A6A6"/>
                    </a:solidFill>
                  </a:tcPr>
                </a:tc>
                <a:extLst>
                  <a:ext uri="{0D108BD9-81ED-4DB2-BD59-A6C34878D82A}">
                    <a16:rowId xmlns:a16="http://schemas.microsoft.com/office/drawing/2014/main" val="139077309"/>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Damage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Yes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Yes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Pink Cart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69299326"/>
                  </a:ext>
                </a:extLst>
              </a:tr>
              <a:tr h="427587">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Needs new Call #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Maybe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Maybe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FEA/Video/ESL put on black cart.</a:t>
                      </a:r>
                      <a:r>
                        <a:rPr lang="en-US" sz="900" b="1" i="0">
                          <a:solidFill>
                            <a:schemeClr val="bg2"/>
                          </a:solidFill>
                          <a:effectLst/>
                          <a:latin typeface="WordVisiCarriageReturn_MSFontService"/>
                        </a:rPr>
                        <a:t> </a:t>
                      </a:r>
                      <a:br>
                        <a:rPr lang="en-US" sz="900" b="1" i="0">
                          <a:solidFill>
                            <a:schemeClr val="bg2"/>
                          </a:solidFill>
                          <a:effectLst/>
                          <a:latin typeface="WordVisiCarriageReturn_MSFontService"/>
                        </a:rPr>
                      </a:br>
                      <a:r>
                        <a:rPr lang="en-US" sz="900" b="1" i="0">
                          <a:solidFill>
                            <a:schemeClr val="bg2"/>
                          </a:solidFill>
                          <a:effectLst/>
                          <a:latin typeface="Calibri" panose="020F0502020204030204" pitchFamily="34" charset="0"/>
                        </a:rPr>
                        <a:t>All other locations complete all stats.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41921925"/>
                  </a:ext>
                </a:extLst>
              </a:tr>
              <a:tr h="296295">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No Barcode in Book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a:solidFill>
                          <a:schemeClr val="bg2"/>
                        </a:solidFill>
                        <a:effectLst/>
                      </a:endParaRPr>
                    </a:p>
                    <a:p>
                      <a:pPr algn="l" rtl="0" fontAlgn="base"/>
                      <a:r>
                        <a:rPr lang="en-US" sz="900" b="1" i="0">
                          <a:solidFill>
                            <a:schemeClr val="bg2"/>
                          </a:solidFill>
                          <a:effectLst/>
                          <a:latin typeface="Calibri" panose="020F0502020204030204" pitchFamily="34" charset="0"/>
                        </a:rPr>
                        <a:t>No </a:t>
                      </a:r>
                      <a:endParaRPr lang="en-US" sz="900" b="1" i="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Yes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US" sz="900" b="1" dirty="0">
                        <a:solidFill>
                          <a:schemeClr val="bg2"/>
                        </a:solidFill>
                        <a:effectLst/>
                      </a:endParaRPr>
                    </a:p>
                    <a:p>
                      <a:pPr algn="l" rtl="0" fontAlgn="base"/>
                      <a:r>
                        <a:rPr lang="en-US" sz="900" b="1" i="0" dirty="0">
                          <a:solidFill>
                            <a:schemeClr val="bg2"/>
                          </a:solidFill>
                          <a:effectLst/>
                          <a:latin typeface="Calibri" panose="020F0502020204030204" pitchFamily="34" charset="0"/>
                        </a:rPr>
                        <a:t>Black Cart </a:t>
                      </a:r>
                      <a:endParaRPr lang="en-US" sz="900" b="1" i="0" dirty="0">
                        <a:solidFill>
                          <a:schemeClr val="bg2"/>
                        </a:solidFill>
                        <a:effectLst/>
                      </a:endParaRPr>
                    </a:p>
                  </a:txBody>
                  <a:tcPr marL="35217" marR="35217" marT="17608" marB="17608">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45167309"/>
                  </a:ext>
                </a:extLst>
              </a:tr>
            </a:tbl>
          </a:graphicData>
        </a:graphic>
      </p:graphicFrame>
      <p:sp>
        <p:nvSpPr>
          <p:cNvPr id="3" name="Title 2">
            <a:extLst>
              <a:ext uri="{FF2B5EF4-FFF2-40B4-BE49-F238E27FC236}">
                <a16:creationId xmlns:a16="http://schemas.microsoft.com/office/drawing/2014/main" id="{BF452F2A-5E13-13F7-5E44-E16EB2856426}"/>
              </a:ext>
            </a:extLst>
          </p:cNvPr>
          <p:cNvSpPr>
            <a:spLocks noGrp="1"/>
          </p:cNvSpPr>
          <p:nvPr>
            <p:ph type="title"/>
          </p:nvPr>
        </p:nvSpPr>
        <p:spPr>
          <a:xfrm>
            <a:off x="2907542" y="-3421"/>
            <a:ext cx="3288146" cy="448386"/>
          </a:xfrm>
        </p:spPr>
        <p:txBody>
          <a:bodyPr/>
          <a:lstStyle/>
          <a:p>
            <a:r>
              <a:rPr lang="en-US" dirty="0"/>
              <a:t>Triage Guide</a:t>
            </a:r>
          </a:p>
        </p:txBody>
      </p:sp>
    </p:spTree>
    <p:extLst>
      <p:ext uri="{BB962C8B-B14F-4D97-AF65-F5344CB8AC3E}">
        <p14:creationId xmlns:p14="http://schemas.microsoft.com/office/powerpoint/2010/main" val="403583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66"/>
        <p:cNvGrpSpPr/>
        <p:nvPr/>
      </p:nvGrpSpPr>
      <p:grpSpPr>
        <a:xfrm>
          <a:off x="0" y="0"/>
          <a:ext cx="0" cy="0"/>
          <a:chOff x="0" y="0"/>
          <a:chExt cx="0" cy="0"/>
        </a:xfrm>
      </p:grpSpPr>
      <p:sp>
        <p:nvSpPr>
          <p:cNvPr id="2768" name="Google Shape;2768;p37">
            <a:extLst>
              <a:ext uri="{C183D7F6-B498-43B3-948B-1728B52AA6E4}">
                <adec:decorative xmlns:adec="http://schemas.microsoft.com/office/drawing/2017/decorative" val="1"/>
              </a:ext>
            </a:extLst>
          </p:cNvPr>
          <p:cNvSpPr/>
          <p:nvPr/>
        </p:nvSpPr>
        <p:spPr>
          <a:xfrm>
            <a:off x="1629350" y="3183013"/>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7">
            <a:extLst>
              <a:ext uri="{C183D7F6-B498-43B3-948B-1728B52AA6E4}">
                <adec:decorative xmlns:adec="http://schemas.microsoft.com/office/drawing/2017/decorative" val="1"/>
              </a:ext>
            </a:extLst>
          </p:cNvPr>
          <p:cNvSpPr/>
          <p:nvPr/>
        </p:nvSpPr>
        <p:spPr>
          <a:xfrm>
            <a:off x="5567350" y="1429188"/>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7">
            <a:extLst>
              <a:ext uri="{C183D7F6-B498-43B3-948B-1728B52AA6E4}">
                <adec:decorative xmlns:adec="http://schemas.microsoft.com/office/drawing/2017/decorative" val="1"/>
              </a:ext>
            </a:extLst>
          </p:cNvPr>
          <p:cNvSpPr/>
          <p:nvPr/>
        </p:nvSpPr>
        <p:spPr>
          <a:xfrm>
            <a:off x="5567350" y="3183013"/>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7"/>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000" dirty="0">
                <a:solidFill>
                  <a:schemeClr val="dk1"/>
                </a:solidFill>
              </a:rPr>
              <a:t>TABLE OF CONTENTS</a:t>
            </a:r>
            <a:endParaRPr sz="3000" dirty="0">
              <a:solidFill>
                <a:schemeClr val="dk1"/>
              </a:solidFill>
            </a:endParaRPr>
          </a:p>
        </p:txBody>
      </p:sp>
      <p:sp>
        <p:nvSpPr>
          <p:cNvPr id="2774" name="Google Shape;2774;p37"/>
          <p:cNvSpPr txBox="1">
            <a:spLocks noGrp="1"/>
          </p:cNvSpPr>
          <p:nvPr>
            <p:ph type="subTitle" idx="1"/>
          </p:nvPr>
        </p:nvSpPr>
        <p:spPr>
          <a:xfrm>
            <a:off x="1795550" y="3208938"/>
            <a:ext cx="2367300" cy="46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HOW?</a:t>
            </a:r>
            <a:endParaRPr dirty="0"/>
          </a:p>
        </p:txBody>
      </p:sp>
      <p:sp>
        <p:nvSpPr>
          <p:cNvPr id="2775" name="Google Shape;2775;p37">
            <a:extLst>
              <a:ext uri="{C183D7F6-B498-43B3-948B-1728B52AA6E4}">
                <adec:decorative xmlns:adec="http://schemas.microsoft.com/office/drawing/2017/decorative" val="1"/>
              </a:ext>
            </a:extLst>
          </p:cNvPr>
          <p:cNvSpPr/>
          <p:nvPr/>
        </p:nvSpPr>
        <p:spPr>
          <a:xfrm>
            <a:off x="1629350" y="1429188"/>
            <a:ext cx="2699700" cy="11643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7"/>
          <p:cNvSpPr txBox="1">
            <a:spLocks noGrp="1"/>
          </p:cNvSpPr>
          <p:nvPr>
            <p:ph type="subTitle" idx="2"/>
          </p:nvPr>
        </p:nvSpPr>
        <p:spPr>
          <a:xfrm>
            <a:off x="1795550" y="3678738"/>
            <a:ext cx="23673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What does this process look like in practice?</a:t>
            </a:r>
            <a:endParaRPr dirty="0"/>
          </a:p>
        </p:txBody>
      </p:sp>
      <p:sp>
        <p:nvSpPr>
          <p:cNvPr id="2779" name="Google Shape;2779;p37"/>
          <p:cNvSpPr txBox="1">
            <a:spLocks noGrp="1"/>
          </p:cNvSpPr>
          <p:nvPr>
            <p:ph type="subTitle" idx="4"/>
          </p:nvPr>
        </p:nvSpPr>
        <p:spPr>
          <a:xfrm>
            <a:off x="5733550" y="3208938"/>
            <a:ext cx="2367300" cy="46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NOW WHAT?</a:t>
            </a:r>
            <a:endParaRPr dirty="0"/>
          </a:p>
        </p:txBody>
      </p:sp>
      <p:sp>
        <p:nvSpPr>
          <p:cNvPr id="2780" name="Google Shape;2780;p37"/>
          <p:cNvSpPr txBox="1">
            <a:spLocks noGrp="1"/>
          </p:cNvSpPr>
          <p:nvPr>
            <p:ph type="subTitle" idx="5"/>
          </p:nvPr>
        </p:nvSpPr>
        <p:spPr>
          <a:xfrm>
            <a:off x="5733550" y="3678738"/>
            <a:ext cx="23673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Problems, changes, and future concerns.</a:t>
            </a:r>
            <a:endParaRPr dirty="0"/>
          </a:p>
        </p:txBody>
      </p:sp>
      <p:sp>
        <p:nvSpPr>
          <p:cNvPr id="2782" name="Google Shape;2782;p37"/>
          <p:cNvSpPr txBox="1">
            <a:spLocks noGrp="1"/>
          </p:cNvSpPr>
          <p:nvPr>
            <p:ph type="subTitle" idx="7"/>
          </p:nvPr>
        </p:nvSpPr>
        <p:spPr>
          <a:xfrm>
            <a:off x="1795550" y="1455113"/>
            <a:ext cx="2367300" cy="46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solidFill>
                  <a:schemeClr val="accent3"/>
                </a:solidFill>
              </a:rPr>
              <a:t>WHY?</a:t>
            </a:r>
            <a:endParaRPr dirty="0">
              <a:solidFill>
                <a:schemeClr val="accent3"/>
              </a:solidFill>
            </a:endParaRPr>
          </a:p>
        </p:txBody>
      </p:sp>
      <p:sp>
        <p:nvSpPr>
          <p:cNvPr id="2783" name="Google Shape;2783;p37"/>
          <p:cNvSpPr txBox="1">
            <a:spLocks noGrp="1"/>
          </p:cNvSpPr>
          <p:nvPr>
            <p:ph type="subTitle" idx="8"/>
          </p:nvPr>
        </p:nvSpPr>
        <p:spPr>
          <a:xfrm>
            <a:off x="1795550" y="1924913"/>
            <a:ext cx="23673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Why use multiple tools? Why these tools?</a:t>
            </a:r>
            <a:endParaRPr dirty="0"/>
          </a:p>
        </p:txBody>
      </p:sp>
      <p:sp>
        <p:nvSpPr>
          <p:cNvPr id="2785" name="Google Shape;2785;p37"/>
          <p:cNvSpPr txBox="1">
            <a:spLocks noGrp="1"/>
          </p:cNvSpPr>
          <p:nvPr>
            <p:ph type="subTitle" idx="13"/>
          </p:nvPr>
        </p:nvSpPr>
        <p:spPr>
          <a:xfrm>
            <a:off x="5733550" y="1455113"/>
            <a:ext cx="2367300" cy="46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WHAT?</a:t>
            </a:r>
            <a:endParaRPr dirty="0"/>
          </a:p>
        </p:txBody>
      </p:sp>
      <p:sp>
        <p:nvSpPr>
          <p:cNvPr id="2786" name="Google Shape;2786;p37"/>
          <p:cNvSpPr txBox="1">
            <a:spLocks noGrp="1"/>
          </p:cNvSpPr>
          <p:nvPr>
            <p:ph type="subTitle" idx="14"/>
          </p:nvPr>
        </p:nvSpPr>
        <p:spPr>
          <a:xfrm>
            <a:off x="5733550" y="1924913"/>
            <a:ext cx="23673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What tools and how do they work?</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2"/>
        <p:cNvGrpSpPr/>
        <p:nvPr/>
      </p:nvGrpSpPr>
      <p:grpSpPr>
        <a:xfrm>
          <a:off x="0" y="0"/>
          <a:ext cx="0" cy="0"/>
          <a:chOff x="0" y="0"/>
          <a:chExt cx="0" cy="0"/>
        </a:xfrm>
      </p:grpSpPr>
      <p:pic>
        <p:nvPicPr>
          <p:cNvPr id="3891" name="Google Shape;3891;p66" descr="A screenshot of Alma Shelf Reporter&#10;"/>
          <p:cNvPicPr preferRelativeResize="0"/>
          <p:nvPr/>
        </p:nvPicPr>
        <p:blipFill rotWithShape="1">
          <a:blip r:embed="rId3">
            <a:alphaModFix/>
          </a:blip>
          <a:srcRect l="3831" r="3831"/>
          <a:stretch/>
        </p:blipFill>
        <p:spPr>
          <a:xfrm>
            <a:off x="3543819" y="1405102"/>
            <a:ext cx="4574983" cy="2474022"/>
          </a:xfrm>
          <a:prstGeom prst="rect">
            <a:avLst/>
          </a:prstGeom>
          <a:noFill/>
          <a:ln>
            <a:noFill/>
          </a:ln>
        </p:spPr>
      </p:pic>
      <p:sp>
        <p:nvSpPr>
          <p:cNvPr id="3883" name="Google Shape;3883;p66"/>
          <p:cNvSpPr txBox="1">
            <a:spLocks noGrp="1"/>
          </p:cNvSpPr>
          <p:nvPr>
            <p:ph type="title"/>
          </p:nvPr>
        </p:nvSpPr>
        <p:spPr>
          <a:xfrm>
            <a:off x="720000" y="481050"/>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WHY CHANGE?</a:t>
            </a:r>
            <a:endParaRPr dirty="0"/>
          </a:p>
        </p:txBody>
      </p:sp>
      <p:sp>
        <p:nvSpPr>
          <p:cNvPr id="3884" name="Google Shape;3884;p66"/>
          <p:cNvSpPr txBox="1">
            <a:spLocks noGrp="1"/>
          </p:cNvSpPr>
          <p:nvPr>
            <p:ph type="subTitle" idx="1"/>
          </p:nvPr>
        </p:nvSpPr>
        <p:spPr>
          <a:xfrm>
            <a:off x="711090" y="1721735"/>
            <a:ext cx="2700269" cy="2157389"/>
          </a:xfrm>
          <a:prstGeom prst="rect">
            <a:avLst/>
          </a:prstGeom>
        </p:spPr>
        <p:txBody>
          <a:bodyPr spcFirstLastPara="1" wrap="square" lIns="91425" tIns="90000" rIns="91425" bIns="91425" anchor="ctr" anchorCtr="0">
            <a:noAutofit/>
          </a:bodyPr>
          <a:lstStyle/>
          <a:p>
            <a:pPr marL="0" lvl="0" indent="0" algn="l" rtl="0">
              <a:spcBef>
                <a:spcPts val="0"/>
              </a:spcBef>
              <a:spcAft>
                <a:spcPts val="0"/>
              </a:spcAft>
              <a:buNone/>
            </a:pPr>
            <a:r>
              <a:rPr lang="en" dirty="0"/>
              <a:t>Shelf Reporter in Alma</a:t>
            </a:r>
          </a:p>
          <a:p>
            <a:pPr marL="285750" lvl="0" indent="-285750" algn="l" rtl="0">
              <a:spcBef>
                <a:spcPts val="0"/>
              </a:spcBef>
              <a:spcAft>
                <a:spcPts val="0"/>
              </a:spcAft>
              <a:buFont typeface="Arial" panose="020B0604020202020204" pitchFamily="34" charset="0"/>
              <a:buChar char="•"/>
            </a:pPr>
            <a:r>
              <a:rPr lang="en" sz="1600" dirty="0"/>
              <a:t>Confusing interface</a:t>
            </a:r>
          </a:p>
          <a:p>
            <a:pPr marL="285750" lvl="0" indent="-285750" algn="l" rtl="0">
              <a:spcBef>
                <a:spcPts val="0"/>
              </a:spcBef>
              <a:spcAft>
                <a:spcPts val="0"/>
              </a:spcAft>
              <a:buFont typeface="Arial" panose="020B0604020202020204" pitchFamily="34" charset="0"/>
              <a:buChar char="•"/>
            </a:pPr>
            <a:r>
              <a:rPr lang="en" sz="1600" dirty="0"/>
              <a:t>Confusing language</a:t>
            </a:r>
          </a:p>
          <a:p>
            <a:pPr marL="285750" lvl="0" indent="-285750" algn="l" rtl="0">
              <a:spcBef>
                <a:spcPts val="0"/>
              </a:spcBef>
              <a:spcAft>
                <a:spcPts val="0"/>
              </a:spcAft>
              <a:buFont typeface="Arial" panose="020B0604020202020204" pitchFamily="34" charset="0"/>
              <a:buChar char="•"/>
            </a:pPr>
            <a:r>
              <a:rPr lang="en" sz="1600" dirty="0"/>
              <a:t>No clear action from results</a:t>
            </a:r>
          </a:p>
          <a:p>
            <a:pPr marL="285750" lvl="0" indent="-285750" algn="l" rtl="0">
              <a:spcBef>
                <a:spcPts val="0"/>
              </a:spcBef>
              <a:spcAft>
                <a:spcPts val="0"/>
              </a:spcAft>
              <a:buFont typeface="Arial" panose="020B0604020202020204" pitchFamily="34" charset="0"/>
              <a:buChar char="•"/>
            </a:pPr>
            <a:r>
              <a:rPr lang="en" sz="1600" dirty="0"/>
              <a:t>Results often not useful</a:t>
            </a:r>
          </a:p>
        </p:txBody>
      </p:sp>
      <p:grpSp>
        <p:nvGrpSpPr>
          <p:cNvPr id="3885" name="Google Shape;3885;p66" descr="A light blue computer monitor"/>
          <p:cNvGrpSpPr/>
          <p:nvPr/>
        </p:nvGrpSpPr>
        <p:grpSpPr>
          <a:xfrm>
            <a:off x="3543819" y="1136276"/>
            <a:ext cx="4739569" cy="3449170"/>
            <a:chOff x="4685010" y="1603986"/>
            <a:chExt cx="3372430" cy="2568537"/>
          </a:xfrm>
        </p:grpSpPr>
        <p:sp>
          <p:nvSpPr>
            <p:cNvPr id="3886" name="Google Shape;3886;p66"/>
            <p:cNvSpPr/>
            <p:nvPr/>
          </p:nvSpPr>
          <p:spPr>
            <a:xfrm>
              <a:off x="5793973" y="3737585"/>
              <a:ext cx="1151628" cy="43493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chemeClr val="accent4"/>
            </a:solidFill>
            <a:ln w="19050" cap="flat" cmpd="sng">
              <a:solidFill>
                <a:schemeClr val="accent1"/>
              </a:solidFill>
              <a:prstDash val="solid"/>
              <a:round/>
              <a:headEnd type="none" w="med" len="med"/>
              <a:tailEnd type="none" w="med" len="med"/>
            </a:ln>
          </p:spPr>
          <p:txBody>
            <a:bodyPr/>
            <a:lstStyle/>
            <a:p>
              <a:endParaRPr lang="en-US"/>
            </a:p>
          </p:txBody>
        </p:sp>
        <p:sp>
          <p:nvSpPr>
            <p:cNvPr id="3887" name="Google Shape;3887;p66"/>
            <p:cNvSpPr/>
            <p:nvPr/>
          </p:nvSpPr>
          <p:spPr>
            <a:xfrm>
              <a:off x="4685010" y="1603986"/>
              <a:ext cx="3372430" cy="2133650"/>
            </a:xfrm>
            <a:prstGeom prst="roundRect">
              <a:avLst>
                <a:gd name="adj" fmla="val 3857"/>
              </a:avLst>
            </a:prstGeom>
            <a:solidFill>
              <a:schemeClr val="accent4"/>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66"/>
            <p:cNvSpPr/>
            <p:nvPr/>
          </p:nvSpPr>
          <p:spPr>
            <a:xfrm>
              <a:off x="4707939" y="1627229"/>
              <a:ext cx="3326642" cy="2087108"/>
            </a:xfrm>
            <a:prstGeom prst="roundRect">
              <a:avLst>
                <a:gd name="adj" fmla="val 328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66"/>
            <p:cNvSpPr/>
            <p:nvPr/>
          </p:nvSpPr>
          <p:spPr>
            <a:xfrm>
              <a:off x="4800860" y="1711722"/>
              <a:ext cx="3143492" cy="1916788"/>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90" name="Google Shape;3890;p66"/>
            <p:cNvCxnSpPr/>
            <p:nvPr/>
          </p:nvCxnSpPr>
          <p:spPr>
            <a:xfrm>
              <a:off x="5806419" y="4131362"/>
              <a:ext cx="1134877" cy="0"/>
            </a:xfrm>
            <a:prstGeom prst="straightConnector1">
              <a:avLst/>
            </a:prstGeom>
            <a:noFill/>
            <a:ln w="19050" cap="flat" cmpd="sng">
              <a:solidFill>
                <a:schemeClr val="accent1"/>
              </a:solidFill>
              <a:prstDash val="solid"/>
              <a:round/>
              <a:headEnd type="none" w="med" len="med"/>
              <a:tailEnd type="none" w="med" len="med"/>
            </a:ln>
          </p:spPr>
        </p:cxnSp>
      </p:grpSp>
      <p:pic>
        <p:nvPicPr>
          <p:cNvPr id="3" name="Picture 2" descr="A screenshot of shelf reporter results">
            <a:extLst>
              <a:ext uri="{FF2B5EF4-FFF2-40B4-BE49-F238E27FC236}">
                <a16:creationId xmlns:a16="http://schemas.microsoft.com/office/drawing/2014/main" id="{CDCC3999-1F5C-4E92-B285-4299BD3D7420}"/>
              </a:ext>
            </a:extLst>
          </p:cNvPr>
          <p:cNvPicPr>
            <a:picLocks noChangeAspect="1"/>
          </p:cNvPicPr>
          <p:nvPr/>
        </p:nvPicPr>
        <p:blipFill rotWithShape="1">
          <a:blip r:embed="rId4"/>
          <a:srcRect l="667" t="54176" r="51605" b="2334"/>
          <a:stretch/>
        </p:blipFill>
        <p:spPr>
          <a:xfrm>
            <a:off x="3702463" y="1401690"/>
            <a:ext cx="4375845" cy="23553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0"/>
        <p:cNvGrpSpPr/>
        <p:nvPr/>
      </p:nvGrpSpPr>
      <p:grpSpPr>
        <a:xfrm>
          <a:off x="0" y="0"/>
          <a:ext cx="0" cy="0"/>
          <a:chOff x="0" y="0"/>
          <a:chExt cx="0" cy="0"/>
        </a:xfrm>
      </p:grpSpPr>
      <p:sp>
        <p:nvSpPr>
          <p:cNvPr id="2858" name="Google Shape;2858;p40">
            <a:extLst>
              <a:ext uri="{C183D7F6-B498-43B3-948B-1728B52AA6E4}">
                <adec:decorative xmlns:adec="http://schemas.microsoft.com/office/drawing/2017/decorative" val="1"/>
              </a:ext>
            </a:extLst>
          </p:cNvPr>
          <p:cNvSpPr/>
          <p:nvPr/>
        </p:nvSpPr>
        <p:spPr>
          <a:xfrm>
            <a:off x="4095939" y="1077873"/>
            <a:ext cx="952106" cy="820805"/>
          </a:xfrm>
          <a:custGeom>
            <a:avLst/>
            <a:gdLst/>
            <a:ahLst/>
            <a:cxnLst/>
            <a:rect l="l" t="t" r="r" b="b"/>
            <a:pathLst>
              <a:path w="20514" h="17685" extrusionOk="0">
                <a:moveTo>
                  <a:pt x="14439" y="412"/>
                </a:moveTo>
                <a:lnTo>
                  <a:pt x="14439" y="412"/>
                </a:lnTo>
                <a:cubicBezTo>
                  <a:pt x="15237" y="1071"/>
                  <a:pt x="15684" y="2161"/>
                  <a:pt x="15580" y="3193"/>
                </a:cubicBezTo>
                <a:lnTo>
                  <a:pt x="15580" y="3193"/>
                </a:lnTo>
                <a:cubicBezTo>
                  <a:pt x="14606" y="2518"/>
                  <a:pt x="13847" y="1458"/>
                  <a:pt x="14439" y="412"/>
                </a:cubicBezTo>
                <a:close/>
                <a:moveTo>
                  <a:pt x="1680" y="4259"/>
                </a:moveTo>
                <a:cubicBezTo>
                  <a:pt x="1730" y="4259"/>
                  <a:pt x="1781" y="4263"/>
                  <a:pt x="1831" y="4273"/>
                </a:cubicBezTo>
                <a:cubicBezTo>
                  <a:pt x="2706" y="4472"/>
                  <a:pt x="3064" y="6601"/>
                  <a:pt x="3244" y="7357"/>
                </a:cubicBezTo>
                <a:cubicBezTo>
                  <a:pt x="3357" y="7849"/>
                  <a:pt x="3439" y="8345"/>
                  <a:pt x="3496" y="8846"/>
                </a:cubicBezTo>
                <a:lnTo>
                  <a:pt x="3496" y="8846"/>
                </a:lnTo>
                <a:cubicBezTo>
                  <a:pt x="2563" y="8329"/>
                  <a:pt x="1531" y="7633"/>
                  <a:pt x="936" y="6740"/>
                </a:cubicBezTo>
                <a:cubicBezTo>
                  <a:pt x="597" y="6263"/>
                  <a:pt x="359" y="5626"/>
                  <a:pt x="597" y="5049"/>
                </a:cubicBezTo>
                <a:cubicBezTo>
                  <a:pt x="777" y="4654"/>
                  <a:pt x="1216" y="4259"/>
                  <a:pt x="1680" y="4259"/>
                </a:cubicBezTo>
                <a:close/>
                <a:moveTo>
                  <a:pt x="14385" y="0"/>
                </a:moveTo>
                <a:cubicBezTo>
                  <a:pt x="14341" y="0"/>
                  <a:pt x="14296" y="15"/>
                  <a:pt x="14266" y="55"/>
                </a:cubicBezTo>
                <a:cubicBezTo>
                  <a:pt x="13356" y="1400"/>
                  <a:pt x="14282" y="2736"/>
                  <a:pt x="15525" y="3531"/>
                </a:cubicBezTo>
                <a:lnTo>
                  <a:pt x="15525" y="3531"/>
                </a:lnTo>
                <a:cubicBezTo>
                  <a:pt x="15447" y="3877"/>
                  <a:pt x="15302" y="4211"/>
                  <a:pt x="15082" y="4512"/>
                </a:cubicBezTo>
                <a:cubicBezTo>
                  <a:pt x="14604" y="5166"/>
                  <a:pt x="13828" y="5479"/>
                  <a:pt x="13044" y="5479"/>
                </a:cubicBezTo>
                <a:cubicBezTo>
                  <a:pt x="12323" y="5479"/>
                  <a:pt x="11596" y="5214"/>
                  <a:pt x="11090" y="4707"/>
                </a:cubicBezTo>
                <a:lnTo>
                  <a:pt x="11090" y="4707"/>
                </a:lnTo>
                <a:cubicBezTo>
                  <a:pt x="10969" y="4457"/>
                  <a:pt x="10808" y="4217"/>
                  <a:pt x="10605" y="3994"/>
                </a:cubicBezTo>
                <a:cubicBezTo>
                  <a:pt x="10576" y="3965"/>
                  <a:pt x="10539" y="3952"/>
                  <a:pt x="10501" y="3952"/>
                </a:cubicBezTo>
                <a:cubicBezTo>
                  <a:pt x="10387" y="3952"/>
                  <a:pt x="10267" y="4069"/>
                  <a:pt x="10327" y="4173"/>
                </a:cubicBezTo>
                <a:cubicBezTo>
                  <a:pt x="10442" y="4424"/>
                  <a:pt x="10594" y="4649"/>
                  <a:pt x="10773" y="4847"/>
                </a:cubicBezTo>
                <a:lnTo>
                  <a:pt x="10773" y="4847"/>
                </a:lnTo>
                <a:cubicBezTo>
                  <a:pt x="11505" y="6328"/>
                  <a:pt x="10640" y="8263"/>
                  <a:pt x="9332" y="9187"/>
                </a:cubicBezTo>
                <a:cubicBezTo>
                  <a:pt x="8633" y="9672"/>
                  <a:pt x="7836" y="9868"/>
                  <a:pt x="7022" y="9868"/>
                </a:cubicBezTo>
                <a:cubicBezTo>
                  <a:pt x="5962" y="9868"/>
                  <a:pt x="4873" y="9535"/>
                  <a:pt x="3933" y="9075"/>
                </a:cubicBezTo>
                <a:lnTo>
                  <a:pt x="3933" y="9075"/>
                </a:lnTo>
                <a:cubicBezTo>
                  <a:pt x="3805" y="7955"/>
                  <a:pt x="3569" y="6833"/>
                  <a:pt x="3224" y="5765"/>
                </a:cubicBezTo>
                <a:cubicBezTo>
                  <a:pt x="2968" y="5017"/>
                  <a:pt x="2612" y="3866"/>
                  <a:pt x="1679" y="3866"/>
                </a:cubicBezTo>
                <a:cubicBezTo>
                  <a:pt x="1595" y="3866"/>
                  <a:pt x="1507" y="3875"/>
                  <a:pt x="1413" y="3895"/>
                </a:cubicBezTo>
                <a:cubicBezTo>
                  <a:pt x="558" y="4094"/>
                  <a:pt x="0" y="4989"/>
                  <a:pt x="140" y="5845"/>
                </a:cubicBezTo>
                <a:cubicBezTo>
                  <a:pt x="339" y="7078"/>
                  <a:pt x="1493" y="7974"/>
                  <a:pt x="2448" y="8630"/>
                </a:cubicBezTo>
                <a:cubicBezTo>
                  <a:pt x="2788" y="8865"/>
                  <a:pt x="3154" y="9090"/>
                  <a:pt x="3540" y="9293"/>
                </a:cubicBezTo>
                <a:lnTo>
                  <a:pt x="3540" y="9293"/>
                </a:lnTo>
                <a:cubicBezTo>
                  <a:pt x="3575" y="9699"/>
                  <a:pt x="3594" y="10108"/>
                  <a:pt x="3602" y="10520"/>
                </a:cubicBezTo>
                <a:cubicBezTo>
                  <a:pt x="3602" y="12888"/>
                  <a:pt x="3084" y="15236"/>
                  <a:pt x="2030" y="17365"/>
                </a:cubicBezTo>
                <a:cubicBezTo>
                  <a:pt x="1950" y="17538"/>
                  <a:pt x="2102" y="17684"/>
                  <a:pt x="2247" y="17684"/>
                </a:cubicBezTo>
                <a:cubicBezTo>
                  <a:pt x="2319" y="17684"/>
                  <a:pt x="2388" y="17649"/>
                  <a:pt x="2428" y="17564"/>
                </a:cubicBezTo>
                <a:cubicBezTo>
                  <a:pt x="3602" y="15156"/>
                  <a:pt x="4159" y="12470"/>
                  <a:pt x="4000" y="9784"/>
                </a:cubicBezTo>
                <a:cubicBezTo>
                  <a:pt x="3993" y="9693"/>
                  <a:pt x="3985" y="9601"/>
                  <a:pt x="3977" y="9509"/>
                </a:cubicBezTo>
                <a:lnTo>
                  <a:pt x="3977" y="9509"/>
                </a:lnTo>
                <a:cubicBezTo>
                  <a:pt x="4926" y="9950"/>
                  <a:pt x="5965" y="10245"/>
                  <a:pt x="6986" y="10245"/>
                </a:cubicBezTo>
                <a:cubicBezTo>
                  <a:pt x="7739" y="10245"/>
                  <a:pt x="8482" y="10085"/>
                  <a:pt x="9173" y="9705"/>
                </a:cubicBezTo>
                <a:cubicBezTo>
                  <a:pt x="10693" y="8882"/>
                  <a:pt x="11706" y="6959"/>
                  <a:pt x="11304" y="5302"/>
                </a:cubicBezTo>
                <a:lnTo>
                  <a:pt x="11304" y="5302"/>
                </a:lnTo>
                <a:cubicBezTo>
                  <a:pt x="11821" y="5647"/>
                  <a:pt x="12447" y="5831"/>
                  <a:pt x="13070" y="5831"/>
                </a:cubicBezTo>
                <a:cubicBezTo>
                  <a:pt x="13822" y="5831"/>
                  <a:pt x="14571" y="5564"/>
                  <a:pt x="15122" y="4989"/>
                </a:cubicBezTo>
                <a:cubicBezTo>
                  <a:pt x="15476" y="4619"/>
                  <a:pt x="15706" y="4178"/>
                  <a:pt x="15826" y="3709"/>
                </a:cubicBezTo>
                <a:lnTo>
                  <a:pt x="15826" y="3709"/>
                </a:lnTo>
                <a:cubicBezTo>
                  <a:pt x="16377" y="4012"/>
                  <a:pt x="16965" y="4208"/>
                  <a:pt x="17469" y="4253"/>
                </a:cubicBezTo>
                <a:cubicBezTo>
                  <a:pt x="17556" y="4259"/>
                  <a:pt x="17642" y="4262"/>
                  <a:pt x="17728" y="4262"/>
                </a:cubicBezTo>
                <a:cubicBezTo>
                  <a:pt x="18775" y="4262"/>
                  <a:pt x="19789" y="3810"/>
                  <a:pt x="20175" y="2781"/>
                </a:cubicBezTo>
                <a:cubicBezTo>
                  <a:pt x="20513" y="1885"/>
                  <a:pt x="20315" y="791"/>
                  <a:pt x="19419" y="314"/>
                </a:cubicBezTo>
                <a:cubicBezTo>
                  <a:pt x="19408" y="308"/>
                  <a:pt x="19397" y="306"/>
                  <a:pt x="19387" y="306"/>
                </a:cubicBezTo>
                <a:cubicBezTo>
                  <a:pt x="19326" y="306"/>
                  <a:pt x="19291" y="399"/>
                  <a:pt x="19360" y="433"/>
                </a:cubicBezTo>
                <a:cubicBezTo>
                  <a:pt x="20215" y="990"/>
                  <a:pt x="20275" y="2144"/>
                  <a:pt x="19777" y="2980"/>
                </a:cubicBezTo>
                <a:cubicBezTo>
                  <a:pt x="19364" y="3669"/>
                  <a:pt x="18573" y="3946"/>
                  <a:pt x="17795" y="3946"/>
                </a:cubicBezTo>
                <a:cubicBezTo>
                  <a:pt x="17562" y="3946"/>
                  <a:pt x="17331" y="3921"/>
                  <a:pt x="17111" y="3875"/>
                </a:cubicBezTo>
                <a:cubicBezTo>
                  <a:pt x="16741" y="3806"/>
                  <a:pt x="16307" y="3635"/>
                  <a:pt x="15889" y="3390"/>
                </a:cubicBezTo>
                <a:lnTo>
                  <a:pt x="15889" y="3390"/>
                </a:lnTo>
                <a:cubicBezTo>
                  <a:pt x="16073" y="2147"/>
                  <a:pt x="15532" y="779"/>
                  <a:pt x="14505" y="35"/>
                </a:cubicBezTo>
                <a:cubicBezTo>
                  <a:pt x="14475" y="15"/>
                  <a:pt x="14430" y="0"/>
                  <a:pt x="143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9" name="Google Shape;2859;p40">
            <a:extLst>
              <a:ext uri="{C183D7F6-B498-43B3-948B-1728B52AA6E4}">
                <adec:decorative xmlns:adec="http://schemas.microsoft.com/office/drawing/2017/decorative" val="1"/>
              </a:ext>
            </a:extLst>
          </p:cNvPr>
          <p:cNvGrpSpPr/>
          <p:nvPr/>
        </p:nvGrpSpPr>
        <p:grpSpPr>
          <a:xfrm rot="-1544681">
            <a:off x="7784165" y="1330387"/>
            <a:ext cx="483213" cy="561331"/>
            <a:chOff x="5151000" y="2658925"/>
            <a:chExt cx="176600" cy="205150"/>
          </a:xfrm>
        </p:grpSpPr>
        <p:sp>
          <p:nvSpPr>
            <p:cNvPr id="2860" name="Google Shape;2860;p40"/>
            <p:cNvSpPr/>
            <p:nvPr/>
          </p:nvSpPr>
          <p:spPr>
            <a:xfrm>
              <a:off x="5151000" y="2658925"/>
              <a:ext cx="176600" cy="205150"/>
            </a:xfrm>
            <a:custGeom>
              <a:avLst/>
              <a:gdLst/>
              <a:ahLst/>
              <a:cxnLst/>
              <a:rect l="l" t="t" r="r" b="b"/>
              <a:pathLst>
                <a:path w="7064" h="8206" extrusionOk="0">
                  <a:moveTo>
                    <a:pt x="3564" y="0"/>
                  </a:moveTo>
                  <a:cubicBezTo>
                    <a:pt x="2841" y="0"/>
                    <a:pt x="2175" y="294"/>
                    <a:pt x="1632" y="800"/>
                  </a:cubicBezTo>
                  <a:cubicBezTo>
                    <a:pt x="1493" y="919"/>
                    <a:pt x="1373" y="1058"/>
                    <a:pt x="1254" y="1198"/>
                  </a:cubicBezTo>
                  <a:cubicBezTo>
                    <a:pt x="1075" y="1417"/>
                    <a:pt x="896" y="1655"/>
                    <a:pt x="756" y="1934"/>
                  </a:cubicBezTo>
                  <a:cubicBezTo>
                    <a:pt x="697" y="2033"/>
                    <a:pt x="637" y="2153"/>
                    <a:pt x="577" y="2272"/>
                  </a:cubicBezTo>
                  <a:cubicBezTo>
                    <a:pt x="438" y="2571"/>
                    <a:pt x="319" y="2889"/>
                    <a:pt x="239" y="3227"/>
                  </a:cubicBezTo>
                  <a:cubicBezTo>
                    <a:pt x="199" y="3307"/>
                    <a:pt x="179" y="3386"/>
                    <a:pt x="159" y="3466"/>
                  </a:cubicBezTo>
                  <a:cubicBezTo>
                    <a:pt x="120" y="3645"/>
                    <a:pt x="100" y="3804"/>
                    <a:pt x="80" y="3983"/>
                  </a:cubicBezTo>
                  <a:cubicBezTo>
                    <a:pt x="40" y="4142"/>
                    <a:pt x="20" y="4321"/>
                    <a:pt x="20" y="4481"/>
                  </a:cubicBezTo>
                  <a:cubicBezTo>
                    <a:pt x="20" y="4500"/>
                    <a:pt x="20" y="4520"/>
                    <a:pt x="20" y="4540"/>
                  </a:cubicBezTo>
                  <a:cubicBezTo>
                    <a:pt x="0" y="4779"/>
                    <a:pt x="0" y="5058"/>
                    <a:pt x="20" y="5316"/>
                  </a:cubicBezTo>
                  <a:cubicBezTo>
                    <a:pt x="20" y="5455"/>
                    <a:pt x="40" y="5595"/>
                    <a:pt x="60" y="5734"/>
                  </a:cubicBezTo>
                  <a:cubicBezTo>
                    <a:pt x="120" y="6032"/>
                    <a:pt x="199" y="6311"/>
                    <a:pt x="319" y="6570"/>
                  </a:cubicBezTo>
                  <a:cubicBezTo>
                    <a:pt x="358" y="6689"/>
                    <a:pt x="418" y="6789"/>
                    <a:pt x="478" y="6888"/>
                  </a:cubicBezTo>
                  <a:cubicBezTo>
                    <a:pt x="657" y="7167"/>
                    <a:pt x="876" y="7425"/>
                    <a:pt x="1174" y="7624"/>
                  </a:cubicBezTo>
                  <a:cubicBezTo>
                    <a:pt x="1751" y="8057"/>
                    <a:pt x="2753" y="8205"/>
                    <a:pt x="3569" y="8205"/>
                  </a:cubicBezTo>
                  <a:cubicBezTo>
                    <a:pt x="3766" y="8205"/>
                    <a:pt x="3952" y="8197"/>
                    <a:pt x="4119" y="8181"/>
                  </a:cubicBezTo>
                  <a:cubicBezTo>
                    <a:pt x="5631" y="8082"/>
                    <a:pt x="6467" y="7425"/>
                    <a:pt x="6845" y="6410"/>
                  </a:cubicBezTo>
                  <a:cubicBezTo>
                    <a:pt x="6884" y="6291"/>
                    <a:pt x="6924" y="6172"/>
                    <a:pt x="6944" y="6052"/>
                  </a:cubicBezTo>
                  <a:cubicBezTo>
                    <a:pt x="6984" y="5933"/>
                    <a:pt x="7004" y="5814"/>
                    <a:pt x="7024" y="5694"/>
                  </a:cubicBezTo>
                  <a:cubicBezTo>
                    <a:pt x="7044" y="5555"/>
                    <a:pt x="7044" y="5396"/>
                    <a:pt x="7063" y="5257"/>
                  </a:cubicBezTo>
                  <a:cubicBezTo>
                    <a:pt x="7063" y="5177"/>
                    <a:pt x="7063" y="5097"/>
                    <a:pt x="7063" y="5018"/>
                  </a:cubicBezTo>
                  <a:cubicBezTo>
                    <a:pt x="7063" y="4859"/>
                    <a:pt x="7063" y="4680"/>
                    <a:pt x="7044" y="4520"/>
                  </a:cubicBezTo>
                  <a:cubicBezTo>
                    <a:pt x="7044" y="4500"/>
                    <a:pt x="7044" y="4500"/>
                    <a:pt x="7044" y="4481"/>
                  </a:cubicBezTo>
                  <a:cubicBezTo>
                    <a:pt x="7004" y="4142"/>
                    <a:pt x="6924" y="3685"/>
                    <a:pt x="6805" y="3207"/>
                  </a:cubicBezTo>
                  <a:cubicBezTo>
                    <a:pt x="6785" y="3128"/>
                    <a:pt x="6745" y="3028"/>
                    <a:pt x="6725" y="2949"/>
                  </a:cubicBezTo>
                  <a:cubicBezTo>
                    <a:pt x="6705" y="2829"/>
                    <a:pt x="6666" y="2710"/>
                    <a:pt x="6626" y="2610"/>
                  </a:cubicBezTo>
                  <a:cubicBezTo>
                    <a:pt x="6566" y="2471"/>
                    <a:pt x="6526" y="2352"/>
                    <a:pt x="6467" y="2232"/>
                  </a:cubicBezTo>
                  <a:cubicBezTo>
                    <a:pt x="6447" y="2173"/>
                    <a:pt x="6427" y="2133"/>
                    <a:pt x="6407" y="2073"/>
                  </a:cubicBezTo>
                  <a:cubicBezTo>
                    <a:pt x="6327" y="1894"/>
                    <a:pt x="6248" y="1735"/>
                    <a:pt x="6148" y="1576"/>
                  </a:cubicBezTo>
                  <a:cubicBezTo>
                    <a:pt x="5631" y="700"/>
                    <a:pt x="4855" y="4"/>
                    <a:pt x="3701" y="4"/>
                  </a:cubicBezTo>
                  <a:cubicBezTo>
                    <a:pt x="3655" y="2"/>
                    <a:pt x="3609" y="0"/>
                    <a:pt x="35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40"/>
            <p:cNvSpPr/>
            <p:nvPr/>
          </p:nvSpPr>
          <p:spPr>
            <a:xfrm>
              <a:off x="5182325" y="2678900"/>
              <a:ext cx="128850" cy="33225"/>
            </a:xfrm>
            <a:custGeom>
              <a:avLst/>
              <a:gdLst/>
              <a:ahLst/>
              <a:cxnLst/>
              <a:rect l="l" t="t" r="r" b="b"/>
              <a:pathLst>
                <a:path w="5154" h="1329" extrusionOk="0">
                  <a:moveTo>
                    <a:pt x="379" y="1"/>
                  </a:moveTo>
                  <a:cubicBezTo>
                    <a:pt x="240" y="120"/>
                    <a:pt x="120" y="259"/>
                    <a:pt x="1" y="399"/>
                  </a:cubicBezTo>
                  <a:cubicBezTo>
                    <a:pt x="1227" y="1082"/>
                    <a:pt x="2587" y="1329"/>
                    <a:pt x="3975" y="1329"/>
                  </a:cubicBezTo>
                  <a:cubicBezTo>
                    <a:pt x="4367" y="1329"/>
                    <a:pt x="4760" y="1309"/>
                    <a:pt x="5154" y="1274"/>
                  </a:cubicBezTo>
                  <a:cubicBezTo>
                    <a:pt x="5074" y="1095"/>
                    <a:pt x="4995" y="936"/>
                    <a:pt x="4895" y="777"/>
                  </a:cubicBezTo>
                  <a:cubicBezTo>
                    <a:pt x="4590" y="800"/>
                    <a:pt x="4286" y="813"/>
                    <a:pt x="3983" y="813"/>
                  </a:cubicBezTo>
                  <a:cubicBezTo>
                    <a:pt x="2727" y="813"/>
                    <a:pt x="1501" y="594"/>
                    <a:pt x="3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40"/>
            <p:cNvSpPr/>
            <p:nvPr/>
          </p:nvSpPr>
          <p:spPr>
            <a:xfrm>
              <a:off x="5154975" y="2732625"/>
              <a:ext cx="166150" cy="24500"/>
            </a:xfrm>
            <a:custGeom>
              <a:avLst/>
              <a:gdLst/>
              <a:ahLst/>
              <a:cxnLst/>
              <a:rect l="l" t="t" r="r" b="b"/>
              <a:pathLst>
                <a:path w="6646" h="980" extrusionOk="0">
                  <a:moveTo>
                    <a:pt x="6566" y="1"/>
                  </a:moveTo>
                  <a:cubicBezTo>
                    <a:pt x="5493" y="516"/>
                    <a:pt x="4337" y="731"/>
                    <a:pt x="3170" y="731"/>
                  </a:cubicBezTo>
                  <a:cubicBezTo>
                    <a:pt x="2131" y="731"/>
                    <a:pt x="1083" y="560"/>
                    <a:pt x="80" y="279"/>
                  </a:cubicBezTo>
                  <a:cubicBezTo>
                    <a:pt x="40" y="359"/>
                    <a:pt x="20" y="438"/>
                    <a:pt x="0" y="518"/>
                  </a:cubicBezTo>
                  <a:cubicBezTo>
                    <a:pt x="1032" y="809"/>
                    <a:pt x="2103" y="980"/>
                    <a:pt x="3166" y="980"/>
                  </a:cubicBezTo>
                  <a:cubicBezTo>
                    <a:pt x="4359" y="980"/>
                    <a:pt x="5541" y="764"/>
                    <a:pt x="6646" y="259"/>
                  </a:cubicBezTo>
                  <a:cubicBezTo>
                    <a:pt x="6626" y="180"/>
                    <a:pt x="6586" y="80"/>
                    <a:pt x="6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40"/>
            <p:cNvSpPr/>
            <p:nvPr/>
          </p:nvSpPr>
          <p:spPr>
            <a:xfrm>
              <a:off x="5151500" y="2758500"/>
              <a:ext cx="176100" cy="34075"/>
            </a:xfrm>
            <a:custGeom>
              <a:avLst/>
              <a:gdLst/>
              <a:ahLst/>
              <a:cxnLst/>
              <a:rect l="l" t="t" r="r" b="b"/>
              <a:pathLst>
                <a:path w="7044" h="1363" extrusionOk="0">
                  <a:moveTo>
                    <a:pt x="60" y="0"/>
                  </a:moveTo>
                  <a:cubicBezTo>
                    <a:pt x="20" y="159"/>
                    <a:pt x="0" y="338"/>
                    <a:pt x="0" y="498"/>
                  </a:cubicBezTo>
                  <a:cubicBezTo>
                    <a:pt x="0" y="517"/>
                    <a:pt x="0" y="537"/>
                    <a:pt x="0" y="557"/>
                  </a:cubicBezTo>
                  <a:cubicBezTo>
                    <a:pt x="995" y="1075"/>
                    <a:pt x="2169" y="1274"/>
                    <a:pt x="3283" y="1333"/>
                  </a:cubicBezTo>
                  <a:cubicBezTo>
                    <a:pt x="3583" y="1352"/>
                    <a:pt x="3885" y="1362"/>
                    <a:pt x="4188" y="1362"/>
                  </a:cubicBezTo>
                  <a:cubicBezTo>
                    <a:pt x="5151" y="1362"/>
                    <a:pt x="6120" y="1262"/>
                    <a:pt x="7043" y="1035"/>
                  </a:cubicBezTo>
                  <a:cubicBezTo>
                    <a:pt x="7043" y="876"/>
                    <a:pt x="7043" y="697"/>
                    <a:pt x="7024" y="537"/>
                  </a:cubicBezTo>
                  <a:cubicBezTo>
                    <a:pt x="7024" y="517"/>
                    <a:pt x="7024" y="517"/>
                    <a:pt x="7024" y="498"/>
                  </a:cubicBezTo>
                  <a:cubicBezTo>
                    <a:pt x="6069" y="743"/>
                    <a:pt x="4987" y="899"/>
                    <a:pt x="3907" y="899"/>
                  </a:cubicBezTo>
                  <a:cubicBezTo>
                    <a:pt x="2533" y="899"/>
                    <a:pt x="1163" y="646"/>
                    <a:pt x="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40"/>
            <p:cNvSpPr/>
            <p:nvPr/>
          </p:nvSpPr>
          <p:spPr>
            <a:xfrm>
              <a:off x="5158950" y="2810225"/>
              <a:ext cx="165675" cy="29700"/>
            </a:xfrm>
            <a:custGeom>
              <a:avLst/>
              <a:gdLst/>
              <a:ahLst/>
              <a:cxnLst/>
              <a:rect l="l" t="t" r="r" b="b"/>
              <a:pathLst>
                <a:path w="6627" h="1188" extrusionOk="0">
                  <a:moveTo>
                    <a:pt x="6626" y="0"/>
                  </a:moveTo>
                  <a:lnTo>
                    <a:pt x="6626" y="0"/>
                  </a:lnTo>
                  <a:cubicBezTo>
                    <a:pt x="5550" y="653"/>
                    <a:pt x="4203" y="930"/>
                    <a:pt x="2859" y="930"/>
                  </a:cubicBezTo>
                  <a:cubicBezTo>
                    <a:pt x="1868" y="930"/>
                    <a:pt x="879" y="779"/>
                    <a:pt x="1" y="518"/>
                  </a:cubicBezTo>
                  <a:lnTo>
                    <a:pt x="1" y="518"/>
                  </a:lnTo>
                  <a:cubicBezTo>
                    <a:pt x="40" y="637"/>
                    <a:pt x="100" y="737"/>
                    <a:pt x="160" y="836"/>
                  </a:cubicBezTo>
                  <a:cubicBezTo>
                    <a:pt x="998" y="1060"/>
                    <a:pt x="1922" y="1187"/>
                    <a:pt x="2849" y="1187"/>
                  </a:cubicBezTo>
                  <a:cubicBezTo>
                    <a:pt x="4146" y="1187"/>
                    <a:pt x="5448" y="939"/>
                    <a:pt x="6527" y="358"/>
                  </a:cubicBezTo>
                  <a:cubicBezTo>
                    <a:pt x="6566" y="239"/>
                    <a:pt x="6606" y="120"/>
                    <a:pt x="66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40"/>
            <p:cNvSpPr/>
            <p:nvPr/>
          </p:nvSpPr>
          <p:spPr>
            <a:xfrm>
              <a:off x="5165425" y="2707250"/>
              <a:ext cx="151225" cy="26175"/>
            </a:xfrm>
            <a:custGeom>
              <a:avLst/>
              <a:gdLst/>
              <a:ahLst/>
              <a:cxnLst/>
              <a:rect l="l" t="t" r="r" b="b"/>
              <a:pathLst>
                <a:path w="6049" h="1047" extrusionOk="0">
                  <a:moveTo>
                    <a:pt x="179" y="1"/>
                  </a:moveTo>
                  <a:cubicBezTo>
                    <a:pt x="120" y="100"/>
                    <a:pt x="60" y="220"/>
                    <a:pt x="0" y="339"/>
                  </a:cubicBezTo>
                  <a:cubicBezTo>
                    <a:pt x="856" y="797"/>
                    <a:pt x="1890" y="956"/>
                    <a:pt x="2845" y="1016"/>
                  </a:cubicBezTo>
                  <a:cubicBezTo>
                    <a:pt x="3109" y="1035"/>
                    <a:pt x="3378" y="1047"/>
                    <a:pt x="3648" y="1047"/>
                  </a:cubicBezTo>
                  <a:cubicBezTo>
                    <a:pt x="4460" y="1047"/>
                    <a:pt x="5288" y="946"/>
                    <a:pt x="6049" y="677"/>
                  </a:cubicBezTo>
                  <a:cubicBezTo>
                    <a:pt x="5989" y="538"/>
                    <a:pt x="5949" y="419"/>
                    <a:pt x="5890" y="299"/>
                  </a:cubicBezTo>
                  <a:cubicBezTo>
                    <a:pt x="5157" y="554"/>
                    <a:pt x="4374" y="656"/>
                    <a:pt x="3591" y="656"/>
                  </a:cubicBezTo>
                  <a:cubicBezTo>
                    <a:pt x="3395" y="656"/>
                    <a:pt x="3200" y="649"/>
                    <a:pt x="3005" y="638"/>
                  </a:cubicBezTo>
                  <a:cubicBezTo>
                    <a:pt x="2050" y="598"/>
                    <a:pt x="1035" y="439"/>
                    <a:pt x="1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40"/>
            <p:cNvSpPr/>
            <p:nvPr/>
          </p:nvSpPr>
          <p:spPr>
            <a:xfrm>
              <a:off x="5151500" y="2790325"/>
              <a:ext cx="176100" cy="25650"/>
            </a:xfrm>
            <a:custGeom>
              <a:avLst/>
              <a:gdLst/>
              <a:ahLst/>
              <a:cxnLst/>
              <a:rect l="l" t="t" r="r" b="b"/>
              <a:pathLst>
                <a:path w="7044" h="1026" extrusionOk="0">
                  <a:moveTo>
                    <a:pt x="7043" y="1"/>
                  </a:moveTo>
                  <a:lnTo>
                    <a:pt x="7043" y="1"/>
                  </a:lnTo>
                  <a:cubicBezTo>
                    <a:pt x="5924" y="433"/>
                    <a:pt x="4750" y="627"/>
                    <a:pt x="3574" y="627"/>
                  </a:cubicBezTo>
                  <a:cubicBezTo>
                    <a:pt x="2368" y="627"/>
                    <a:pt x="1159" y="423"/>
                    <a:pt x="0" y="60"/>
                  </a:cubicBezTo>
                  <a:lnTo>
                    <a:pt x="0" y="60"/>
                  </a:lnTo>
                  <a:cubicBezTo>
                    <a:pt x="0" y="199"/>
                    <a:pt x="20" y="339"/>
                    <a:pt x="40" y="478"/>
                  </a:cubicBezTo>
                  <a:cubicBezTo>
                    <a:pt x="1189" y="831"/>
                    <a:pt x="2384" y="1025"/>
                    <a:pt x="3576" y="1025"/>
                  </a:cubicBezTo>
                  <a:cubicBezTo>
                    <a:pt x="4737" y="1025"/>
                    <a:pt x="5894" y="841"/>
                    <a:pt x="7004" y="438"/>
                  </a:cubicBezTo>
                  <a:cubicBezTo>
                    <a:pt x="7024" y="299"/>
                    <a:pt x="7024" y="140"/>
                    <a:pt x="7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3" name="Google Shape;2823;p40"/>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WHAT? The best of both </a:t>
            </a:r>
            <a:endParaRPr dirty="0">
              <a:solidFill>
                <a:schemeClr val="dk1"/>
              </a:solidFill>
            </a:endParaRPr>
          </a:p>
        </p:txBody>
      </p:sp>
      <p:grpSp>
        <p:nvGrpSpPr>
          <p:cNvPr id="2840" name="Google Shape;2840;p40">
            <a:extLst>
              <a:ext uri="{C183D7F6-B498-43B3-948B-1728B52AA6E4}">
                <adec:decorative xmlns:adec="http://schemas.microsoft.com/office/drawing/2017/decorative" val="1"/>
              </a:ext>
            </a:extLst>
          </p:cNvPr>
          <p:cNvGrpSpPr/>
          <p:nvPr/>
        </p:nvGrpSpPr>
        <p:grpSpPr>
          <a:xfrm>
            <a:off x="5139301" y="1358667"/>
            <a:ext cx="219935" cy="182257"/>
            <a:chOff x="6207400" y="1084975"/>
            <a:chExt cx="403275" cy="403275"/>
          </a:xfrm>
        </p:grpSpPr>
        <p:sp>
          <p:nvSpPr>
            <p:cNvPr id="2841" name="Google Shape;2841;p40"/>
            <p:cNvSpPr/>
            <p:nvPr/>
          </p:nvSpPr>
          <p:spPr>
            <a:xfrm>
              <a:off x="6262725" y="1090550"/>
              <a:ext cx="293075" cy="335475"/>
            </a:xfrm>
            <a:custGeom>
              <a:avLst/>
              <a:gdLst/>
              <a:ahLst/>
              <a:cxnLst/>
              <a:rect l="l" t="t" r="r" b="b"/>
              <a:pathLst>
                <a:path w="11723" h="13419" extrusionOk="0">
                  <a:moveTo>
                    <a:pt x="607" y="1"/>
                  </a:moveTo>
                  <a:cubicBezTo>
                    <a:pt x="268" y="1"/>
                    <a:pt x="0" y="269"/>
                    <a:pt x="0" y="599"/>
                  </a:cubicBezTo>
                  <a:lnTo>
                    <a:pt x="0" y="12820"/>
                  </a:lnTo>
                  <a:cubicBezTo>
                    <a:pt x="0" y="13150"/>
                    <a:pt x="268" y="13418"/>
                    <a:pt x="607" y="13418"/>
                  </a:cubicBezTo>
                  <a:lnTo>
                    <a:pt x="11116" y="13418"/>
                  </a:lnTo>
                  <a:cubicBezTo>
                    <a:pt x="11455" y="13418"/>
                    <a:pt x="11722" y="13150"/>
                    <a:pt x="11722" y="12820"/>
                  </a:cubicBezTo>
                  <a:lnTo>
                    <a:pt x="11722" y="599"/>
                  </a:lnTo>
                  <a:cubicBezTo>
                    <a:pt x="11722" y="269"/>
                    <a:pt x="11455" y="1"/>
                    <a:pt x="111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40"/>
            <p:cNvSpPr/>
            <p:nvPr/>
          </p:nvSpPr>
          <p:spPr>
            <a:xfrm>
              <a:off x="6509150" y="1090550"/>
              <a:ext cx="46650" cy="335475"/>
            </a:xfrm>
            <a:custGeom>
              <a:avLst/>
              <a:gdLst/>
              <a:ahLst/>
              <a:cxnLst/>
              <a:rect l="l" t="t" r="r" b="b"/>
              <a:pathLst>
                <a:path w="1866" h="13419" extrusionOk="0">
                  <a:moveTo>
                    <a:pt x="1" y="1"/>
                  </a:moveTo>
                  <a:cubicBezTo>
                    <a:pt x="331" y="1"/>
                    <a:pt x="608" y="269"/>
                    <a:pt x="608" y="599"/>
                  </a:cubicBezTo>
                  <a:lnTo>
                    <a:pt x="608" y="12820"/>
                  </a:lnTo>
                  <a:cubicBezTo>
                    <a:pt x="608" y="13150"/>
                    <a:pt x="331" y="13418"/>
                    <a:pt x="1" y="13418"/>
                  </a:cubicBezTo>
                  <a:lnTo>
                    <a:pt x="1259" y="13418"/>
                  </a:lnTo>
                  <a:cubicBezTo>
                    <a:pt x="1598" y="13418"/>
                    <a:pt x="1865" y="13150"/>
                    <a:pt x="1865" y="12820"/>
                  </a:cubicBezTo>
                  <a:lnTo>
                    <a:pt x="1865" y="599"/>
                  </a:lnTo>
                  <a:cubicBezTo>
                    <a:pt x="1865" y="269"/>
                    <a:pt x="1598"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40"/>
            <p:cNvSpPr/>
            <p:nvPr/>
          </p:nvSpPr>
          <p:spPr>
            <a:xfrm>
              <a:off x="6262725" y="1090550"/>
              <a:ext cx="293075" cy="53550"/>
            </a:xfrm>
            <a:custGeom>
              <a:avLst/>
              <a:gdLst/>
              <a:ahLst/>
              <a:cxnLst/>
              <a:rect l="l" t="t" r="r" b="b"/>
              <a:pathLst>
                <a:path w="11723" h="2142" extrusionOk="0">
                  <a:moveTo>
                    <a:pt x="607" y="1"/>
                  </a:moveTo>
                  <a:cubicBezTo>
                    <a:pt x="268" y="1"/>
                    <a:pt x="0" y="269"/>
                    <a:pt x="0" y="599"/>
                  </a:cubicBezTo>
                  <a:lnTo>
                    <a:pt x="0" y="2142"/>
                  </a:lnTo>
                  <a:lnTo>
                    <a:pt x="11722" y="2142"/>
                  </a:lnTo>
                  <a:lnTo>
                    <a:pt x="11722" y="599"/>
                  </a:lnTo>
                  <a:cubicBezTo>
                    <a:pt x="11722" y="269"/>
                    <a:pt x="11455" y="1"/>
                    <a:pt x="1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40"/>
            <p:cNvSpPr/>
            <p:nvPr/>
          </p:nvSpPr>
          <p:spPr>
            <a:xfrm>
              <a:off x="6509150" y="1090550"/>
              <a:ext cx="46650" cy="53550"/>
            </a:xfrm>
            <a:custGeom>
              <a:avLst/>
              <a:gdLst/>
              <a:ahLst/>
              <a:cxnLst/>
              <a:rect l="l" t="t" r="r" b="b"/>
              <a:pathLst>
                <a:path w="1866" h="2142" extrusionOk="0">
                  <a:moveTo>
                    <a:pt x="1" y="1"/>
                  </a:moveTo>
                  <a:cubicBezTo>
                    <a:pt x="331" y="1"/>
                    <a:pt x="608" y="269"/>
                    <a:pt x="608" y="599"/>
                  </a:cubicBezTo>
                  <a:lnTo>
                    <a:pt x="608" y="2142"/>
                  </a:lnTo>
                  <a:lnTo>
                    <a:pt x="1865" y="2142"/>
                  </a:lnTo>
                  <a:lnTo>
                    <a:pt x="1865" y="599"/>
                  </a:lnTo>
                  <a:cubicBezTo>
                    <a:pt x="1865" y="269"/>
                    <a:pt x="1598" y="1"/>
                    <a:pt x="12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40"/>
            <p:cNvSpPr/>
            <p:nvPr/>
          </p:nvSpPr>
          <p:spPr>
            <a:xfrm>
              <a:off x="6212525" y="1394550"/>
              <a:ext cx="393000" cy="87450"/>
            </a:xfrm>
            <a:custGeom>
              <a:avLst/>
              <a:gdLst/>
              <a:ahLst/>
              <a:cxnLst/>
              <a:rect l="l" t="t" r="r" b="b"/>
              <a:pathLst>
                <a:path w="15720" h="3498" extrusionOk="0">
                  <a:moveTo>
                    <a:pt x="1803" y="0"/>
                  </a:moveTo>
                  <a:cubicBezTo>
                    <a:pt x="866" y="0"/>
                    <a:pt x="108" y="732"/>
                    <a:pt x="54" y="1651"/>
                  </a:cubicBezTo>
                  <a:cubicBezTo>
                    <a:pt x="1" y="2659"/>
                    <a:pt x="822" y="3497"/>
                    <a:pt x="1830" y="3497"/>
                  </a:cubicBezTo>
                  <a:lnTo>
                    <a:pt x="13918" y="3497"/>
                  </a:lnTo>
                  <a:cubicBezTo>
                    <a:pt x="14846" y="3497"/>
                    <a:pt x="15613" y="2766"/>
                    <a:pt x="15666" y="1847"/>
                  </a:cubicBezTo>
                  <a:cubicBezTo>
                    <a:pt x="15720" y="839"/>
                    <a:pt x="14890" y="0"/>
                    <a:pt x="13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40"/>
            <p:cNvSpPr/>
            <p:nvPr/>
          </p:nvSpPr>
          <p:spPr>
            <a:xfrm>
              <a:off x="6529450" y="1394550"/>
              <a:ext cx="76525" cy="87450"/>
            </a:xfrm>
            <a:custGeom>
              <a:avLst/>
              <a:gdLst/>
              <a:ahLst/>
              <a:cxnLst/>
              <a:rect l="l" t="t" r="r" b="b"/>
              <a:pathLst>
                <a:path w="3061" h="3498" extrusionOk="0">
                  <a:moveTo>
                    <a:pt x="1" y="0"/>
                  </a:moveTo>
                  <a:cubicBezTo>
                    <a:pt x="964" y="0"/>
                    <a:pt x="1749" y="785"/>
                    <a:pt x="1749" y="1749"/>
                  </a:cubicBezTo>
                  <a:cubicBezTo>
                    <a:pt x="1749" y="2712"/>
                    <a:pt x="964" y="3497"/>
                    <a:pt x="1" y="3497"/>
                  </a:cubicBezTo>
                  <a:lnTo>
                    <a:pt x="1259" y="3497"/>
                  </a:lnTo>
                  <a:cubicBezTo>
                    <a:pt x="2195" y="3497"/>
                    <a:pt x="2954" y="2766"/>
                    <a:pt x="3007" y="1847"/>
                  </a:cubicBezTo>
                  <a:cubicBezTo>
                    <a:pt x="3061" y="839"/>
                    <a:pt x="2231"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40"/>
            <p:cNvSpPr/>
            <p:nvPr/>
          </p:nvSpPr>
          <p:spPr>
            <a:xfrm>
              <a:off x="6286125" y="1111300"/>
              <a:ext cx="15425" cy="11850"/>
            </a:xfrm>
            <a:custGeom>
              <a:avLst/>
              <a:gdLst/>
              <a:ahLst/>
              <a:cxnLst/>
              <a:rect l="l" t="t" r="r" b="b"/>
              <a:pathLst>
                <a:path w="617" h="474" extrusionOk="0">
                  <a:moveTo>
                    <a:pt x="313" y="1"/>
                  </a:moveTo>
                  <a:cubicBezTo>
                    <a:pt x="1" y="1"/>
                    <a:pt x="1" y="473"/>
                    <a:pt x="313" y="473"/>
                  </a:cubicBezTo>
                  <a:cubicBezTo>
                    <a:pt x="616" y="473"/>
                    <a:pt x="616"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40"/>
            <p:cNvSpPr/>
            <p:nvPr/>
          </p:nvSpPr>
          <p:spPr>
            <a:xfrm>
              <a:off x="6311550" y="1111300"/>
              <a:ext cx="15200" cy="11850"/>
            </a:xfrm>
            <a:custGeom>
              <a:avLst/>
              <a:gdLst/>
              <a:ahLst/>
              <a:cxnLst/>
              <a:rect l="l" t="t" r="r" b="b"/>
              <a:pathLst>
                <a:path w="608" h="474" extrusionOk="0">
                  <a:moveTo>
                    <a:pt x="304" y="1"/>
                  </a:moveTo>
                  <a:cubicBezTo>
                    <a:pt x="1" y="1"/>
                    <a:pt x="1" y="473"/>
                    <a:pt x="304" y="473"/>
                  </a:cubicBezTo>
                  <a:cubicBezTo>
                    <a:pt x="608" y="473"/>
                    <a:pt x="608"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40"/>
            <p:cNvSpPr/>
            <p:nvPr/>
          </p:nvSpPr>
          <p:spPr>
            <a:xfrm>
              <a:off x="6336750" y="1111300"/>
              <a:ext cx="15425" cy="11850"/>
            </a:xfrm>
            <a:custGeom>
              <a:avLst/>
              <a:gdLst/>
              <a:ahLst/>
              <a:cxnLst/>
              <a:rect l="l" t="t" r="r" b="b"/>
              <a:pathLst>
                <a:path w="617" h="474" extrusionOk="0">
                  <a:moveTo>
                    <a:pt x="313" y="1"/>
                  </a:moveTo>
                  <a:cubicBezTo>
                    <a:pt x="10" y="1"/>
                    <a:pt x="1" y="473"/>
                    <a:pt x="313" y="473"/>
                  </a:cubicBezTo>
                  <a:cubicBezTo>
                    <a:pt x="617" y="473"/>
                    <a:pt x="617"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40"/>
            <p:cNvSpPr/>
            <p:nvPr/>
          </p:nvSpPr>
          <p:spPr>
            <a:xfrm>
              <a:off x="6207400" y="1084975"/>
              <a:ext cx="403275" cy="403275"/>
            </a:xfrm>
            <a:custGeom>
              <a:avLst/>
              <a:gdLst/>
              <a:ahLst/>
              <a:cxnLst/>
              <a:rect l="l" t="t" r="r" b="b"/>
              <a:pathLst>
                <a:path w="16131" h="16131" extrusionOk="0">
                  <a:moveTo>
                    <a:pt x="13320" y="474"/>
                  </a:moveTo>
                  <a:cubicBezTo>
                    <a:pt x="13516" y="474"/>
                    <a:pt x="13686" y="634"/>
                    <a:pt x="13686" y="839"/>
                  </a:cubicBezTo>
                  <a:lnTo>
                    <a:pt x="13686" y="2142"/>
                  </a:lnTo>
                  <a:lnTo>
                    <a:pt x="2436" y="2142"/>
                  </a:lnTo>
                  <a:lnTo>
                    <a:pt x="2436" y="839"/>
                  </a:lnTo>
                  <a:cubicBezTo>
                    <a:pt x="2436" y="634"/>
                    <a:pt x="2597" y="474"/>
                    <a:pt x="2802" y="474"/>
                  </a:cubicBezTo>
                  <a:close/>
                  <a:moveTo>
                    <a:pt x="2213" y="1"/>
                  </a:moveTo>
                  <a:cubicBezTo>
                    <a:pt x="2070" y="1"/>
                    <a:pt x="1963" y="108"/>
                    <a:pt x="1963" y="251"/>
                  </a:cubicBezTo>
                  <a:lnTo>
                    <a:pt x="1963" y="3676"/>
                  </a:lnTo>
                  <a:cubicBezTo>
                    <a:pt x="1963" y="3694"/>
                    <a:pt x="1963" y="3712"/>
                    <a:pt x="1981" y="3730"/>
                  </a:cubicBezTo>
                  <a:cubicBezTo>
                    <a:pt x="2052" y="3800"/>
                    <a:pt x="2127" y="3830"/>
                    <a:pt x="2196" y="3830"/>
                  </a:cubicBezTo>
                  <a:cubicBezTo>
                    <a:pt x="2328" y="3830"/>
                    <a:pt x="2436" y="3722"/>
                    <a:pt x="2436" y="3587"/>
                  </a:cubicBezTo>
                  <a:lnTo>
                    <a:pt x="2436" y="2615"/>
                  </a:lnTo>
                  <a:lnTo>
                    <a:pt x="13686" y="2615"/>
                  </a:lnTo>
                  <a:lnTo>
                    <a:pt x="13686" y="12133"/>
                  </a:lnTo>
                  <a:lnTo>
                    <a:pt x="2436" y="12133"/>
                  </a:lnTo>
                  <a:lnTo>
                    <a:pt x="2436" y="4925"/>
                  </a:lnTo>
                  <a:cubicBezTo>
                    <a:pt x="2436" y="4925"/>
                    <a:pt x="2338" y="4693"/>
                    <a:pt x="2204" y="4693"/>
                  </a:cubicBezTo>
                  <a:cubicBezTo>
                    <a:pt x="2070" y="4693"/>
                    <a:pt x="1972" y="4800"/>
                    <a:pt x="1963" y="4925"/>
                  </a:cubicBezTo>
                  <a:lnTo>
                    <a:pt x="1963" y="12133"/>
                  </a:lnTo>
                  <a:cubicBezTo>
                    <a:pt x="884" y="12151"/>
                    <a:pt x="1" y="13034"/>
                    <a:pt x="1" y="14132"/>
                  </a:cubicBezTo>
                  <a:cubicBezTo>
                    <a:pt x="1" y="15229"/>
                    <a:pt x="893" y="16121"/>
                    <a:pt x="1990" y="16130"/>
                  </a:cubicBezTo>
                  <a:lnTo>
                    <a:pt x="10617" y="16130"/>
                  </a:lnTo>
                  <a:cubicBezTo>
                    <a:pt x="10920" y="16121"/>
                    <a:pt x="10617" y="15630"/>
                    <a:pt x="10617" y="15630"/>
                  </a:cubicBezTo>
                  <a:lnTo>
                    <a:pt x="2035" y="15630"/>
                  </a:lnTo>
                  <a:cubicBezTo>
                    <a:pt x="1205" y="15630"/>
                    <a:pt x="509" y="14970"/>
                    <a:pt x="500" y="14141"/>
                  </a:cubicBezTo>
                  <a:cubicBezTo>
                    <a:pt x="483" y="13293"/>
                    <a:pt x="1169" y="12606"/>
                    <a:pt x="2008" y="12606"/>
                  </a:cubicBezTo>
                  <a:lnTo>
                    <a:pt x="14096" y="12606"/>
                  </a:lnTo>
                  <a:cubicBezTo>
                    <a:pt x="14917" y="12606"/>
                    <a:pt x="15613" y="13257"/>
                    <a:pt x="15630" y="14087"/>
                  </a:cubicBezTo>
                  <a:cubicBezTo>
                    <a:pt x="15648" y="14935"/>
                    <a:pt x="14961" y="15630"/>
                    <a:pt x="14123" y="15630"/>
                  </a:cubicBezTo>
                  <a:lnTo>
                    <a:pt x="11875" y="15630"/>
                  </a:lnTo>
                  <a:cubicBezTo>
                    <a:pt x="11875" y="15630"/>
                    <a:pt x="11571" y="16121"/>
                    <a:pt x="11875" y="16130"/>
                  </a:cubicBezTo>
                  <a:lnTo>
                    <a:pt x="14141" y="16130"/>
                  </a:lnTo>
                  <a:cubicBezTo>
                    <a:pt x="15238" y="16121"/>
                    <a:pt x="16130" y="15229"/>
                    <a:pt x="16130" y="14132"/>
                  </a:cubicBezTo>
                  <a:cubicBezTo>
                    <a:pt x="16130" y="13034"/>
                    <a:pt x="15247" y="12151"/>
                    <a:pt x="14158" y="12133"/>
                  </a:cubicBezTo>
                  <a:lnTo>
                    <a:pt x="14158" y="839"/>
                  </a:lnTo>
                  <a:cubicBezTo>
                    <a:pt x="14158" y="376"/>
                    <a:pt x="13784" y="1"/>
                    <a:pt x="133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40"/>
            <p:cNvSpPr/>
            <p:nvPr/>
          </p:nvSpPr>
          <p:spPr>
            <a:xfrm>
              <a:off x="6525000" y="1411725"/>
              <a:ext cx="54725" cy="51250"/>
            </a:xfrm>
            <a:custGeom>
              <a:avLst/>
              <a:gdLst/>
              <a:ahLst/>
              <a:cxnLst/>
              <a:rect l="l" t="t" r="r" b="b"/>
              <a:pathLst>
                <a:path w="2189" h="2050" extrusionOk="0">
                  <a:moveTo>
                    <a:pt x="875" y="473"/>
                  </a:moveTo>
                  <a:cubicBezTo>
                    <a:pt x="1098" y="473"/>
                    <a:pt x="1276" y="660"/>
                    <a:pt x="1276" y="874"/>
                  </a:cubicBezTo>
                  <a:cubicBezTo>
                    <a:pt x="1276" y="1097"/>
                    <a:pt x="1098" y="1285"/>
                    <a:pt x="875" y="1285"/>
                  </a:cubicBezTo>
                  <a:cubicBezTo>
                    <a:pt x="652" y="1285"/>
                    <a:pt x="473" y="1097"/>
                    <a:pt x="473" y="874"/>
                  </a:cubicBezTo>
                  <a:cubicBezTo>
                    <a:pt x="473" y="660"/>
                    <a:pt x="652" y="473"/>
                    <a:pt x="875" y="473"/>
                  </a:cubicBezTo>
                  <a:close/>
                  <a:moveTo>
                    <a:pt x="875" y="0"/>
                  </a:moveTo>
                  <a:cubicBezTo>
                    <a:pt x="393" y="0"/>
                    <a:pt x="0" y="393"/>
                    <a:pt x="0" y="874"/>
                  </a:cubicBezTo>
                  <a:cubicBezTo>
                    <a:pt x="0" y="1365"/>
                    <a:pt x="393" y="1758"/>
                    <a:pt x="875" y="1758"/>
                  </a:cubicBezTo>
                  <a:cubicBezTo>
                    <a:pt x="1044" y="1758"/>
                    <a:pt x="1196" y="1704"/>
                    <a:pt x="1330" y="1624"/>
                  </a:cubicBezTo>
                  <a:lnTo>
                    <a:pt x="1686" y="1981"/>
                  </a:lnTo>
                  <a:cubicBezTo>
                    <a:pt x="1735" y="2029"/>
                    <a:pt x="1790" y="2050"/>
                    <a:pt x="1844" y="2050"/>
                  </a:cubicBezTo>
                  <a:cubicBezTo>
                    <a:pt x="2026" y="2050"/>
                    <a:pt x="2189" y="1814"/>
                    <a:pt x="2017" y="1642"/>
                  </a:cubicBezTo>
                  <a:lnTo>
                    <a:pt x="1651" y="1276"/>
                  </a:lnTo>
                  <a:cubicBezTo>
                    <a:pt x="1713" y="1160"/>
                    <a:pt x="1749" y="1026"/>
                    <a:pt x="1749" y="874"/>
                  </a:cubicBezTo>
                  <a:cubicBezTo>
                    <a:pt x="1749" y="393"/>
                    <a:pt x="1356" y="0"/>
                    <a:pt x="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40"/>
            <p:cNvSpPr/>
            <p:nvPr/>
          </p:nvSpPr>
          <p:spPr>
            <a:xfrm>
              <a:off x="6334075" y="1243675"/>
              <a:ext cx="39625" cy="61200"/>
            </a:xfrm>
            <a:custGeom>
              <a:avLst/>
              <a:gdLst/>
              <a:ahLst/>
              <a:cxnLst/>
              <a:rect l="l" t="t" r="r" b="b"/>
              <a:pathLst>
                <a:path w="1585" h="2448" extrusionOk="0">
                  <a:moveTo>
                    <a:pt x="1250" y="0"/>
                  </a:moveTo>
                  <a:cubicBezTo>
                    <a:pt x="1190" y="0"/>
                    <a:pt x="1129" y="22"/>
                    <a:pt x="1080" y="67"/>
                  </a:cubicBezTo>
                  <a:lnTo>
                    <a:pt x="99" y="1057"/>
                  </a:lnTo>
                  <a:cubicBezTo>
                    <a:pt x="1" y="1164"/>
                    <a:pt x="1" y="1280"/>
                    <a:pt x="99" y="1387"/>
                  </a:cubicBezTo>
                  <a:lnTo>
                    <a:pt x="1080" y="2378"/>
                  </a:lnTo>
                  <a:cubicBezTo>
                    <a:pt x="1131" y="2427"/>
                    <a:pt x="1188" y="2447"/>
                    <a:pt x="1242" y="2447"/>
                  </a:cubicBezTo>
                  <a:cubicBezTo>
                    <a:pt x="1426" y="2447"/>
                    <a:pt x="1585" y="2213"/>
                    <a:pt x="1419" y="2048"/>
                  </a:cubicBezTo>
                  <a:lnTo>
                    <a:pt x="599" y="1227"/>
                  </a:lnTo>
                  <a:lnTo>
                    <a:pt x="1419" y="397"/>
                  </a:lnTo>
                  <a:cubicBezTo>
                    <a:pt x="1509" y="308"/>
                    <a:pt x="1509" y="156"/>
                    <a:pt x="1419" y="67"/>
                  </a:cubicBezTo>
                  <a:cubicBezTo>
                    <a:pt x="1370" y="22"/>
                    <a:pt x="1310" y="0"/>
                    <a:pt x="1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40"/>
            <p:cNvSpPr/>
            <p:nvPr/>
          </p:nvSpPr>
          <p:spPr>
            <a:xfrm>
              <a:off x="6444375" y="1243600"/>
              <a:ext cx="39375" cy="61200"/>
            </a:xfrm>
            <a:custGeom>
              <a:avLst/>
              <a:gdLst/>
              <a:ahLst/>
              <a:cxnLst/>
              <a:rect l="l" t="t" r="r" b="b"/>
              <a:pathLst>
                <a:path w="1575" h="2448" extrusionOk="0">
                  <a:moveTo>
                    <a:pt x="339" y="1"/>
                  </a:moveTo>
                  <a:cubicBezTo>
                    <a:pt x="159" y="1"/>
                    <a:pt x="0" y="235"/>
                    <a:pt x="165" y="400"/>
                  </a:cubicBezTo>
                  <a:lnTo>
                    <a:pt x="986" y="1230"/>
                  </a:lnTo>
                  <a:lnTo>
                    <a:pt x="165" y="2051"/>
                  </a:lnTo>
                  <a:cubicBezTo>
                    <a:pt x="67" y="2140"/>
                    <a:pt x="67" y="2291"/>
                    <a:pt x="165" y="2381"/>
                  </a:cubicBezTo>
                  <a:cubicBezTo>
                    <a:pt x="219" y="2425"/>
                    <a:pt x="275" y="2448"/>
                    <a:pt x="330" y="2448"/>
                  </a:cubicBezTo>
                  <a:cubicBezTo>
                    <a:pt x="386" y="2448"/>
                    <a:pt x="442" y="2425"/>
                    <a:pt x="496" y="2381"/>
                  </a:cubicBezTo>
                  <a:lnTo>
                    <a:pt x="1486" y="1390"/>
                  </a:lnTo>
                  <a:cubicBezTo>
                    <a:pt x="1575" y="1283"/>
                    <a:pt x="1575" y="1167"/>
                    <a:pt x="1486" y="1060"/>
                  </a:cubicBezTo>
                  <a:lnTo>
                    <a:pt x="496" y="70"/>
                  </a:lnTo>
                  <a:cubicBezTo>
                    <a:pt x="447" y="21"/>
                    <a:pt x="392" y="1"/>
                    <a:pt x="3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40"/>
            <p:cNvSpPr/>
            <p:nvPr/>
          </p:nvSpPr>
          <p:spPr>
            <a:xfrm>
              <a:off x="6386500" y="1215125"/>
              <a:ext cx="45325" cy="118325"/>
            </a:xfrm>
            <a:custGeom>
              <a:avLst/>
              <a:gdLst/>
              <a:ahLst/>
              <a:cxnLst/>
              <a:rect l="l" t="t" r="r" b="b"/>
              <a:pathLst>
                <a:path w="1813" h="4733" extrusionOk="0">
                  <a:moveTo>
                    <a:pt x="1521" y="0"/>
                  </a:moveTo>
                  <a:cubicBezTo>
                    <a:pt x="1429" y="0"/>
                    <a:pt x="1338" y="50"/>
                    <a:pt x="1303" y="165"/>
                  </a:cubicBezTo>
                  <a:lnTo>
                    <a:pt x="36" y="4430"/>
                  </a:lnTo>
                  <a:cubicBezTo>
                    <a:pt x="0" y="4572"/>
                    <a:pt x="125" y="4733"/>
                    <a:pt x="268" y="4733"/>
                  </a:cubicBezTo>
                  <a:cubicBezTo>
                    <a:pt x="366" y="4733"/>
                    <a:pt x="464" y="4670"/>
                    <a:pt x="491" y="4563"/>
                  </a:cubicBezTo>
                  <a:lnTo>
                    <a:pt x="1758" y="299"/>
                  </a:lnTo>
                  <a:cubicBezTo>
                    <a:pt x="1812" y="120"/>
                    <a:pt x="1665" y="0"/>
                    <a:pt x="15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5" name="Google Shape;2855;p40">
            <a:extLst>
              <a:ext uri="{C183D7F6-B498-43B3-948B-1728B52AA6E4}">
                <adec:decorative xmlns:adec="http://schemas.microsoft.com/office/drawing/2017/decorative" val="1"/>
              </a:ext>
            </a:extLst>
          </p:cNvPr>
          <p:cNvGrpSpPr/>
          <p:nvPr/>
        </p:nvGrpSpPr>
        <p:grpSpPr>
          <a:xfrm>
            <a:off x="763096" y="2710477"/>
            <a:ext cx="401699" cy="355554"/>
            <a:chOff x="3279750" y="4755375"/>
            <a:chExt cx="144725" cy="128100"/>
          </a:xfrm>
        </p:grpSpPr>
        <p:sp>
          <p:nvSpPr>
            <p:cNvPr id="2856" name="Google Shape;2856;p40"/>
            <p:cNvSpPr/>
            <p:nvPr/>
          </p:nvSpPr>
          <p:spPr>
            <a:xfrm>
              <a:off x="3279750" y="4755375"/>
              <a:ext cx="144725" cy="128100"/>
            </a:xfrm>
            <a:custGeom>
              <a:avLst/>
              <a:gdLst/>
              <a:ahLst/>
              <a:cxnLst/>
              <a:rect l="l" t="t" r="r" b="b"/>
              <a:pathLst>
                <a:path w="5789" h="5124" extrusionOk="0">
                  <a:moveTo>
                    <a:pt x="3097" y="1"/>
                  </a:moveTo>
                  <a:cubicBezTo>
                    <a:pt x="3055" y="1"/>
                    <a:pt x="3011" y="3"/>
                    <a:pt x="2965" y="8"/>
                  </a:cubicBezTo>
                  <a:cubicBezTo>
                    <a:pt x="2030" y="148"/>
                    <a:pt x="2348" y="1302"/>
                    <a:pt x="2567" y="1938"/>
                  </a:cubicBezTo>
                  <a:cubicBezTo>
                    <a:pt x="2378" y="1445"/>
                    <a:pt x="1787" y="877"/>
                    <a:pt x="1272" y="877"/>
                  </a:cubicBezTo>
                  <a:cubicBezTo>
                    <a:pt x="1082" y="877"/>
                    <a:pt x="902" y="954"/>
                    <a:pt x="757" y="1143"/>
                  </a:cubicBezTo>
                  <a:cubicBezTo>
                    <a:pt x="1" y="2137"/>
                    <a:pt x="1533" y="2515"/>
                    <a:pt x="2169" y="2515"/>
                  </a:cubicBezTo>
                  <a:cubicBezTo>
                    <a:pt x="1473" y="2515"/>
                    <a:pt x="200" y="2515"/>
                    <a:pt x="438" y="3530"/>
                  </a:cubicBezTo>
                  <a:cubicBezTo>
                    <a:pt x="510" y="3845"/>
                    <a:pt x="761" y="3969"/>
                    <a:pt x="1065" y="3969"/>
                  </a:cubicBezTo>
                  <a:cubicBezTo>
                    <a:pt x="1519" y="3969"/>
                    <a:pt x="2091" y="3690"/>
                    <a:pt x="2354" y="3352"/>
                  </a:cubicBezTo>
                  <a:lnTo>
                    <a:pt x="2354" y="3352"/>
                  </a:lnTo>
                  <a:cubicBezTo>
                    <a:pt x="1937" y="4109"/>
                    <a:pt x="1599" y="5067"/>
                    <a:pt x="2766" y="5122"/>
                  </a:cubicBezTo>
                  <a:cubicBezTo>
                    <a:pt x="2785" y="5123"/>
                    <a:pt x="2804" y="5123"/>
                    <a:pt x="2823" y="5123"/>
                  </a:cubicBezTo>
                  <a:cubicBezTo>
                    <a:pt x="3696" y="5123"/>
                    <a:pt x="3575" y="4206"/>
                    <a:pt x="3244" y="3212"/>
                  </a:cubicBezTo>
                  <a:lnTo>
                    <a:pt x="3244" y="3212"/>
                  </a:lnTo>
                  <a:cubicBezTo>
                    <a:pt x="3554" y="3899"/>
                    <a:pt x="4083" y="4413"/>
                    <a:pt x="4559" y="4413"/>
                  </a:cubicBezTo>
                  <a:cubicBezTo>
                    <a:pt x="4786" y="4413"/>
                    <a:pt x="5000" y="4297"/>
                    <a:pt x="5174" y="4028"/>
                  </a:cubicBezTo>
                  <a:cubicBezTo>
                    <a:pt x="5609" y="3334"/>
                    <a:pt x="5040" y="2898"/>
                    <a:pt x="3759" y="2697"/>
                  </a:cubicBezTo>
                  <a:lnTo>
                    <a:pt x="3759" y="2697"/>
                  </a:lnTo>
                  <a:cubicBezTo>
                    <a:pt x="3920" y="2722"/>
                    <a:pt x="4078" y="2734"/>
                    <a:pt x="4229" y="2734"/>
                  </a:cubicBezTo>
                  <a:cubicBezTo>
                    <a:pt x="5133" y="2734"/>
                    <a:pt x="5788" y="2301"/>
                    <a:pt x="5432" y="1521"/>
                  </a:cubicBezTo>
                  <a:cubicBezTo>
                    <a:pt x="5295" y="1219"/>
                    <a:pt x="5074" y="1099"/>
                    <a:pt x="4825" y="1099"/>
                  </a:cubicBezTo>
                  <a:cubicBezTo>
                    <a:pt x="4352" y="1099"/>
                    <a:pt x="3783" y="1535"/>
                    <a:pt x="3522" y="1978"/>
                  </a:cubicBezTo>
                  <a:cubicBezTo>
                    <a:pt x="3846" y="1236"/>
                    <a:pt x="4024" y="1"/>
                    <a:pt x="30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40"/>
            <p:cNvSpPr/>
            <p:nvPr/>
          </p:nvSpPr>
          <p:spPr>
            <a:xfrm>
              <a:off x="3324800" y="4798525"/>
              <a:ext cx="57975" cy="41975"/>
            </a:xfrm>
            <a:custGeom>
              <a:avLst/>
              <a:gdLst/>
              <a:ahLst/>
              <a:cxnLst/>
              <a:rect l="l" t="t" r="r" b="b"/>
              <a:pathLst>
                <a:path w="2319" h="1679" extrusionOk="0">
                  <a:moveTo>
                    <a:pt x="1142" y="0"/>
                  </a:moveTo>
                  <a:cubicBezTo>
                    <a:pt x="60" y="0"/>
                    <a:pt x="0" y="1533"/>
                    <a:pt x="964" y="1665"/>
                  </a:cubicBezTo>
                  <a:cubicBezTo>
                    <a:pt x="1034" y="1674"/>
                    <a:pt x="1100" y="1678"/>
                    <a:pt x="1162" y="1678"/>
                  </a:cubicBezTo>
                  <a:cubicBezTo>
                    <a:pt x="2318" y="1678"/>
                    <a:pt x="2304" y="183"/>
                    <a:pt x="1322" y="13"/>
                  </a:cubicBezTo>
                  <a:cubicBezTo>
                    <a:pt x="1259" y="4"/>
                    <a:pt x="1199" y="0"/>
                    <a:pt x="11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6" name="Picture 2" descr="A screenshot of a table in shades of blue, gray, and white">
            <a:extLst>
              <a:ext uri="{FF2B5EF4-FFF2-40B4-BE49-F238E27FC236}">
                <a16:creationId xmlns:a16="http://schemas.microsoft.com/office/drawing/2014/main" id="{7CA3D813-02CE-48F0-BFDA-FAA658138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453" y="1077873"/>
            <a:ext cx="5379382" cy="34024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20AB082-544D-41C0-B391-DF48A5FC8C6C}"/>
              </a:ext>
              <a:ext uri="{C183D7F6-B498-43B3-948B-1728B52AA6E4}">
                <adec:decorative xmlns:adec="http://schemas.microsoft.com/office/drawing/2017/decorative" val="1"/>
              </a:ext>
            </a:extLst>
          </p:cNvPr>
          <p:cNvSpPr/>
          <p:nvPr/>
        </p:nvSpPr>
        <p:spPr>
          <a:xfrm>
            <a:off x="6273055" y="3960158"/>
            <a:ext cx="376516" cy="2287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8"/>
        <p:cNvGrpSpPr/>
        <p:nvPr/>
      </p:nvGrpSpPr>
      <p:grpSpPr>
        <a:xfrm>
          <a:off x="0" y="0"/>
          <a:ext cx="0" cy="0"/>
          <a:chOff x="0" y="0"/>
          <a:chExt cx="0" cy="0"/>
        </a:xfrm>
      </p:grpSpPr>
      <p:sp>
        <p:nvSpPr>
          <p:cNvPr id="17" name="Google Shape;2815;p39">
            <a:extLst>
              <a:ext uri="{FF2B5EF4-FFF2-40B4-BE49-F238E27FC236}">
                <a16:creationId xmlns:a16="http://schemas.microsoft.com/office/drawing/2014/main" id="{10F49214-B52C-D637-E36E-14B9E97B90CB}"/>
              </a:ext>
              <a:ext uri="{C183D7F6-B498-43B3-948B-1728B52AA6E4}">
                <adec:decorative xmlns:adec="http://schemas.microsoft.com/office/drawing/2017/decorative" val="1"/>
              </a:ext>
            </a:extLst>
          </p:cNvPr>
          <p:cNvSpPr/>
          <p:nvPr/>
        </p:nvSpPr>
        <p:spPr>
          <a:xfrm rot="5400000">
            <a:off x="6353290" y="1610322"/>
            <a:ext cx="725546" cy="691490"/>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txBody>
          <a:bodyPr/>
          <a:lstStyle/>
          <a:p>
            <a:endParaRPr lang="en-US" dirty="0"/>
          </a:p>
        </p:txBody>
      </p:sp>
      <p:sp>
        <p:nvSpPr>
          <p:cNvPr id="16" name="Google Shape;2815;p39">
            <a:extLst>
              <a:ext uri="{FF2B5EF4-FFF2-40B4-BE49-F238E27FC236}">
                <a16:creationId xmlns:a16="http://schemas.microsoft.com/office/drawing/2014/main" id="{E208F83E-2E13-F562-BB39-8C641D139F2C}"/>
              </a:ext>
              <a:ext uri="{C183D7F6-B498-43B3-948B-1728B52AA6E4}">
                <adec:decorative xmlns:adec="http://schemas.microsoft.com/office/drawing/2017/decorative" val="1"/>
              </a:ext>
            </a:extLst>
          </p:cNvPr>
          <p:cNvSpPr/>
          <p:nvPr/>
        </p:nvSpPr>
        <p:spPr>
          <a:xfrm rot="5400000">
            <a:off x="4321018" y="1606616"/>
            <a:ext cx="725545" cy="691492"/>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txBody>
          <a:bodyPr/>
          <a:lstStyle/>
          <a:p>
            <a:endParaRPr lang="en-US"/>
          </a:p>
        </p:txBody>
      </p:sp>
      <p:sp>
        <p:nvSpPr>
          <p:cNvPr id="15" name="Google Shape;2815;p39">
            <a:extLst>
              <a:ext uri="{FF2B5EF4-FFF2-40B4-BE49-F238E27FC236}">
                <a16:creationId xmlns:a16="http://schemas.microsoft.com/office/drawing/2014/main" id="{EF753E2A-93D2-4AFA-3954-80625E62B7B1}"/>
              </a:ext>
              <a:ext uri="{C183D7F6-B498-43B3-948B-1728B52AA6E4}">
                <adec:decorative xmlns:adec="http://schemas.microsoft.com/office/drawing/2017/decorative" val="1"/>
              </a:ext>
            </a:extLst>
          </p:cNvPr>
          <p:cNvSpPr/>
          <p:nvPr/>
        </p:nvSpPr>
        <p:spPr>
          <a:xfrm rot="5400000">
            <a:off x="2421259" y="1584480"/>
            <a:ext cx="725545" cy="691490"/>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txBody>
          <a:bodyPr/>
          <a:lstStyle/>
          <a:p>
            <a:endParaRPr lang="en-US"/>
          </a:p>
        </p:txBody>
      </p:sp>
      <p:sp>
        <p:nvSpPr>
          <p:cNvPr id="14" name="Google Shape;2815;p39">
            <a:extLst>
              <a:ext uri="{FF2B5EF4-FFF2-40B4-BE49-F238E27FC236}">
                <a16:creationId xmlns:a16="http://schemas.microsoft.com/office/drawing/2014/main" id="{55C5E2C6-45C3-0A7E-70AB-085197CD454F}"/>
              </a:ext>
              <a:ext uri="{C183D7F6-B498-43B3-948B-1728B52AA6E4}">
                <adec:decorative xmlns:adec="http://schemas.microsoft.com/office/drawing/2017/decorative" val="1"/>
              </a:ext>
            </a:extLst>
          </p:cNvPr>
          <p:cNvSpPr/>
          <p:nvPr/>
        </p:nvSpPr>
        <p:spPr>
          <a:xfrm rot="5400000">
            <a:off x="618004" y="1624839"/>
            <a:ext cx="728549" cy="652043"/>
          </a:xfrm>
          <a:custGeom>
            <a:avLst/>
            <a:gdLst/>
            <a:ahLst/>
            <a:cxnLst/>
            <a:rect l="l" t="t" r="r" b="b"/>
            <a:pathLst>
              <a:path w="32027" h="34091" extrusionOk="0">
                <a:moveTo>
                  <a:pt x="22230" y="1396"/>
                </a:moveTo>
                <a:cubicBezTo>
                  <a:pt x="20029" y="585"/>
                  <a:pt x="17654" y="63"/>
                  <a:pt x="15279" y="5"/>
                </a:cubicBezTo>
                <a:cubicBezTo>
                  <a:pt x="12904" y="-53"/>
                  <a:pt x="9950" y="411"/>
                  <a:pt x="7981" y="1048"/>
                </a:cubicBezTo>
                <a:cubicBezTo>
                  <a:pt x="6012" y="1685"/>
                  <a:pt x="4679" y="2206"/>
                  <a:pt x="3463" y="3828"/>
                </a:cubicBezTo>
                <a:cubicBezTo>
                  <a:pt x="2247" y="5450"/>
                  <a:pt x="1204" y="8115"/>
                  <a:pt x="683" y="10779"/>
                </a:cubicBezTo>
                <a:cubicBezTo>
                  <a:pt x="162" y="13444"/>
                  <a:pt x="-360" y="16629"/>
                  <a:pt x="335" y="19815"/>
                </a:cubicBezTo>
                <a:cubicBezTo>
                  <a:pt x="1030" y="23001"/>
                  <a:pt x="2189" y="27518"/>
                  <a:pt x="4853" y="29893"/>
                </a:cubicBezTo>
                <a:cubicBezTo>
                  <a:pt x="7518" y="32268"/>
                  <a:pt x="12499" y="34354"/>
                  <a:pt x="16322" y="34064"/>
                </a:cubicBezTo>
                <a:cubicBezTo>
                  <a:pt x="20145" y="33775"/>
                  <a:pt x="25185" y="30994"/>
                  <a:pt x="27791" y="28156"/>
                </a:cubicBezTo>
                <a:cubicBezTo>
                  <a:pt x="30398" y="25318"/>
                  <a:pt x="31556" y="20221"/>
                  <a:pt x="31961" y="17035"/>
                </a:cubicBezTo>
                <a:cubicBezTo>
                  <a:pt x="32366" y="13849"/>
                  <a:pt x="30802" y="11068"/>
                  <a:pt x="30223" y="9041"/>
                </a:cubicBezTo>
                <a:cubicBezTo>
                  <a:pt x="29644" y="7014"/>
                  <a:pt x="29818" y="6145"/>
                  <a:pt x="28486" y="4871"/>
                </a:cubicBezTo>
                <a:cubicBezTo>
                  <a:pt x="27154" y="3597"/>
                  <a:pt x="24431" y="2207"/>
                  <a:pt x="22230" y="1396"/>
                </a:cubicBezTo>
                <a:close/>
              </a:path>
            </a:pathLst>
          </a:custGeom>
          <a:solidFill>
            <a:schemeClr val="dk1"/>
          </a:solidFill>
          <a:ln>
            <a:noFill/>
          </a:ln>
        </p:spPr>
        <p:txBody>
          <a:bodyPr/>
          <a:lstStyle/>
          <a:p>
            <a:endParaRPr lang="en-US" dirty="0"/>
          </a:p>
        </p:txBody>
      </p:sp>
      <p:sp>
        <p:nvSpPr>
          <p:cNvPr id="2979" name="Google Shape;2979;p45"/>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HOW? Our use of these tools</a:t>
            </a:r>
            <a:endParaRPr dirty="0"/>
          </a:p>
        </p:txBody>
      </p:sp>
      <p:sp>
        <p:nvSpPr>
          <p:cNvPr id="2980" name="Google Shape;2980;p45"/>
          <p:cNvSpPr txBox="1"/>
          <p:nvPr/>
        </p:nvSpPr>
        <p:spPr>
          <a:xfrm>
            <a:off x="827131" y="2887334"/>
            <a:ext cx="1414616" cy="552921"/>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dirty="0">
                <a:solidFill>
                  <a:schemeClr val="dk2"/>
                </a:solidFill>
                <a:latin typeface="Varela Round"/>
                <a:ea typeface="Varela Round"/>
                <a:cs typeface="Varela Round"/>
                <a:sym typeface="Varela Round"/>
              </a:rPr>
              <a:t>Done in Alma Interactive Inventory Tool</a:t>
            </a:r>
            <a:endParaRPr sz="1600" dirty="0">
              <a:solidFill>
                <a:schemeClr val="dk2"/>
              </a:solidFill>
              <a:latin typeface="Varela Round"/>
              <a:ea typeface="Varela Round"/>
              <a:cs typeface="Varela Round"/>
              <a:sym typeface="Varela Round"/>
            </a:endParaRPr>
          </a:p>
        </p:txBody>
      </p:sp>
      <p:sp>
        <p:nvSpPr>
          <p:cNvPr id="2981" name="Google Shape;2981;p45">
            <a:extLst>
              <a:ext uri="{C183D7F6-B498-43B3-948B-1728B52AA6E4}">
                <adec:decorative xmlns:adec="http://schemas.microsoft.com/office/drawing/2017/decorative" val="1"/>
              </a:ext>
            </a:extLst>
          </p:cNvPr>
          <p:cNvSpPr txBox="1"/>
          <p:nvPr/>
        </p:nvSpPr>
        <p:spPr>
          <a:xfrm>
            <a:off x="928599" y="1991227"/>
            <a:ext cx="1435885" cy="680664"/>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 sz="2000" b="1" dirty="0">
                <a:solidFill>
                  <a:schemeClr val="accent3"/>
                </a:solidFill>
                <a:latin typeface="Gaegu"/>
                <a:ea typeface="Gaegu"/>
                <a:cs typeface="Gaegu"/>
                <a:sym typeface="Gaegu"/>
              </a:rPr>
              <a:t>Scan Shelf</a:t>
            </a:r>
            <a:endParaRPr sz="2000" b="1" dirty="0">
              <a:solidFill>
                <a:schemeClr val="accent3"/>
              </a:solidFill>
              <a:latin typeface="Gaegu"/>
              <a:ea typeface="Gaegu"/>
              <a:cs typeface="Gaegu"/>
              <a:sym typeface="Gaegu"/>
            </a:endParaRPr>
          </a:p>
        </p:txBody>
      </p:sp>
      <p:sp>
        <p:nvSpPr>
          <p:cNvPr id="2982" name="Google Shape;2982;p45"/>
          <p:cNvSpPr txBox="1"/>
          <p:nvPr/>
        </p:nvSpPr>
        <p:spPr>
          <a:xfrm>
            <a:off x="2540398" y="2940839"/>
            <a:ext cx="1846557" cy="63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dirty="0">
                <a:solidFill>
                  <a:schemeClr val="dk2"/>
                </a:solidFill>
                <a:latin typeface="Varela Round"/>
                <a:ea typeface="Varela Round"/>
                <a:cs typeface="Varela Round"/>
                <a:sym typeface="Varela Round"/>
              </a:rPr>
              <a:t>Color-coding allows students to easily scan issues</a:t>
            </a:r>
            <a:endParaRPr sz="1600" dirty="0">
              <a:solidFill>
                <a:schemeClr val="dk2"/>
              </a:solidFill>
              <a:latin typeface="Varela Round"/>
              <a:ea typeface="Varela Round"/>
              <a:cs typeface="Varela Round"/>
              <a:sym typeface="Varela Round"/>
            </a:endParaRPr>
          </a:p>
        </p:txBody>
      </p:sp>
      <p:sp>
        <p:nvSpPr>
          <p:cNvPr id="2983" name="Google Shape;2983;p45">
            <a:extLst>
              <a:ext uri="{C183D7F6-B498-43B3-948B-1728B52AA6E4}">
                <adec:decorative xmlns:adec="http://schemas.microsoft.com/office/drawing/2017/decorative" val="1"/>
              </a:ext>
            </a:extLst>
          </p:cNvPr>
          <p:cNvSpPr txBox="1"/>
          <p:nvPr/>
        </p:nvSpPr>
        <p:spPr>
          <a:xfrm>
            <a:off x="2690858" y="1991227"/>
            <a:ext cx="1506480" cy="698918"/>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US" sz="2000" b="1" dirty="0">
                <a:solidFill>
                  <a:schemeClr val="accent3"/>
                </a:solidFill>
                <a:latin typeface="Gaegu"/>
                <a:ea typeface="Gaegu"/>
                <a:cs typeface="Gaegu"/>
                <a:sym typeface="Gaegu"/>
              </a:rPr>
              <a:t>Examine Errors</a:t>
            </a:r>
            <a:endParaRPr sz="2000" b="1" dirty="0">
              <a:solidFill>
                <a:schemeClr val="accent3"/>
              </a:solidFill>
              <a:latin typeface="Gaegu"/>
              <a:ea typeface="Gaegu"/>
              <a:cs typeface="Gaegu"/>
              <a:sym typeface="Gaegu"/>
            </a:endParaRPr>
          </a:p>
        </p:txBody>
      </p:sp>
      <p:sp>
        <p:nvSpPr>
          <p:cNvPr id="2984" name="Google Shape;2984;p45"/>
          <p:cNvSpPr txBox="1"/>
          <p:nvPr/>
        </p:nvSpPr>
        <p:spPr>
          <a:xfrm>
            <a:off x="4572000" y="2894226"/>
            <a:ext cx="1918455" cy="63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dirty="0">
                <a:solidFill>
                  <a:schemeClr val="dk2"/>
                </a:solidFill>
                <a:latin typeface="Varela Round"/>
                <a:ea typeface="Varela Round"/>
                <a:cs typeface="Varela Round"/>
                <a:sym typeface="Varela Round"/>
              </a:rPr>
              <a:t>Used for issues that need supervisor’s attention</a:t>
            </a:r>
            <a:endParaRPr sz="1600" dirty="0">
              <a:solidFill>
                <a:schemeClr val="dk2"/>
              </a:solidFill>
              <a:latin typeface="Varela Round"/>
              <a:ea typeface="Varela Round"/>
              <a:cs typeface="Varela Round"/>
              <a:sym typeface="Varela Round"/>
            </a:endParaRPr>
          </a:p>
        </p:txBody>
      </p:sp>
      <p:sp>
        <p:nvSpPr>
          <p:cNvPr id="2985" name="Google Shape;2985;p45">
            <a:extLst>
              <a:ext uri="{C183D7F6-B498-43B3-948B-1728B52AA6E4}">
                <adec:decorative xmlns:adec="http://schemas.microsoft.com/office/drawing/2017/decorative" val="1"/>
              </a:ext>
            </a:extLst>
          </p:cNvPr>
          <p:cNvSpPr txBox="1"/>
          <p:nvPr/>
        </p:nvSpPr>
        <p:spPr>
          <a:xfrm>
            <a:off x="4588025" y="1969162"/>
            <a:ext cx="1664207" cy="72541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US" sz="2000" b="1" dirty="0">
                <a:solidFill>
                  <a:schemeClr val="accent3"/>
                </a:solidFill>
                <a:latin typeface="Gaegu"/>
                <a:ea typeface="Gaegu"/>
                <a:cs typeface="Gaegu"/>
                <a:sym typeface="Gaegu"/>
              </a:rPr>
              <a:t>Book Flags for Triage</a:t>
            </a:r>
            <a:endParaRPr sz="2000" b="1" dirty="0">
              <a:solidFill>
                <a:schemeClr val="accent3"/>
              </a:solidFill>
              <a:latin typeface="Gaegu"/>
              <a:ea typeface="Gaegu"/>
              <a:cs typeface="Gaegu"/>
              <a:sym typeface="Gaegu"/>
            </a:endParaRPr>
          </a:p>
        </p:txBody>
      </p:sp>
      <p:sp>
        <p:nvSpPr>
          <p:cNvPr id="2986" name="Google Shape;2986;p45"/>
          <p:cNvSpPr txBox="1"/>
          <p:nvPr/>
        </p:nvSpPr>
        <p:spPr>
          <a:xfrm>
            <a:off x="6705588" y="2728415"/>
            <a:ext cx="1514400" cy="63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600" dirty="0">
                <a:solidFill>
                  <a:schemeClr val="dk2"/>
                </a:solidFill>
                <a:latin typeface="Varela Round"/>
                <a:ea typeface="Varela Round"/>
                <a:cs typeface="Varela Round"/>
                <a:sym typeface="Varela Round"/>
              </a:rPr>
              <a:t>Identify any missing books</a:t>
            </a:r>
            <a:endParaRPr sz="1600" dirty="0">
              <a:solidFill>
                <a:schemeClr val="dk2"/>
              </a:solidFill>
              <a:latin typeface="Varela Round"/>
              <a:ea typeface="Varela Round"/>
              <a:cs typeface="Varela Round"/>
              <a:sym typeface="Varela Round"/>
            </a:endParaRPr>
          </a:p>
        </p:txBody>
      </p:sp>
      <p:sp>
        <p:nvSpPr>
          <p:cNvPr id="2987" name="Google Shape;2987;p45">
            <a:extLst>
              <a:ext uri="{C183D7F6-B498-43B3-948B-1728B52AA6E4}">
                <adec:decorative xmlns:adec="http://schemas.microsoft.com/office/drawing/2017/decorative" val="1"/>
              </a:ext>
            </a:extLst>
          </p:cNvPr>
          <p:cNvSpPr txBox="1"/>
          <p:nvPr/>
        </p:nvSpPr>
        <p:spPr>
          <a:xfrm>
            <a:off x="6677298" y="1977339"/>
            <a:ext cx="1621056" cy="714479"/>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0" tIns="0" rIns="0" bIns="36000" anchor="ctr" anchorCtr="0">
            <a:noAutofit/>
          </a:bodyPr>
          <a:lstStyle/>
          <a:p>
            <a:pPr marL="0" lvl="0" indent="0" algn="ctr" rtl="0">
              <a:spcBef>
                <a:spcPts val="0"/>
              </a:spcBef>
              <a:spcAft>
                <a:spcPts val="0"/>
              </a:spcAft>
              <a:buNone/>
            </a:pPr>
            <a:r>
              <a:rPr lang="en" sz="2000" b="1" dirty="0">
                <a:solidFill>
                  <a:schemeClr val="accent3"/>
                </a:solidFill>
                <a:latin typeface="Gaegu"/>
                <a:ea typeface="Gaegu"/>
                <a:cs typeface="Gaegu"/>
                <a:sym typeface="Gaegu"/>
              </a:rPr>
              <a:t>Shelf Report in Alma</a:t>
            </a:r>
            <a:endParaRPr sz="2000" b="1" dirty="0">
              <a:solidFill>
                <a:schemeClr val="accent3"/>
              </a:solidFill>
              <a:latin typeface="Gaegu"/>
              <a:ea typeface="Gaegu"/>
              <a:cs typeface="Gaegu"/>
              <a:sym typeface="Gaegu"/>
            </a:endParaRPr>
          </a:p>
        </p:txBody>
      </p:sp>
      <p:sp>
        <p:nvSpPr>
          <p:cNvPr id="18" name="TextBox 17">
            <a:extLst>
              <a:ext uri="{FF2B5EF4-FFF2-40B4-BE49-F238E27FC236}">
                <a16:creationId xmlns:a16="http://schemas.microsoft.com/office/drawing/2014/main" id="{026DAB0E-CA4D-BA95-16C8-6AC35B3BC634}"/>
              </a:ext>
            </a:extLst>
          </p:cNvPr>
          <p:cNvSpPr txBox="1"/>
          <p:nvPr/>
        </p:nvSpPr>
        <p:spPr>
          <a:xfrm>
            <a:off x="790646" y="1633500"/>
            <a:ext cx="651209" cy="400110"/>
          </a:xfrm>
          <a:prstGeom prst="rect">
            <a:avLst/>
          </a:prstGeom>
          <a:noFill/>
        </p:spPr>
        <p:txBody>
          <a:bodyPr wrap="square" rtlCol="0">
            <a:spAutoFit/>
          </a:bodyPr>
          <a:lstStyle/>
          <a:p>
            <a:r>
              <a:rPr lang="en-US" sz="2000" dirty="0">
                <a:solidFill>
                  <a:schemeClr val="tx2"/>
                </a:solidFill>
                <a:latin typeface="Gaegu" pitchFamily="2" charset="0"/>
                <a:ea typeface="Gaegu" pitchFamily="2" charset="0"/>
              </a:rPr>
              <a:t>#1</a:t>
            </a:r>
          </a:p>
        </p:txBody>
      </p:sp>
      <p:sp>
        <p:nvSpPr>
          <p:cNvPr id="19" name="TextBox 18">
            <a:extLst>
              <a:ext uri="{FF2B5EF4-FFF2-40B4-BE49-F238E27FC236}">
                <a16:creationId xmlns:a16="http://schemas.microsoft.com/office/drawing/2014/main" id="{C8D7CF3B-BCE5-858B-DF92-A0FD2BB895E9}"/>
              </a:ext>
            </a:extLst>
          </p:cNvPr>
          <p:cNvSpPr txBox="1"/>
          <p:nvPr/>
        </p:nvSpPr>
        <p:spPr>
          <a:xfrm>
            <a:off x="2539338" y="1633500"/>
            <a:ext cx="651209" cy="400110"/>
          </a:xfrm>
          <a:prstGeom prst="rect">
            <a:avLst/>
          </a:prstGeom>
          <a:noFill/>
        </p:spPr>
        <p:txBody>
          <a:bodyPr wrap="square" rtlCol="0">
            <a:spAutoFit/>
          </a:bodyPr>
          <a:lstStyle/>
          <a:p>
            <a:r>
              <a:rPr lang="en-US" sz="2000" dirty="0">
                <a:solidFill>
                  <a:schemeClr val="tx2"/>
                </a:solidFill>
                <a:latin typeface="Gaegu" pitchFamily="2" charset="0"/>
                <a:ea typeface="Gaegu" pitchFamily="2" charset="0"/>
              </a:rPr>
              <a:t>#2</a:t>
            </a:r>
          </a:p>
        </p:txBody>
      </p:sp>
      <p:sp>
        <p:nvSpPr>
          <p:cNvPr id="20" name="TextBox 19">
            <a:extLst>
              <a:ext uri="{FF2B5EF4-FFF2-40B4-BE49-F238E27FC236}">
                <a16:creationId xmlns:a16="http://schemas.microsoft.com/office/drawing/2014/main" id="{4B606C61-DDF8-D25F-9453-E09BA15F27F8}"/>
              </a:ext>
            </a:extLst>
          </p:cNvPr>
          <p:cNvSpPr txBox="1"/>
          <p:nvPr/>
        </p:nvSpPr>
        <p:spPr>
          <a:xfrm>
            <a:off x="4421182" y="1633500"/>
            <a:ext cx="651209" cy="400110"/>
          </a:xfrm>
          <a:prstGeom prst="rect">
            <a:avLst/>
          </a:prstGeom>
          <a:noFill/>
        </p:spPr>
        <p:txBody>
          <a:bodyPr wrap="square" rtlCol="0">
            <a:spAutoFit/>
          </a:bodyPr>
          <a:lstStyle/>
          <a:p>
            <a:r>
              <a:rPr lang="en-US" sz="2000" dirty="0">
                <a:solidFill>
                  <a:schemeClr val="tx2"/>
                </a:solidFill>
                <a:latin typeface="Gaegu" pitchFamily="2" charset="0"/>
                <a:ea typeface="Gaegu" pitchFamily="2" charset="0"/>
              </a:rPr>
              <a:t>#3</a:t>
            </a:r>
          </a:p>
        </p:txBody>
      </p:sp>
      <p:sp>
        <p:nvSpPr>
          <p:cNvPr id="21" name="TextBox 20">
            <a:extLst>
              <a:ext uri="{FF2B5EF4-FFF2-40B4-BE49-F238E27FC236}">
                <a16:creationId xmlns:a16="http://schemas.microsoft.com/office/drawing/2014/main" id="{31C66BC3-AD91-CD17-C29E-236F4437C4B8}"/>
              </a:ext>
            </a:extLst>
          </p:cNvPr>
          <p:cNvSpPr txBox="1"/>
          <p:nvPr/>
        </p:nvSpPr>
        <p:spPr>
          <a:xfrm>
            <a:off x="6448533" y="1633500"/>
            <a:ext cx="651209" cy="400110"/>
          </a:xfrm>
          <a:prstGeom prst="rect">
            <a:avLst/>
          </a:prstGeom>
          <a:noFill/>
        </p:spPr>
        <p:txBody>
          <a:bodyPr wrap="square" rtlCol="0">
            <a:spAutoFit/>
          </a:bodyPr>
          <a:lstStyle/>
          <a:p>
            <a:r>
              <a:rPr lang="en-US" sz="2000" dirty="0">
                <a:solidFill>
                  <a:schemeClr val="tx2"/>
                </a:solidFill>
                <a:latin typeface="Gaegu" pitchFamily="2" charset="0"/>
                <a:ea typeface="Gaegu" pitchFamily="2" charset="0"/>
              </a:rPr>
              <a:t>#4</a:t>
            </a:r>
          </a:p>
        </p:txBody>
      </p:sp>
      <p:grpSp>
        <p:nvGrpSpPr>
          <p:cNvPr id="22" name="Google Shape;9696;p82" descr="an eye&#10;">
            <a:extLst>
              <a:ext uri="{FF2B5EF4-FFF2-40B4-BE49-F238E27FC236}">
                <a16:creationId xmlns:a16="http://schemas.microsoft.com/office/drawing/2014/main" id="{3B33E518-041B-8C73-F23E-21FECD4E0E3C}"/>
              </a:ext>
            </a:extLst>
          </p:cNvPr>
          <p:cNvGrpSpPr/>
          <p:nvPr/>
        </p:nvGrpSpPr>
        <p:grpSpPr>
          <a:xfrm>
            <a:off x="2060767" y="2424370"/>
            <a:ext cx="386900" cy="268682"/>
            <a:chOff x="7943780" y="2341374"/>
            <a:chExt cx="386900" cy="268682"/>
          </a:xfrm>
        </p:grpSpPr>
        <p:sp>
          <p:nvSpPr>
            <p:cNvPr id="23" name="Google Shape;9697;p82">
              <a:extLst>
                <a:ext uri="{FF2B5EF4-FFF2-40B4-BE49-F238E27FC236}">
                  <a16:creationId xmlns:a16="http://schemas.microsoft.com/office/drawing/2014/main" id="{C6F6B969-9989-3599-7832-A8A6AA7C655A}"/>
                </a:ext>
              </a:extLst>
            </p:cNvPr>
            <p:cNvSpPr/>
            <p:nvPr/>
          </p:nvSpPr>
          <p:spPr>
            <a:xfrm>
              <a:off x="7950145" y="2379069"/>
              <a:ext cx="374169" cy="225408"/>
            </a:xfrm>
            <a:custGeom>
              <a:avLst/>
              <a:gdLst/>
              <a:ahLst/>
              <a:cxnLst/>
              <a:rect l="l" t="t" r="r" b="b"/>
              <a:pathLst>
                <a:path w="14284" h="8605" extrusionOk="0">
                  <a:moveTo>
                    <a:pt x="7142" y="0"/>
                  </a:moveTo>
                  <a:cubicBezTo>
                    <a:pt x="6292" y="0"/>
                    <a:pt x="5018" y="545"/>
                    <a:pt x="3352" y="1621"/>
                  </a:cubicBezTo>
                  <a:cubicBezTo>
                    <a:pt x="2050" y="2464"/>
                    <a:pt x="854" y="3410"/>
                    <a:pt x="254" y="3897"/>
                  </a:cubicBezTo>
                  <a:cubicBezTo>
                    <a:pt x="1" y="4106"/>
                    <a:pt x="1" y="4496"/>
                    <a:pt x="254" y="4705"/>
                  </a:cubicBezTo>
                  <a:cubicBezTo>
                    <a:pt x="854" y="5192"/>
                    <a:pt x="2050" y="6138"/>
                    <a:pt x="3352" y="6981"/>
                  </a:cubicBezTo>
                  <a:cubicBezTo>
                    <a:pt x="5018" y="8057"/>
                    <a:pt x="6292" y="8605"/>
                    <a:pt x="7142" y="8605"/>
                  </a:cubicBezTo>
                  <a:cubicBezTo>
                    <a:pt x="7992" y="8605"/>
                    <a:pt x="9267" y="8060"/>
                    <a:pt x="10932" y="6981"/>
                  </a:cubicBezTo>
                  <a:cubicBezTo>
                    <a:pt x="12235" y="6138"/>
                    <a:pt x="13430" y="5192"/>
                    <a:pt x="14030" y="4705"/>
                  </a:cubicBezTo>
                  <a:cubicBezTo>
                    <a:pt x="14284" y="4496"/>
                    <a:pt x="14284" y="4106"/>
                    <a:pt x="14030" y="3897"/>
                  </a:cubicBezTo>
                  <a:cubicBezTo>
                    <a:pt x="13430" y="3410"/>
                    <a:pt x="12235" y="2464"/>
                    <a:pt x="10932" y="1621"/>
                  </a:cubicBezTo>
                  <a:cubicBezTo>
                    <a:pt x="9267" y="545"/>
                    <a:pt x="7992" y="0"/>
                    <a:pt x="7142"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698;p82">
              <a:extLst>
                <a:ext uri="{FF2B5EF4-FFF2-40B4-BE49-F238E27FC236}">
                  <a16:creationId xmlns:a16="http://schemas.microsoft.com/office/drawing/2014/main" id="{5874EAA2-E1FA-9FDD-EE75-88942514775C}"/>
                </a:ext>
              </a:extLst>
            </p:cNvPr>
            <p:cNvSpPr/>
            <p:nvPr/>
          </p:nvSpPr>
          <p:spPr>
            <a:xfrm>
              <a:off x="7950145" y="2379069"/>
              <a:ext cx="205788" cy="225408"/>
            </a:xfrm>
            <a:custGeom>
              <a:avLst/>
              <a:gdLst/>
              <a:ahLst/>
              <a:cxnLst/>
              <a:rect l="l" t="t" r="r" b="b"/>
              <a:pathLst>
                <a:path w="7856" h="8605" extrusionOk="0">
                  <a:moveTo>
                    <a:pt x="7142" y="0"/>
                  </a:moveTo>
                  <a:cubicBezTo>
                    <a:pt x="6292" y="0"/>
                    <a:pt x="5018" y="545"/>
                    <a:pt x="3352" y="1625"/>
                  </a:cubicBezTo>
                  <a:cubicBezTo>
                    <a:pt x="2050" y="2468"/>
                    <a:pt x="854" y="3410"/>
                    <a:pt x="254" y="3900"/>
                  </a:cubicBezTo>
                  <a:cubicBezTo>
                    <a:pt x="1" y="4106"/>
                    <a:pt x="1" y="4500"/>
                    <a:pt x="254" y="4709"/>
                  </a:cubicBezTo>
                  <a:cubicBezTo>
                    <a:pt x="854" y="5195"/>
                    <a:pt x="2050" y="6138"/>
                    <a:pt x="3352" y="6981"/>
                  </a:cubicBezTo>
                  <a:cubicBezTo>
                    <a:pt x="5018" y="8060"/>
                    <a:pt x="6292" y="8605"/>
                    <a:pt x="7142" y="8605"/>
                  </a:cubicBezTo>
                  <a:cubicBezTo>
                    <a:pt x="7382" y="8602"/>
                    <a:pt x="7622" y="8567"/>
                    <a:pt x="7855" y="8506"/>
                  </a:cubicBezTo>
                  <a:cubicBezTo>
                    <a:pt x="7057" y="8300"/>
                    <a:pt x="6025" y="7793"/>
                    <a:pt x="4774" y="6984"/>
                  </a:cubicBezTo>
                  <a:cubicBezTo>
                    <a:pt x="3472" y="6138"/>
                    <a:pt x="2276" y="5195"/>
                    <a:pt x="1677" y="4709"/>
                  </a:cubicBezTo>
                  <a:cubicBezTo>
                    <a:pt x="1423" y="4500"/>
                    <a:pt x="1423" y="4109"/>
                    <a:pt x="1677" y="3900"/>
                  </a:cubicBezTo>
                  <a:cubicBezTo>
                    <a:pt x="2276" y="3410"/>
                    <a:pt x="3472" y="2468"/>
                    <a:pt x="4774" y="1625"/>
                  </a:cubicBezTo>
                  <a:cubicBezTo>
                    <a:pt x="6025" y="816"/>
                    <a:pt x="7057" y="305"/>
                    <a:pt x="7852" y="103"/>
                  </a:cubicBezTo>
                  <a:cubicBezTo>
                    <a:pt x="7622" y="38"/>
                    <a:pt x="7382" y="4"/>
                    <a:pt x="7142" y="0"/>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699;p82">
              <a:extLst>
                <a:ext uri="{FF2B5EF4-FFF2-40B4-BE49-F238E27FC236}">
                  <a16:creationId xmlns:a16="http://schemas.microsoft.com/office/drawing/2014/main" id="{F60502D1-104B-EA3D-57DD-E82374A037A4}"/>
                </a:ext>
              </a:extLst>
            </p:cNvPr>
            <p:cNvSpPr/>
            <p:nvPr/>
          </p:nvSpPr>
          <p:spPr>
            <a:xfrm>
              <a:off x="8050236" y="2411158"/>
              <a:ext cx="167622" cy="161283"/>
            </a:xfrm>
            <a:custGeom>
              <a:avLst/>
              <a:gdLst/>
              <a:ahLst/>
              <a:cxnLst/>
              <a:rect l="l" t="t" r="r" b="b"/>
              <a:pathLst>
                <a:path w="6399" h="6157" extrusionOk="0">
                  <a:moveTo>
                    <a:pt x="3323" y="1"/>
                  </a:moveTo>
                  <a:cubicBezTo>
                    <a:pt x="2522" y="1"/>
                    <a:pt x="1735" y="314"/>
                    <a:pt x="1145" y="903"/>
                  </a:cubicBezTo>
                  <a:cubicBezTo>
                    <a:pt x="265" y="1781"/>
                    <a:pt x="1" y="3107"/>
                    <a:pt x="477" y="4255"/>
                  </a:cubicBezTo>
                  <a:cubicBezTo>
                    <a:pt x="953" y="5406"/>
                    <a:pt x="2077" y="6157"/>
                    <a:pt x="3321" y="6157"/>
                  </a:cubicBezTo>
                  <a:cubicBezTo>
                    <a:pt x="5021" y="6153"/>
                    <a:pt x="6395" y="4776"/>
                    <a:pt x="6399" y="3079"/>
                  </a:cubicBezTo>
                  <a:cubicBezTo>
                    <a:pt x="6399" y="1832"/>
                    <a:pt x="5648" y="711"/>
                    <a:pt x="4500" y="235"/>
                  </a:cubicBezTo>
                  <a:cubicBezTo>
                    <a:pt x="4119" y="78"/>
                    <a:pt x="3719" y="1"/>
                    <a:pt x="3323" y="1"/>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700;p82">
              <a:extLst>
                <a:ext uri="{FF2B5EF4-FFF2-40B4-BE49-F238E27FC236}">
                  <a16:creationId xmlns:a16="http://schemas.microsoft.com/office/drawing/2014/main" id="{29F446F7-5E85-0479-2B8A-CEE78568E60C}"/>
                </a:ext>
              </a:extLst>
            </p:cNvPr>
            <p:cNvSpPr/>
            <p:nvPr/>
          </p:nvSpPr>
          <p:spPr>
            <a:xfrm>
              <a:off x="8056628" y="2411158"/>
              <a:ext cx="95874" cy="161283"/>
            </a:xfrm>
            <a:custGeom>
              <a:avLst/>
              <a:gdLst/>
              <a:ahLst/>
              <a:cxnLst/>
              <a:rect l="l" t="t" r="r" b="b"/>
              <a:pathLst>
                <a:path w="3660" h="6157" extrusionOk="0">
                  <a:moveTo>
                    <a:pt x="3069" y="0"/>
                  </a:moveTo>
                  <a:cubicBezTo>
                    <a:pt x="1412" y="0"/>
                    <a:pt x="0" y="1346"/>
                    <a:pt x="0" y="3079"/>
                  </a:cubicBezTo>
                  <a:cubicBezTo>
                    <a:pt x="0" y="4808"/>
                    <a:pt x="1410" y="6156"/>
                    <a:pt x="3066" y="6156"/>
                  </a:cubicBezTo>
                  <a:cubicBezTo>
                    <a:pt x="3261" y="6156"/>
                    <a:pt x="3460" y="6137"/>
                    <a:pt x="3660" y="6098"/>
                  </a:cubicBezTo>
                  <a:cubicBezTo>
                    <a:pt x="2214" y="5817"/>
                    <a:pt x="1172" y="4549"/>
                    <a:pt x="1169" y="3079"/>
                  </a:cubicBezTo>
                  <a:cubicBezTo>
                    <a:pt x="1172" y="1606"/>
                    <a:pt x="2214" y="341"/>
                    <a:pt x="3660" y="57"/>
                  </a:cubicBezTo>
                  <a:cubicBezTo>
                    <a:pt x="3461" y="19"/>
                    <a:pt x="3263" y="0"/>
                    <a:pt x="3069" y="0"/>
                  </a:cubicBezTo>
                  <a:close/>
                </a:path>
              </a:pathLst>
            </a:custGeom>
            <a:solidFill>
              <a:srgbClr val="677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701;p82">
              <a:extLst>
                <a:ext uri="{FF2B5EF4-FFF2-40B4-BE49-F238E27FC236}">
                  <a16:creationId xmlns:a16="http://schemas.microsoft.com/office/drawing/2014/main" id="{D8B05503-D8CD-D3FD-588A-8C7007CE417F}"/>
                </a:ext>
              </a:extLst>
            </p:cNvPr>
            <p:cNvSpPr/>
            <p:nvPr/>
          </p:nvSpPr>
          <p:spPr>
            <a:xfrm>
              <a:off x="8093327" y="2451105"/>
              <a:ext cx="84584" cy="81388"/>
            </a:xfrm>
            <a:custGeom>
              <a:avLst/>
              <a:gdLst/>
              <a:ahLst/>
              <a:cxnLst/>
              <a:rect l="l" t="t" r="r" b="b"/>
              <a:pathLst>
                <a:path w="3229" h="3107" extrusionOk="0">
                  <a:moveTo>
                    <a:pt x="1677" y="1"/>
                  </a:moveTo>
                  <a:cubicBezTo>
                    <a:pt x="1273" y="1"/>
                    <a:pt x="876" y="158"/>
                    <a:pt x="580" y="454"/>
                  </a:cubicBezTo>
                  <a:cubicBezTo>
                    <a:pt x="134" y="900"/>
                    <a:pt x="1" y="1568"/>
                    <a:pt x="240" y="2147"/>
                  </a:cubicBezTo>
                  <a:cubicBezTo>
                    <a:pt x="484" y="2726"/>
                    <a:pt x="1049" y="3107"/>
                    <a:pt x="1676" y="3107"/>
                  </a:cubicBezTo>
                  <a:cubicBezTo>
                    <a:pt x="2533" y="3103"/>
                    <a:pt x="3229" y="2411"/>
                    <a:pt x="3229" y="1554"/>
                  </a:cubicBezTo>
                  <a:cubicBezTo>
                    <a:pt x="3229" y="924"/>
                    <a:pt x="2852" y="358"/>
                    <a:pt x="2269" y="119"/>
                  </a:cubicBezTo>
                  <a:cubicBezTo>
                    <a:pt x="2078" y="39"/>
                    <a:pt x="1876" y="1"/>
                    <a:pt x="1677" y="1"/>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702;p82">
              <a:extLst>
                <a:ext uri="{FF2B5EF4-FFF2-40B4-BE49-F238E27FC236}">
                  <a16:creationId xmlns:a16="http://schemas.microsoft.com/office/drawing/2014/main" id="{B581F263-3C62-FEB5-87C7-FD358C5A5F7A}"/>
                </a:ext>
              </a:extLst>
            </p:cNvPr>
            <p:cNvSpPr/>
            <p:nvPr/>
          </p:nvSpPr>
          <p:spPr>
            <a:xfrm>
              <a:off x="8096470" y="2451079"/>
              <a:ext cx="56581" cy="81440"/>
            </a:xfrm>
            <a:custGeom>
              <a:avLst/>
              <a:gdLst/>
              <a:ahLst/>
              <a:cxnLst/>
              <a:rect l="l" t="t" r="r" b="b"/>
              <a:pathLst>
                <a:path w="2160" h="3109" extrusionOk="0">
                  <a:moveTo>
                    <a:pt x="1552" y="1"/>
                  </a:moveTo>
                  <a:cubicBezTo>
                    <a:pt x="734" y="1"/>
                    <a:pt x="1" y="661"/>
                    <a:pt x="1" y="1555"/>
                  </a:cubicBezTo>
                  <a:cubicBezTo>
                    <a:pt x="1" y="2448"/>
                    <a:pt x="736" y="3108"/>
                    <a:pt x="1555" y="3108"/>
                  </a:cubicBezTo>
                  <a:cubicBezTo>
                    <a:pt x="1755" y="3108"/>
                    <a:pt x="1959" y="3069"/>
                    <a:pt x="2159" y="2984"/>
                  </a:cubicBezTo>
                  <a:cubicBezTo>
                    <a:pt x="1587" y="2741"/>
                    <a:pt x="1214" y="2176"/>
                    <a:pt x="1214" y="1555"/>
                  </a:cubicBezTo>
                  <a:cubicBezTo>
                    <a:pt x="1214" y="932"/>
                    <a:pt x="1587" y="370"/>
                    <a:pt x="2159" y="126"/>
                  </a:cubicBezTo>
                  <a:cubicBezTo>
                    <a:pt x="1958" y="41"/>
                    <a:pt x="1753" y="1"/>
                    <a:pt x="155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703;p82">
              <a:extLst>
                <a:ext uri="{FF2B5EF4-FFF2-40B4-BE49-F238E27FC236}">
                  <a16:creationId xmlns:a16="http://schemas.microsoft.com/office/drawing/2014/main" id="{C169B3EB-5E7C-392B-9F9D-515E6C40A27C}"/>
                </a:ext>
              </a:extLst>
            </p:cNvPr>
            <p:cNvSpPr/>
            <p:nvPr/>
          </p:nvSpPr>
          <p:spPr>
            <a:xfrm>
              <a:off x="8147184" y="2453620"/>
              <a:ext cx="32875" cy="28160"/>
            </a:xfrm>
            <a:custGeom>
              <a:avLst/>
              <a:gdLst/>
              <a:ahLst/>
              <a:cxnLst/>
              <a:rect l="l" t="t" r="r" b="b"/>
              <a:pathLst>
                <a:path w="1255" h="1075" extrusionOk="0">
                  <a:moveTo>
                    <a:pt x="541" y="1"/>
                  </a:moveTo>
                  <a:cubicBezTo>
                    <a:pt x="266" y="1"/>
                    <a:pt x="1" y="215"/>
                    <a:pt x="1" y="540"/>
                  </a:cubicBezTo>
                  <a:cubicBezTo>
                    <a:pt x="1" y="835"/>
                    <a:pt x="241" y="1075"/>
                    <a:pt x="539" y="1075"/>
                  </a:cubicBezTo>
                  <a:cubicBezTo>
                    <a:pt x="1015" y="1075"/>
                    <a:pt x="1255" y="495"/>
                    <a:pt x="916" y="160"/>
                  </a:cubicBezTo>
                  <a:cubicBezTo>
                    <a:pt x="807" y="50"/>
                    <a:pt x="673" y="1"/>
                    <a:pt x="541" y="1"/>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9704;p82">
              <a:extLst>
                <a:ext uri="{FF2B5EF4-FFF2-40B4-BE49-F238E27FC236}">
                  <a16:creationId xmlns:a16="http://schemas.microsoft.com/office/drawing/2014/main" id="{69A99A68-DD2C-A79E-9076-7F171B01842D}"/>
                </a:ext>
              </a:extLst>
            </p:cNvPr>
            <p:cNvSpPr/>
            <p:nvPr/>
          </p:nvSpPr>
          <p:spPr>
            <a:xfrm>
              <a:off x="8252750" y="2394026"/>
              <a:ext cx="37695" cy="26012"/>
            </a:xfrm>
            <a:custGeom>
              <a:avLst/>
              <a:gdLst/>
              <a:ahLst/>
              <a:cxnLst/>
              <a:rect l="l" t="t" r="r" b="b"/>
              <a:pathLst>
                <a:path w="1439" h="993" extrusionOk="0">
                  <a:moveTo>
                    <a:pt x="333" y="1"/>
                  </a:moveTo>
                  <a:cubicBezTo>
                    <a:pt x="137" y="1"/>
                    <a:pt x="0" y="285"/>
                    <a:pt x="210" y="427"/>
                  </a:cubicBezTo>
                  <a:cubicBezTo>
                    <a:pt x="456" y="588"/>
                    <a:pt x="710" y="762"/>
                    <a:pt x="967" y="947"/>
                  </a:cubicBezTo>
                  <a:cubicBezTo>
                    <a:pt x="1012" y="979"/>
                    <a:pt x="1058" y="993"/>
                    <a:pt x="1102" y="993"/>
                  </a:cubicBezTo>
                  <a:cubicBezTo>
                    <a:pt x="1297" y="993"/>
                    <a:pt x="1439" y="716"/>
                    <a:pt x="1234" y="570"/>
                  </a:cubicBezTo>
                  <a:cubicBezTo>
                    <a:pt x="974" y="385"/>
                    <a:pt x="713" y="207"/>
                    <a:pt x="463" y="43"/>
                  </a:cubicBezTo>
                  <a:cubicBezTo>
                    <a:pt x="419" y="13"/>
                    <a:pt x="375" y="1"/>
                    <a:pt x="33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705;p82">
              <a:extLst>
                <a:ext uri="{FF2B5EF4-FFF2-40B4-BE49-F238E27FC236}">
                  <a16:creationId xmlns:a16="http://schemas.microsoft.com/office/drawing/2014/main" id="{31D6BC2F-E751-F623-6054-47276DEFB764}"/>
                </a:ext>
              </a:extLst>
            </p:cNvPr>
            <p:cNvSpPr/>
            <p:nvPr/>
          </p:nvSpPr>
          <p:spPr>
            <a:xfrm>
              <a:off x="8015318" y="2341374"/>
              <a:ext cx="226927" cy="57734"/>
            </a:xfrm>
            <a:custGeom>
              <a:avLst/>
              <a:gdLst/>
              <a:ahLst/>
              <a:cxnLst/>
              <a:rect l="l" t="t" r="r" b="b"/>
              <a:pathLst>
                <a:path w="8663" h="2204" extrusionOk="0">
                  <a:moveTo>
                    <a:pt x="4651" y="0"/>
                  </a:moveTo>
                  <a:cubicBezTo>
                    <a:pt x="3523" y="0"/>
                    <a:pt x="2067" y="583"/>
                    <a:pt x="193" y="1779"/>
                  </a:cubicBezTo>
                  <a:cubicBezTo>
                    <a:pt x="1" y="1902"/>
                    <a:pt x="86" y="2204"/>
                    <a:pt x="316" y="2204"/>
                  </a:cubicBezTo>
                  <a:lnTo>
                    <a:pt x="319" y="2204"/>
                  </a:lnTo>
                  <a:cubicBezTo>
                    <a:pt x="364" y="2204"/>
                    <a:pt x="405" y="2190"/>
                    <a:pt x="443" y="2169"/>
                  </a:cubicBezTo>
                  <a:cubicBezTo>
                    <a:pt x="2242" y="1018"/>
                    <a:pt x="3616" y="459"/>
                    <a:pt x="4654" y="459"/>
                  </a:cubicBezTo>
                  <a:cubicBezTo>
                    <a:pt x="5562" y="459"/>
                    <a:pt x="6724" y="888"/>
                    <a:pt x="8208" y="1765"/>
                  </a:cubicBezTo>
                  <a:cubicBezTo>
                    <a:pt x="8250" y="1790"/>
                    <a:pt x="8292" y="1801"/>
                    <a:pt x="8331" y="1801"/>
                  </a:cubicBezTo>
                  <a:cubicBezTo>
                    <a:pt x="8534" y="1801"/>
                    <a:pt x="8662" y="1500"/>
                    <a:pt x="8441" y="1371"/>
                  </a:cubicBezTo>
                  <a:cubicBezTo>
                    <a:pt x="6885" y="449"/>
                    <a:pt x="5645" y="0"/>
                    <a:pt x="46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706;p82">
              <a:extLst>
                <a:ext uri="{FF2B5EF4-FFF2-40B4-BE49-F238E27FC236}">
                  <a16:creationId xmlns:a16="http://schemas.microsoft.com/office/drawing/2014/main" id="{A54917CC-2738-90F4-BA01-CA96AF3D4289}"/>
                </a:ext>
              </a:extLst>
            </p:cNvPr>
            <p:cNvSpPr/>
            <p:nvPr/>
          </p:nvSpPr>
          <p:spPr>
            <a:xfrm>
              <a:off x="7943780" y="2373489"/>
              <a:ext cx="386900" cy="236567"/>
            </a:xfrm>
            <a:custGeom>
              <a:avLst/>
              <a:gdLst/>
              <a:ahLst/>
              <a:cxnLst/>
              <a:rect l="l" t="t" r="r" b="b"/>
              <a:pathLst>
                <a:path w="14770" h="9031" extrusionOk="0">
                  <a:moveTo>
                    <a:pt x="7385" y="460"/>
                  </a:moveTo>
                  <a:cubicBezTo>
                    <a:pt x="9260" y="460"/>
                    <a:pt x="13012" y="3400"/>
                    <a:pt x="14116" y="4301"/>
                  </a:cubicBezTo>
                  <a:cubicBezTo>
                    <a:pt x="14249" y="4411"/>
                    <a:pt x="14249" y="4620"/>
                    <a:pt x="14116" y="4730"/>
                  </a:cubicBezTo>
                  <a:cubicBezTo>
                    <a:pt x="13012" y="5631"/>
                    <a:pt x="9260" y="8571"/>
                    <a:pt x="7385" y="8571"/>
                  </a:cubicBezTo>
                  <a:cubicBezTo>
                    <a:pt x="5507" y="8571"/>
                    <a:pt x="1755" y="5631"/>
                    <a:pt x="652" y="4730"/>
                  </a:cubicBezTo>
                  <a:cubicBezTo>
                    <a:pt x="518" y="4620"/>
                    <a:pt x="518" y="4411"/>
                    <a:pt x="652" y="4301"/>
                  </a:cubicBezTo>
                  <a:cubicBezTo>
                    <a:pt x="1755" y="3404"/>
                    <a:pt x="5507" y="460"/>
                    <a:pt x="7385" y="460"/>
                  </a:cubicBezTo>
                  <a:close/>
                  <a:moveTo>
                    <a:pt x="7385" y="1"/>
                  </a:moveTo>
                  <a:cubicBezTo>
                    <a:pt x="5415" y="1"/>
                    <a:pt x="1817" y="2759"/>
                    <a:pt x="360" y="3945"/>
                  </a:cubicBezTo>
                  <a:cubicBezTo>
                    <a:pt x="1" y="4240"/>
                    <a:pt x="1" y="4792"/>
                    <a:pt x="360" y="5086"/>
                  </a:cubicBezTo>
                  <a:cubicBezTo>
                    <a:pt x="1817" y="6272"/>
                    <a:pt x="5411" y="9030"/>
                    <a:pt x="7385" y="9030"/>
                  </a:cubicBezTo>
                  <a:cubicBezTo>
                    <a:pt x="9363" y="9030"/>
                    <a:pt x="12954" y="6272"/>
                    <a:pt x="14407" y="5086"/>
                  </a:cubicBezTo>
                  <a:cubicBezTo>
                    <a:pt x="14770" y="4792"/>
                    <a:pt x="14770" y="4240"/>
                    <a:pt x="14407" y="3945"/>
                  </a:cubicBezTo>
                  <a:cubicBezTo>
                    <a:pt x="12954" y="2759"/>
                    <a:pt x="9356" y="1"/>
                    <a:pt x="73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707;p82">
              <a:extLst>
                <a:ext uri="{FF2B5EF4-FFF2-40B4-BE49-F238E27FC236}">
                  <a16:creationId xmlns:a16="http://schemas.microsoft.com/office/drawing/2014/main" id="{52366E26-F852-1744-E435-A9567B9A324B}"/>
                </a:ext>
              </a:extLst>
            </p:cNvPr>
            <p:cNvSpPr/>
            <p:nvPr/>
          </p:nvSpPr>
          <p:spPr>
            <a:xfrm>
              <a:off x="8044945" y="2405500"/>
              <a:ext cx="188945" cy="172546"/>
            </a:xfrm>
            <a:custGeom>
              <a:avLst/>
              <a:gdLst/>
              <a:ahLst/>
              <a:cxnLst/>
              <a:rect l="l" t="t" r="r" b="b"/>
              <a:pathLst>
                <a:path w="7213" h="6587" extrusionOk="0">
                  <a:moveTo>
                    <a:pt x="3527" y="0"/>
                  </a:moveTo>
                  <a:cubicBezTo>
                    <a:pt x="3489" y="0"/>
                    <a:pt x="3451" y="1"/>
                    <a:pt x="3414" y="2"/>
                  </a:cubicBezTo>
                  <a:lnTo>
                    <a:pt x="3414" y="6"/>
                  </a:lnTo>
                  <a:cubicBezTo>
                    <a:pt x="2146" y="47"/>
                    <a:pt x="1018" y="811"/>
                    <a:pt x="508" y="1969"/>
                  </a:cubicBezTo>
                  <a:cubicBezTo>
                    <a:pt x="1" y="3127"/>
                    <a:pt x="199" y="4478"/>
                    <a:pt x="1025" y="5437"/>
                  </a:cubicBezTo>
                  <a:cubicBezTo>
                    <a:pt x="1071" y="5489"/>
                    <a:pt x="1134" y="5514"/>
                    <a:pt x="1197" y="5514"/>
                  </a:cubicBezTo>
                  <a:cubicBezTo>
                    <a:pt x="1255" y="5514"/>
                    <a:pt x="1313" y="5492"/>
                    <a:pt x="1358" y="5447"/>
                  </a:cubicBezTo>
                  <a:lnTo>
                    <a:pt x="1361" y="5444"/>
                  </a:lnTo>
                  <a:cubicBezTo>
                    <a:pt x="1447" y="5358"/>
                    <a:pt x="1450" y="5225"/>
                    <a:pt x="1371" y="5136"/>
                  </a:cubicBezTo>
                  <a:cubicBezTo>
                    <a:pt x="422" y="4022"/>
                    <a:pt x="473" y="2370"/>
                    <a:pt x="1495" y="1322"/>
                  </a:cubicBezTo>
                  <a:cubicBezTo>
                    <a:pt x="2046" y="756"/>
                    <a:pt x="2781" y="467"/>
                    <a:pt x="3521" y="467"/>
                  </a:cubicBezTo>
                  <a:cubicBezTo>
                    <a:pt x="4147" y="467"/>
                    <a:pt x="4777" y="674"/>
                    <a:pt x="5298" y="1095"/>
                  </a:cubicBezTo>
                  <a:cubicBezTo>
                    <a:pt x="6436" y="2014"/>
                    <a:pt x="6690" y="3645"/>
                    <a:pt x="5881" y="4861"/>
                  </a:cubicBezTo>
                  <a:cubicBezTo>
                    <a:pt x="5338" y="5677"/>
                    <a:pt x="4442" y="6126"/>
                    <a:pt x="3522" y="6126"/>
                  </a:cubicBezTo>
                  <a:cubicBezTo>
                    <a:pt x="3067" y="6126"/>
                    <a:pt x="2607" y="6016"/>
                    <a:pt x="2180" y="5787"/>
                  </a:cubicBezTo>
                  <a:cubicBezTo>
                    <a:pt x="2146" y="5768"/>
                    <a:pt x="2109" y="5760"/>
                    <a:pt x="2073" y="5760"/>
                  </a:cubicBezTo>
                  <a:cubicBezTo>
                    <a:pt x="2014" y="5760"/>
                    <a:pt x="1955" y="5783"/>
                    <a:pt x="1913" y="5828"/>
                  </a:cubicBezTo>
                  <a:lnTo>
                    <a:pt x="1909" y="5831"/>
                  </a:lnTo>
                  <a:cubicBezTo>
                    <a:pt x="1803" y="5937"/>
                    <a:pt x="1827" y="6116"/>
                    <a:pt x="1961" y="6191"/>
                  </a:cubicBezTo>
                  <a:cubicBezTo>
                    <a:pt x="2462" y="6461"/>
                    <a:pt x="2995" y="6587"/>
                    <a:pt x="3518" y="6587"/>
                  </a:cubicBezTo>
                  <a:cubicBezTo>
                    <a:pt x="4982" y="6587"/>
                    <a:pt x="6361" y="5599"/>
                    <a:pt x="6727" y="4046"/>
                  </a:cubicBezTo>
                  <a:cubicBezTo>
                    <a:pt x="7212" y="1972"/>
                    <a:pt x="5636" y="0"/>
                    <a:pt x="35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708;p82">
              <a:extLst>
                <a:ext uri="{FF2B5EF4-FFF2-40B4-BE49-F238E27FC236}">
                  <a16:creationId xmlns:a16="http://schemas.microsoft.com/office/drawing/2014/main" id="{C381F272-A8B1-DAA8-6E1A-11133E854741}"/>
                </a:ext>
              </a:extLst>
            </p:cNvPr>
            <p:cNvSpPr/>
            <p:nvPr/>
          </p:nvSpPr>
          <p:spPr>
            <a:xfrm>
              <a:off x="8087485" y="2445683"/>
              <a:ext cx="95900" cy="92233"/>
            </a:xfrm>
            <a:custGeom>
              <a:avLst/>
              <a:gdLst/>
              <a:ahLst/>
              <a:cxnLst/>
              <a:rect l="l" t="t" r="r" b="b"/>
              <a:pathLst>
                <a:path w="3661" h="3521" extrusionOk="0">
                  <a:moveTo>
                    <a:pt x="1899" y="0"/>
                  </a:moveTo>
                  <a:cubicBezTo>
                    <a:pt x="1187" y="0"/>
                    <a:pt x="546" y="428"/>
                    <a:pt x="272" y="1086"/>
                  </a:cubicBezTo>
                  <a:cubicBezTo>
                    <a:pt x="1" y="1744"/>
                    <a:pt x="152" y="2502"/>
                    <a:pt x="655" y="3005"/>
                  </a:cubicBezTo>
                  <a:cubicBezTo>
                    <a:pt x="992" y="3342"/>
                    <a:pt x="1442" y="3521"/>
                    <a:pt x="1899" y="3521"/>
                  </a:cubicBezTo>
                  <a:cubicBezTo>
                    <a:pt x="2127" y="3521"/>
                    <a:pt x="2356" y="3477"/>
                    <a:pt x="2574" y="3386"/>
                  </a:cubicBezTo>
                  <a:cubicBezTo>
                    <a:pt x="3232" y="3115"/>
                    <a:pt x="3661" y="2471"/>
                    <a:pt x="3661" y="1761"/>
                  </a:cubicBezTo>
                  <a:cubicBezTo>
                    <a:pt x="3661" y="1633"/>
                    <a:pt x="3558" y="1532"/>
                    <a:pt x="3434" y="1532"/>
                  </a:cubicBezTo>
                  <a:cubicBezTo>
                    <a:pt x="3432" y="1532"/>
                    <a:pt x="3430" y="1532"/>
                    <a:pt x="3428" y="1532"/>
                  </a:cubicBezTo>
                  <a:cubicBezTo>
                    <a:pt x="3301" y="1532"/>
                    <a:pt x="3198" y="1631"/>
                    <a:pt x="3198" y="1761"/>
                  </a:cubicBezTo>
                  <a:cubicBezTo>
                    <a:pt x="3198" y="2286"/>
                    <a:pt x="2883" y="2762"/>
                    <a:pt x="2396" y="2961"/>
                  </a:cubicBezTo>
                  <a:cubicBezTo>
                    <a:pt x="2234" y="3028"/>
                    <a:pt x="2064" y="3061"/>
                    <a:pt x="1895" y="3061"/>
                  </a:cubicBezTo>
                  <a:cubicBezTo>
                    <a:pt x="1557" y="3061"/>
                    <a:pt x="1224" y="2929"/>
                    <a:pt x="977" y="2680"/>
                  </a:cubicBezTo>
                  <a:cubicBezTo>
                    <a:pt x="604" y="2306"/>
                    <a:pt x="494" y="1748"/>
                    <a:pt x="696" y="1261"/>
                  </a:cubicBezTo>
                  <a:cubicBezTo>
                    <a:pt x="899" y="774"/>
                    <a:pt x="1372" y="459"/>
                    <a:pt x="1899" y="459"/>
                  </a:cubicBezTo>
                  <a:cubicBezTo>
                    <a:pt x="2026" y="459"/>
                    <a:pt x="2129" y="356"/>
                    <a:pt x="2129" y="230"/>
                  </a:cubicBezTo>
                  <a:cubicBezTo>
                    <a:pt x="2129" y="103"/>
                    <a:pt x="2026" y="0"/>
                    <a:pt x="18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9779;p82" descr="a magnifying glass&#10;">
            <a:extLst>
              <a:ext uri="{FF2B5EF4-FFF2-40B4-BE49-F238E27FC236}">
                <a16:creationId xmlns:a16="http://schemas.microsoft.com/office/drawing/2014/main" id="{266BA119-7557-3199-C12B-B1C05EA5F3AB}"/>
              </a:ext>
            </a:extLst>
          </p:cNvPr>
          <p:cNvGrpSpPr/>
          <p:nvPr/>
        </p:nvGrpSpPr>
        <p:grpSpPr>
          <a:xfrm>
            <a:off x="3953737" y="2462065"/>
            <a:ext cx="384307" cy="370135"/>
            <a:chOff x="4123213" y="2747816"/>
            <a:chExt cx="384307" cy="370135"/>
          </a:xfrm>
        </p:grpSpPr>
        <p:sp>
          <p:nvSpPr>
            <p:cNvPr id="36" name="Google Shape;9780;p82">
              <a:extLst>
                <a:ext uri="{FF2B5EF4-FFF2-40B4-BE49-F238E27FC236}">
                  <a16:creationId xmlns:a16="http://schemas.microsoft.com/office/drawing/2014/main" id="{E1315070-ED16-88FC-4D25-D829A0B07D20}"/>
                </a:ext>
              </a:extLst>
            </p:cNvPr>
            <p:cNvSpPr/>
            <p:nvPr/>
          </p:nvSpPr>
          <p:spPr>
            <a:xfrm>
              <a:off x="4328686" y="2943335"/>
              <a:ext cx="91761" cy="91578"/>
            </a:xfrm>
            <a:custGeom>
              <a:avLst/>
              <a:gdLst/>
              <a:ahLst/>
              <a:cxnLst/>
              <a:rect l="l" t="t" r="r" b="b"/>
              <a:pathLst>
                <a:path w="3503" h="3496" extrusionOk="0">
                  <a:moveTo>
                    <a:pt x="645" y="0"/>
                  </a:moveTo>
                  <a:lnTo>
                    <a:pt x="0" y="641"/>
                  </a:lnTo>
                  <a:lnTo>
                    <a:pt x="2858" y="3495"/>
                  </a:lnTo>
                  <a:lnTo>
                    <a:pt x="3502" y="2855"/>
                  </a:lnTo>
                  <a:lnTo>
                    <a:pt x="645" y="0"/>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781;p82">
              <a:extLst>
                <a:ext uri="{FF2B5EF4-FFF2-40B4-BE49-F238E27FC236}">
                  <a16:creationId xmlns:a16="http://schemas.microsoft.com/office/drawing/2014/main" id="{95ED6115-D3E1-150C-67EE-740E0ECAD5C3}"/>
                </a:ext>
              </a:extLst>
            </p:cNvPr>
            <p:cNvSpPr/>
            <p:nvPr/>
          </p:nvSpPr>
          <p:spPr>
            <a:xfrm>
              <a:off x="4367455" y="2983073"/>
              <a:ext cx="134040" cy="129508"/>
            </a:xfrm>
            <a:custGeom>
              <a:avLst/>
              <a:gdLst/>
              <a:ahLst/>
              <a:cxnLst/>
              <a:rect l="l" t="t" r="r" b="b"/>
              <a:pathLst>
                <a:path w="5117" h="4944" extrusionOk="0">
                  <a:moveTo>
                    <a:pt x="1078" y="1"/>
                  </a:moveTo>
                  <a:cubicBezTo>
                    <a:pt x="982" y="1"/>
                    <a:pt x="886" y="38"/>
                    <a:pt x="813" y="111"/>
                  </a:cubicBezTo>
                  <a:lnTo>
                    <a:pt x="148" y="776"/>
                  </a:lnTo>
                  <a:cubicBezTo>
                    <a:pt x="11" y="913"/>
                    <a:pt x="1" y="1139"/>
                    <a:pt x="131" y="1286"/>
                  </a:cubicBezTo>
                  <a:lnTo>
                    <a:pt x="2996" y="4559"/>
                  </a:lnTo>
                  <a:lnTo>
                    <a:pt x="2996" y="4555"/>
                  </a:lnTo>
                  <a:cubicBezTo>
                    <a:pt x="3221" y="4813"/>
                    <a:pt x="3535" y="4943"/>
                    <a:pt x="3851" y="4943"/>
                  </a:cubicBezTo>
                  <a:cubicBezTo>
                    <a:pt x="4140" y="4943"/>
                    <a:pt x="4429" y="4833"/>
                    <a:pt x="4651" y="4610"/>
                  </a:cubicBezTo>
                  <a:cubicBezTo>
                    <a:pt x="5117" y="4148"/>
                    <a:pt x="5089" y="3387"/>
                    <a:pt x="4596" y="2955"/>
                  </a:cubicBezTo>
                  <a:lnTo>
                    <a:pt x="1327" y="94"/>
                  </a:lnTo>
                  <a:cubicBezTo>
                    <a:pt x="1255" y="32"/>
                    <a:pt x="1166" y="1"/>
                    <a:pt x="1078" y="1"/>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782;p82">
              <a:extLst>
                <a:ext uri="{FF2B5EF4-FFF2-40B4-BE49-F238E27FC236}">
                  <a16:creationId xmlns:a16="http://schemas.microsoft.com/office/drawing/2014/main" id="{F402D9EA-DE1E-1453-FE37-3B0D22B78CD4}"/>
                </a:ext>
              </a:extLst>
            </p:cNvPr>
            <p:cNvSpPr/>
            <p:nvPr/>
          </p:nvSpPr>
          <p:spPr>
            <a:xfrm>
              <a:off x="4367455" y="2991979"/>
              <a:ext cx="128853" cy="120654"/>
            </a:xfrm>
            <a:custGeom>
              <a:avLst/>
              <a:gdLst/>
              <a:ahLst/>
              <a:cxnLst/>
              <a:rect l="l" t="t" r="r" b="b"/>
              <a:pathLst>
                <a:path w="4919" h="4606" extrusionOk="0">
                  <a:moveTo>
                    <a:pt x="583" y="0"/>
                  </a:moveTo>
                  <a:lnTo>
                    <a:pt x="148" y="436"/>
                  </a:lnTo>
                  <a:cubicBezTo>
                    <a:pt x="11" y="573"/>
                    <a:pt x="1" y="799"/>
                    <a:pt x="131" y="946"/>
                  </a:cubicBezTo>
                  <a:lnTo>
                    <a:pt x="2996" y="4219"/>
                  </a:lnTo>
                  <a:cubicBezTo>
                    <a:pt x="3220" y="4476"/>
                    <a:pt x="3534" y="4605"/>
                    <a:pt x="3849" y="4605"/>
                  </a:cubicBezTo>
                  <a:cubicBezTo>
                    <a:pt x="4139" y="4605"/>
                    <a:pt x="4429" y="4495"/>
                    <a:pt x="4651" y="4274"/>
                  </a:cubicBezTo>
                  <a:cubicBezTo>
                    <a:pt x="4771" y="4154"/>
                    <a:pt x="4860" y="4013"/>
                    <a:pt x="4918" y="3856"/>
                  </a:cubicBezTo>
                  <a:lnTo>
                    <a:pt x="4918" y="3856"/>
                  </a:lnTo>
                  <a:cubicBezTo>
                    <a:pt x="4792" y="3901"/>
                    <a:pt x="4661" y="3922"/>
                    <a:pt x="4532" y="3922"/>
                  </a:cubicBezTo>
                  <a:cubicBezTo>
                    <a:pt x="4211" y="3922"/>
                    <a:pt x="3898" y="3786"/>
                    <a:pt x="3678" y="3537"/>
                  </a:cubicBezTo>
                  <a:lnTo>
                    <a:pt x="583"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783;p82">
              <a:extLst>
                <a:ext uri="{FF2B5EF4-FFF2-40B4-BE49-F238E27FC236}">
                  <a16:creationId xmlns:a16="http://schemas.microsoft.com/office/drawing/2014/main" id="{CFC44FAF-DBDE-25E0-52BA-7A26A5A6C4E2}"/>
                </a:ext>
              </a:extLst>
            </p:cNvPr>
            <p:cNvSpPr/>
            <p:nvPr/>
          </p:nvSpPr>
          <p:spPr>
            <a:xfrm>
              <a:off x="4126094" y="2753186"/>
              <a:ext cx="282225" cy="257130"/>
            </a:xfrm>
            <a:custGeom>
              <a:avLst/>
              <a:gdLst/>
              <a:ahLst/>
              <a:cxnLst/>
              <a:rect l="l" t="t" r="r" b="b"/>
              <a:pathLst>
                <a:path w="10774" h="9816" extrusionOk="0">
                  <a:moveTo>
                    <a:pt x="5385" y="0"/>
                  </a:moveTo>
                  <a:cubicBezTo>
                    <a:pt x="4129" y="0"/>
                    <a:pt x="2873" y="479"/>
                    <a:pt x="1916" y="1437"/>
                  </a:cubicBezTo>
                  <a:cubicBezTo>
                    <a:pt x="0" y="3353"/>
                    <a:pt x="0" y="6461"/>
                    <a:pt x="1916" y="8376"/>
                  </a:cubicBezTo>
                  <a:cubicBezTo>
                    <a:pt x="2873" y="9336"/>
                    <a:pt x="4129" y="9816"/>
                    <a:pt x="5385" y="9816"/>
                  </a:cubicBezTo>
                  <a:cubicBezTo>
                    <a:pt x="6641" y="9816"/>
                    <a:pt x="7897" y="9336"/>
                    <a:pt x="8855" y="8376"/>
                  </a:cubicBezTo>
                  <a:cubicBezTo>
                    <a:pt x="10774" y="6461"/>
                    <a:pt x="10774" y="3353"/>
                    <a:pt x="8855" y="1437"/>
                  </a:cubicBezTo>
                  <a:cubicBezTo>
                    <a:pt x="7897" y="479"/>
                    <a:pt x="6641" y="0"/>
                    <a:pt x="5385"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784;p82">
              <a:extLst>
                <a:ext uri="{FF2B5EF4-FFF2-40B4-BE49-F238E27FC236}">
                  <a16:creationId xmlns:a16="http://schemas.microsoft.com/office/drawing/2014/main" id="{8DE7460A-C5B6-C84E-2179-3DFD1CAECCE6}"/>
                </a:ext>
              </a:extLst>
            </p:cNvPr>
            <p:cNvSpPr/>
            <p:nvPr/>
          </p:nvSpPr>
          <p:spPr>
            <a:xfrm>
              <a:off x="4159021" y="2783179"/>
              <a:ext cx="216371" cy="197144"/>
            </a:xfrm>
            <a:custGeom>
              <a:avLst/>
              <a:gdLst/>
              <a:ahLst/>
              <a:cxnLst/>
              <a:rect l="l" t="t" r="r" b="b"/>
              <a:pathLst>
                <a:path w="8260" h="7526" extrusionOk="0">
                  <a:moveTo>
                    <a:pt x="4128" y="1"/>
                  </a:moveTo>
                  <a:cubicBezTo>
                    <a:pt x="3165" y="1"/>
                    <a:pt x="2202" y="367"/>
                    <a:pt x="1467" y="1101"/>
                  </a:cubicBezTo>
                  <a:cubicBezTo>
                    <a:pt x="1" y="2571"/>
                    <a:pt x="1" y="4952"/>
                    <a:pt x="1467" y="6423"/>
                  </a:cubicBezTo>
                  <a:cubicBezTo>
                    <a:pt x="2202" y="7158"/>
                    <a:pt x="3165" y="7525"/>
                    <a:pt x="4128" y="7525"/>
                  </a:cubicBezTo>
                  <a:cubicBezTo>
                    <a:pt x="5091" y="7525"/>
                    <a:pt x="6054" y="7158"/>
                    <a:pt x="6789" y="6423"/>
                  </a:cubicBezTo>
                  <a:cubicBezTo>
                    <a:pt x="8259" y="4952"/>
                    <a:pt x="8259" y="2571"/>
                    <a:pt x="6789" y="1101"/>
                  </a:cubicBezTo>
                  <a:cubicBezTo>
                    <a:pt x="6054" y="367"/>
                    <a:pt x="5091" y="1"/>
                    <a:pt x="4128" y="1"/>
                  </a:cubicBezTo>
                  <a:close/>
                </a:path>
              </a:pathLst>
            </a:custGeom>
            <a:solidFill>
              <a:srgbClr val="BFC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785;p82">
              <a:extLst>
                <a:ext uri="{FF2B5EF4-FFF2-40B4-BE49-F238E27FC236}">
                  <a16:creationId xmlns:a16="http://schemas.microsoft.com/office/drawing/2014/main" id="{2C428DC0-3198-3FB9-5226-99C8FD786D45}"/>
                </a:ext>
              </a:extLst>
            </p:cNvPr>
            <p:cNvSpPr/>
            <p:nvPr/>
          </p:nvSpPr>
          <p:spPr>
            <a:xfrm>
              <a:off x="4157135" y="2803742"/>
              <a:ext cx="188002" cy="176580"/>
            </a:xfrm>
            <a:custGeom>
              <a:avLst/>
              <a:gdLst/>
              <a:ahLst/>
              <a:cxnLst/>
              <a:rect l="l" t="t" r="r" b="b"/>
              <a:pathLst>
                <a:path w="7177" h="6741" extrusionOk="0">
                  <a:moveTo>
                    <a:pt x="1896" y="0"/>
                  </a:moveTo>
                  <a:lnTo>
                    <a:pt x="1896" y="0"/>
                  </a:lnTo>
                  <a:cubicBezTo>
                    <a:pt x="1772" y="96"/>
                    <a:pt x="1652" y="203"/>
                    <a:pt x="1539" y="316"/>
                  </a:cubicBezTo>
                  <a:cubicBezTo>
                    <a:pt x="1" y="1851"/>
                    <a:pt x="83" y="4366"/>
                    <a:pt x="1711" y="5802"/>
                  </a:cubicBezTo>
                  <a:cubicBezTo>
                    <a:pt x="2428" y="6433"/>
                    <a:pt x="3314" y="6741"/>
                    <a:pt x="4195" y="6741"/>
                  </a:cubicBezTo>
                  <a:cubicBezTo>
                    <a:pt x="5317" y="6741"/>
                    <a:pt x="6431" y="6242"/>
                    <a:pt x="7176" y="5278"/>
                  </a:cubicBezTo>
                  <a:lnTo>
                    <a:pt x="7176" y="5278"/>
                  </a:lnTo>
                  <a:cubicBezTo>
                    <a:pt x="6495" y="5804"/>
                    <a:pt x="5685" y="6063"/>
                    <a:pt x="4877" y="6063"/>
                  </a:cubicBezTo>
                  <a:cubicBezTo>
                    <a:pt x="3909" y="6063"/>
                    <a:pt x="2945" y="5691"/>
                    <a:pt x="2214" y="4962"/>
                  </a:cubicBezTo>
                  <a:cubicBezTo>
                    <a:pt x="875" y="3623"/>
                    <a:pt x="741" y="1498"/>
                    <a:pt x="1896"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786;p82">
              <a:extLst>
                <a:ext uri="{FF2B5EF4-FFF2-40B4-BE49-F238E27FC236}">
                  <a16:creationId xmlns:a16="http://schemas.microsoft.com/office/drawing/2014/main" id="{05865E5E-BE9B-BCB4-9EF2-9CEA2040635B}"/>
                </a:ext>
              </a:extLst>
            </p:cNvPr>
            <p:cNvSpPr/>
            <p:nvPr/>
          </p:nvSpPr>
          <p:spPr>
            <a:xfrm>
              <a:off x="4367455" y="2983073"/>
              <a:ext cx="54250" cy="53281"/>
            </a:xfrm>
            <a:custGeom>
              <a:avLst/>
              <a:gdLst/>
              <a:ahLst/>
              <a:cxnLst/>
              <a:rect l="l" t="t" r="r" b="b"/>
              <a:pathLst>
                <a:path w="2071" h="2034" extrusionOk="0">
                  <a:moveTo>
                    <a:pt x="1078" y="1"/>
                  </a:moveTo>
                  <a:cubicBezTo>
                    <a:pt x="982" y="1"/>
                    <a:pt x="886" y="38"/>
                    <a:pt x="813" y="111"/>
                  </a:cubicBezTo>
                  <a:lnTo>
                    <a:pt x="148" y="776"/>
                  </a:lnTo>
                  <a:cubicBezTo>
                    <a:pt x="11" y="913"/>
                    <a:pt x="1" y="1139"/>
                    <a:pt x="131" y="1286"/>
                  </a:cubicBezTo>
                  <a:lnTo>
                    <a:pt x="785" y="2033"/>
                  </a:lnTo>
                  <a:lnTo>
                    <a:pt x="2070" y="748"/>
                  </a:lnTo>
                  <a:lnTo>
                    <a:pt x="1323" y="94"/>
                  </a:lnTo>
                  <a:cubicBezTo>
                    <a:pt x="1253" y="32"/>
                    <a:pt x="1165" y="1"/>
                    <a:pt x="1078"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787;p82">
              <a:extLst>
                <a:ext uri="{FF2B5EF4-FFF2-40B4-BE49-F238E27FC236}">
                  <a16:creationId xmlns:a16="http://schemas.microsoft.com/office/drawing/2014/main" id="{A4D6058C-197C-0726-FAAF-DDFB7F7BEEE6}"/>
                </a:ext>
              </a:extLst>
            </p:cNvPr>
            <p:cNvSpPr/>
            <p:nvPr/>
          </p:nvSpPr>
          <p:spPr>
            <a:xfrm>
              <a:off x="4367455" y="2991979"/>
              <a:ext cx="38454" cy="44374"/>
            </a:xfrm>
            <a:custGeom>
              <a:avLst/>
              <a:gdLst/>
              <a:ahLst/>
              <a:cxnLst/>
              <a:rect l="l" t="t" r="r" b="b"/>
              <a:pathLst>
                <a:path w="1468" h="1694" extrusionOk="0">
                  <a:moveTo>
                    <a:pt x="583" y="0"/>
                  </a:moveTo>
                  <a:lnTo>
                    <a:pt x="148" y="436"/>
                  </a:lnTo>
                  <a:cubicBezTo>
                    <a:pt x="11" y="576"/>
                    <a:pt x="1" y="799"/>
                    <a:pt x="131" y="946"/>
                  </a:cubicBezTo>
                  <a:lnTo>
                    <a:pt x="785" y="1693"/>
                  </a:lnTo>
                  <a:lnTo>
                    <a:pt x="1467" y="1011"/>
                  </a:lnTo>
                  <a:lnTo>
                    <a:pt x="583" y="0"/>
                  </a:lnTo>
                  <a:close/>
                </a:path>
              </a:pathLst>
            </a:custGeom>
            <a:solidFill>
              <a:srgbClr val="B9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788;p82">
              <a:extLst>
                <a:ext uri="{FF2B5EF4-FFF2-40B4-BE49-F238E27FC236}">
                  <a16:creationId xmlns:a16="http://schemas.microsoft.com/office/drawing/2014/main" id="{EDB5503B-3AC7-4D5F-58B5-D631E923515A}"/>
                </a:ext>
              </a:extLst>
            </p:cNvPr>
            <p:cNvSpPr/>
            <p:nvPr/>
          </p:nvSpPr>
          <p:spPr>
            <a:xfrm>
              <a:off x="4212721" y="2810370"/>
              <a:ext cx="108788" cy="30255"/>
            </a:xfrm>
            <a:custGeom>
              <a:avLst/>
              <a:gdLst/>
              <a:ahLst/>
              <a:cxnLst/>
              <a:rect l="l" t="t" r="r" b="b"/>
              <a:pathLst>
                <a:path w="4153" h="1155" extrusionOk="0">
                  <a:moveTo>
                    <a:pt x="2078" y="0"/>
                  </a:moveTo>
                  <a:cubicBezTo>
                    <a:pt x="1381" y="0"/>
                    <a:pt x="684" y="267"/>
                    <a:pt x="151" y="800"/>
                  </a:cubicBezTo>
                  <a:cubicBezTo>
                    <a:pt x="1" y="947"/>
                    <a:pt x="140" y="1155"/>
                    <a:pt x="301" y="1155"/>
                  </a:cubicBezTo>
                  <a:cubicBezTo>
                    <a:pt x="349" y="1155"/>
                    <a:pt x="400" y="1136"/>
                    <a:pt x="445" y="1091"/>
                  </a:cubicBezTo>
                  <a:cubicBezTo>
                    <a:pt x="896" y="640"/>
                    <a:pt x="1487" y="415"/>
                    <a:pt x="2078" y="415"/>
                  </a:cubicBezTo>
                  <a:cubicBezTo>
                    <a:pt x="2669" y="415"/>
                    <a:pt x="3260" y="640"/>
                    <a:pt x="3711" y="1091"/>
                  </a:cubicBezTo>
                  <a:cubicBezTo>
                    <a:pt x="3756" y="1136"/>
                    <a:pt x="3807" y="1155"/>
                    <a:pt x="3855" y="1155"/>
                  </a:cubicBezTo>
                  <a:cubicBezTo>
                    <a:pt x="4015" y="1155"/>
                    <a:pt x="4152" y="947"/>
                    <a:pt x="4002" y="800"/>
                  </a:cubicBezTo>
                  <a:cubicBezTo>
                    <a:pt x="3471" y="267"/>
                    <a:pt x="2775" y="0"/>
                    <a:pt x="207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789;p82">
              <a:extLst>
                <a:ext uri="{FF2B5EF4-FFF2-40B4-BE49-F238E27FC236}">
                  <a16:creationId xmlns:a16="http://schemas.microsoft.com/office/drawing/2014/main" id="{297EFBFF-1BA4-AEB9-14FE-A2583D77844C}"/>
                </a:ext>
              </a:extLst>
            </p:cNvPr>
            <p:cNvSpPr/>
            <p:nvPr/>
          </p:nvSpPr>
          <p:spPr>
            <a:xfrm>
              <a:off x="4123213" y="2747816"/>
              <a:ext cx="384307" cy="370135"/>
            </a:xfrm>
            <a:custGeom>
              <a:avLst/>
              <a:gdLst/>
              <a:ahLst/>
              <a:cxnLst/>
              <a:rect l="l" t="t" r="r" b="b"/>
              <a:pathLst>
                <a:path w="14671" h="14130" extrusionOk="0">
                  <a:moveTo>
                    <a:pt x="9284" y="8550"/>
                  </a:moveTo>
                  <a:lnTo>
                    <a:pt x="9835" y="9102"/>
                  </a:lnTo>
                  <a:lnTo>
                    <a:pt x="9482" y="9452"/>
                  </a:lnTo>
                  <a:lnTo>
                    <a:pt x="8931" y="8900"/>
                  </a:lnTo>
                  <a:cubicBezTo>
                    <a:pt x="9057" y="8783"/>
                    <a:pt x="9174" y="8670"/>
                    <a:pt x="9284" y="8550"/>
                  </a:cubicBezTo>
                  <a:close/>
                  <a:moveTo>
                    <a:pt x="5489" y="410"/>
                  </a:moveTo>
                  <a:cubicBezTo>
                    <a:pt x="7266" y="410"/>
                    <a:pt x="8901" y="1412"/>
                    <a:pt x="9698" y="3013"/>
                  </a:cubicBezTo>
                  <a:cubicBezTo>
                    <a:pt x="10531" y="4678"/>
                    <a:pt x="10301" y="6676"/>
                    <a:pt x="9116" y="8112"/>
                  </a:cubicBezTo>
                  <a:lnTo>
                    <a:pt x="9109" y="8119"/>
                  </a:lnTo>
                  <a:cubicBezTo>
                    <a:pt x="8924" y="8338"/>
                    <a:pt x="8722" y="8544"/>
                    <a:pt x="8499" y="8729"/>
                  </a:cubicBezTo>
                  <a:lnTo>
                    <a:pt x="8492" y="8732"/>
                  </a:lnTo>
                  <a:cubicBezTo>
                    <a:pt x="7618" y="9457"/>
                    <a:pt x="6554" y="9814"/>
                    <a:pt x="5492" y="9814"/>
                  </a:cubicBezTo>
                  <a:cubicBezTo>
                    <a:pt x="4285" y="9814"/>
                    <a:pt x="3081" y="9351"/>
                    <a:pt x="2170" y="8437"/>
                  </a:cubicBezTo>
                  <a:cubicBezTo>
                    <a:pt x="850" y="7121"/>
                    <a:pt x="436" y="5151"/>
                    <a:pt x="1107" y="3414"/>
                  </a:cubicBezTo>
                  <a:cubicBezTo>
                    <a:pt x="1779" y="1680"/>
                    <a:pt x="3413" y="504"/>
                    <a:pt x="5271" y="415"/>
                  </a:cubicBezTo>
                  <a:cubicBezTo>
                    <a:pt x="5344" y="412"/>
                    <a:pt x="5416" y="410"/>
                    <a:pt x="5489" y="410"/>
                  </a:cubicBezTo>
                  <a:close/>
                  <a:moveTo>
                    <a:pt x="10402" y="9187"/>
                  </a:moveTo>
                  <a:cubicBezTo>
                    <a:pt x="10441" y="9187"/>
                    <a:pt x="10481" y="9201"/>
                    <a:pt x="10514" y="9229"/>
                  </a:cubicBezTo>
                  <a:lnTo>
                    <a:pt x="11093" y="9736"/>
                  </a:lnTo>
                  <a:lnTo>
                    <a:pt x="10120" y="10709"/>
                  </a:lnTo>
                  <a:lnTo>
                    <a:pt x="9613" y="10130"/>
                  </a:lnTo>
                  <a:cubicBezTo>
                    <a:pt x="9554" y="10065"/>
                    <a:pt x="9558" y="9966"/>
                    <a:pt x="9619" y="9901"/>
                  </a:cubicBezTo>
                  <a:lnTo>
                    <a:pt x="10284" y="9236"/>
                  </a:lnTo>
                  <a:cubicBezTo>
                    <a:pt x="10316" y="9204"/>
                    <a:pt x="10359" y="9187"/>
                    <a:pt x="10402" y="9187"/>
                  </a:cubicBezTo>
                  <a:close/>
                  <a:moveTo>
                    <a:pt x="11405" y="10010"/>
                  </a:moveTo>
                  <a:lnTo>
                    <a:pt x="13786" y="12094"/>
                  </a:lnTo>
                  <a:cubicBezTo>
                    <a:pt x="14184" y="12447"/>
                    <a:pt x="14204" y="13067"/>
                    <a:pt x="13827" y="13444"/>
                  </a:cubicBezTo>
                  <a:cubicBezTo>
                    <a:pt x="13644" y="13625"/>
                    <a:pt x="13407" y="13715"/>
                    <a:pt x="13170" y="13715"/>
                  </a:cubicBezTo>
                  <a:cubicBezTo>
                    <a:pt x="12914" y="13715"/>
                    <a:pt x="12660" y="13611"/>
                    <a:pt x="12477" y="13403"/>
                  </a:cubicBezTo>
                  <a:lnTo>
                    <a:pt x="10394" y="11025"/>
                  </a:lnTo>
                  <a:lnTo>
                    <a:pt x="11405" y="10010"/>
                  </a:lnTo>
                  <a:close/>
                  <a:moveTo>
                    <a:pt x="5498" y="0"/>
                  </a:moveTo>
                  <a:cubicBezTo>
                    <a:pt x="5387" y="0"/>
                    <a:pt x="5276" y="4"/>
                    <a:pt x="5165" y="11"/>
                  </a:cubicBezTo>
                  <a:cubicBezTo>
                    <a:pt x="3160" y="141"/>
                    <a:pt x="1416" y="1433"/>
                    <a:pt x="710" y="3311"/>
                  </a:cubicBezTo>
                  <a:cubicBezTo>
                    <a:pt x="1" y="5192"/>
                    <a:pt x="456" y="7312"/>
                    <a:pt x="1877" y="8731"/>
                  </a:cubicBezTo>
                  <a:lnTo>
                    <a:pt x="1877" y="8731"/>
                  </a:lnTo>
                  <a:cubicBezTo>
                    <a:pt x="2868" y="9723"/>
                    <a:pt x="4178" y="10228"/>
                    <a:pt x="5493" y="10228"/>
                  </a:cubicBezTo>
                  <a:cubicBezTo>
                    <a:pt x="6588" y="10228"/>
                    <a:pt x="7688" y="9878"/>
                    <a:pt x="8612" y="9167"/>
                  </a:cubicBezTo>
                  <a:lnTo>
                    <a:pt x="9212" y="9767"/>
                  </a:lnTo>
                  <a:cubicBezTo>
                    <a:pt x="9112" y="9976"/>
                    <a:pt x="9146" y="10226"/>
                    <a:pt x="9297" y="10401"/>
                  </a:cubicBezTo>
                  <a:lnTo>
                    <a:pt x="12165" y="13673"/>
                  </a:lnTo>
                  <a:cubicBezTo>
                    <a:pt x="12431" y="13977"/>
                    <a:pt x="12802" y="14130"/>
                    <a:pt x="13174" y="14130"/>
                  </a:cubicBezTo>
                  <a:cubicBezTo>
                    <a:pt x="13516" y="14130"/>
                    <a:pt x="13859" y="14000"/>
                    <a:pt x="14122" y="13739"/>
                  </a:cubicBezTo>
                  <a:cubicBezTo>
                    <a:pt x="14670" y="13190"/>
                    <a:pt x="14640" y="12292"/>
                    <a:pt x="14057" y="11782"/>
                  </a:cubicBezTo>
                  <a:lnTo>
                    <a:pt x="10784" y="8921"/>
                  </a:lnTo>
                  <a:cubicBezTo>
                    <a:pt x="10677" y="8826"/>
                    <a:pt x="10542" y="8776"/>
                    <a:pt x="10405" y="8776"/>
                  </a:cubicBezTo>
                  <a:cubicBezTo>
                    <a:pt x="10319" y="8776"/>
                    <a:pt x="10232" y="8795"/>
                    <a:pt x="10151" y="8835"/>
                  </a:cubicBezTo>
                  <a:lnTo>
                    <a:pt x="9551" y="8235"/>
                  </a:lnTo>
                  <a:cubicBezTo>
                    <a:pt x="10778" y="6642"/>
                    <a:pt x="10956" y="4479"/>
                    <a:pt x="10010" y="2708"/>
                  </a:cubicBezTo>
                  <a:cubicBezTo>
                    <a:pt x="9117" y="1032"/>
                    <a:pt x="7377" y="0"/>
                    <a:pt x="549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790;p82">
              <a:extLst>
                <a:ext uri="{FF2B5EF4-FFF2-40B4-BE49-F238E27FC236}">
                  <a16:creationId xmlns:a16="http://schemas.microsoft.com/office/drawing/2014/main" id="{BC201B6F-FD86-34F8-6541-18018FEB63C3}"/>
                </a:ext>
              </a:extLst>
            </p:cNvPr>
            <p:cNvSpPr/>
            <p:nvPr/>
          </p:nvSpPr>
          <p:spPr>
            <a:xfrm>
              <a:off x="4273258" y="2778700"/>
              <a:ext cx="97995" cy="206102"/>
            </a:xfrm>
            <a:custGeom>
              <a:avLst/>
              <a:gdLst/>
              <a:ahLst/>
              <a:cxnLst/>
              <a:rect l="l" t="t" r="r" b="b"/>
              <a:pathLst>
                <a:path w="3741" h="7868" extrusionOk="0">
                  <a:moveTo>
                    <a:pt x="297" y="1"/>
                  </a:moveTo>
                  <a:cubicBezTo>
                    <a:pt x="59" y="1"/>
                    <a:pt x="15" y="376"/>
                    <a:pt x="276" y="415"/>
                  </a:cubicBezTo>
                  <a:cubicBezTo>
                    <a:pt x="2031" y="665"/>
                    <a:pt x="3329" y="2170"/>
                    <a:pt x="3326" y="3941"/>
                  </a:cubicBezTo>
                  <a:cubicBezTo>
                    <a:pt x="3323" y="5709"/>
                    <a:pt x="2017" y="7210"/>
                    <a:pt x="262" y="7454"/>
                  </a:cubicBezTo>
                  <a:cubicBezTo>
                    <a:pt x="0" y="7490"/>
                    <a:pt x="42" y="7867"/>
                    <a:pt x="286" y="7867"/>
                  </a:cubicBezTo>
                  <a:cubicBezTo>
                    <a:pt x="297" y="7867"/>
                    <a:pt x="309" y="7867"/>
                    <a:pt x="321" y="7865"/>
                  </a:cubicBezTo>
                  <a:cubicBezTo>
                    <a:pt x="2277" y="7587"/>
                    <a:pt x="3730" y="5915"/>
                    <a:pt x="3737" y="3941"/>
                  </a:cubicBezTo>
                  <a:cubicBezTo>
                    <a:pt x="3741" y="1964"/>
                    <a:pt x="2291" y="288"/>
                    <a:pt x="334" y="4"/>
                  </a:cubicBezTo>
                  <a:cubicBezTo>
                    <a:pt x="322" y="2"/>
                    <a:pt x="309" y="1"/>
                    <a:pt x="297"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791;p82">
              <a:extLst>
                <a:ext uri="{FF2B5EF4-FFF2-40B4-BE49-F238E27FC236}">
                  <a16:creationId xmlns:a16="http://schemas.microsoft.com/office/drawing/2014/main" id="{B2DCBF60-571C-B96F-94E1-3051B945C27A}"/>
                </a:ext>
              </a:extLst>
            </p:cNvPr>
            <p:cNvSpPr/>
            <p:nvPr/>
          </p:nvSpPr>
          <p:spPr>
            <a:xfrm>
              <a:off x="4153022" y="2778385"/>
              <a:ext cx="110098" cy="206626"/>
            </a:xfrm>
            <a:custGeom>
              <a:avLst/>
              <a:gdLst/>
              <a:ahLst/>
              <a:cxnLst/>
              <a:rect l="l" t="t" r="r" b="b"/>
              <a:pathLst>
                <a:path w="4203" h="7888" extrusionOk="0">
                  <a:moveTo>
                    <a:pt x="3915" y="1"/>
                  </a:moveTo>
                  <a:cubicBezTo>
                    <a:pt x="3907" y="1"/>
                    <a:pt x="3898" y="1"/>
                    <a:pt x="3889" y="2"/>
                  </a:cubicBezTo>
                  <a:cubicBezTo>
                    <a:pt x="3002" y="101"/>
                    <a:pt x="2180" y="502"/>
                    <a:pt x="1549" y="1136"/>
                  </a:cubicBezTo>
                  <a:cubicBezTo>
                    <a:pt x="0" y="2689"/>
                    <a:pt x="0" y="5201"/>
                    <a:pt x="1549" y="6753"/>
                  </a:cubicBezTo>
                  <a:cubicBezTo>
                    <a:pt x="2176" y="7387"/>
                    <a:pt x="3002" y="7784"/>
                    <a:pt x="3889" y="7887"/>
                  </a:cubicBezTo>
                  <a:lnTo>
                    <a:pt x="3913" y="7887"/>
                  </a:lnTo>
                  <a:cubicBezTo>
                    <a:pt x="3916" y="7887"/>
                    <a:pt x="3918" y="7887"/>
                    <a:pt x="3920" y="7887"/>
                  </a:cubicBezTo>
                  <a:cubicBezTo>
                    <a:pt x="4181" y="7887"/>
                    <a:pt x="4202" y="7496"/>
                    <a:pt x="3937" y="7476"/>
                  </a:cubicBezTo>
                  <a:cubicBezTo>
                    <a:pt x="3142" y="7383"/>
                    <a:pt x="2406" y="7024"/>
                    <a:pt x="1844" y="6458"/>
                  </a:cubicBezTo>
                  <a:cubicBezTo>
                    <a:pt x="456" y="5067"/>
                    <a:pt x="456" y="2819"/>
                    <a:pt x="1844" y="1428"/>
                  </a:cubicBezTo>
                  <a:cubicBezTo>
                    <a:pt x="2406" y="862"/>
                    <a:pt x="3142" y="502"/>
                    <a:pt x="3937" y="413"/>
                  </a:cubicBezTo>
                  <a:cubicBezTo>
                    <a:pt x="4051" y="400"/>
                    <a:pt x="4133" y="297"/>
                    <a:pt x="4119" y="180"/>
                  </a:cubicBezTo>
                  <a:cubicBezTo>
                    <a:pt x="4106" y="76"/>
                    <a:pt x="4018" y="1"/>
                    <a:pt x="3915"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11880;p84" descr="a clipboard&#10;">
            <a:extLst>
              <a:ext uri="{FF2B5EF4-FFF2-40B4-BE49-F238E27FC236}">
                <a16:creationId xmlns:a16="http://schemas.microsoft.com/office/drawing/2014/main" id="{A4A0A903-8B4B-A498-32B6-BBC2A4C8C901}"/>
              </a:ext>
            </a:extLst>
          </p:cNvPr>
          <p:cNvGrpSpPr/>
          <p:nvPr/>
        </p:nvGrpSpPr>
        <p:grpSpPr>
          <a:xfrm>
            <a:off x="6091484" y="2462065"/>
            <a:ext cx="248243" cy="345731"/>
            <a:chOff x="910401" y="1511703"/>
            <a:chExt cx="248243" cy="345731"/>
          </a:xfrm>
        </p:grpSpPr>
        <p:sp>
          <p:nvSpPr>
            <p:cNvPr id="49" name="Google Shape;11881;p84">
              <a:extLst>
                <a:ext uri="{FF2B5EF4-FFF2-40B4-BE49-F238E27FC236}">
                  <a16:creationId xmlns:a16="http://schemas.microsoft.com/office/drawing/2014/main" id="{983E0463-C8C5-91C3-E427-F1CBE4FD713C}"/>
                </a:ext>
              </a:extLst>
            </p:cNvPr>
            <p:cNvSpPr/>
            <p:nvPr/>
          </p:nvSpPr>
          <p:spPr>
            <a:xfrm>
              <a:off x="915437" y="1538508"/>
              <a:ext cx="238172" cy="313891"/>
            </a:xfrm>
            <a:custGeom>
              <a:avLst/>
              <a:gdLst/>
              <a:ahLst/>
              <a:cxnLst/>
              <a:rect l="l" t="t" r="r" b="b"/>
              <a:pathLst>
                <a:path w="9081" h="11968" extrusionOk="0">
                  <a:moveTo>
                    <a:pt x="621" y="1"/>
                  </a:moveTo>
                  <a:cubicBezTo>
                    <a:pt x="275" y="1"/>
                    <a:pt x="1" y="275"/>
                    <a:pt x="1" y="616"/>
                  </a:cubicBezTo>
                  <a:lnTo>
                    <a:pt x="1" y="11347"/>
                  </a:lnTo>
                  <a:cubicBezTo>
                    <a:pt x="1" y="11688"/>
                    <a:pt x="275" y="11967"/>
                    <a:pt x="621" y="11967"/>
                  </a:cubicBezTo>
                  <a:lnTo>
                    <a:pt x="8460" y="11967"/>
                  </a:lnTo>
                  <a:cubicBezTo>
                    <a:pt x="8801" y="11967"/>
                    <a:pt x="9080" y="11688"/>
                    <a:pt x="9080" y="11347"/>
                  </a:cubicBezTo>
                  <a:lnTo>
                    <a:pt x="9080" y="616"/>
                  </a:lnTo>
                  <a:cubicBezTo>
                    <a:pt x="9080" y="275"/>
                    <a:pt x="8801" y="1"/>
                    <a:pt x="8460"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1882;p84">
              <a:extLst>
                <a:ext uri="{FF2B5EF4-FFF2-40B4-BE49-F238E27FC236}">
                  <a16:creationId xmlns:a16="http://schemas.microsoft.com/office/drawing/2014/main" id="{42658F0E-EC19-9E54-21F5-3CA5DBD6A9F5}"/>
                </a:ext>
              </a:extLst>
            </p:cNvPr>
            <p:cNvSpPr/>
            <p:nvPr/>
          </p:nvSpPr>
          <p:spPr>
            <a:xfrm>
              <a:off x="937022" y="1560093"/>
              <a:ext cx="194870" cy="259862"/>
            </a:xfrm>
            <a:custGeom>
              <a:avLst/>
              <a:gdLst/>
              <a:ahLst/>
              <a:cxnLst/>
              <a:rect l="l" t="t" r="r" b="b"/>
              <a:pathLst>
                <a:path w="7430" h="9908" extrusionOk="0">
                  <a:moveTo>
                    <a:pt x="1" y="0"/>
                  </a:moveTo>
                  <a:lnTo>
                    <a:pt x="1" y="9908"/>
                  </a:lnTo>
                  <a:lnTo>
                    <a:pt x="7430" y="9908"/>
                  </a:lnTo>
                  <a:lnTo>
                    <a:pt x="74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1883;p84">
              <a:extLst>
                <a:ext uri="{FF2B5EF4-FFF2-40B4-BE49-F238E27FC236}">
                  <a16:creationId xmlns:a16="http://schemas.microsoft.com/office/drawing/2014/main" id="{8ACB2500-0EF9-CB74-8785-3B02BD41958D}"/>
                </a:ext>
              </a:extLst>
            </p:cNvPr>
            <p:cNvSpPr/>
            <p:nvPr/>
          </p:nvSpPr>
          <p:spPr>
            <a:xfrm>
              <a:off x="985726" y="1516765"/>
              <a:ext cx="97461" cy="43485"/>
            </a:xfrm>
            <a:custGeom>
              <a:avLst/>
              <a:gdLst/>
              <a:ahLst/>
              <a:cxnLst/>
              <a:rect l="l" t="t" r="r" b="b"/>
              <a:pathLst>
                <a:path w="3716" h="1658" extrusionOk="0">
                  <a:moveTo>
                    <a:pt x="1861" y="1"/>
                  </a:moveTo>
                  <a:cubicBezTo>
                    <a:pt x="1584" y="1"/>
                    <a:pt x="1307" y="139"/>
                    <a:pt x="1151" y="416"/>
                  </a:cubicBezTo>
                  <a:lnTo>
                    <a:pt x="415" y="416"/>
                  </a:lnTo>
                  <a:cubicBezTo>
                    <a:pt x="188" y="416"/>
                    <a:pt x="1" y="599"/>
                    <a:pt x="1" y="830"/>
                  </a:cubicBezTo>
                  <a:lnTo>
                    <a:pt x="1" y="1657"/>
                  </a:lnTo>
                  <a:lnTo>
                    <a:pt x="3715" y="1657"/>
                  </a:lnTo>
                  <a:lnTo>
                    <a:pt x="3715" y="830"/>
                  </a:lnTo>
                  <a:cubicBezTo>
                    <a:pt x="3715" y="599"/>
                    <a:pt x="3533" y="416"/>
                    <a:pt x="3306" y="416"/>
                  </a:cubicBezTo>
                  <a:lnTo>
                    <a:pt x="2570" y="416"/>
                  </a:lnTo>
                  <a:cubicBezTo>
                    <a:pt x="2414" y="139"/>
                    <a:pt x="2137" y="1"/>
                    <a:pt x="1861"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1884;p84">
              <a:extLst>
                <a:ext uri="{FF2B5EF4-FFF2-40B4-BE49-F238E27FC236}">
                  <a16:creationId xmlns:a16="http://schemas.microsoft.com/office/drawing/2014/main" id="{F1E4DC49-A6C0-BAF0-F3FC-6DD41E2686D7}"/>
                </a:ext>
              </a:extLst>
            </p:cNvPr>
            <p:cNvSpPr/>
            <p:nvPr/>
          </p:nvSpPr>
          <p:spPr>
            <a:xfrm>
              <a:off x="966816" y="1665580"/>
              <a:ext cx="27145" cy="27172"/>
            </a:xfrm>
            <a:custGeom>
              <a:avLst/>
              <a:gdLst/>
              <a:ahLst/>
              <a:cxnLst/>
              <a:rect l="l" t="t" r="r" b="b"/>
              <a:pathLst>
                <a:path w="1035" h="1036" extrusionOk="0">
                  <a:moveTo>
                    <a:pt x="515" y="1"/>
                  </a:moveTo>
                  <a:cubicBezTo>
                    <a:pt x="231" y="1"/>
                    <a:pt x="0" y="232"/>
                    <a:pt x="0" y="521"/>
                  </a:cubicBezTo>
                  <a:cubicBezTo>
                    <a:pt x="0" y="804"/>
                    <a:pt x="231" y="1035"/>
                    <a:pt x="515" y="1035"/>
                  </a:cubicBezTo>
                  <a:cubicBezTo>
                    <a:pt x="804" y="1035"/>
                    <a:pt x="1035" y="804"/>
                    <a:pt x="1035" y="521"/>
                  </a:cubicBezTo>
                  <a:cubicBezTo>
                    <a:pt x="1035" y="232"/>
                    <a:pt x="804" y="1"/>
                    <a:pt x="515" y="1"/>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885;p84">
              <a:extLst>
                <a:ext uri="{FF2B5EF4-FFF2-40B4-BE49-F238E27FC236}">
                  <a16:creationId xmlns:a16="http://schemas.microsoft.com/office/drawing/2014/main" id="{CCB9F73B-2F64-0708-35A9-1278AF316D0A}"/>
                </a:ext>
              </a:extLst>
            </p:cNvPr>
            <p:cNvSpPr/>
            <p:nvPr/>
          </p:nvSpPr>
          <p:spPr>
            <a:xfrm>
              <a:off x="966816" y="1714311"/>
              <a:ext cx="27145" cy="27145"/>
            </a:xfrm>
            <a:custGeom>
              <a:avLst/>
              <a:gdLst/>
              <a:ahLst/>
              <a:cxnLst/>
              <a:rect l="l" t="t" r="r" b="b"/>
              <a:pathLst>
                <a:path w="1035" h="1035" extrusionOk="0">
                  <a:moveTo>
                    <a:pt x="515" y="0"/>
                  </a:moveTo>
                  <a:cubicBezTo>
                    <a:pt x="231" y="0"/>
                    <a:pt x="0" y="231"/>
                    <a:pt x="0" y="520"/>
                  </a:cubicBezTo>
                  <a:cubicBezTo>
                    <a:pt x="0" y="804"/>
                    <a:pt x="231" y="1035"/>
                    <a:pt x="515" y="1035"/>
                  </a:cubicBezTo>
                  <a:cubicBezTo>
                    <a:pt x="804" y="1035"/>
                    <a:pt x="1035" y="804"/>
                    <a:pt x="1035" y="520"/>
                  </a:cubicBezTo>
                  <a:cubicBezTo>
                    <a:pt x="1035" y="231"/>
                    <a:pt x="804" y="0"/>
                    <a:pt x="515" y="0"/>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1886;p84">
              <a:extLst>
                <a:ext uri="{FF2B5EF4-FFF2-40B4-BE49-F238E27FC236}">
                  <a16:creationId xmlns:a16="http://schemas.microsoft.com/office/drawing/2014/main" id="{D1AF793C-6BB8-2590-F9E6-B1CBF67A0E3C}"/>
                </a:ext>
              </a:extLst>
            </p:cNvPr>
            <p:cNvSpPr/>
            <p:nvPr/>
          </p:nvSpPr>
          <p:spPr>
            <a:xfrm>
              <a:off x="966816" y="1763015"/>
              <a:ext cx="27145" cy="27172"/>
            </a:xfrm>
            <a:custGeom>
              <a:avLst/>
              <a:gdLst/>
              <a:ahLst/>
              <a:cxnLst/>
              <a:rect l="l" t="t" r="r" b="b"/>
              <a:pathLst>
                <a:path w="1035" h="1036" extrusionOk="0">
                  <a:moveTo>
                    <a:pt x="515" y="1"/>
                  </a:moveTo>
                  <a:cubicBezTo>
                    <a:pt x="231" y="1"/>
                    <a:pt x="0" y="232"/>
                    <a:pt x="0" y="515"/>
                  </a:cubicBezTo>
                  <a:cubicBezTo>
                    <a:pt x="0" y="804"/>
                    <a:pt x="231" y="1035"/>
                    <a:pt x="515" y="1035"/>
                  </a:cubicBezTo>
                  <a:cubicBezTo>
                    <a:pt x="804" y="1035"/>
                    <a:pt x="1035" y="804"/>
                    <a:pt x="1035" y="515"/>
                  </a:cubicBezTo>
                  <a:cubicBezTo>
                    <a:pt x="1035" y="232"/>
                    <a:pt x="804" y="1"/>
                    <a:pt x="515" y="1"/>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1887;p84">
              <a:extLst>
                <a:ext uri="{FF2B5EF4-FFF2-40B4-BE49-F238E27FC236}">
                  <a16:creationId xmlns:a16="http://schemas.microsoft.com/office/drawing/2014/main" id="{0C510127-C815-4140-858C-65907D2467FA}"/>
                </a:ext>
              </a:extLst>
            </p:cNvPr>
            <p:cNvSpPr/>
            <p:nvPr/>
          </p:nvSpPr>
          <p:spPr>
            <a:xfrm>
              <a:off x="964167" y="1581783"/>
              <a:ext cx="32443" cy="32470"/>
            </a:xfrm>
            <a:custGeom>
              <a:avLst/>
              <a:gdLst/>
              <a:ahLst/>
              <a:cxnLst/>
              <a:rect l="l" t="t" r="r" b="b"/>
              <a:pathLst>
                <a:path w="1237" h="1238" extrusionOk="0">
                  <a:moveTo>
                    <a:pt x="207" y="1"/>
                  </a:moveTo>
                  <a:cubicBezTo>
                    <a:pt x="91" y="1"/>
                    <a:pt x="0" y="92"/>
                    <a:pt x="0" y="208"/>
                  </a:cubicBezTo>
                  <a:lnTo>
                    <a:pt x="0" y="1031"/>
                  </a:lnTo>
                  <a:cubicBezTo>
                    <a:pt x="0" y="1146"/>
                    <a:pt x="91" y="1238"/>
                    <a:pt x="207" y="1238"/>
                  </a:cubicBezTo>
                  <a:lnTo>
                    <a:pt x="1030" y="1238"/>
                  </a:lnTo>
                  <a:cubicBezTo>
                    <a:pt x="1145" y="1238"/>
                    <a:pt x="1237" y="1146"/>
                    <a:pt x="1237" y="1031"/>
                  </a:cubicBezTo>
                  <a:lnTo>
                    <a:pt x="1237" y="208"/>
                  </a:lnTo>
                  <a:cubicBezTo>
                    <a:pt x="1237" y="92"/>
                    <a:pt x="1145" y="1"/>
                    <a:pt x="1030" y="1"/>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1888;p84">
              <a:extLst>
                <a:ext uri="{FF2B5EF4-FFF2-40B4-BE49-F238E27FC236}">
                  <a16:creationId xmlns:a16="http://schemas.microsoft.com/office/drawing/2014/main" id="{1EC339D1-D324-3348-23D2-2A48AFA45B78}"/>
                </a:ext>
              </a:extLst>
            </p:cNvPr>
            <p:cNvSpPr/>
            <p:nvPr/>
          </p:nvSpPr>
          <p:spPr>
            <a:xfrm>
              <a:off x="910401" y="1511703"/>
              <a:ext cx="248243" cy="345731"/>
            </a:xfrm>
            <a:custGeom>
              <a:avLst/>
              <a:gdLst/>
              <a:ahLst/>
              <a:cxnLst/>
              <a:rect l="l" t="t" r="r" b="b"/>
              <a:pathLst>
                <a:path w="9465" h="13182" extrusionOk="0">
                  <a:moveTo>
                    <a:pt x="4732" y="386"/>
                  </a:moveTo>
                  <a:cubicBezTo>
                    <a:pt x="4944" y="386"/>
                    <a:pt x="5156" y="491"/>
                    <a:pt x="5274" y="700"/>
                  </a:cubicBezTo>
                  <a:cubicBezTo>
                    <a:pt x="5312" y="763"/>
                    <a:pt x="5375" y="796"/>
                    <a:pt x="5442" y="801"/>
                  </a:cubicBezTo>
                  <a:lnTo>
                    <a:pt x="6174" y="801"/>
                  </a:lnTo>
                  <a:cubicBezTo>
                    <a:pt x="6299" y="801"/>
                    <a:pt x="6395" y="897"/>
                    <a:pt x="6395" y="1018"/>
                  </a:cubicBezTo>
                  <a:lnTo>
                    <a:pt x="6395" y="1653"/>
                  </a:lnTo>
                  <a:lnTo>
                    <a:pt x="3070" y="1653"/>
                  </a:lnTo>
                  <a:lnTo>
                    <a:pt x="3070" y="1023"/>
                  </a:lnTo>
                  <a:cubicBezTo>
                    <a:pt x="3065" y="902"/>
                    <a:pt x="3166" y="801"/>
                    <a:pt x="3287" y="801"/>
                  </a:cubicBezTo>
                  <a:lnTo>
                    <a:pt x="4023" y="801"/>
                  </a:lnTo>
                  <a:cubicBezTo>
                    <a:pt x="4090" y="796"/>
                    <a:pt x="4153" y="763"/>
                    <a:pt x="4186" y="700"/>
                  </a:cubicBezTo>
                  <a:cubicBezTo>
                    <a:pt x="4307" y="491"/>
                    <a:pt x="4520" y="386"/>
                    <a:pt x="4732" y="386"/>
                  </a:cubicBezTo>
                  <a:close/>
                  <a:moveTo>
                    <a:pt x="8652" y="1215"/>
                  </a:moveTo>
                  <a:cubicBezTo>
                    <a:pt x="8888" y="1215"/>
                    <a:pt x="9080" y="1403"/>
                    <a:pt x="9080" y="1638"/>
                  </a:cubicBezTo>
                  <a:lnTo>
                    <a:pt x="9080" y="12369"/>
                  </a:lnTo>
                  <a:cubicBezTo>
                    <a:pt x="9080" y="12604"/>
                    <a:pt x="8888" y="12792"/>
                    <a:pt x="8652" y="12792"/>
                  </a:cubicBezTo>
                  <a:lnTo>
                    <a:pt x="813" y="12792"/>
                  </a:lnTo>
                  <a:cubicBezTo>
                    <a:pt x="578" y="12792"/>
                    <a:pt x="385" y="12604"/>
                    <a:pt x="385" y="12369"/>
                  </a:cubicBezTo>
                  <a:lnTo>
                    <a:pt x="385" y="1638"/>
                  </a:lnTo>
                  <a:cubicBezTo>
                    <a:pt x="385" y="1407"/>
                    <a:pt x="578" y="1215"/>
                    <a:pt x="813" y="1215"/>
                  </a:cubicBezTo>
                  <a:lnTo>
                    <a:pt x="2680" y="1215"/>
                  </a:lnTo>
                  <a:lnTo>
                    <a:pt x="2680" y="1850"/>
                  </a:lnTo>
                  <a:cubicBezTo>
                    <a:pt x="2680" y="1956"/>
                    <a:pt x="2767" y="2043"/>
                    <a:pt x="2873" y="2043"/>
                  </a:cubicBezTo>
                  <a:lnTo>
                    <a:pt x="6587" y="2043"/>
                  </a:lnTo>
                  <a:cubicBezTo>
                    <a:pt x="6693" y="2043"/>
                    <a:pt x="6780" y="1956"/>
                    <a:pt x="6780" y="1850"/>
                  </a:cubicBezTo>
                  <a:lnTo>
                    <a:pt x="6780" y="1215"/>
                  </a:lnTo>
                  <a:close/>
                  <a:moveTo>
                    <a:pt x="4733" y="0"/>
                  </a:moveTo>
                  <a:cubicBezTo>
                    <a:pt x="4426" y="0"/>
                    <a:pt x="4119" y="137"/>
                    <a:pt x="3917" y="411"/>
                  </a:cubicBezTo>
                  <a:lnTo>
                    <a:pt x="3287" y="411"/>
                  </a:lnTo>
                  <a:cubicBezTo>
                    <a:pt x="3027" y="411"/>
                    <a:pt x="2796" y="580"/>
                    <a:pt x="2714" y="825"/>
                  </a:cubicBezTo>
                  <a:lnTo>
                    <a:pt x="813" y="825"/>
                  </a:lnTo>
                  <a:cubicBezTo>
                    <a:pt x="361" y="825"/>
                    <a:pt x="0" y="1191"/>
                    <a:pt x="0" y="1638"/>
                  </a:cubicBezTo>
                  <a:lnTo>
                    <a:pt x="0" y="12369"/>
                  </a:lnTo>
                  <a:cubicBezTo>
                    <a:pt x="0" y="12816"/>
                    <a:pt x="361" y="13177"/>
                    <a:pt x="813" y="13182"/>
                  </a:cubicBezTo>
                  <a:lnTo>
                    <a:pt x="8652" y="13182"/>
                  </a:lnTo>
                  <a:cubicBezTo>
                    <a:pt x="9099" y="13177"/>
                    <a:pt x="9465" y="12816"/>
                    <a:pt x="9465" y="12369"/>
                  </a:cubicBezTo>
                  <a:lnTo>
                    <a:pt x="9465" y="1638"/>
                  </a:lnTo>
                  <a:cubicBezTo>
                    <a:pt x="9465" y="1191"/>
                    <a:pt x="9104" y="825"/>
                    <a:pt x="8652" y="825"/>
                  </a:cubicBezTo>
                  <a:lnTo>
                    <a:pt x="6751" y="825"/>
                  </a:lnTo>
                  <a:cubicBezTo>
                    <a:pt x="6669" y="580"/>
                    <a:pt x="6438" y="411"/>
                    <a:pt x="6178" y="411"/>
                  </a:cubicBezTo>
                  <a:lnTo>
                    <a:pt x="5548" y="411"/>
                  </a:lnTo>
                  <a:cubicBezTo>
                    <a:pt x="5346" y="137"/>
                    <a:pt x="5039" y="0"/>
                    <a:pt x="473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889;p84">
              <a:extLst>
                <a:ext uri="{FF2B5EF4-FFF2-40B4-BE49-F238E27FC236}">
                  <a16:creationId xmlns:a16="http://schemas.microsoft.com/office/drawing/2014/main" id="{C6FE9139-8BAE-3852-B542-628ADCFE3958}"/>
                </a:ext>
              </a:extLst>
            </p:cNvPr>
            <p:cNvSpPr/>
            <p:nvPr/>
          </p:nvSpPr>
          <p:spPr>
            <a:xfrm>
              <a:off x="1027769" y="1533472"/>
              <a:ext cx="13507" cy="10098"/>
            </a:xfrm>
            <a:custGeom>
              <a:avLst/>
              <a:gdLst/>
              <a:ahLst/>
              <a:cxnLst/>
              <a:rect l="l" t="t" r="r" b="b"/>
              <a:pathLst>
                <a:path w="515" h="385" extrusionOk="0">
                  <a:moveTo>
                    <a:pt x="260" y="0"/>
                  </a:moveTo>
                  <a:cubicBezTo>
                    <a:pt x="0" y="0"/>
                    <a:pt x="0" y="385"/>
                    <a:pt x="260" y="385"/>
                  </a:cubicBezTo>
                  <a:cubicBezTo>
                    <a:pt x="515" y="385"/>
                    <a:pt x="515" y="0"/>
                    <a:pt x="2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890;p84">
              <a:extLst>
                <a:ext uri="{FF2B5EF4-FFF2-40B4-BE49-F238E27FC236}">
                  <a16:creationId xmlns:a16="http://schemas.microsoft.com/office/drawing/2014/main" id="{0AF514CF-5474-3EE5-9375-A5577057B8C2}"/>
                </a:ext>
              </a:extLst>
            </p:cNvPr>
            <p:cNvSpPr/>
            <p:nvPr/>
          </p:nvSpPr>
          <p:spPr>
            <a:xfrm>
              <a:off x="931986" y="1555031"/>
              <a:ext cx="204968" cy="269986"/>
            </a:xfrm>
            <a:custGeom>
              <a:avLst/>
              <a:gdLst/>
              <a:ahLst/>
              <a:cxnLst/>
              <a:rect l="l" t="t" r="r" b="b"/>
              <a:pathLst>
                <a:path w="7815" h="10294" extrusionOk="0">
                  <a:moveTo>
                    <a:pt x="193" y="1"/>
                  </a:moveTo>
                  <a:cubicBezTo>
                    <a:pt x="87" y="1"/>
                    <a:pt x="0" y="87"/>
                    <a:pt x="0" y="198"/>
                  </a:cubicBezTo>
                  <a:lnTo>
                    <a:pt x="0" y="10101"/>
                  </a:lnTo>
                  <a:cubicBezTo>
                    <a:pt x="0" y="10207"/>
                    <a:pt x="87" y="10293"/>
                    <a:pt x="193" y="10293"/>
                  </a:cubicBezTo>
                  <a:lnTo>
                    <a:pt x="7622" y="10293"/>
                  </a:lnTo>
                  <a:cubicBezTo>
                    <a:pt x="7728" y="10293"/>
                    <a:pt x="7814" y="10207"/>
                    <a:pt x="7814" y="10101"/>
                  </a:cubicBezTo>
                  <a:lnTo>
                    <a:pt x="7814" y="198"/>
                  </a:lnTo>
                  <a:cubicBezTo>
                    <a:pt x="7814" y="87"/>
                    <a:pt x="7728" y="1"/>
                    <a:pt x="7622" y="1"/>
                  </a:cubicBezTo>
                  <a:lnTo>
                    <a:pt x="6592" y="1"/>
                  </a:lnTo>
                  <a:cubicBezTo>
                    <a:pt x="6332" y="1"/>
                    <a:pt x="6332" y="386"/>
                    <a:pt x="6592" y="386"/>
                  </a:cubicBezTo>
                  <a:lnTo>
                    <a:pt x="7429" y="386"/>
                  </a:lnTo>
                  <a:lnTo>
                    <a:pt x="7429" y="9908"/>
                  </a:lnTo>
                  <a:lnTo>
                    <a:pt x="390" y="9908"/>
                  </a:lnTo>
                  <a:lnTo>
                    <a:pt x="390" y="386"/>
                  </a:lnTo>
                  <a:lnTo>
                    <a:pt x="1227" y="386"/>
                  </a:lnTo>
                  <a:cubicBezTo>
                    <a:pt x="1482" y="386"/>
                    <a:pt x="1482" y="1"/>
                    <a:pt x="12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891;p84">
              <a:extLst>
                <a:ext uri="{FF2B5EF4-FFF2-40B4-BE49-F238E27FC236}">
                  <a16:creationId xmlns:a16="http://schemas.microsoft.com/office/drawing/2014/main" id="{72793B59-BB32-6BC8-759E-04EF0E5EA776}"/>
                </a:ext>
              </a:extLst>
            </p:cNvPr>
            <p:cNvSpPr/>
            <p:nvPr/>
          </p:nvSpPr>
          <p:spPr>
            <a:xfrm>
              <a:off x="959132" y="1663324"/>
              <a:ext cx="37112" cy="31788"/>
            </a:xfrm>
            <a:custGeom>
              <a:avLst/>
              <a:gdLst/>
              <a:ahLst/>
              <a:cxnLst/>
              <a:rect l="l" t="t" r="r" b="b"/>
              <a:pathLst>
                <a:path w="1415" h="1212" extrusionOk="0">
                  <a:moveTo>
                    <a:pt x="810" y="385"/>
                  </a:moveTo>
                  <a:cubicBezTo>
                    <a:pt x="923" y="385"/>
                    <a:pt x="1034" y="473"/>
                    <a:pt x="1034" y="607"/>
                  </a:cubicBezTo>
                  <a:cubicBezTo>
                    <a:pt x="1034" y="727"/>
                    <a:pt x="933" y="823"/>
                    <a:pt x="813" y="823"/>
                  </a:cubicBezTo>
                  <a:cubicBezTo>
                    <a:pt x="615" y="823"/>
                    <a:pt x="519" y="587"/>
                    <a:pt x="659" y="448"/>
                  </a:cubicBezTo>
                  <a:cubicBezTo>
                    <a:pt x="702" y="405"/>
                    <a:pt x="756" y="385"/>
                    <a:pt x="810" y="385"/>
                  </a:cubicBezTo>
                  <a:close/>
                  <a:moveTo>
                    <a:pt x="807" y="0"/>
                  </a:moveTo>
                  <a:cubicBezTo>
                    <a:pt x="272" y="0"/>
                    <a:pt x="1" y="651"/>
                    <a:pt x="380" y="1030"/>
                  </a:cubicBezTo>
                  <a:cubicBezTo>
                    <a:pt x="503" y="1155"/>
                    <a:pt x="656" y="1211"/>
                    <a:pt x="806" y="1211"/>
                  </a:cubicBezTo>
                  <a:cubicBezTo>
                    <a:pt x="1116" y="1211"/>
                    <a:pt x="1414" y="970"/>
                    <a:pt x="1414" y="607"/>
                  </a:cubicBezTo>
                  <a:cubicBezTo>
                    <a:pt x="1414" y="270"/>
                    <a:pt x="1145" y="0"/>
                    <a:pt x="813" y="0"/>
                  </a:cubicBezTo>
                  <a:cubicBezTo>
                    <a:pt x="811" y="0"/>
                    <a:pt x="809" y="0"/>
                    <a:pt x="8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892;p84">
              <a:extLst>
                <a:ext uri="{FF2B5EF4-FFF2-40B4-BE49-F238E27FC236}">
                  <a16:creationId xmlns:a16="http://schemas.microsoft.com/office/drawing/2014/main" id="{DE668F51-E473-848A-4429-12A34B8F1BF4}"/>
                </a:ext>
              </a:extLst>
            </p:cNvPr>
            <p:cNvSpPr/>
            <p:nvPr/>
          </p:nvSpPr>
          <p:spPr>
            <a:xfrm>
              <a:off x="959132" y="1712029"/>
              <a:ext cx="37112" cy="31788"/>
            </a:xfrm>
            <a:custGeom>
              <a:avLst/>
              <a:gdLst/>
              <a:ahLst/>
              <a:cxnLst/>
              <a:rect l="l" t="t" r="r" b="b"/>
              <a:pathLst>
                <a:path w="1415" h="1212" extrusionOk="0">
                  <a:moveTo>
                    <a:pt x="812" y="387"/>
                  </a:moveTo>
                  <a:cubicBezTo>
                    <a:pt x="925" y="387"/>
                    <a:pt x="1034" y="474"/>
                    <a:pt x="1034" y="607"/>
                  </a:cubicBezTo>
                  <a:cubicBezTo>
                    <a:pt x="1034" y="727"/>
                    <a:pt x="933" y="823"/>
                    <a:pt x="813" y="828"/>
                  </a:cubicBezTo>
                  <a:cubicBezTo>
                    <a:pt x="615" y="828"/>
                    <a:pt x="519" y="588"/>
                    <a:pt x="659" y="453"/>
                  </a:cubicBezTo>
                  <a:cubicBezTo>
                    <a:pt x="703" y="407"/>
                    <a:pt x="758" y="387"/>
                    <a:pt x="812" y="387"/>
                  </a:cubicBezTo>
                  <a:close/>
                  <a:moveTo>
                    <a:pt x="807" y="1"/>
                  </a:moveTo>
                  <a:cubicBezTo>
                    <a:pt x="272" y="1"/>
                    <a:pt x="1" y="652"/>
                    <a:pt x="380" y="1030"/>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893;p84">
              <a:extLst>
                <a:ext uri="{FF2B5EF4-FFF2-40B4-BE49-F238E27FC236}">
                  <a16:creationId xmlns:a16="http://schemas.microsoft.com/office/drawing/2014/main" id="{DBBB2D4D-8751-F8DE-68BF-0FC5CF36B430}"/>
                </a:ext>
              </a:extLst>
            </p:cNvPr>
            <p:cNvSpPr/>
            <p:nvPr/>
          </p:nvSpPr>
          <p:spPr>
            <a:xfrm>
              <a:off x="959132" y="1760733"/>
              <a:ext cx="37112" cy="31788"/>
            </a:xfrm>
            <a:custGeom>
              <a:avLst/>
              <a:gdLst/>
              <a:ahLst/>
              <a:cxnLst/>
              <a:rect l="l" t="t" r="r" b="b"/>
              <a:pathLst>
                <a:path w="1415" h="1212" extrusionOk="0">
                  <a:moveTo>
                    <a:pt x="810" y="384"/>
                  </a:moveTo>
                  <a:cubicBezTo>
                    <a:pt x="923" y="384"/>
                    <a:pt x="1034" y="473"/>
                    <a:pt x="1034" y="607"/>
                  </a:cubicBezTo>
                  <a:cubicBezTo>
                    <a:pt x="1034" y="728"/>
                    <a:pt x="933" y="824"/>
                    <a:pt x="813" y="824"/>
                  </a:cubicBezTo>
                  <a:cubicBezTo>
                    <a:pt x="615" y="824"/>
                    <a:pt x="519" y="588"/>
                    <a:pt x="659" y="448"/>
                  </a:cubicBezTo>
                  <a:cubicBezTo>
                    <a:pt x="702" y="404"/>
                    <a:pt x="756" y="384"/>
                    <a:pt x="810" y="384"/>
                  </a:cubicBezTo>
                  <a:close/>
                  <a:moveTo>
                    <a:pt x="807" y="1"/>
                  </a:moveTo>
                  <a:cubicBezTo>
                    <a:pt x="272" y="1"/>
                    <a:pt x="1" y="647"/>
                    <a:pt x="380" y="1031"/>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894;p84">
              <a:extLst>
                <a:ext uri="{FF2B5EF4-FFF2-40B4-BE49-F238E27FC236}">
                  <a16:creationId xmlns:a16="http://schemas.microsoft.com/office/drawing/2014/main" id="{D1986A5A-32D8-3626-A85C-5153E9D4F5A7}"/>
                </a:ext>
              </a:extLst>
            </p:cNvPr>
            <p:cNvSpPr/>
            <p:nvPr/>
          </p:nvSpPr>
          <p:spPr>
            <a:xfrm>
              <a:off x="1006053" y="1663324"/>
              <a:ext cx="62238" cy="10124"/>
            </a:xfrm>
            <a:custGeom>
              <a:avLst/>
              <a:gdLst/>
              <a:ahLst/>
              <a:cxnLst/>
              <a:rect l="l" t="t" r="r" b="b"/>
              <a:pathLst>
                <a:path w="2373" h="386" extrusionOk="0">
                  <a:moveTo>
                    <a:pt x="260" y="0"/>
                  </a:moveTo>
                  <a:cubicBezTo>
                    <a:pt x="1" y="0"/>
                    <a:pt x="1" y="385"/>
                    <a:pt x="260" y="385"/>
                  </a:cubicBezTo>
                  <a:lnTo>
                    <a:pt x="2118" y="385"/>
                  </a:lnTo>
                  <a:cubicBezTo>
                    <a:pt x="2373" y="385"/>
                    <a:pt x="2373" y="0"/>
                    <a:pt x="211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895;p84">
              <a:extLst>
                <a:ext uri="{FF2B5EF4-FFF2-40B4-BE49-F238E27FC236}">
                  <a16:creationId xmlns:a16="http://schemas.microsoft.com/office/drawing/2014/main" id="{060CF231-7870-56F7-D84D-8D64977C14DA}"/>
                </a:ext>
              </a:extLst>
            </p:cNvPr>
            <p:cNvSpPr/>
            <p:nvPr/>
          </p:nvSpPr>
          <p:spPr>
            <a:xfrm>
              <a:off x="1006053" y="1684910"/>
              <a:ext cx="100110" cy="10229"/>
            </a:xfrm>
            <a:custGeom>
              <a:avLst/>
              <a:gdLst/>
              <a:ahLst/>
              <a:cxnLst/>
              <a:rect l="l" t="t" r="r" b="b"/>
              <a:pathLst>
                <a:path w="3817" h="390" extrusionOk="0">
                  <a:moveTo>
                    <a:pt x="260" y="0"/>
                  </a:moveTo>
                  <a:cubicBezTo>
                    <a:pt x="1" y="0"/>
                    <a:pt x="1" y="390"/>
                    <a:pt x="260" y="390"/>
                  </a:cubicBezTo>
                  <a:lnTo>
                    <a:pt x="3561" y="390"/>
                  </a:lnTo>
                  <a:cubicBezTo>
                    <a:pt x="3816" y="390"/>
                    <a:pt x="3816" y="0"/>
                    <a:pt x="35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11896;p84">
              <a:extLst>
                <a:ext uri="{FF2B5EF4-FFF2-40B4-BE49-F238E27FC236}">
                  <a16:creationId xmlns:a16="http://schemas.microsoft.com/office/drawing/2014/main" id="{2CFC05AD-88DC-F27E-F667-F0907A1F9613}"/>
                </a:ext>
              </a:extLst>
            </p:cNvPr>
            <p:cNvSpPr/>
            <p:nvPr/>
          </p:nvSpPr>
          <p:spPr>
            <a:xfrm>
              <a:off x="1006053" y="1712029"/>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11897;p84">
              <a:extLst>
                <a:ext uri="{FF2B5EF4-FFF2-40B4-BE49-F238E27FC236}">
                  <a16:creationId xmlns:a16="http://schemas.microsoft.com/office/drawing/2014/main" id="{4D711B0D-57BA-78B1-A87C-EBC95B7B76A9}"/>
                </a:ext>
              </a:extLst>
            </p:cNvPr>
            <p:cNvSpPr/>
            <p:nvPr/>
          </p:nvSpPr>
          <p:spPr>
            <a:xfrm>
              <a:off x="1006053" y="1733745"/>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11898;p84">
              <a:extLst>
                <a:ext uri="{FF2B5EF4-FFF2-40B4-BE49-F238E27FC236}">
                  <a16:creationId xmlns:a16="http://schemas.microsoft.com/office/drawing/2014/main" id="{DEB1EBF9-2911-52D8-6A23-E0972C112CE6}"/>
                </a:ext>
              </a:extLst>
            </p:cNvPr>
            <p:cNvSpPr/>
            <p:nvPr/>
          </p:nvSpPr>
          <p:spPr>
            <a:xfrm>
              <a:off x="1006053" y="1760733"/>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11899;p84">
              <a:extLst>
                <a:ext uri="{FF2B5EF4-FFF2-40B4-BE49-F238E27FC236}">
                  <a16:creationId xmlns:a16="http://schemas.microsoft.com/office/drawing/2014/main" id="{92EC1608-07EC-0E40-7351-95B7F6DDF805}"/>
                </a:ext>
              </a:extLst>
            </p:cNvPr>
            <p:cNvSpPr/>
            <p:nvPr/>
          </p:nvSpPr>
          <p:spPr>
            <a:xfrm>
              <a:off x="1006053" y="1782319"/>
              <a:ext cx="100110" cy="10255"/>
            </a:xfrm>
            <a:custGeom>
              <a:avLst/>
              <a:gdLst/>
              <a:ahLst/>
              <a:cxnLst/>
              <a:rect l="l" t="t" r="r" b="b"/>
              <a:pathLst>
                <a:path w="3817" h="391" extrusionOk="0">
                  <a:moveTo>
                    <a:pt x="260" y="1"/>
                  </a:moveTo>
                  <a:cubicBezTo>
                    <a:pt x="1" y="1"/>
                    <a:pt x="1" y="386"/>
                    <a:pt x="260" y="391"/>
                  </a:cubicBezTo>
                  <a:lnTo>
                    <a:pt x="3561" y="391"/>
                  </a:lnTo>
                  <a:cubicBezTo>
                    <a:pt x="3816" y="391"/>
                    <a:pt x="3816" y="1"/>
                    <a:pt x="35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11900;p84">
              <a:extLst>
                <a:ext uri="{FF2B5EF4-FFF2-40B4-BE49-F238E27FC236}">
                  <a16:creationId xmlns:a16="http://schemas.microsoft.com/office/drawing/2014/main" id="{C1CEC8FC-DAA1-0F5F-EDB6-170453BE3DCB}"/>
                </a:ext>
              </a:extLst>
            </p:cNvPr>
            <p:cNvSpPr/>
            <p:nvPr/>
          </p:nvSpPr>
          <p:spPr>
            <a:xfrm>
              <a:off x="1006053" y="1582176"/>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11901;p84">
              <a:extLst>
                <a:ext uri="{FF2B5EF4-FFF2-40B4-BE49-F238E27FC236}">
                  <a16:creationId xmlns:a16="http://schemas.microsoft.com/office/drawing/2014/main" id="{C33DC054-95A9-8A7E-7075-72DD6319B3B8}"/>
                </a:ext>
              </a:extLst>
            </p:cNvPr>
            <p:cNvSpPr/>
            <p:nvPr/>
          </p:nvSpPr>
          <p:spPr>
            <a:xfrm>
              <a:off x="962777" y="1630881"/>
              <a:ext cx="143386" cy="10124"/>
            </a:xfrm>
            <a:custGeom>
              <a:avLst/>
              <a:gdLst/>
              <a:ahLst/>
              <a:cxnLst/>
              <a:rect l="l" t="t" r="r" b="b"/>
              <a:pathLst>
                <a:path w="5467" h="386" extrusionOk="0">
                  <a:moveTo>
                    <a:pt x="260" y="1"/>
                  </a:moveTo>
                  <a:cubicBezTo>
                    <a:pt x="0" y="1"/>
                    <a:pt x="0" y="386"/>
                    <a:pt x="260" y="386"/>
                  </a:cubicBezTo>
                  <a:lnTo>
                    <a:pt x="5211" y="386"/>
                  </a:lnTo>
                  <a:cubicBezTo>
                    <a:pt x="5466" y="386"/>
                    <a:pt x="5466" y="1"/>
                    <a:pt x="521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11902;p84">
              <a:extLst>
                <a:ext uri="{FF2B5EF4-FFF2-40B4-BE49-F238E27FC236}">
                  <a16:creationId xmlns:a16="http://schemas.microsoft.com/office/drawing/2014/main" id="{3919DF92-7B18-0DCC-0F04-0F01661CB831}"/>
                </a:ext>
              </a:extLst>
            </p:cNvPr>
            <p:cNvSpPr/>
            <p:nvPr/>
          </p:nvSpPr>
          <p:spPr>
            <a:xfrm>
              <a:off x="1006053" y="1603762"/>
              <a:ext cx="29821" cy="10124"/>
            </a:xfrm>
            <a:custGeom>
              <a:avLst/>
              <a:gdLst/>
              <a:ahLst/>
              <a:cxnLst/>
              <a:rect l="l" t="t" r="r" b="b"/>
              <a:pathLst>
                <a:path w="1137" h="386" extrusionOk="0">
                  <a:moveTo>
                    <a:pt x="260" y="0"/>
                  </a:moveTo>
                  <a:cubicBezTo>
                    <a:pt x="1" y="0"/>
                    <a:pt x="1" y="385"/>
                    <a:pt x="260" y="385"/>
                  </a:cubicBezTo>
                  <a:lnTo>
                    <a:pt x="876" y="385"/>
                  </a:lnTo>
                  <a:cubicBezTo>
                    <a:pt x="1136" y="385"/>
                    <a:pt x="1136" y="0"/>
                    <a:pt x="8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11903;p84">
              <a:extLst>
                <a:ext uri="{FF2B5EF4-FFF2-40B4-BE49-F238E27FC236}">
                  <a16:creationId xmlns:a16="http://schemas.microsoft.com/office/drawing/2014/main" id="{E3D27EA6-DDA9-392A-85A5-A6D0DA9DD638}"/>
                </a:ext>
              </a:extLst>
            </p:cNvPr>
            <p:cNvSpPr/>
            <p:nvPr/>
          </p:nvSpPr>
          <p:spPr>
            <a:xfrm>
              <a:off x="1044030" y="1603762"/>
              <a:ext cx="29690" cy="10124"/>
            </a:xfrm>
            <a:custGeom>
              <a:avLst/>
              <a:gdLst/>
              <a:ahLst/>
              <a:cxnLst/>
              <a:rect l="l" t="t" r="r" b="b"/>
              <a:pathLst>
                <a:path w="1132" h="386" extrusionOk="0">
                  <a:moveTo>
                    <a:pt x="256" y="0"/>
                  </a:moveTo>
                  <a:cubicBezTo>
                    <a:pt x="1" y="0"/>
                    <a:pt x="1" y="385"/>
                    <a:pt x="256" y="385"/>
                  </a:cubicBezTo>
                  <a:lnTo>
                    <a:pt x="877" y="385"/>
                  </a:lnTo>
                  <a:cubicBezTo>
                    <a:pt x="1132" y="385"/>
                    <a:pt x="1132" y="0"/>
                    <a:pt x="8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11904;p84">
              <a:extLst>
                <a:ext uri="{FF2B5EF4-FFF2-40B4-BE49-F238E27FC236}">
                  <a16:creationId xmlns:a16="http://schemas.microsoft.com/office/drawing/2014/main" id="{B7E67943-06AC-3207-CDE8-3F9F65A49A28}"/>
                </a:ext>
              </a:extLst>
            </p:cNvPr>
            <p:cNvSpPr/>
            <p:nvPr/>
          </p:nvSpPr>
          <p:spPr>
            <a:xfrm>
              <a:off x="964535" y="1582176"/>
              <a:ext cx="31709" cy="31709"/>
            </a:xfrm>
            <a:custGeom>
              <a:avLst/>
              <a:gdLst/>
              <a:ahLst/>
              <a:cxnLst/>
              <a:rect l="l" t="t" r="r" b="b"/>
              <a:pathLst>
                <a:path w="1209" h="1209" extrusionOk="0">
                  <a:moveTo>
                    <a:pt x="823" y="385"/>
                  </a:moveTo>
                  <a:lnTo>
                    <a:pt x="823" y="823"/>
                  </a:lnTo>
                  <a:lnTo>
                    <a:pt x="385" y="823"/>
                  </a:lnTo>
                  <a:lnTo>
                    <a:pt x="385" y="385"/>
                  </a:lnTo>
                  <a:close/>
                  <a:moveTo>
                    <a:pt x="193" y="0"/>
                  </a:moveTo>
                  <a:cubicBezTo>
                    <a:pt x="87" y="0"/>
                    <a:pt x="0" y="82"/>
                    <a:pt x="0" y="193"/>
                  </a:cubicBezTo>
                  <a:lnTo>
                    <a:pt x="0" y="1016"/>
                  </a:lnTo>
                  <a:cubicBezTo>
                    <a:pt x="0" y="1121"/>
                    <a:pt x="87" y="1208"/>
                    <a:pt x="193" y="1208"/>
                  </a:cubicBezTo>
                  <a:lnTo>
                    <a:pt x="1016" y="1208"/>
                  </a:lnTo>
                  <a:cubicBezTo>
                    <a:pt x="1122" y="1208"/>
                    <a:pt x="1208" y="1121"/>
                    <a:pt x="1208" y="1016"/>
                  </a:cubicBezTo>
                  <a:lnTo>
                    <a:pt x="1208" y="193"/>
                  </a:lnTo>
                  <a:cubicBezTo>
                    <a:pt x="1208" y="82"/>
                    <a:pt x="1122" y="0"/>
                    <a:pt x="10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3" name="Google Shape;9571;p82" descr="a computer monitor&#10;">
            <a:extLst>
              <a:ext uri="{FF2B5EF4-FFF2-40B4-BE49-F238E27FC236}">
                <a16:creationId xmlns:a16="http://schemas.microsoft.com/office/drawing/2014/main" id="{7C717AD2-84F9-6955-D905-5198A0D787A4}"/>
              </a:ext>
            </a:extLst>
          </p:cNvPr>
          <p:cNvGrpSpPr/>
          <p:nvPr/>
        </p:nvGrpSpPr>
        <p:grpSpPr>
          <a:xfrm>
            <a:off x="8083668" y="2511207"/>
            <a:ext cx="385302" cy="352532"/>
            <a:chOff x="1961313" y="2299436"/>
            <a:chExt cx="385302" cy="352532"/>
          </a:xfrm>
        </p:grpSpPr>
        <p:sp>
          <p:nvSpPr>
            <p:cNvPr id="2954" name="Google Shape;9572;p82">
              <a:extLst>
                <a:ext uri="{FF2B5EF4-FFF2-40B4-BE49-F238E27FC236}">
                  <a16:creationId xmlns:a16="http://schemas.microsoft.com/office/drawing/2014/main" id="{03B154F3-8F3C-059F-5FF0-EBE5306A8AFD}"/>
                </a:ext>
              </a:extLst>
            </p:cNvPr>
            <p:cNvSpPr/>
            <p:nvPr/>
          </p:nvSpPr>
          <p:spPr>
            <a:xfrm>
              <a:off x="2043618" y="2618727"/>
              <a:ext cx="220221" cy="27505"/>
            </a:xfrm>
            <a:custGeom>
              <a:avLst/>
              <a:gdLst/>
              <a:ahLst/>
              <a:cxnLst/>
              <a:rect l="l" t="t" r="r" b="b"/>
              <a:pathLst>
                <a:path w="8407" h="1050" extrusionOk="0">
                  <a:moveTo>
                    <a:pt x="526" y="1"/>
                  </a:moveTo>
                  <a:cubicBezTo>
                    <a:pt x="237" y="1"/>
                    <a:pt x="1" y="235"/>
                    <a:pt x="1" y="525"/>
                  </a:cubicBezTo>
                  <a:cubicBezTo>
                    <a:pt x="1" y="816"/>
                    <a:pt x="237" y="1050"/>
                    <a:pt x="526" y="1050"/>
                  </a:cubicBezTo>
                  <a:cubicBezTo>
                    <a:pt x="531" y="1050"/>
                    <a:pt x="535" y="1050"/>
                    <a:pt x="539" y="1049"/>
                  </a:cubicBezTo>
                  <a:lnTo>
                    <a:pt x="7882" y="1049"/>
                  </a:lnTo>
                  <a:cubicBezTo>
                    <a:pt x="8174" y="1049"/>
                    <a:pt x="8407" y="813"/>
                    <a:pt x="8407" y="525"/>
                  </a:cubicBezTo>
                  <a:cubicBezTo>
                    <a:pt x="8407" y="237"/>
                    <a:pt x="8174" y="1"/>
                    <a:pt x="7882" y="1"/>
                  </a:cubicBezTo>
                  <a:lnTo>
                    <a:pt x="539" y="1"/>
                  </a:lnTo>
                  <a:cubicBezTo>
                    <a:pt x="535" y="1"/>
                    <a:pt x="531" y="1"/>
                    <a:pt x="526"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9573;p82">
              <a:extLst>
                <a:ext uri="{FF2B5EF4-FFF2-40B4-BE49-F238E27FC236}">
                  <a16:creationId xmlns:a16="http://schemas.microsoft.com/office/drawing/2014/main" id="{60D43F8C-A47B-C442-EAE9-8CF5BC178911}"/>
                </a:ext>
              </a:extLst>
            </p:cNvPr>
            <p:cNvSpPr/>
            <p:nvPr/>
          </p:nvSpPr>
          <p:spPr>
            <a:xfrm>
              <a:off x="2063474" y="2618727"/>
              <a:ext cx="200366" cy="27505"/>
            </a:xfrm>
            <a:custGeom>
              <a:avLst/>
              <a:gdLst/>
              <a:ahLst/>
              <a:cxnLst/>
              <a:rect l="l" t="t" r="r" b="b"/>
              <a:pathLst>
                <a:path w="7649" h="1050" extrusionOk="0">
                  <a:moveTo>
                    <a:pt x="526" y="1"/>
                  </a:moveTo>
                  <a:cubicBezTo>
                    <a:pt x="237" y="1"/>
                    <a:pt x="0" y="235"/>
                    <a:pt x="0" y="525"/>
                  </a:cubicBezTo>
                  <a:cubicBezTo>
                    <a:pt x="0" y="816"/>
                    <a:pt x="237" y="1050"/>
                    <a:pt x="526" y="1050"/>
                  </a:cubicBezTo>
                  <a:cubicBezTo>
                    <a:pt x="530" y="1050"/>
                    <a:pt x="534" y="1050"/>
                    <a:pt x="538" y="1049"/>
                  </a:cubicBezTo>
                  <a:lnTo>
                    <a:pt x="7124" y="1049"/>
                  </a:lnTo>
                  <a:cubicBezTo>
                    <a:pt x="7416" y="1049"/>
                    <a:pt x="7649" y="813"/>
                    <a:pt x="7649" y="525"/>
                  </a:cubicBezTo>
                  <a:cubicBezTo>
                    <a:pt x="7649" y="237"/>
                    <a:pt x="7416" y="1"/>
                    <a:pt x="7124" y="1"/>
                  </a:cubicBezTo>
                  <a:lnTo>
                    <a:pt x="538" y="1"/>
                  </a:lnTo>
                  <a:cubicBezTo>
                    <a:pt x="534" y="1"/>
                    <a:pt x="530" y="1"/>
                    <a:pt x="526"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6" name="Google Shape;9574;p82">
              <a:extLst>
                <a:ext uri="{FF2B5EF4-FFF2-40B4-BE49-F238E27FC236}">
                  <a16:creationId xmlns:a16="http://schemas.microsoft.com/office/drawing/2014/main" id="{A1FBAE58-CC5B-6B2D-BA41-8E139FD4FC89}"/>
                </a:ext>
              </a:extLst>
            </p:cNvPr>
            <p:cNvGrpSpPr/>
            <p:nvPr/>
          </p:nvGrpSpPr>
          <p:grpSpPr>
            <a:xfrm>
              <a:off x="1961313" y="2299436"/>
              <a:ext cx="385302" cy="352532"/>
              <a:chOff x="1961313" y="2299436"/>
              <a:chExt cx="385302" cy="352532"/>
            </a:xfrm>
          </p:grpSpPr>
          <p:sp>
            <p:nvSpPr>
              <p:cNvPr id="2957" name="Google Shape;9575;p82">
                <a:extLst>
                  <a:ext uri="{FF2B5EF4-FFF2-40B4-BE49-F238E27FC236}">
                    <a16:creationId xmlns:a16="http://schemas.microsoft.com/office/drawing/2014/main" id="{74274134-234A-DEF8-589D-4A50335094DF}"/>
                  </a:ext>
                </a:extLst>
              </p:cNvPr>
              <p:cNvSpPr/>
              <p:nvPr/>
            </p:nvSpPr>
            <p:spPr>
              <a:xfrm>
                <a:off x="2082936" y="2545669"/>
                <a:ext cx="141951" cy="85762"/>
              </a:xfrm>
              <a:custGeom>
                <a:avLst/>
                <a:gdLst/>
                <a:ahLst/>
                <a:cxnLst/>
                <a:rect l="l" t="t" r="r" b="b"/>
                <a:pathLst>
                  <a:path w="5419" h="3274" extrusionOk="0">
                    <a:moveTo>
                      <a:pt x="2711" y="0"/>
                    </a:moveTo>
                    <a:lnTo>
                      <a:pt x="563" y="960"/>
                    </a:lnTo>
                    <a:lnTo>
                      <a:pt x="1" y="2790"/>
                    </a:lnTo>
                    <a:lnTo>
                      <a:pt x="1265" y="3009"/>
                    </a:lnTo>
                    <a:lnTo>
                      <a:pt x="2780" y="3273"/>
                    </a:lnTo>
                    <a:lnTo>
                      <a:pt x="5419" y="2793"/>
                    </a:lnTo>
                    <a:lnTo>
                      <a:pt x="5072" y="1662"/>
                    </a:lnTo>
                    <a:lnTo>
                      <a:pt x="4857" y="960"/>
                    </a:lnTo>
                    <a:lnTo>
                      <a:pt x="2711"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9576;p82">
                <a:extLst>
                  <a:ext uri="{FF2B5EF4-FFF2-40B4-BE49-F238E27FC236}">
                    <a16:creationId xmlns:a16="http://schemas.microsoft.com/office/drawing/2014/main" id="{576D8185-9332-FED5-64A6-0B9622492549}"/>
                  </a:ext>
                </a:extLst>
              </p:cNvPr>
              <p:cNvSpPr/>
              <p:nvPr/>
            </p:nvSpPr>
            <p:spPr>
              <a:xfrm>
                <a:off x="2082936" y="2545669"/>
                <a:ext cx="132887" cy="78847"/>
              </a:xfrm>
              <a:custGeom>
                <a:avLst/>
                <a:gdLst/>
                <a:ahLst/>
                <a:cxnLst/>
                <a:rect l="l" t="t" r="r" b="b"/>
                <a:pathLst>
                  <a:path w="5073" h="3010" extrusionOk="0">
                    <a:moveTo>
                      <a:pt x="2711" y="0"/>
                    </a:moveTo>
                    <a:lnTo>
                      <a:pt x="563" y="960"/>
                    </a:lnTo>
                    <a:lnTo>
                      <a:pt x="1" y="2790"/>
                    </a:lnTo>
                    <a:lnTo>
                      <a:pt x="1265" y="3009"/>
                    </a:lnTo>
                    <a:lnTo>
                      <a:pt x="1519" y="1659"/>
                    </a:lnTo>
                    <a:lnTo>
                      <a:pt x="5072" y="1659"/>
                    </a:lnTo>
                    <a:lnTo>
                      <a:pt x="4857" y="960"/>
                    </a:lnTo>
                    <a:lnTo>
                      <a:pt x="2711"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9577;p82">
                <a:extLst>
                  <a:ext uri="{FF2B5EF4-FFF2-40B4-BE49-F238E27FC236}">
                    <a16:creationId xmlns:a16="http://schemas.microsoft.com/office/drawing/2014/main" id="{BEB82A04-7774-8C3B-36FD-70923F1C32CF}"/>
                  </a:ext>
                </a:extLst>
              </p:cNvPr>
              <p:cNvSpPr/>
              <p:nvPr/>
            </p:nvSpPr>
            <p:spPr>
              <a:xfrm>
                <a:off x="1966971" y="2305199"/>
                <a:ext cx="373881" cy="265617"/>
              </a:xfrm>
              <a:custGeom>
                <a:avLst/>
                <a:gdLst/>
                <a:ahLst/>
                <a:cxnLst/>
                <a:rect l="l" t="t" r="r" b="b"/>
                <a:pathLst>
                  <a:path w="14273" h="10140" extrusionOk="0">
                    <a:moveTo>
                      <a:pt x="1183" y="0"/>
                    </a:moveTo>
                    <a:cubicBezTo>
                      <a:pt x="532" y="0"/>
                      <a:pt x="4" y="531"/>
                      <a:pt x="4" y="1182"/>
                    </a:cubicBezTo>
                    <a:lnTo>
                      <a:pt x="4" y="8954"/>
                    </a:lnTo>
                    <a:cubicBezTo>
                      <a:pt x="0" y="9609"/>
                      <a:pt x="532" y="10140"/>
                      <a:pt x="1183" y="10140"/>
                    </a:cubicBezTo>
                    <a:lnTo>
                      <a:pt x="13091" y="10140"/>
                    </a:lnTo>
                    <a:cubicBezTo>
                      <a:pt x="13745" y="10137"/>
                      <a:pt x="14273" y="9609"/>
                      <a:pt x="14273" y="8954"/>
                    </a:cubicBezTo>
                    <a:lnTo>
                      <a:pt x="14273" y="1182"/>
                    </a:lnTo>
                    <a:cubicBezTo>
                      <a:pt x="14273" y="531"/>
                      <a:pt x="13742" y="0"/>
                      <a:pt x="13091"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9578;p82">
                <a:extLst>
                  <a:ext uri="{FF2B5EF4-FFF2-40B4-BE49-F238E27FC236}">
                    <a16:creationId xmlns:a16="http://schemas.microsoft.com/office/drawing/2014/main" id="{9F124205-83DD-AA9C-A49D-16DE50CB47CF}"/>
                  </a:ext>
                </a:extLst>
              </p:cNvPr>
              <p:cNvSpPr/>
              <p:nvPr/>
            </p:nvSpPr>
            <p:spPr>
              <a:xfrm>
                <a:off x="1997488" y="2335716"/>
                <a:ext cx="312952" cy="187006"/>
              </a:xfrm>
              <a:custGeom>
                <a:avLst/>
                <a:gdLst/>
                <a:ahLst/>
                <a:cxnLst/>
                <a:rect l="l" t="t" r="r" b="b"/>
                <a:pathLst>
                  <a:path w="11947" h="7139" extrusionOk="0">
                    <a:moveTo>
                      <a:pt x="18" y="0"/>
                    </a:moveTo>
                    <a:cubicBezTo>
                      <a:pt x="7" y="0"/>
                      <a:pt x="0" y="7"/>
                      <a:pt x="0" y="17"/>
                    </a:cubicBezTo>
                    <a:lnTo>
                      <a:pt x="0" y="7138"/>
                    </a:lnTo>
                    <a:lnTo>
                      <a:pt x="11946" y="7138"/>
                    </a:lnTo>
                    <a:lnTo>
                      <a:pt x="11946" y="17"/>
                    </a:lnTo>
                    <a:cubicBezTo>
                      <a:pt x="11943" y="7"/>
                      <a:pt x="11936" y="0"/>
                      <a:pt x="11926" y="0"/>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9579;p82">
                <a:extLst>
                  <a:ext uri="{FF2B5EF4-FFF2-40B4-BE49-F238E27FC236}">
                    <a16:creationId xmlns:a16="http://schemas.microsoft.com/office/drawing/2014/main" id="{DA651572-1B7F-837F-432C-DA4B1D45217B}"/>
                  </a:ext>
                </a:extLst>
              </p:cNvPr>
              <p:cNvSpPr/>
              <p:nvPr/>
            </p:nvSpPr>
            <p:spPr>
              <a:xfrm>
                <a:off x="2292811" y="2335716"/>
                <a:ext cx="17629" cy="187006"/>
              </a:xfrm>
              <a:custGeom>
                <a:avLst/>
                <a:gdLst/>
                <a:ahLst/>
                <a:cxnLst/>
                <a:rect l="l" t="t" r="r" b="b"/>
                <a:pathLst>
                  <a:path w="673" h="7139" extrusionOk="0">
                    <a:moveTo>
                      <a:pt x="1" y="0"/>
                    </a:moveTo>
                    <a:cubicBezTo>
                      <a:pt x="1" y="7"/>
                      <a:pt x="1" y="10"/>
                      <a:pt x="1" y="17"/>
                    </a:cubicBezTo>
                    <a:lnTo>
                      <a:pt x="1" y="7138"/>
                    </a:lnTo>
                    <a:lnTo>
                      <a:pt x="672" y="7138"/>
                    </a:lnTo>
                    <a:lnTo>
                      <a:pt x="672" y="17"/>
                    </a:lnTo>
                    <a:cubicBezTo>
                      <a:pt x="672" y="10"/>
                      <a:pt x="669" y="7"/>
                      <a:pt x="669"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9580;p82">
                <a:extLst>
                  <a:ext uri="{FF2B5EF4-FFF2-40B4-BE49-F238E27FC236}">
                    <a16:creationId xmlns:a16="http://schemas.microsoft.com/office/drawing/2014/main" id="{89663793-BDA8-C24C-E2D9-836A75E3831E}"/>
                  </a:ext>
                </a:extLst>
              </p:cNvPr>
              <p:cNvSpPr/>
              <p:nvPr/>
            </p:nvSpPr>
            <p:spPr>
              <a:xfrm>
                <a:off x="1961313" y="2299436"/>
                <a:ext cx="385302" cy="352532"/>
              </a:xfrm>
              <a:custGeom>
                <a:avLst/>
                <a:gdLst/>
                <a:ahLst/>
                <a:cxnLst/>
                <a:rect l="l" t="t" r="r" b="b"/>
                <a:pathLst>
                  <a:path w="14709" h="13458" extrusionOk="0">
                    <a:moveTo>
                      <a:pt x="9338" y="10572"/>
                    </a:moveTo>
                    <a:lnTo>
                      <a:pt x="9767" y="11971"/>
                    </a:lnTo>
                    <a:lnTo>
                      <a:pt x="4938" y="11971"/>
                    </a:lnTo>
                    <a:lnTo>
                      <a:pt x="5367" y="10572"/>
                    </a:lnTo>
                    <a:close/>
                    <a:moveTo>
                      <a:pt x="11024" y="12409"/>
                    </a:moveTo>
                    <a:cubicBezTo>
                      <a:pt x="11196" y="12409"/>
                      <a:pt x="11333" y="12546"/>
                      <a:pt x="11333" y="12714"/>
                    </a:cubicBezTo>
                    <a:cubicBezTo>
                      <a:pt x="11333" y="12882"/>
                      <a:pt x="11196" y="13019"/>
                      <a:pt x="11024" y="13019"/>
                    </a:cubicBezTo>
                    <a:lnTo>
                      <a:pt x="3681" y="13019"/>
                    </a:lnTo>
                    <a:cubicBezTo>
                      <a:pt x="3513" y="13019"/>
                      <a:pt x="3376" y="12882"/>
                      <a:pt x="3376" y="12714"/>
                    </a:cubicBezTo>
                    <a:cubicBezTo>
                      <a:pt x="3376" y="12546"/>
                      <a:pt x="3513" y="12409"/>
                      <a:pt x="3681" y="12409"/>
                    </a:cubicBezTo>
                    <a:close/>
                    <a:moveTo>
                      <a:pt x="1399" y="1"/>
                    </a:moveTo>
                    <a:cubicBezTo>
                      <a:pt x="628" y="4"/>
                      <a:pt x="0" y="628"/>
                      <a:pt x="0" y="1402"/>
                    </a:cubicBezTo>
                    <a:lnTo>
                      <a:pt x="0" y="9174"/>
                    </a:lnTo>
                    <a:cubicBezTo>
                      <a:pt x="0" y="9949"/>
                      <a:pt x="628" y="10572"/>
                      <a:pt x="1399" y="10576"/>
                    </a:cubicBezTo>
                    <a:lnTo>
                      <a:pt x="4911" y="10576"/>
                    </a:lnTo>
                    <a:lnTo>
                      <a:pt x="4483" y="11974"/>
                    </a:lnTo>
                    <a:lnTo>
                      <a:pt x="3681" y="11974"/>
                    </a:lnTo>
                    <a:cubicBezTo>
                      <a:pt x="3273" y="11974"/>
                      <a:pt x="2941" y="12306"/>
                      <a:pt x="2941" y="12714"/>
                    </a:cubicBezTo>
                    <a:cubicBezTo>
                      <a:pt x="2941" y="13125"/>
                      <a:pt x="3273" y="13458"/>
                      <a:pt x="3681" y="13458"/>
                    </a:cubicBezTo>
                    <a:lnTo>
                      <a:pt x="11028" y="13458"/>
                    </a:lnTo>
                    <a:cubicBezTo>
                      <a:pt x="11436" y="13458"/>
                      <a:pt x="11768" y="13125"/>
                      <a:pt x="11768" y="12714"/>
                    </a:cubicBezTo>
                    <a:cubicBezTo>
                      <a:pt x="11768" y="12306"/>
                      <a:pt x="11436" y="11974"/>
                      <a:pt x="11028" y="11974"/>
                    </a:cubicBezTo>
                    <a:lnTo>
                      <a:pt x="10223" y="11974"/>
                    </a:lnTo>
                    <a:lnTo>
                      <a:pt x="9794" y="10576"/>
                    </a:lnTo>
                    <a:lnTo>
                      <a:pt x="13307" y="10576"/>
                    </a:lnTo>
                    <a:cubicBezTo>
                      <a:pt x="14081" y="10572"/>
                      <a:pt x="14708" y="9949"/>
                      <a:pt x="14708" y="9174"/>
                    </a:cubicBezTo>
                    <a:lnTo>
                      <a:pt x="14708" y="1402"/>
                    </a:lnTo>
                    <a:cubicBezTo>
                      <a:pt x="14708" y="628"/>
                      <a:pt x="14081" y="4"/>
                      <a:pt x="13307" y="1"/>
                    </a:cubicBezTo>
                    <a:lnTo>
                      <a:pt x="3626" y="1"/>
                    </a:lnTo>
                    <a:cubicBezTo>
                      <a:pt x="3335" y="1"/>
                      <a:pt x="3335" y="439"/>
                      <a:pt x="3626" y="439"/>
                    </a:cubicBezTo>
                    <a:lnTo>
                      <a:pt x="13307" y="439"/>
                    </a:lnTo>
                    <a:cubicBezTo>
                      <a:pt x="13838" y="439"/>
                      <a:pt x="14270" y="871"/>
                      <a:pt x="14270" y="1402"/>
                    </a:cubicBezTo>
                    <a:lnTo>
                      <a:pt x="14270" y="9174"/>
                    </a:lnTo>
                    <a:cubicBezTo>
                      <a:pt x="14270" y="9705"/>
                      <a:pt x="13838" y="10137"/>
                      <a:pt x="13307" y="10137"/>
                    </a:cubicBezTo>
                    <a:lnTo>
                      <a:pt x="1399" y="10137"/>
                    </a:lnTo>
                    <a:cubicBezTo>
                      <a:pt x="867" y="10137"/>
                      <a:pt x="439" y="9705"/>
                      <a:pt x="436" y="9174"/>
                    </a:cubicBezTo>
                    <a:lnTo>
                      <a:pt x="436" y="1402"/>
                    </a:lnTo>
                    <a:cubicBezTo>
                      <a:pt x="439" y="871"/>
                      <a:pt x="867" y="439"/>
                      <a:pt x="1399" y="439"/>
                    </a:cubicBezTo>
                    <a:lnTo>
                      <a:pt x="2752" y="439"/>
                    </a:lnTo>
                    <a:cubicBezTo>
                      <a:pt x="2872" y="439"/>
                      <a:pt x="2972" y="340"/>
                      <a:pt x="2972" y="220"/>
                    </a:cubicBezTo>
                    <a:cubicBezTo>
                      <a:pt x="2972" y="100"/>
                      <a:pt x="2872" y="1"/>
                      <a:pt x="275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9581;p82">
                <a:extLst>
                  <a:ext uri="{FF2B5EF4-FFF2-40B4-BE49-F238E27FC236}">
                    <a16:creationId xmlns:a16="http://schemas.microsoft.com/office/drawing/2014/main" id="{A275EA7F-9940-B43B-1754-6F7A4330F58B}"/>
                  </a:ext>
                </a:extLst>
              </p:cNvPr>
              <p:cNvSpPr/>
              <p:nvPr/>
            </p:nvSpPr>
            <p:spPr>
              <a:xfrm>
                <a:off x="1991830" y="2329953"/>
                <a:ext cx="324268" cy="198427"/>
              </a:xfrm>
              <a:custGeom>
                <a:avLst/>
                <a:gdLst/>
                <a:ahLst/>
                <a:cxnLst/>
                <a:rect l="l" t="t" r="r" b="b"/>
                <a:pathLst>
                  <a:path w="12379" h="7575" extrusionOk="0">
                    <a:moveTo>
                      <a:pt x="237" y="1"/>
                    </a:moveTo>
                    <a:cubicBezTo>
                      <a:pt x="107" y="4"/>
                      <a:pt x="1" y="107"/>
                      <a:pt x="1" y="237"/>
                    </a:cubicBezTo>
                    <a:lnTo>
                      <a:pt x="1" y="7358"/>
                    </a:lnTo>
                    <a:cubicBezTo>
                      <a:pt x="1" y="7478"/>
                      <a:pt x="100" y="7574"/>
                      <a:pt x="220" y="7574"/>
                    </a:cubicBezTo>
                    <a:lnTo>
                      <a:pt x="12162" y="7574"/>
                    </a:lnTo>
                    <a:cubicBezTo>
                      <a:pt x="12282" y="7574"/>
                      <a:pt x="12378" y="7478"/>
                      <a:pt x="12378" y="7358"/>
                    </a:cubicBezTo>
                    <a:lnTo>
                      <a:pt x="12378" y="6604"/>
                    </a:lnTo>
                    <a:cubicBezTo>
                      <a:pt x="12378" y="6459"/>
                      <a:pt x="12269" y="6386"/>
                      <a:pt x="12161" y="6386"/>
                    </a:cubicBezTo>
                    <a:cubicBezTo>
                      <a:pt x="12052" y="6386"/>
                      <a:pt x="11943" y="6459"/>
                      <a:pt x="11943" y="6604"/>
                    </a:cubicBezTo>
                    <a:lnTo>
                      <a:pt x="11943" y="7139"/>
                    </a:lnTo>
                    <a:lnTo>
                      <a:pt x="436" y="7139"/>
                    </a:lnTo>
                    <a:lnTo>
                      <a:pt x="436" y="440"/>
                    </a:lnTo>
                    <a:lnTo>
                      <a:pt x="11940" y="440"/>
                    </a:lnTo>
                    <a:lnTo>
                      <a:pt x="11940" y="5730"/>
                    </a:lnTo>
                    <a:cubicBezTo>
                      <a:pt x="11940" y="5850"/>
                      <a:pt x="12039" y="5950"/>
                      <a:pt x="12162" y="5950"/>
                    </a:cubicBezTo>
                    <a:cubicBezTo>
                      <a:pt x="12282" y="5950"/>
                      <a:pt x="12378" y="5850"/>
                      <a:pt x="12378" y="5730"/>
                    </a:cubicBezTo>
                    <a:lnTo>
                      <a:pt x="12378" y="237"/>
                    </a:lnTo>
                    <a:cubicBezTo>
                      <a:pt x="12378" y="107"/>
                      <a:pt x="12275" y="1"/>
                      <a:pt x="1214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9582;p82">
                <a:extLst>
                  <a:ext uri="{FF2B5EF4-FFF2-40B4-BE49-F238E27FC236}">
                    <a16:creationId xmlns:a16="http://schemas.microsoft.com/office/drawing/2014/main" id="{B4C136AA-1692-B07E-49D3-FC2B070D0095}"/>
                  </a:ext>
                </a:extLst>
              </p:cNvPr>
              <p:cNvSpPr/>
              <p:nvPr/>
            </p:nvSpPr>
            <p:spPr>
              <a:xfrm>
                <a:off x="2147821" y="2539959"/>
                <a:ext cx="12443" cy="11473"/>
              </a:xfrm>
              <a:custGeom>
                <a:avLst/>
                <a:gdLst/>
                <a:ahLst/>
                <a:cxnLst/>
                <a:rect l="l" t="t" r="r" b="b"/>
                <a:pathLst>
                  <a:path w="475" h="438" extrusionOk="0">
                    <a:moveTo>
                      <a:pt x="234" y="0"/>
                    </a:moveTo>
                    <a:cubicBezTo>
                      <a:pt x="131" y="0"/>
                      <a:pt x="30" y="72"/>
                      <a:pt x="15" y="194"/>
                    </a:cubicBezTo>
                    <a:cubicBezTo>
                      <a:pt x="1" y="336"/>
                      <a:pt x="115" y="437"/>
                      <a:pt x="236" y="437"/>
                    </a:cubicBezTo>
                    <a:cubicBezTo>
                      <a:pt x="288" y="437"/>
                      <a:pt x="341" y="418"/>
                      <a:pt x="385" y="376"/>
                    </a:cubicBezTo>
                    <a:cubicBezTo>
                      <a:pt x="461" y="301"/>
                      <a:pt x="474" y="184"/>
                      <a:pt x="416" y="99"/>
                    </a:cubicBezTo>
                    <a:cubicBezTo>
                      <a:pt x="370" y="31"/>
                      <a:pt x="301" y="0"/>
                      <a:pt x="23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5" name="Google Shape;2755;p35"/>
          <p:cNvSpPr txBox="1">
            <a:spLocks noGrp="1"/>
          </p:cNvSpPr>
          <p:nvPr>
            <p:ph type="body" idx="1"/>
          </p:nvPr>
        </p:nvSpPr>
        <p:spPr>
          <a:xfrm>
            <a:off x="861300" y="1243050"/>
            <a:ext cx="7421400" cy="3290400"/>
          </a:xfrm>
          <a:prstGeom prst="rect">
            <a:avLst/>
          </a:prstGeom>
        </p:spPr>
        <p:txBody>
          <a:bodyPr spcFirstLastPara="1" wrap="square" lIns="90000" tIns="91425" rIns="91425" bIns="91425" anchor="ctr" anchorCtr="0">
            <a:noAutofit/>
          </a:bodyPr>
          <a:lstStyle/>
          <a:p>
            <a:pPr marL="0" lvl="0" indent="0" algn="l" rtl="0">
              <a:spcBef>
                <a:spcPts val="0"/>
              </a:spcBef>
              <a:spcAft>
                <a:spcPts val="0"/>
              </a:spcAft>
              <a:buNone/>
            </a:pPr>
            <a:endParaRPr dirty="0"/>
          </a:p>
        </p:txBody>
      </p:sp>
      <p:pic>
        <p:nvPicPr>
          <p:cNvPr id="3" name="Picture 2" descr="A screenshot of the results from the Interactive Inventory Tool with multicolored table rows">
            <a:extLst>
              <a:ext uri="{FF2B5EF4-FFF2-40B4-BE49-F238E27FC236}">
                <a16:creationId xmlns:a16="http://schemas.microsoft.com/office/drawing/2014/main" id="{75590886-BB0F-F337-7120-0F7C903275AB}"/>
              </a:ext>
            </a:extLst>
          </p:cNvPr>
          <p:cNvPicPr>
            <a:picLocks noChangeAspect="1"/>
          </p:cNvPicPr>
          <p:nvPr/>
        </p:nvPicPr>
        <p:blipFill>
          <a:blip r:embed="rId3"/>
          <a:stretch>
            <a:fillRect/>
          </a:stretch>
        </p:blipFill>
        <p:spPr>
          <a:xfrm>
            <a:off x="273042" y="168088"/>
            <a:ext cx="8597915" cy="4807324"/>
          </a:xfrm>
          <a:prstGeom prst="rect">
            <a:avLst/>
          </a:prstGeom>
        </p:spPr>
      </p:pic>
      <p:sp>
        <p:nvSpPr>
          <p:cNvPr id="2754" name="Google Shape;2754;p35"/>
          <p:cNvSpPr txBox="1">
            <a:spLocks noGrp="1"/>
          </p:cNvSpPr>
          <p:nvPr>
            <p:ph type="title"/>
          </p:nvPr>
        </p:nvSpPr>
        <p:spPr>
          <a:xfrm>
            <a:off x="273042" y="4364237"/>
            <a:ext cx="8597915" cy="572700"/>
          </a:xfrm>
          <a:prstGeom prst="rect">
            <a:avLst/>
          </a:prstGeom>
          <a:solidFill>
            <a:schemeClr val="tx2"/>
          </a:solidFill>
          <a:ln w="28575">
            <a:solidFill>
              <a:schemeClr val="tx1"/>
            </a:solidFill>
          </a:ln>
        </p:spPr>
        <p:txBody>
          <a:bodyPr spcFirstLastPara="1" wrap="square" lIns="0" tIns="0" rIns="0" bIns="0" anchor="ctr" anchorCtr="0">
            <a:noAutofit/>
          </a:bodyPr>
          <a:lstStyle/>
          <a:p>
            <a:pPr marL="0" lvl="0" indent="0" algn="ctr" rtl="0">
              <a:spcBef>
                <a:spcPts val="0"/>
              </a:spcBef>
              <a:spcAft>
                <a:spcPts val="0"/>
              </a:spcAft>
              <a:buNone/>
            </a:pPr>
            <a:r>
              <a:rPr lang="en" dirty="0"/>
              <a:t>Using the Interactive Inventory Tool</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9"/>
        <p:cNvGrpSpPr/>
        <p:nvPr/>
      </p:nvGrpSpPr>
      <p:grpSpPr>
        <a:xfrm>
          <a:off x="0" y="0"/>
          <a:ext cx="0" cy="0"/>
          <a:chOff x="0" y="0"/>
          <a:chExt cx="0" cy="0"/>
        </a:xfrm>
      </p:grpSpPr>
      <p:sp>
        <p:nvSpPr>
          <p:cNvPr id="2760" name="Google Shape;2760;p36">
            <a:extLst>
              <a:ext uri="{C183D7F6-B498-43B3-948B-1728B52AA6E4}">
                <adec:decorative xmlns:adec="http://schemas.microsoft.com/office/drawing/2017/decorative" val="1"/>
              </a:ext>
            </a:extLst>
          </p:cNvPr>
          <p:cNvSpPr txBox="1">
            <a:spLocks noGrp="1"/>
          </p:cNvSpPr>
          <p:nvPr>
            <p:ph type="title"/>
          </p:nvPr>
        </p:nvSpPr>
        <p:spPr>
          <a:xfrm>
            <a:off x="4233383" y="1416971"/>
            <a:ext cx="3591368" cy="684055"/>
          </a:xfrm>
          <a:prstGeom prst="rect">
            <a:avLst/>
          </a:prstGeom>
        </p:spPr>
        <p:txBody>
          <a:bodyPr spcFirstLastPara="1" wrap="square" lIns="91425" tIns="91425" rIns="91425" bIns="252000" anchor="ctr" anchorCtr="0">
            <a:noAutofit/>
          </a:bodyPr>
          <a:lstStyle/>
          <a:p>
            <a:pPr marL="0" lvl="0" indent="0" algn="ctr" rtl="0">
              <a:spcBef>
                <a:spcPts val="0"/>
              </a:spcBef>
              <a:spcAft>
                <a:spcPts val="0"/>
              </a:spcAft>
              <a:buNone/>
            </a:pPr>
            <a:r>
              <a:rPr lang="en-US" sz="3600" dirty="0"/>
              <a:t>Address Errors</a:t>
            </a:r>
            <a:endParaRPr sz="3600" dirty="0"/>
          </a:p>
        </p:txBody>
      </p:sp>
      <p:sp>
        <p:nvSpPr>
          <p:cNvPr id="2761" name="Google Shape;2761;p36"/>
          <p:cNvSpPr txBox="1">
            <a:spLocks noGrp="1"/>
          </p:cNvSpPr>
          <p:nvPr>
            <p:ph type="subTitle" idx="1"/>
          </p:nvPr>
        </p:nvSpPr>
        <p:spPr>
          <a:xfrm>
            <a:off x="4478120" y="2451651"/>
            <a:ext cx="2969602" cy="984767"/>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Triaging with book flags</a:t>
            </a:r>
          </a:p>
          <a:p>
            <a:pPr marL="800100" lvl="1" indent="-342900" algn="l">
              <a:buAutoNum type="arabicPeriod"/>
            </a:pPr>
            <a:r>
              <a:rPr lang="en-US" dirty="0"/>
              <a:t>Fill out Flag</a:t>
            </a:r>
          </a:p>
          <a:p>
            <a:pPr marL="800100" lvl="1" indent="-342900" algn="l">
              <a:buAutoNum type="arabicPeriod"/>
            </a:pPr>
            <a:r>
              <a:rPr lang="en-US" dirty="0"/>
              <a:t>Put on Triage Cart</a:t>
            </a:r>
          </a:p>
          <a:p>
            <a:pPr marL="800100" lvl="1" indent="-342900" algn="l">
              <a:buAutoNum type="arabicPeriod"/>
            </a:pPr>
            <a:r>
              <a:rPr lang="en-US" dirty="0"/>
              <a:t>Triage Team Fixes* </a:t>
            </a:r>
          </a:p>
          <a:p>
            <a:pPr marL="800100" lvl="1" indent="-342900" algn="l">
              <a:buAutoNum type="arabicPeriod"/>
            </a:pPr>
            <a:r>
              <a:rPr lang="en-US" dirty="0"/>
              <a:t>Reshelve</a:t>
            </a:r>
          </a:p>
        </p:txBody>
      </p:sp>
      <p:sp>
        <p:nvSpPr>
          <p:cNvPr id="2762" name="Google Shape;2762;p36">
            <a:extLst>
              <a:ext uri="{C183D7F6-B498-43B3-948B-1728B52AA6E4}">
                <adec:decorative xmlns:adec="http://schemas.microsoft.com/office/drawing/2017/decorative" val="1"/>
              </a:ext>
            </a:extLst>
          </p:cNvPr>
          <p:cNvSpPr/>
          <p:nvPr/>
        </p:nvSpPr>
        <p:spPr>
          <a:xfrm>
            <a:off x="1775325" y="3530275"/>
            <a:ext cx="430483" cy="426290"/>
          </a:xfrm>
          <a:custGeom>
            <a:avLst/>
            <a:gdLst/>
            <a:ahLst/>
            <a:cxnLst/>
            <a:rect l="l" t="t" r="r" b="b"/>
            <a:pathLst>
              <a:path w="13040" h="12913" extrusionOk="0">
                <a:moveTo>
                  <a:pt x="12211" y="724"/>
                </a:moveTo>
                <a:cubicBezTo>
                  <a:pt x="11302" y="3780"/>
                  <a:pt x="10942" y="6962"/>
                  <a:pt x="10205" y="10066"/>
                </a:cubicBezTo>
                <a:cubicBezTo>
                  <a:pt x="9374" y="9298"/>
                  <a:pt x="8449" y="8624"/>
                  <a:pt x="7775" y="7714"/>
                </a:cubicBezTo>
                <a:cubicBezTo>
                  <a:pt x="7701" y="7621"/>
                  <a:pt x="7587" y="7561"/>
                  <a:pt x="7474" y="7561"/>
                </a:cubicBezTo>
                <a:cubicBezTo>
                  <a:pt x="7398" y="7561"/>
                  <a:pt x="7321" y="7589"/>
                  <a:pt x="7258" y="7652"/>
                </a:cubicBezTo>
                <a:cubicBezTo>
                  <a:pt x="5879" y="9062"/>
                  <a:pt x="4562" y="10536"/>
                  <a:pt x="3308" y="12072"/>
                </a:cubicBezTo>
                <a:cubicBezTo>
                  <a:pt x="2572" y="11179"/>
                  <a:pt x="1678" y="10442"/>
                  <a:pt x="879" y="9595"/>
                </a:cubicBezTo>
                <a:cubicBezTo>
                  <a:pt x="2117" y="8326"/>
                  <a:pt x="3622" y="7338"/>
                  <a:pt x="4829" y="6022"/>
                </a:cubicBezTo>
                <a:cubicBezTo>
                  <a:pt x="4954" y="5896"/>
                  <a:pt x="4954" y="5692"/>
                  <a:pt x="4829" y="5567"/>
                </a:cubicBezTo>
                <a:cubicBezTo>
                  <a:pt x="3967" y="4658"/>
                  <a:pt x="3120" y="3733"/>
                  <a:pt x="2227" y="2855"/>
                </a:cubicBezTo>
                <a:cubicBezTo>
                  <a:pt x="5597" y="2291"/>
                  <a:pt x="8841" y="1225"/>
                  <a:pt x="12211" y="724"/>
                </a:cubicBezTo>
                <a:close/>
                <a:moveTo>
                  <a:pt x="12701" y="0"/>
                </a:moveTo>
                <a:cubicBezTo>
                  <a:pt x="12690" y="0"/>
                  <a:pt x="12678" y="1"/>
                  <a:pt x="12666" y="3"/>
                </a:cubicBezTo>
                <a:cubicBezTo>
                  <a:pt x="8873" y="504"/>
                  <a:pt x="5236" y="1758"/>
                  <a:pt x="1459" y="2323"/>
                </a:cubicBezTo>
                <a:cubicBezTo>
                  <a:pt x="1208" y="2370"/>
                  <a:pt x="1145" y="2714"/>
                  <a:pt x="1318" y="2871"/>
                </a:cubicBezTo>
                <a:cubicBezTo>
                  <a:pt x="2305" y="3812"/>
                  <a:pt x="3214" y="4815"/>
                  <a:pt x="4155" y="5787"/>
                </a:cubicBezTo>
                <a:cubicBezTo>
                  <a:pt x="2932" y="7040"/>
                  <a:pt x="1474" y="8012"/>
                  <a:pt x="267" y="9282"/>
                </a:cubicBezTo>
                <a:cubicBezTo>
                  <a:pt x="111" y="9376"/>
                  <a:pt x="1" y="9627"/>
                  <a:pt x="173" y="9815"/>
                </a:cubicBezTo>
                <a:cubicBezTo>
                  <a:pt x="1082" y="10818"/>
                  <a:pt x="2211" y="11649"/>
                  <a:pt x="3026" y="12746"/>
                </a:cubicBezTo>
                <a:cubicBezTo>
                  <a:pt x="3093" y="12841"/>
                  <a:pt x="3211" y="12913"/>
                  <a:pt x="3329" y="12913"/>
                </a:cubicBezTo>
                <a:cubicBezTo>
                  <a:pt x="3405" y="12913"/>
                  <a:pt x="3482" y="12883"/>
                  <a:pt x="3543" y="12809"/>
                </a:cubicBezTo>
                <a:cubicBezTo>
                  <a:pt x="4782" y="11273"/>
                  <a:pt x="6098" y="9783"/>
                  <a:pt x="7478" y="8373"/>
                </a:cubicBezTo>
                <a:cubicBezTo>
                  <a:pt x="8277" y="9313"/>
                  <a:pt x="9280" y="10034"/>
                  <a:pt x="10142" y="10912"/>
                </a:cubicBezTo>
                <a:cubicBezTo>
                  <a:pt x="10206" y="10981"/>
                  <a:pt x="10288" y="11012"/>
                  <a:pt x="10370" y="11012"/>
                </a:cubicBezTo>
                <a:cubicBezTo>
                  <a:pt x="10511" y="11012"/>
                  <a:pt x="10651" y="10920"/>
                  <a:pt x="10691" y="10771"/>
                </a:cubicBezTo>
                <a:cubicBezTo>
                  <a:pt x="11584" y="7354"/>
                  <a:pt x="11913" y="3796"/>
                  <a:pt x="12995" y="410"/>
                </a:cubicBezTo>
                <a:cubicBezTo>
                  <a:pt x="13039" y="247"/>
                  <a:pt x="12902" y="0"/>
                  <a:pt x="127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A screenshot of color coded results">
            <a:extLst>
              <a:ext uri="{FF2B5EF4-FFF2-40B4-BE49-F238E27FC236}">
                <a16:creationId xmlns:a16="http://schemas.microsoft.com/office/drawing/2014/main" id="{C281C9C3-D347-B769-1C3B-A43B6A4A2B6F}"/>
              </a:ext>
            </a:extLst>
          </p:cNvPr>
          <p:cNvPicPr>
            <a:picLocks noChangeAspect="1"/>
          </p:cNvPicPr>
          <p:nvPr/>
        </p:nvPicPr>
        <p:blipFill>
          <a:blip r:embed="rId3"/>
          <a:stretch>
            <a:fillRect/>
          </a:stretch>
        </p:blipFill>
        <p:spPr>
          <a:xfrm>
            <a:off x="862728" y="231120"/>
            <a:ext cx="2963581" cy="4779065"/>
          </a:xfrm>
          <a:prstGeom prst="rect">
            <a:avLst/>
          </a:prstGeom>
        </p:spPr>
      </p:pic>
      <p:sp>
        <p:nvSpPr>
          <p:cNvPr id="4" name="Google Shape;3909;p68" descr="A light blue mobile phone">
            <a:extLst>
              <a:ext uri="{FF2B5EF4-FFF2-40B4-BE49-F238E27FC236}">
                <a16:creationId xmlns:a16="http://schemas.microsoft.com/office/drawing/2014/main" id="{B6BFFEC3-454E-5187-C22C-9EAD3633DDC5}"/>
              </a:ext>
            </a:extLst>
          </p:cNvPr>
          <p:cNvSpPr/>
          <p:nvPr/>
        </p:nvSpPr>
        <p:spPr>
          <a:xfrm>
            <a:off x="784075" y="0"/>
            <a:ext cx="3120886" cy="5097116"/>
          </a:xfrm>
          <a:custGeom>
            <a:avLst/>
            <a:gdLst/>
            <a:ahLst/>
            <a:cxnLst/>
            <a:rect l="l" t="t" r="r" b="b"/>
            <a:pathLst>
              <a:path w="103480" h="206345" extrusionOk="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rgbClr val="B7CCEE"/>
          </a:solidFill>
          <a:ln w="19050" cap="flat" cmpd="sng">
            <a:solidFill>
              <a:srgbClr val="81A4D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8"/>
        <p:cNvGrpSpPr/>
        <p:nvPr/>
      </p:nvGrpSpPr>
      <p:grpSpPr>
        <a:xfrm>
          <a:off x="0" y="0"/>
          <a:ext cx="0" cy="0"/>
          <a:chOff x="0" y="0"/>
          <a:chExt cx="0" cy="0"/>
        </a:xfrm>
      </p:grpSpPr>
      <p:sp>
        <p:nvSpPr>
          <p:cNvPr id="2799" name="Google Shape;2799;p39"/>
          <p:cNvSpPr txBox="1">
            <a:spLocks noGrp="1"/>
          </p:cNvSpPr>
          <p:nvPr>
            <p:ph type="title"/>
          </p:nvPr>
        </p:nvSpPr>
        <p:spPr>
          <a:xfrm>
            <a:off x="1959613" y="1385638"/>
            <a:ext cx="5017657" cy="98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R</a:t>
            </a:r>
            <a:r>
              <a:rPr lang="en-US" dirty="0"/>
              <a:t>u</a:t>
            </a:r>
            <a:r>
              <a:rPr lang="en" dirty="0"/>
              <a:t>n in Alma Shelf Report</a:t>
            </a:r>
            <a:endParaRPr dirty="0"/>
          </a:p>
        </p:txBody>
      </p:sp>
      <p:sp>
        <p:nvSpPr>
          <p:cNvPr id="2800" name="Google Shape;2800;p39">
            <a:extLst>
              <a:ext uri="{C183D7F6-B498-43B3-948B-1728B52AA6E4}">
                <adec:decorative xmlns:adec="http://schemas.microsoft.com/office/drawing/2017/decorative" val="1"/>
              </a:ext>
            </a:extLst>
          </p:cNvPr>
          <p:cNvSpPr txBox="1">
            <a:spLocks noGrp="1"/>
          </p:cNvSpPr>
          <p:nvPr>
            <p:ph type="subTitle" idx="1"/>
          </p:nvPr>
        </p:nvSpPr>
        <p:spPr>
          <a:xfrm>
            <a:off x="1703862" y="3124341"/>
            <a:ext cx="5090700" cy="541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Only check Missing Items but marked in place</a:t>
            </a:r>
            <a:endParaRPr dirty="0"/>
          </a:p>
        </p:txBody>
      </p:sp>
      <p:sp>
        <p:nvSpPr>
          <p:cNvPr id="2801" name="Google Shape;2801;p39" descr="a warning symbol&#10;"/>
          <p:cNvSpPr/>
          <p:nvPr/>
        </p:nvSpPr>
        <p:spPr>
          <a:xfrm>
            <a:off x="6794538" y="3124341"/>
            <a:ext cx="645600" cy="5415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5" name="Google Shape;2805;p39">
            <a:extLst>
              <a:ext uri="{C183D7F6-B498-43B3-948B-1728B52AA6E4}">
                <adec:decorative xmlns:adec="http://schemas.microsoft.com/office/drawing/2017/decorative" val="1"/>
              </a:ext>
            </a:extLst>
          </p:cNvPr>
          <p:cNvGrpSpPr/>
          <p:nvPr/>
        </p:nvGrpSpPr>
        <p:grpSpPr>
          <a:xfrm>
            <a:off x="7863997" y="3844169"/>
            <a:ext cx="397646" cy="458063"/>
            <a:chOff x="3150425" y="3024575"/>
            <a:chExt cx="130350" cy="150150"/>
          </a:xfrm>
        </p:grpSpPr>
        <p:sp>
          <p:nvSpPr>
            <p:cNvPr id="2806" name="Google Shape;2806;p39"/>
            <p:cNvSpPr/>
            <p:nvPr/>
          </p:nvSpPr>
          <p:spPr>
            <a:xfrm>
              <a:off x="3259350" y="3087675"/>
              <a:ext cx="21425" cy="20150"/>
            </a:xfrm>
            <a:custGeom>
              <a:avLst/>
              <a:gdLst/>
              <a:ahLst/>
              <a:cxnLst/>
              <a:rect l="l" t="t" r="r" b="b"/>
              <a:pathLst>
                <a:path w="857" h="806" extrusionOk="0">
                  <a:moveTo>
                    <a:pt x="314" y="1"/>
                  </a:moveTo>
                  <a:cubicBezTo>
                    <a:pt x="301" y="1"/>
                    <a:pt x="290" y="2"/>
                    <a:pt x="279" y="4"/>
                  </a:cubicBezTo>
                  <a:cubicBezTo>
                    <a:pt x="100" y="4"/>
                    <a:pt x="1" y="223"/>
                    <a:pt x="61" y="422"/>
                  </a:cubicBezTo>
                  <a:cubicBezTo>
                    <a:pt x="100" y="522"/>
                    <a:pt x="180" y="641"/>
                    <a:pt x="279" y="701"/>
                  </a:cubicBezTo>
                  <a:cubicBezTo>
                    <a:pt x="362" y="767"/>
                    <a:pt x="499" y="805"/>
                    <a:pt x="600" y="805"/>
                  </a:cubicBezTo>
                  <a:cubicBezTo>
                    <a:pt x="621" y="805"/>
                    <a:pt x="640" y="804"/>
                    <a:pt x="657" y="800"/>
                  </a:cubicBezTo>
                  <a:cubicBezTo>
                    <a:pt x="797" y="761"/>
                    <a:pt x="856" y="581"/>
                    <a:pt x="797" y="402"/>
                  </a:cubicBezTo>
                  <a:cubicBezTo>
                    <a:pt x="757" y="283"/>
                    <a:pt x="677" y="164"/>
                    <a:pt x="598" y="124"/>
                  </a:cubicBezTo>
                  <a:cubicBezTo>
                    <a:pt x="511" y="55"/>
                    <a:pt x="395" y="1"/>
                    <a:pt x="3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9"/>
            <p:cNvSpPr/>
            <p:nvPr/>
          </p:nvSpPr>
          <p:spPr>
            <a:xfrm>
              <a:off x="3226525" y="3128500"/>
              <a:ext cx="22425" cy="29025"/>
            </a:xfrm>
            <a:custGeom>
              <a:avLst/>
              <a:gdLst/>
              <a:ahLst/>
              <a:cxnLst/>
              <a:rect l="l" t="t" r="r" b="b"/>
              <a:pathLst>
                <a:path w="897" h="1161" extrusionOk="0">
                  <a:moveTo>
                    <a:pt x="379" y="0"/>
                  </a:moveTo>
                  <a:cubicBezTo>
                    <a:pt x="366" y="0"/>
                    <a:pt x="352" y="1"/>
                    <a:pt x="339" y="3"/>
                  </a:cubicBezTo>
                  <a:cubicBezTo>
                    <a:pt x="180" y="23"/>
                    <a:pt x="40" y="182"/>
                    <a:pt x="21" y="381"/>
                  </a:cubicBezTo>
                  <a:cubicBezTo>
                    <a:pt x="1" y="540"/>
                    <a:pt x="60" y="779"/>
                    <a:pt x="160" y="898"/>
                  </a:cubicBezTo>
                  <a:cubicBezTo>
                    <a:pt x="269" y="1063"/>
                    <a:pt x="435" y="1161"/>
                    <a:pt x="580" y="1161"/>
                  </a:cubicBezTo>
                  <a:cubicBezTo>
                    <a:pt x="646" y="1161"/>
                    <a:pt x="707" y="1141"/>
                    <a:pt x="757" y="1097"/>
                  </a:cubicBezTo>
                  <a:cubicBezTo>
                    <a:pt x="797" y="1057"/>
                    <a:pt x="896" y="819"/>
                    <a:pt x="896" y="779"/>
                  </a:cubicBezTo>
                  <a:cubicBezTo>
                    <a:pt x="896" y="779"/>
                    <a:pt x="896" y="739"/>
                    <a:pt x="876" y="719"/>
                  </a:cubicBezTo>
                  <a:cubicBezTo>
                    <a:pt x="876" y="600"/>
                    <a:pt x="797" y="321"/>
                    <a:pt x="757" y="262"/>
                  </a:cubicBezTo>
                  <a:cubicBezTo>
                    <a:pt x="666" y="98"/>
                    <a:pt x="525" y="0"/>
                    <a:pt x="3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9"/>
            <p:cNvSpPr/>
            <p:nvPr/>
          </p:nvSpPr>
          <p:spPr>
            <a:xfrm>
              <a:off x="3237625" y="3024575"/>
              <a:ext cx="14800" cy="14075"/>
            </a:xfrm>
            <a:custGeom>
              <a:avLst/>
              <a:gdLst/>
              <a:ahLst/>
              <a:cxnLst/>
              <a:rect l="l" t="t" r="r" b="b"/>
              <a:pathLst>
                <a:path w="592" h="563" extrusionOk="0">
                  <a:moveTo>
                    <a:pt x="238" y="1"/>
                  </a:moveTo>
                  <a:cubicBezTo>
                    <a:pt x="66" y="1"/>
                    <a:pt x="0" y="235"/>
                    <a:pt x="154" y="439"/>
                  </a:cubicBezTo>
                  <a:cubicBezTo>
                    <a:pt x="205" y="508"/>
                    <a:pt x="332" y="563"/>
                    <a:pt x="404" y="563"/>
                  </a:cubicBezTo>
                  <a:cubicBezTo>
                    <a:pt x="415" y="563"/>
                    <a:pt x="424" y="561"/>
                    <a:pt x="432" y="559"/>
                  </a:cubicBezTo>
                  <a:cubicBezTo>
                    <a:pt x="552" y="519"/>
                    <a:pt x="591" y="400"/>
                    <a:pt x="552" y="260"/>
                  </a:cubicBezTo>
                  <a:cubicBezTo>
                    <a:pt x="512" y="141"/>
                    <a:pt x="432" y="61"/>
                    <a:pt x="333" y="22"/>
                  </a:cubicBezTo>
                  <a:cubicBezTo>
                    <a:pt x="299" y="7"/>
                    <a:pt x="267" y="1"/>
                    <a:pt x="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9"/>
            <p:cNvSpPr/>
            <p:nvPr/>
          </p:nvSpPr>
          <p:spPr>
            <a:xfrm>
              <a:off x="3209125" y="3062300"/>
              <a:ext cx="22900" cy="22025"/>
            </a:xfrm>
            <a:custGeom>
              <a:avLst/>
              <a:gdLst/>
              <a:ahLst/>
              <a:cxnLst/>
              <a:rect l="l" t="t" r="r" b="b"/>
              <a:pathLst>
                <a:path w="916" h="881" extrusionOk="0">
                  <a:moveTo>
                    <a:pt x="363" y="1"/>
                  </a:moveTo>
                  <a:cubicBezTo>
                    <a:pt x="122" y="1"/>
                    <a:pt x="0" y="200"/>
                    <a:pt x="100" y="482"/>
                  </a:cubicBezTo>
                  <a:cubicBezTo>
                    <a:pt x="159" y="641"/>
                    <a:pt x="279" y="781"/>
                    <a:pt x="438" y="840"/>
                  </a:cubicBezTo>
                  <a:cubicBezTo>
                    <a:pt x="499" y="868"/>
                    <a:pt x="559" y="881"/>
                    <a:pt x="613" y="881"/>
                  </a:cubicBezTo>
                  <a:cubicBezTo>
                    <a:pt x="717" y="881"/>
                    <a:pt x="804" y="832"/>
                    <a:pt x="856" y="741"/>
                  </a:cubicBezTo>
                  <a:cubicBezTo>
                    <a:pt x="896" y="681"/>
                    <a:pt x="916" y="562"/>
                    <a:pt x="896" y="462"/>
                  </a:cubicBezTo>
                  <a:cubicBezTo>
                    <a:pt x="856" y="283"/>
                    <a:pt x="677" y="64"/>
                    <a:pt x="518" y="25"/>
                  </a:cubicBezTo>
                  <a:cubicBezTo>
                    <a:pt x="462" y="8"/>
                    <a:pt x="410" y="1"/>
                    <a:pt x="3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9"/>
            <p:cNvSpPr/>
            <p:nvPr/>
          </p:nvSpPr>
          <p:spPr>
            <a:xfrm>
              <a:off x="3205650" y="3094325"/>
              <a:ext cx="22350" cy="22600"/>
            </a:xfrm>
            <a:custGeom>
              <a:avLst/>
              <a:gdLst/>
              <a:ahLst/>
              <a:cxnLst/>
              <a:rect l="l" t="t" r="r" b="b"/>
              <a:pathLst>
                <a:path w="894" h="904" extrusionOk="0">
                  <a:moveTo>
                    <a:pt x="287" y="1"/>
                  </a:moveTo>
                  <a:cubicBezTo>
                    <a:pt x="225" y="1"/>
                    <a:pt x="166" y="22"/>
                    <a:pt x="119" y="57"/>
                  </a:cubicBezTo>
                  <a:cubicBezTo>
                    <a:pt x="80" y="97"/>
                    <a:pt x="60" y="116"/>
                    <a:pt x="40" y="216"/>
                  </a:cubicBezTo>
                  <a:cubicBezTo>
                    <a:pt x="0" y="495"/>
                    <a:pt x="159" y="753"/>
                    <a:pt x="398" y="873"/>
                  </a:cubicBezTo>
                  <a:cubicBezTo>
                    <a:pt x="451" y="894"/>
                    <a:pt x="502" y="904"/>
                    <a:pt x="549" y="904"/>
                  </a:cubicBezTo>
                  <a:cubicBezTo>
                    <a:pt x="764" y="904"/>
                    <a:pt x="894" y="696"/>
                    <a:pt x="796" y="435"/>
                  </a:cubicBezTo>
                  <a:cubicBezTo>
                    <a:pt x="736" y="256"/>
                    <a:pt x="597" y="116"/>
                    <a:pt x="418" y="37"/>
                  </a:cubicBezTo>
                  <a:cubicBezTo>
                    <a:pt x="376" y="12"/>
                    <a:pt x="331" y="1"/>
                    <a:pt x="2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9"/>
            <p:cNvSpPr/>
            <p:nvPr/>
          </p:nvSpPr>
          <p:spPr>
            <a:xfrm>
              <a:off x="3182750" y="3155225"/>
              <a:ext cx="18425" cy="19500"/>
            </a:xfrm>
            <a:custGeom>
              <a:avLst/>
              <a:gdLst/>
              <a:ahLst/>
              <a:cxnLst/>
              <a:rect l="l" t="t" r="r" b="b"/>
              <a:pathLst>
                <a:path w="737" h="780" extrusionOk="0">
                  <a:moveTo>
                    <a:pt x="289" y="0"/>
                  </a:moveTo>
                  <a:cubicBezTo>
                    <a:pt x="190" y="0"/>
                    <a:pt x="107" y="40"/>
                    <a:pt x="80" y="108"/>
                  </a:cubicBezTo>
                  <a:cubicBezTo>
                    <a:pt x="80" y="128"/>
                    <a:pt x="61" y="187"/>
                    <a:pt x="41" y="227"/>
                  </a:cubicBezTo>
                  <a:cubicBezTo>
                    <a:pt x="1" y="347"/>
                    <a:pt x="61" y="546"/>
                    <a:pt x="180" y="665"/>
                  </a:cubicBezTo>
                  <a:cubicBezTo>
                    <a:pt x="264" y="740"/>
                    <a:pt x="345" y="780"/>
                    <a:pt x="420" y="780"/>
                  </a:cubicBezTo>
                  <a:cubicBezTo>
                    <a:pt x="505" y="780"/>
                    <a:pt x="584" y="730"/>
                    <a:pt x="657" y="625"/>
                  </a:cubicBezTo>
                  <a:cubicBezTo>
                    <a:pt x="717" y="526"/>
                    <a:pt x="737" y="466"/>
                    <a:pt x="717" y="366"/>
                  </a:cubicBezTo>
                  <a:cubicBezTo>
                    <a:pt x="697" y="227"/>
                    <a:pt x="578" y="88"/>
                    <a:pt x="439" y="28"/>
                  </a:cubicBezTo>
                  <a:cubicBezTo>
                    <a:pt x="388" y="9"/>
                    <a:pt x="337" y="0"/>
                    <a:pt x="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9"/>
            <p:cNvSpPr/>
            <p:nvPr/>
          </p:nvSpPr>
          <p:spPr>
            <a:xfrm>
              <a:off x="3165350" y="3033050"/>
              <a:ext cx="26875" cy="29250"/>
            </a:xfrm>
            <a:custGeom>
              <a:avLst/>
              <a:gdLst/>
              <a:ahLst/>
              <a:cxnLst/>
              <a:rect l="l" t="t" r="r" b="b"/>
              <a:pathLst>
                <a:path w="1075" h="1170" extrusionOk="0">
                  <a:moveTo>
                    <a:pt x="359" y="1"/>
                  </a:moveTo>
                  <a:cubicBezTo>
                    <a:pt x="160" y="1"/>
                    <a:pt x="20" y="140"/>
                    <a:pt x="20" y="359"/>
                  </a:cubicBezTo>
                  <a:cubicBezTo>
                    <a:pt x="0" y="538"/>
                    <a:pt x="40" y="657"/>
                    <a:pt x="140" y="817"/>
                  </a:cubicBezTo>
                  <a:cubicBezTo>
                    <a:pt x="239" y="976"/>
                    <a:pt x="339" y="1055"/>
                    <a:pt x="478" y="1115"/>
                  </a:cubicBezTo>
                  <a:cubicBezTo>
                    <a:pt x="558" y="1152"/>
                    <a:pt x="633" y="1169"/>
                    <a:pt x="702" y="1169"/>
                  </a:cubicBezTo>
                  <a:cubicBezTo>
                    <a:pt x="820" y="1169"/>
                    <a:pt x="920" y="1116"/>
                    <a:pt x="995" y="1016"/>
                  </a:cubicBezTo>
                  <a:cubicBezTo>
                    <a:pt x="1035" y="956"/>
                    <a:pt x="1055" y="916"/>
                    <a:pt x="1055" y="817"/>
                  </a:cubicBezTo>
                  <a:cubicBezTo>
                    <a:pt x="1075" y="697"/>
                    <a:pt x="1075" y="657"/>
                    <a:pt x="1035" y="558"/>
                  </a:cubicBezTo>
                  <a:cubicBezTo>
                    <a:pt x="995" y="419"/>
                    <a:pt x="896" y="260"/>
                    <a:pt x="796" y="160"/>
                  </a:cubicBezTo>
                  <a:cubicBezTo>
                    <a:pt x="677" y="61"/>
                    <a:pt x="498" y="1"/>
                    <a:pt x="3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9"/>
            <p:cNvSpPr/>
            <p:nvPr/>
          </p:nvSpPr>
          <p:spPr>
            <a:xfrm>
              <a:off x="3150425" y="3082275"/>
              <a:ext cx="25900" cy="26450"/>
            </a:xfrm>
            <a:custGeom>
              <a:avLst/>
              <a:gdLst/>
              <a:ahLst/>
              <a:cxnLst/>
              <a:rect l="l" t="t" r="r" b="b"/>
              <a:pathLst>
                <a:path w="1036" h="1058" extrusionOk="0">
                  <a:moveTo>
                    <a:pt x="431" y="0"/>
                  </a:moveTo>
                  <a:cubicBezTo>
                    <a:pt x="420" y="0"/>
                    <a:pt x="409" y="1"/>
                    <a:pt x="398" y="2"/>
                  </a:cubicBezTo>
                  <a:cubicBezTo>
                    <a:pt x="319" y="2"/>
                    <a:pt x="160" y="81"/>
                    <a:pt x="100" y="181"/>
                  </a:cubicBezTo>
                  <a:cubicBezTo>
                    <a:pt x="1" y="300"/>
                    <a:pt x="20" y="519"/>
                    <a:pt x="120" y="718"/>
                  </a:cubicBezTo>
                  <a:cubicBezTo>
                    <a:pt x="233" y="906"/>
                    <a:pt x="451" y="1058"/>
                    <a:pt x="626" y="1058"/>
                  </a:cubicBezTo>
                  <a:cubicBezTo>
                    <a:pt x="637" y="1058"/>
                    <a:pt x="647" y="1057"/>
                    <a:pt x="657" y="1056"/>
                  </a:cubicBezTo>
                  <a:cubicBezTo>
                    <a:pt x="757" y="1036"/>
                    <a:pt x="796" y="1016"/>
                    <a:pt x="896" y="917"/>
                  </a:cubicBezTo>
                  <a:cubicBezTo>
                    <a:pt x="995" y="837"/>
                    <a:pt x="1015" y="778"/>
                    <a:pt x="1035" y="658"/>
                  </a:cubicBezTo>
                  <a:cubicBezTo>
                    <a:pt x="1035" y="579"/>
                    <a:pt x="1035" y="519"/>
                    <a:pt x="1015" y="459"/>
                  </a:cubicBezTo>
                  <a:cubicBezTo>
                    <a:pt x="920" y="212"/>
                    <a:pt x="679" y="0"/>
                    <a:pt x="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4" name="Google Shape;2814;p39">
            <a:extLst>
              <a:ext uri="{C183D7F6-B498-43B3-948B-1728B52AA6E4}">
                <adec:decorative xmlns:adec="http://schemas.microsoft.com/office/drawing/2017/decorative" val="1"/>
              </a:ext>
            </a:extLst>
          </p:cNvPr>
          <p:cNvSpPr/>
          <p:nvPr/>
        </p:nvSpPr>
        <p:spPr>
          <a:xfrm>
            <a:off x="1071600" y="2888250"/>
            <a:ext cx="397650" cy="472182"/>
          </a:xfrm>
          <a:custGeom>
            <a:avLst/>
            <a:gdLst/>
            <a:ahLst/>
            <a:cxnLst/>
            <a:rect l="l" t="t" r="r" b="b"/>
            <a:pathLst>
              <a:path w="4776" h="5671" extrusionOk="0">
                <a:moveTo>
                  <a:pt x="1930" y="1294"/>
                </a:moveTo>
                <a:cubicBezTo>
                  <a:pt x="1930" y="995"/>
                  <a:pt x="1930" y="717"/>
                  <a:pt x="1930" y="438"/>
                </a:cubicBezTo>
                <a:cubicBezTo>
                  <a:pt x="1950" y="259"/>
                  <a:pt x="1930" y="0"/>
                  <a:pt x="2189" y="0"/>
                </a:cubicBezTo>
                <a:cubicBezTo>
                  <a:pt x="2268" y="20"/>
                  <a:pt x="2408" y="259"/>
                  <a:pt x="2428" y="418"/>
                </a:cubicBezTo>
                <a:cubicBezTo>
                  <a:pt x="2487" y="1015"/>
                  <a:pt x="2507" y="1612"/>
                  <a:pt x="2527" y="2209"/>
                </a:cubicBezTo>
                <a:cubicBezTo>
                  <a:pt x="2547" y="2308"/>
                  <a:pt x="2567" y="2388"/>
                  <a:pt x="2587" y="2487"/>
                </a:cubicBezTo>
                <a:cubicBezTo>
                  <a:pt x="2666" y="2428"/>
                  <a:pt x="2726" y="2368"/>
                  <a:pt x="2806" y="2308"/>
                </a:cubicBezTo>
                <a:cubicBezTo>
                  <a:pt x="3044" y="2070"/>
                  <a:pt x="3283" y="1811"/>
                  <a:pt x="3562" y="1572"/>
                </a:cubicBezTo>
                <a:cubicBezTo>
                  <a:pt x="3701" y="1433"/>
                  <a:pt x="3880" y="1234"/>
                  <a:pt x="4079" y="1433"/>
                </a:cubicBezTo>
                <a:cubicBezTo>
                  <a:pt x="4298" y="1652"/>
                  <a:pt x="4079" y="1811"/>
                  <a:pt x="3940" y="1950"/>
                </a:cubicBezTo>
                <a:cubicBezTo>
                  <a:pt x="3781" y="2109"/>
                  <a:pt x="3621" y="2249"/>
                  <a:pt x="3482" y="2408"/>
                </a:cubicBezTo>
                <a:cubicBezTo>
                  <a:pt x="3422" y="2468"/>
                  <a:pt x="3403" y="2527"/>
                  <a:pt x="3363" y="2567"/>
                </a:cubicBezTo>
                <a:cubicBezTo>
                  <a:pt x="3422" y="2587"/>
                  <a:pt x="3482" y="2607"/>
                  <a:pt x="3562" y="2607"/>
                </a:cubicBezTo>
                <a:cubicBezTo>
                  <a:pt x="3701" y="2627"/>
                  <a:pt x="3860" y="2587"/>
                  <a:pt x="3999" y="2627"/>
                </a:cubicBezTo>
                <a:cubicBezTo>
                  <a:pt x="4099" y="2666"/>
                  <a:pt x="4258" y="2746"/>
                  <a:pt x="4258" y="2865"/>
                </a:cubicBezTo>
                <a:cubicBezTo>
                  <a:pt x="4258" y="2985"/>
                  <a:pt x="4099" y="3084"/>
                  <a:pt x="3980" y="3104"/>
                </a:cubicBezTo>
                <a:cubicBezTo>
                  <a:pt x="3701" y="3164"/>
                  <a:pt x="3422" y="3164"/>
                  <a:pt x="3144" y="3204"/>
                </a:cubicBezTo>
                <a:cubicBezTo>
                  <a:pt x="3064" y="3204"/>
                  <a:pt x="3005" y="3243"/>
                  <a:pt x="2945" y="3263"/>
                </a:cubicBezTo>
                <a:cubicBezTo>
                  <a:pt x="2985" y="3303"/>
                  <a:pt x="3005" y="3383"/>
                  <a:pt x="3064" y="3423"/>
                </a:cubicBezTo>
                <a:cubicBezTo>
                  <a:pt x="3562" y="3900"/>
                  <a:pt x="4059" y="4358"/>
                  <a:pt x="4557" y="4835"/>
                </a:cubicBezTo>
                <a:cubicBezTo>
                  <a:pt x="4616" y="4875"/>
                  <a:pt x="4696" y="4935"/>
                  <a:pt x="4716" y="5014"/>
                </a:cubicBezTo>
                <a:cubicBezTo>
                  <a:pt x="4756" y="5074"/>
                  <a:pt x="4775" y="5193"/>
                  <a:pt x="4756" y="5233"/>
                </a:cubicBezTo>
                <a:cubicBezTo>
                  <a:pt x="4696" y="5293"/>
                  <a:pt x="4557" y="5352"/>
                  <a:pt x="4497" y="5333"/>
                </a:cubicBezTo>
                <a:cubicBezTo>
                  <a:pt x="4298" y="5233"/>
                  <a:pt x="4079" y="5134"/>
                  <a:pt x="3920" y="4994"/>
                </a:cubicBezTo>
                <a:cubicBezTo>
                  <a:pt x="3562" y="4676"/>
                  <a:pt x="3223" y="4318"/>
                  <a:pt x="2865" y="4000"/>
                </a:cubicBezTo>
                <a:cubicBezTo>
                  <a:pt x="2826" y="3940"/>
                  <a:pt x="2746" y="3920"/>
                  <a:pt x="2686" y="3880"/>
                </a:cubicBezTo>
                <a:cubicBezTo>
                  <a:pt x="2666" y="3960"/>
                  <a:pt x="2666" y="4019"/>
                  <a:pt x="2666" y="4099"/>
                </a:cubicBezTo>
                <a:cubicBezTo>
                  <a:pt x="2686" y="4517"/>
                  <a:pt x="2726" y="4955"/>
                  <a:pt x="2726" y="5372"/>
                </a:cubicBezTo>
                <a:cubicBezTo>
                  <a:pt x="2726" y="5472"/>
                  <a:pt x="2666" y="5651"/>
                  <a:pt x="2567" y="5671"/>
                </a:cubicBezTo>
                <a:cubicBezTo>
                  <a:pt x="2448" y="5671"/>
                  <a:pt x="2388" y="5512"/>
                  <a:pt x="2368" y="5432"/>
                </a:cubicBezTo>
                <a:cubicBezTo>
                  <a:pt x="2268" y="4994"/>
                  <a:pt x="2209" y="4577"/>
                  <a:pt x="2129" y="4139"/>
                </a:cubicBezTo>
                <a:cubicBezTo>
                  <a:pt x="2109" y="4079"/>
                  <a:pt x="2089" y="4000"/>
                  <a:pt x="2070" y="3940"/>
                </a:cubicBezTo>
                <a:cubicBezTo>
                  <a:pt x="2010" y="3980"/>
                  <a:pt x="1930" y="4019"/>
                  <a:pt x="1890" y="4079"/>
                </a:cubicBezTo>
                <a:cubicBezTo>
                  <a:pt x="1632" y="4338"/>
                  <a:pt x="1373" y="4616"/>
                  <a:pt x="1095" y="4875"/>
                </a:cubicBezTo>
                <a:cubicBezTo>
                  <a:pt x="1035" y="4955"/>
                  <a:pt x="876" y="5054"/>
                  <a:pt x="776" y="4974"/>
                </a:cubicBezTo>
                <a:cubicBezTo>
                  <a:pt x="697" y="4915"/>
                  <a:pt x="736" y="4736"/>
                  <a:pt x="796" y="4656"/>
                </a:cubicBezTo>
                <a:cubicBezTo>
                  <a:pt x="1035" y="4318"/>
                  <a:pt x="1294" y="3980"/>
                  <a:pt x="1552" y="3641"/>
                </a:cubicBezTo>
                <a:cubicBezTo>
                  <a:pt x="1572" y="3602"/>
                  <a:pt x="1592" y="3522"/>
                  <a:pt x="1632" y="3482"/>
                </a:cubicBezTo>
                <a:cubicBezTo>
                  <a:pt x="1572" y="3462"/>
                  <a:pt x="1512" y="3462"/>
                  <a:pt x="1453" y="3462"/>
                </a:cubicBezTo>
                <a:cubicBezTo>
                  <a:pt x="1095" y="3482"/>
                  <a:pt x="717" y="3502"/>
                  <a:pt x="358" y="3522"/>
                </a:cubicBezTo>
                <a:cubicBezTo>
                  <a:pt x="199" y="3522"/>
                  <a:pt x="0" y="3542"/>
                  <a:pt x="0" y="3323"/>
                </a:cubicBezTo>
                <a:cubicBezTo>
                  <a:pt x="20" y="3224"/>
                  <a:pt x="199" y="3064"/>
                  <a:pt x="319" y="3044"/>
                </a:cubicBezTo>
                <a:cubicBezTo>
                  <a:pt x="657" y="2985"/>
                  <a:pt x="995" y="2965"/>
                  <a:pt x="1313" y="2925"/>
                </a:cubicBezTo>
                <a:cubicBezTo>
                  <a:pt x="1433" y="2905"/>
                  <a:pt x="1532" y="2885"/>
                  <a:pt x="1632" y="2865"/>
                </a:cubicBezTo>
                <a:cubicBezTo>
                  <a:pt x="1572" y="2766"/>
                  <a:pt x="1512" y="2686"/>
                  <a:pt x="1433" y="2607"/>
                </a:cubicBezTo>
                <a:cubicBezTo>
                  <a:pt x="1174" y="2288"/>
                  <a:pt x="876" y="2010"/>
                  <a:pt x="617" y="1672"/>
                </a:cubicBezTo>
                <a:cubicBezTo>
                  <a:pt x="538" y="1572"/>
                  <a:pt x="398" y="1393"/>
                  <a:pt x="498" y="1294"/>
                </a:cubicBezTo>
                <a:cubicBezTo>
                  <a:pt x="597" y="1194"/>
                  <a:pt x="776" y="1353"/>
                  <a:pt x="876" y="1433"/>
                </a:cubicBezTo>
                <a:cubicBezTo>
                  <a:pt x="1194" y="1672"/>
                  <a:pt x="1473" y="1950"/>
                  <a:pt x="1771" y="2209"/>
                </a:cubicBezTo>
                <a:cubicBezTo>
                  <a:pt x="1831" y="2249"/>
                  <a:pt x="1890" y="2269"/>
                  <a:pt x="1950" y="2308"/>
                </a:cubicBezTo>
                <a:cubicBezTo>
                  <a:pt x="1970" y="2249"/>
                  <a:pt x="1970" y="2189"/>
                  <a:pt x="1970" y="2109"/>
                </a:cubicBezTo>
                <a:cubicBezTo>
                  <a:pt x="1970" y="1831"/>
                  <a:pt x="1950" y="1572"/>
                  <a:pt x="1930" y="12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306;p82" descr="a warning symbol&#10;">
            <a:extLst>
              <a:ext uri="{FF2B5EF4-FFF2-40B4-BE49-F238E27FC236}">
                <a16:creationId xmlns:a16="http://schemas.microsoft.com/office/drawing/2014/main" id="{196D9DCB-8BAA-2852-CCB5-7577B65BC125}"/>
              </a:ext>
            </a:extLst>
          </p:cNvPr>
          <p:cNvGrpSpPr/>
          <p:nvPr/>
        </p:nvGrpSpPr>
        <p:grpSpPr>
          <a:xfrm>
            <a:off x="6854608" y="3180387"/>
            <a:ext cx="525484" cy="429408"/>
            <a:chOff x="3557977" y="3685780"/>
            <a:chExt cx="405368" cy="343993"/>
          </a:xfrm>
        </p:grpSpPr>
        <p:sp>
          <p:nvSpPr>
            <p:cNvPr id="3" name="Google Shape;10307;p82">
              <a:extLst>
                <a:ext uri="{FF2B5EF4-FFF2-40B4-BE49-F238E27FC236}">
                  <a16:creationId xmlns:a16="http://schemas.microsoft.com/office/drawing/2014/main" id="{3F06C6DC-7CC3-0A60-92BF-C0C50FB4589A}"/>
                </a:ext>
              </a:extLst>
            </p:cNvPr>
            <p:cNvSpPr/>
            <p:nvPr/>
          </p:nvSpPr>
          <p:spPr>
            <a:xfrm>
              <a:off x="3565128" y="3691465"/>
              <a:ext cx="391065" cy="332650"/>
            </a:xfrm>
            <a:custGeom>
              <a:avLst/>
              <a:gdLst/>
              <a:ahLst/>
              <a:cxnLst/>
              <a:rect l="l" t="t" r="r" b="b"/>
              <a:pathLst>
                <a:path w="14929" h="12699" extrusionOk="0">
                  <a:moveTo>
                    <a:pt x="7465" y="1"/>
                  </a:moveTo>
                  <a:cubicBezTo>
                    <a:pt x="7004" y="1"/>
                    <a:pt x="6543" y="229"/>
                    <a:pt x="6279" y="684"/>
                  </a:cubicBezTo>
                  <a:lnTo>
                    <a:pt x="529" y="10646"/>
                  </a:lnTo>
                  <a:cubicBezTo>
                    <a:pt x="1" y="11558"/>
                    <a:pt x="659" y="12699"/>
                    <a:pt x="1711" y="12699"/>
                  </a:cubicBezTo>
                  <a:lnTo>
                    <a:pt x="13215" y="12699"/>
                  </a:lnTo>
                  <a:cubicBezTo>
                    <a:pt x="14270" y="12699"/>
                    <a:pt x="14928" y="11558"/>
                    <a:pt x="14400" y="10646"/>
                  </a:cubicBezTo>
                  <a:lnTo>
                    <a:pt x="8650" y="684"/>
                  </a:lnTo>
                  <a:cubicBezTo>
                    <a:pt x="8386" y="229"/>
                    <a:pt x="7925" y="1"/>
                    <a:pt x="7465"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0308;p82">
              <a:extLst>
                <a:ext uri="{FF2B5EF4-FFF2-40B4-BE49-F238E27FC236}">
                  <a16:creationId xmlns:a16="http://schemas.microsoft.com/office/drawing/2014/main" id="{DC0A468A-F797-8471-CBA8-16419117254E}"/>
                </a:ext>
              </a:extLst>
            </p:cNvPr>
            <p:cNvSpPr/>
            <p:nvPr/>
          </p:nvSpPr>
          <p:spPr>
            <a:xfrm>
              <a:off x="3603294" y="3721956"/>
              <a:ext cx="314733" cy="271747"/>
            </a:xfrm>
            <a:custGeom>
              <a:avLst/>
              <a:gdLst/>
              <a:ahLst/>
              <a:cxnLst/>
              <a:rect l="l" t="t" r="r" b="b"/>
              <a:pathLst>
                <a:path w="12015" h="10374" extrusionOk="0">
                  <a:moveTo>
                    <a:pt x="6008" y="0"/>
                  </a:moveTo>
                  <a:cubicBezTo>
                    <a:pt x="5938" y="0"/>
                    <a:pt x="5869" y="34"/>
                    <a:pt x="5829" y="103"/>
                  </a:cubicBezTo>
                  <a:lnTo>
                    <a:pt x="79" y="10065"/>
                  </a:lnTo>
                  <a:cubicBezTo>
                    <a:pt x="0" y="10202"/>
                    <a:pt x="96" y="10373"/>
                    <a:pt x="254" y="10373"/>
                  </a:cubicBezTo>
                  <a:lnTo>
                    <a:pt x="11758" y="10373"/>
                  </a:lnTo>
                  <a:cubicBezTo>
                    <a:pt x="11915" y="10373"/>
                    <a:pt x="12015" y="10202"/>
                    <a:pt x="11936" y="10065"/>
                  </a:cubicBezTo>
                  <a:lnTo>
                    <a:pt x="6186" y="103"/>
                  </a:lnTo>
                  <a:cubicBezTo>
                    <a:pt x="6146" y="34"/>
                    <a:pt x="6077" y="0"/>
                    <a:pt x="6008" y="0"/>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0309;p82">
              <a:extLst>
                <a:ext uri="{FF2B5EF4-FFF2-40B4-BE49-F238E27FC236}">
                  <a16:creationId xmlns:a16="http://schemas.microsoft.com/office/drawing/2014/main" id="{4AEFFB9C-B1B5-A4C4-D2B0-CE6DD1E13F3B}"/>
                </a:ext>
              </a:extLst>
            </p:cNvPr>
            <p:cNvSpPr/>
            <p:nvPr/>
          </p:nvSpPr>
          <p:spPr>
            <a:xfrm>
              <a:off x="3728506" y="3919964"/>
              <a:ext cx="56214" cy="48146"/>
            </a:xfrm>
            <a:custGeom>
              <a:avLst/>
              <a:gdLst/>
              <a:ahLst/>
              <a:cxnLst/>
              <a:rect l="l" t="t" r="r" b="b"/>
              <a:pathLst>
                <a:path w="2146" h="1838" extrusionOk="0">
                  <a:moveTo>
                    <a:pt x="1228" y="1"/>
                  </a:moveTo>
                  <a:cubicBezTo>
                    <a:pt x="409" y="1"/>
                    <a:pt x="1" y="988"/>
                    <a:pt x="580" y="1567"/>
                  </a:cubicBezTo>
                  <a:cubicBezTo>
                    <a:pt x="766" y="1754"/>
                    <a:pt x="995" y="1838"/>
                    <a:pt x="1221" y="1838"/>
                  </a:cubicBezTo>
                  <a:cubicBezTo>
                    <a:pt x="1692" y="1838"/>
                    <a:pt x="2146" y="1471"/>
                    <a:pt x="2146" y="919"/>
                  </a:cubicBezTo>
                  <a:cubicBezTo>
                    <a:pt x="2146" y="412"/>
                    <a:pt x="1735" y="1"/>
                    <a:pt x="122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310;p82">
              <a:extLst>
                <a:ext uri="{FF2B5EF4-FFF2-40B4-BE49-F238E27FC236}">
                  <a16:creationId xmlns:a16="http://schemas.microsoft.com/office/drawing/2014/main" id="{F5471AB8-0D66-7839-A48C-3424F4302327}"/>
                </a:ext>
              </a:extLst>
            </p:cNvPr>
            <p:cNvSpPr/>
            <p:nvPr/>
          </p:nvSpPr>
          <p:spPr>
            <a:xfrm>
              <a:off x="3739823" y="3787286"/>
              <a:ext cx="41676" cy="113136"/>
            </a:xfrm>
            <a:custGeom>
              <a:avLst/>
              <a:gdLst/>
              <a:ahLst/>
              <a:cxnLst/>
              <a:rect l="l" t="t" r="r" b="b"/>
              <a:pathLst>
                <a:path w="1591" h="4319" extrusionOk="0">
                  <a:moveTo>
                    <a:pt x="539" y="1"/>
                  </a:moveTo>
                  <a:cubicBezTo>
                    <a:pt x="240" y="1"/>
                    <a:pt x="1" y="241"/>
                    <a:pt x="1" y="539"/>
                  </a:cubicBezTo>
                  <a:lnTo>
                    <a:pt x="1" y="3777"/>
                  </a:lnTo>
                  <a:cubicBezTo>
                    <a:pt x="1" y="4075"/>
                    <a:pt x="240" y="4319"/>
                    <a:pt x="539" y="4319"/>
                  </a:cubicBezTo>
                  <a:lnTo>
                    <a:pt x="1053" y="4319"/>
                  </a:lnTo>
                  <a:cubicBezTo>
                    <a:pt x="1347" y="4319"/>
                    <a:pt x="1591" y="4075"/>
                    <a:pt x="1591" y="3777"/>
                  </a:cubicBezTo>
                  <a:lnTo>
                    <a:pt x="1591" y="539"/>
                  </a:lnTo>
                  <a:cubicBezTo>
                    <a:pt x="1591" y="241"/>
                    <a:pt x="1351" y="1"/>
                    <a:pt x="1053"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311;p82">
              <a:extLst>
                <a:ext uri="{FF2B5EF4-FFF2-40B4-BE49-F238E27FC236}">
                  <a16:creationId xmlns:a16="http://schemas.microsoft.com/office/drawing/2014/main" id="{D50A34AE-7E74-E09E-89A0-18E5029F91A7}"/>
                </a:ext>
              </a:extLst>
            </p:cNvPr>
            <p:cNvSpPr/>
            <p:nvPr/>
          </p:nvSpPr>
          <p:spPr>
            <a:xfrm>
              <a:off x="3557977" y="3685780"/>
              <a:ext cx="405368" cy="343993"/>
            </a:xfrm>
            <a:custGeom>
              <a:avLst/>
              <a:gdLst/>
              <a:ahLst/>
              <a:cxnLst/>
              <a:rect l="l" t="t" r="r" b="b"/>
              <a:pathLst>
                <a:path w="15475" h="13132" extrusionOk="0">
                  <a:moveTo>
                    <a:pt x="7728" y="0"/>
                  </a:moveTo>
                  <a:cubicBezTo>
                    <a:pt x="7163" y="0"/>
                    <a:pt x="6643" y="301"/>
                    <a:pt x="6363" y="792"/>
                  </a:cubicBezTo>
                  <a:lnTo>
                    <a:pt x="1395" y="9400"/>
                  </a:lnTo>
                  <a:cubicBezTo>
                    <a:pt x="1329" y="9503"/>
                    <a:pt x="1364" y="9640"/>
                    <a:pt x="1470" y="9701"/>
                  </a:cubicBezTo>
                  <a:cubicBezTo>
                    <a:pt x="1504" y="9721"/>
                    <a:pt x="1542" y="9731"/>
                    <a:pt x="1579" y="9731"/>
                  </a:cubicBezTo>
                  <a:cubicBezTo>
                    <a:pt x="1657" y="9731"/>
                    <a:pt x="1732" y="9690"/>
                    <a:pt x="1772" y="9616"/>
                  </a:cubicBezTo>
                  <a:lnTo>
                    <a:pt x="6740" y="1011"/>
                  </a:lnTo>
                  <a:cubicBezTo>
                    <a:pt x="6961" y="627"/>
                    <a:pt x="7349" y="435"/>
                    <a:pt x="7736" y="435"/>
                  </a:cubicBezTo>
                  <a:cubicBezTo>
                    <a:pt x="8123" y="435"/>
                    <a:pt x="8510" y="627"/>
                    <a:pt x="8731" y="1011"/>
                  </a:cubicBezTo>
                  <a:lnTo>
                    <a:pt x="14485" y="10973"/>
                  </a:lnTo>
                  <a:cubicBezTo>
                    <a:pt x="14927" y="11740"/>
                    <a:pt x="14372" y="12696"/>
                    <a:pt x="13488" y="12696"/>
                  </a:cubicBezTo>
                  <a:lnTo>
                    <a:pt x="1984" y="12696"/>
                  </a:lnTo>
                  <a:cubicBezTo>
                    <a:pt x="1100" y="12696"/>
                    <a:pt x="548" y="11740"/>
                    <a:pt x="990" y="10973"/>
                  </a:cubicBezTo>
                  <a:lnTo>
                    <a:pt x="1340" y="10366"/>
                  </a:lnTo>
                  <a:cubicBezTo>
                    <a:pt x="1438" y="10195"/>
                    <a:pt x="1292" y="10038"/>
                    <a:pt x="1143" y="10038"/>
                  </a:cubicBezTo>
                  <a:cubicBezTo>
                    <a:pt x="1075" y="10038"/>
                    <a:pt x="1006" y="10071"/>
                    <a:pt x="959" y="10150"/>
                  </a:cubicBezTo>
                  <a:lnTo>
                    <a:pt x="613" y="10753"/>
                  </a:lnTo>
                  <a:cubicBezTo>
                    <a:pt x="1" y="11811"/>
                    <a:pt x="762" y="13132"/>
                    <a:pt x="1979" y="13132"/>
                  </a:cubicBezTo>
                  <a:cubicBezTo>
                    <a:pt x="1981" y="13132"/>
                    <a:pt x="1982" y="13132"/>
                    <a:pt x="1984" y="13132"/>
                  </a:cubicBezTo>
                  <a:lnTo>
                    <a:pt x="13488" y="13132"/>
                  </a:lnTo>
                  <a:cubicBezTo>
                    <a:pt x="13489" y="13132"/>
                    <a:pt x="13491" y="13132"/>
                    <a:pt x="13492" y="13132"/>
                  </a:cubicBezTo>
                  <a:cubicBezTo>
                    <a:pt x="14713" y="13132"/>
                    <a:pt x="15474" y="11811"/>
                    <a:pt x="14862" y="10753"/>
                  </a:cubicBezTo>
                  <a:lnTo>
                    <a:pt x="9112" y="792"/>
                  </a:lnTo>
                  <a:cubicBezTo>
                    <a:pt x="8832" y="301"/>
                    <a:pt x="8309" y="0"/>
                    <a:pt x="7747" y="0"/>
                  </a:cubicBezTo>
                  <a:cubicBezTo>
                    <a:pt x="7744" y="0"/>
                    <a:pt x="7741" y="0"/>
                    <a:pt x="7738" y="0"/>
                  </a:cubicBezTo>
                  <a:cubicBezTo>
                    <a:pt x="7734" y="0"/>
                    <a:pt x="7731" y="0"/>
                    <a:pt x="772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312;p82">
              <a:extLst>
                <a:ext uri="{FF2B5EF4-FFF2-40B4-BE49-F238E27FC236}">
                  <a16:creationId xmlns:a16="http://schemas.microsoft.com/office/drawing/2014/main" id="{9315BD4C-BCB1-2AAE-389B-C2D97F4FE4BC}"/>
                </a:ext>
              </a:extLst>
            </p:cNvPr>
            <p:cNvSpPr/>
            <p:nvPr/>
          </p:nvSpPr>
          <p:spPr>
            <a:xfrm>
              <a:off x="3596117" y="3716166"/>
              <a:ext cx="329088" cy="283168"/>
            </a:xfrm>
            <a:custGeom>
              <a:avLst/>
              <a:gdLst/>
              <a:ahLst/>
              <a:cxnLst/>
              <a:rect l="l" t="t" r="r" b="b"/>
              <a:pathLst>
                <a:path w="12563" h="10810" extrusionOk="0">
                  <a:moveTo>
                    <a:pt x="6282" y="451"/>
                  </a:moveTo>
                  <a:lnTo>
                    <a:pt x="12011" y="10375"/>
                  </a:lnTo>
                  <a:lnTo>
                    <a:pt x="552" y="10375"/>
                  </a:lnTo>
                  <a:lnTo>
                    <a:pt x="6282" y="451"/>
                  </a:lnTo>
                  <a:close/>
                  <a:moveTo>
                    <a:pt x="6280" y="1"/>
                  </a:moveTo>
                  <a:cubicBezTo>
                    <a:pt x="6138" y="1"/>
                    <a:pt x="5995" y="72"/>
                    <a:pt x="5915" y="214"/>
                  </a:cubicBezTo>
                  <a:lnTo>
                    <a:pt x="161" y="10176"/>
                  </a:lnTo>
                  <a:cubicBezTo>
                    <a:pt x="0" y="10457"/>
                    <a:pt x="202" y="10810"/>
                    <a:pt x="528" y="10810"/>
                  </a:cubicBezTo>
                  <a:lnTo>
                    <a:pt x="12032" y="10810"/>
                  </a:lnTo>
                  <a:cubicBezTo>
                    <a:pt x="12357" y="10810"/>
                    <a:pt x="12563" y="10457"/>
                    <a:pt x="12398" y="10176"/>
                  </a:cubicBezTo>
                  <a:lnTo>
                    <a:pt x="6648" y="214"/>
                  </a:lnTo>
                  <a:cubicBezTo>
                    <a:pt x="6566" y="72"/>
                    <a:pt x="6423" y="1"/>
                    <a:pt x="6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13;p82">
              <a:extLst>
                <a:ext uri="{FF2B5EF4-FFF2-40B4-BE49-F238E27FC236}">
                  <a16:creationId xmlns:a16="http://schemas.microsoft.com/office/drawing/2014/main" id="{589C309D-229B-5E6E-D31A-9D47A58EEC48}"/>
                </a:ext>
              </a:extLst>
            </p:cNvPr>
            <p:cNvSpPr/>
            <p:nvPr/>
          </p:nvSpPr>
          <p:spPr>
            <a:xfrm>
              <a:off x="3720884" y="3914227"/>
              <a:ext cx="69495" cy="59541"/>
            </a:xfrm>
            <a:custGeom>
              <a:avLst/>
              <a:gdLst/>
              <a:ahLst/>
              <a:cxnLst/>
              <a:rect l="l" t="t" r="r" b="b"/>
              <a:pathLst>
                <a:path w="2653" h="2273" extrusionOk="0">
                  <a:moveTo>
                    <a:pt x="1512" y="436"/>
                  </a:moveTo>
                  <a:cubicBezTo>
                    <a:pt x="1872" y="436"/>
                    <a:pt x="2218" y="716"/>
                    <a:pt x="2218" y="1138"/>
                  </a:cubicBezTo>
                  <a:cubicBezTo>
                    <a:pt x="2218" y="1522"/>
                    <a:pt x="1906" y="1837"/>
                    <a:pt x="1519" y="1837"/>
                  </a:cubicBezTo>
                  <a:cubicBezTo>
                    <a:pt x="895" y="1837"/>
                    <a:pt x="583" y="1083"/>
                    <a:pt x="1025" y="641"/>
                  </a:cubicBezTo>
                  <a:cubicBezTo>
                    <a:pt x="1167" y="500"/>
                    <a:pt x="1341" y="436"/>
                    <a:pt x="1512" y="436"/>
                  </a:cubicBezTo>
                  <a:close/>
                  <a:moveTo>
                    <a:pt x="1519" y="0"/>
                  </a:moveTo>
                  <a:cubicBezTo>
                    <a:pt x="508" y="0"/>
                    <a:pt x="0" y="1224"/>
                    <a:pt x="717" y="1940"/>
                  </a:cubicBezTo>
                  <a:cubicBezTo>
                    <a:pt x="932" y="2158"/>
                    <a:pt x="1223" y="2273"/>
                    <a:pt x="1519" y="2273"/>
                  </a:cubicBezTo>
                  <a:cubicBezTo>
                    <a:pt x="1665" y="2273"/>
                    <a:pt x="1813" y="2244"/>
                    <a:pt x="1954" y="2187"/>
                  </a:cubicBezTo>
                  <a:cubicBezTo>
                    <a:pt x="2379" y="2008"/>
                    <a:pt x="2653" y="1597"/>
                    <a:pt x="2653" y="1138"/>
                  </a:cubicBezTo>
                  <a:cubicBezTo>
                    <a:pt x="2653" y="511"/>
                    <a:pt x="2146" y="0"/>
                    <a:pt x="15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14;p82">
              <a:extLst>
                <a:ext uri="{FF2B5EF4-FFF2-40B4-BE49-F238E27FC236}">
                  <a16:creationId xmlns:a16="http://schemas.microsoft.com/office/drawing/2014/main" id="{075B1814-31B1-72A5-9F40-FA2EF5C1DE42}"/>
                </a:ext>
              </a:extLst>
            </p:cNvPr>
            <p:cNvSpPr/>
            <p:nvPr/>
          </p:nvSpPr>
          <p:spPr>
            <a:xfrm>
              <a:off x="3734086" y="3781628"/>
              <a:ext cx="53150" cy="124531"/>
            </a:xfrm>
            <a:custGeom>
              <a:avLst/>
              <a:gdLst/>
              <a:ahLst/>
              <a:cxnLst/>
              <a:rect l="l" t="t" r="r" b="b"/>
              <a:pathLst>
                <a:path w="2029" h="4754" extrusionOk="0">
                  <a:moveTo>
                    <a:pt x="758" y="1"/>
                  </a:moveTo>
                  <a:cubicBezTo>
                    <a:pt x="339" y="1"/>
                    <a:pt x="0" y="340"/>
                    <a:pt x="0" y="758"/>
                  </a:cubicBezTo>
                  <a:lnTo>
                    <a:pt x="0" y="3997"/>
                  </a:lnTo>
                  <a:cubicBezTo>
                    <a:pt x="0" y="4415"/>
                    <a:pt x="339" y="4750"/>
                    <a:pt x="758" y="4754"/>
                  </a:cubicBezTo>
                  <a:lnTo>
                    <a:pt x="1272" y="4754"/>
                  </a:lnTo>
                  <a:cubicBezTo>
                    <a:pt x="1690" y="4750"/>
                    <a:pt x="2025" y="4411"/>
                    <a:pt x="2029" y="3993"/>
                  </a:cubicBezTo>
                  <a:lnTo>
                    <a:pt x="2029" y="2064"/>
                  </a:lnTo>
                  <a:cubicBezTo>
                    <a:pt x="2029" y="1918"/>
                    <a:pt x="1919" y="1845"/>
                    <a:pt x="1810" y="1845"/>
                  </a:cubicBezTo>
                  <a:cubicBezTo>
                    <a:pt x="1700" y="1845"/>
                    <a:pt x="1590" y="1918"/>
                    <a:pt x="1590" y="2064"/>
                  </a:cubicBezTo>
                  <a:lnTo>
                    <a:pt x="1590" y="3993"/>
                  </a:lnTo>
                  <a:cubicBezTo>
                    <a:pt x="1590" y="4171"/>
                    <a:pt x="1446" y="4315"/>
                    <a:pt x="1272" y="4315"/>
                  </a:cubicBezTo>
                  <a:lnTo>
                    <a:pt x="758" y="4315"/>
                  </a:lnTo>
                  <a:cubicBezTo>
                    <a:pt x="579" y="4315"/>
                    <a:pt x="435" y="4171"/>
                    <a:pt x="435" y="3993"/>
                  </a:cubicBezTo>
                  <a:lnTo>
                    <a:pt x="435" y="755"/>
                  </a:lnTo>
                  <a:cubicBezTo>
                    <a:pt x="435" y="580"/>
                    <a:pt x="579" y="436"/>
                    <a:pt x="758" y="436"/>
                  </a:cubicBezTo>
                  <a:lnTo>
                    <a:pt x="1272" y="436"/>
                  </a:lnTo>
                  <a:cubicBezTo>
                    <a:pt x="1446" y="436"/>
                    <a:pt x="1590" y="580"/>
                    <a:pt x="1590" y="755"/>
                  </a:cubicBezTo>
                  <a:lnTo>
                    <a:pt x="1590" y="1193"/>
                  </a:lnTo>
                  <a:cubicBezTo>
                    <a:pt x="1590" y="1313"/>
                    <a:pt x="1690" y="1413"/>
                    <a:pt x="1810" y="1413"/>
                  </a:cubicBezTo>
                  <a:cubicBezTo>
                    <a:pt x="1930" y="1413"/>
                    <a:pt x="2029" y="1313"/>
                    <a:pt x="2029" y="1193"/>
                  </a:cubicBezTo>
                  <a:lnTo>
                    <a:pt x="2029" y="758"/>
                  </a:lnTo>
                  <a:cubicBezTo>
                    <a:pt x="2025" y="340"/>
                    <a:pt x="1690" y="1"/>
                    <a:pt x="12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1"/>
        <p:cNvGrpSpPr/>
        <p:nvPr/>
      </p:nvGrpSpPr>
      <p:grpSpPr>
        <a:xfrm>
          <a:off x="0" y="0"/>
          <a:ext cx="0" cy="0"/>
          <a:chOff x="0" y="0"/>
          <a:chExt cx="0" cy="0"/>
        </a:xfrm>
      </p:grpSpPr>
      <p:grpSp>
        <p:nvGrpSpPr>
          <p:cNvPr id="2972" name="Google Shape;19432;p88" descr="a clipboard">
            <a:extLst>
              <a:ext uri="{FF2B5EF4-FFF2-40B4-BE49-F238E27FC236}">
                <a16:creationId xmlns:a16="http://schemas.microsoft.com/office/drawing/2014/main" id="{7895B667-3A1E-6E76-4E19-2681290060F8}"/>
              </a:ext>
            </a:extLst>
          </p:cNvPr>
          <p:cNvGrpSpPr>
            <a:grpSpLocks/>
          </p:cNvGrpSpPr>
          <p:nvPr/>
        </p:nvGrpSpPr>
        <p:grpSpPr>
          <a:xfrm>
            <a:off x="4256337" y="1541796"/>
            <a:ext cx="899921" cy="1132163"/>
            <a:chOff x="1410960" y="1509341"/>
            <a:chExt cx="261108" cy="363552"/>
          </a:xfrm>
        </p:grpSpPr>
        <p:sp>
          <p:nvSpPr>
            <p:cNvPr id="2973" name="Google Shape;19433;p88">
              <a:extLst>
                <a:ext uri="{FF2B5EF4-FFF2-40B4-BE49-F238E27FC236}">
                  <a16:creationId xmlns:a16="http://schemas.microsoft.com/office/drawing/2014/main" id="{89C0FA08-D4C1-77FB-3C93-E5C996F23940}"/>
                </a:ext>
              </a:extLst>
            </p:cNvPr>
            <p:cNvSpPr>
              <a:spLocks/>
            </p:cNvSpPr>
            <p:nvPr/>
          </p:nvSpPr>
          <p:spPr>
            <a:xfrm>
              <a:off x="1416348" y="1537425"/>
              <a:ext cx="250411" cy="330159"/>
            </a:xfrm>
            <a:custGeom>
              <a:avLst/>
              <a:gdLst/>
              <a:ahLst/>
              <a:cxnLst/>
              <a:rect l="l" t="t" r="r" b="b"/>
              <a:pathLst>
                <a:path w="9621" h="12685" extrusionOk="0">
                  <a:moveTo>
                    <a:pt x="655" y="0"/>
                  </a:moveTo>
                  <a:cubicBezTo>
                    <a:pt x="293" y="0"/>
                    <a:pt x="1" y="296"/>
                    <a:pt x="1" y="658"/>
                  </a:cubicBezTo>
                  <a:lnTo>
                    <a:pt x="1" y="12026"/>
                  </a:lnTo>
                  <a:cubicBezTo>
                    <a:pt x="1" y="12389"/>
                    <a:pt x="293" y="12684"/>
                    <a:pt x="655" y="12684"/>
                  </a:cubicBezTo>
                  <a:lnTo>
                    <a:pt x="8966" y="12684"/>
                  </a:lnTo>
                  <a:cubicBezTo>
                    <a:pt x="9325" y="12684"/>
                    <a:pt x="9620" y="12389"/>
                    <a:pt x="9620" y="12026"/>
                  </a:cubicBezTo>
                  <a:lnTo>
                    <a:pt x="9620" y="658"/>
                  </a:lnTo>
                  <a:cubicBezTo>
                    <a:pt x="9620" y="296"/>
                    <a:pt x="9325" y="0"/>
                    <a:pt x="8966" y="0"/>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19434;p88">
              <a:extLst>
                <a:ext uri="{FF2B5EF4-FFF2-40B4-BE49-F238E27FC236}">
                  <a16:creationId xmlns:a16="http://schemas.microsoft.com/office/drawing/2014/main" id="{A24AB0F9-316F-CF20-440E-A6D05AB209FE}"/>
                </a:ext>
              </a:extLst>
            </p:cNvPr>
            <p:cNvSpPr>
              <a:spLocks/>
            </p:cNvSpPr>
            <p:nvPr/>
          </p:nvSpPr>
          <p:spPr>
            <a:xfrm>
              <a:off x="1439070" y="1560225"/>
              <a:ext cx="204888" cy="273185"/>
            </a:xfrm>
            <a:custGeom>
              <a:avLst/>
              <a:gdLst/>
              <a:ahLst/>
              <a:cxnLst/>
              <a:rect l="l" t="t" r="r" b="b"/>
              <a:pathLst>
                <a:path w="7872" h="10496" extrusionOk="0">
                  <a:moveTo>
                    <a:pt x="0" y="0"/>
                  </a:moveTo>
                  <a:lnTo>
                    <a:pt x="0" y="10496"/>
                  </a:lnTo>
                  <a:lnTo>
                    <a:pt x="7871" y="10496"/>
                  </a:lnTo>
                  <a:lnTo>
                    <a:pt x="78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19435;p88">
              <a:extLst>
                <a:ext uri="{FF2B5EF4-FFF2-40B4-BE49-F238E27FC236}">
                  <a16:creationId xmlns:a16="http://schemas.microsoft.com/office/drawing/2014/main" id="{D247D5D5-B964-092A-1C08-B6C52750D758}"/>
                </a:ext>
              </a:extLst>
            </p:cNvPr>
            <p:cNvSpPr>
              <a:spLocks/>
            </p:cNvSpPr>
            <p:nvPr/>
          </p:nvSpPr>
          <p:spPr>
            <a:xfrm>
              <a:off x="1490266" y="1514651"/>
              <a:ext cx="102496" cy="45600"/>
            </a:xfrm>
            <a:custGeom>
              <a:avLst/>
              <a:gdLst/>
              <a:ahLst/>
              <a:cxnLst/>
              <a:rect l="l" t="t" r="r" b="b"/>
              <a:pathLst>
                <a:path w="3938" h="1752" extrusionOk="0">
                  <a:moveTo>
                    <a:pt x="1969" y="1"/>
                  </a:moveTo>
                  <a:cubicBezTo>
                    <a:pt x="1676" y="1"/>
                    <a:pt x="1383" y="147"/>
                    <a:pt x="1218" y="439"/>
                  </a:cubicBezTo>
                  <a:lnTo>
                    <a:pt x="440" y="439"/>
                  </a:lnTo>
                  <a:cubicBezTo>
                    <a:pt x="197" y="439"/>
                    <a:pt x="0" y="636"/>
                    <a:pt x="0" y="875"/>
                  </a:cubicBezTo>
                  <a:lnTo>
                    <a:pt x="0" y="1751"/>
                  </a:lnTo>
                  <a:lnTo>
                    <a:pt x="3937" y="1751"/>
                  </a:lnTo>
                  <a:lnTo>
                    <a:pt x="3937" y="875"/>
                  </a:lnTo>
                  <a:cubicBezTo>
                    <a:pt x="3937" y="636"/>
                    <a:pt x="3740" y="439"/>
                    <a:pt x="3501" y="439"/>
                  </a:cubicBezTo>
                  <a:lnTo>
                    <a:pt x="2724" y="439"/>
                  </a:lnTo>
                  <a:cubicBezTo>
                    <a:pt x="2556" y="147"/>
                    <a:pt x="2263" y="1"/>
                    <a:pt x="1969"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19436;p88">
              <a:extLst>
                <a:ext uri="{FF2B5EF4-FFF2-40B4-BE49-F238E27FC236}">
                  <a16:creationId xmlns:a16="http://schemas.microsoft.com/office/drawing/2014/main" id="{24EE042B-8ADB-E969-3B5F-8E58E1B3E012}"/>
                </a:ext>
              </a:extLst>
            </p:cNvPr>
            <p:cNvSpPr>
              <a:spLocks/>
            </p:cNvSpPr>
            <p:nvPr/>
          </p:nvSpPr>
          <p:spPr>
            <a:xfrm>
              <a:off x="1470381" y="1671206"/>
              <a:ext cx="28500" cy="28422"/>
            </a:xfrm>
            <a:custGeom>
              <a:avLst/>
              <a:gdLst/>
              <a:ahLst/>
              <a:cxnLst/>
              <a:rect l="l" t="t" r="r" b="b"/>
              <a:pathLst>
                <a:path w="1095" h="1092" extrusionOk="0">
                  <a:moveTo>
                    <a:pt x="546" y="1"/>
                  </a:moveTo>
                  <a:cubicBezTo>
                    <a:pt x="247" y="1"/>
                    <a:pt x="1" y="243"/>
                    <a:pt x="1" y="546"/>
                  </a:cubicBezTo>
                  <a:cubicBezTo>
                    <a:pt x="1" y="848"/>
                    <a:pt x="247" y="1091"/>
                    <a:pt x="546" y="1091"/>
                  </a:cubicBezTo>
                  <a:cubicBezTo>
                    <a:pt x="849" y="1091"/>
                    <a:pt x="1095" y="848"/>
                    <a:pt x="1095" y="546"/>
                  </a:cubicBezTo>
                  <a:cubicBezTo>
                    <a:pt x="1095" y="243"/>
                    <a:pt x="849" y="1"/>
                    <a:pt x="546" y="1"/>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19437;p88">
              <a:extLst>
                <a:ext uri="{FF2B5EF4-FFF2-40B4-BE49-F238E27FC236}">
                  <a16:creationId xmlns:a16="http://schemas.microsoft.com/office/drawing/2014/main" id="{44B38328-A571-3848-7103-3A98CEAA77C1}"/>
                </a:ext>
              </a:extLst>
            </p:cNvPr>
            <p:cNvSpPr>
              <a:spLocks/>
            </p:cNvSpPr>
            <p:nvPr/>
          </p:nvSpPr>
          <p:spPr>
            <a:xfrm>
              <a:off x="1470381" y="1722403"/>
              <a:ext cx="28500" cy="28500"/>
            </a:xfrm>
            <a:custGeom>
              <a:avLst/>
              <a:gdLst/>
              <a:ahLst/>
              <a:cxnLst/>
              <a:rect l="l" t="t" r="r" b="b"/>
              <a:pathLst>
                <a:path w="1095" h="1095" extrusionOk="0">
                  <a:moveTo>
                    <a:pt x="546" y="0"/>
                  </a:moveTo>
                  <a:cubicBezTo>
                    <a:pt x="247" y="0"/>
                    <a:pt x="1" y="243"/>
                    <a:pt x="1" y="546"/>
                  </a:cubicBezTo>
                  <a:cubicBezTo>
                    <a:pt x="1" y="848"/>
                    <a:pt x="247" y="1095"/>
                    <a:pt x="546" y="1095"/>
                  </a:cubicBezTo>
                  <a:cubicBezTo>
                    <a:pt x="849" y="1095"/>
                    <a:pt x="1095" y="848"/>
                    <a:pt x="1095" y="546"/>
                  </a:cubicBezTo>
                  <a:cubicBezTo>
                    <a:pt x="1095" y="243"/>
                    <a:pt x="849" y="0"/>
                    <a:pt x="546" y="0"/>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19438;p88">
              <a:extLst>
                <a:ext uri="{FF2B5EF4-FFF2-40B4-BE49-F238E27FC236}">
                  <a16:creationId xmlns:a16="http://schemas.microsoft.com/office/drawing/2014/main" id="{8BBFA6CA-27AB-40E0-2ABB-5FE80955E4FF}"/>
                </a:ext>
              </a:extLst>
            </p:cNvPr>
            <p:cNvSpPr>
              <a:spLocks/>
            </p:cNvSpPr>
            <p:nvPr/>
          </p:nvSpPr>
          <p:spPr>
            <a:xfrm>
              <a:off x="1470381" y="1773599"/>
              <a:ext cx="28500" cy="28500"/>
            </a:xfrm>
            <a:custGeom>
              <a:avLst/>
              <a:gdLst/>
              <a:ahLst/>
              <a:cxnLst/>
              <a:rect l="l" t="t" r="r" b="b"/>
              <a:pathLst>
                <a:path w="1095" h="1095" extrusionOk="0">
                  <a:moveTo>
                    <a:pt x="546" y="0"/>
                  </a:moveTo>
                  <a:cubicBezTo>
                    <a:pt x="247" y="0"/>
                    <a:pt x="1" y="246"/>
                    <a:pt x="1" y="546"/>
                  </a:cubicBezTo>
                  <a:cubicBezTo>
                    <a:pt x="1" y="848"/>
                    <a:pt x="247" y="1094"/>
                    <a:pt x="546" y="1094"/>
                  </a:cubicBezTo>
                  <a:cubicBezTo>
                    <a:pt x="849" y="1094"/>
                    <a:pt x="1095" y="848"/>
                    <a:pt x="1095" y="546"/>
                  </a:cubicBezTo>
                  <a:cubicBezTo>
                    <a:pt x="1095" y="246"/>
                    <a:pt x="849" y="0"/>
                    <a:pt x="546" y="0"/>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19439;p88">
              <a:extLst>
                <a:ext uri="{FF2B5EF4-FFF2-40B4-BE49-F238E27FC236}">
                  <a16:creationId xmlns:a16="http://schemas.microsoft.com/office/drawing/2014/main" id="{D8FF0499-2087-E669-D057-5D752A1BFE5F}"/>
                </a:ext>
              </a:extLst>
            </p:cNvPr>
            <p:cNvSpPr>
              <a:spLocks/>
            </p:cNvSpPr>
            <p:nvPr/>
          </p:nvSpPr>
          <p:spPr>
            <a:xfrm>
              <a:off x="1467544" y="1582921"/>
              <a:ext cx="34200" cy="34200"/>
            </a:xfrm>
            <a:custGeom>
              <a:avLst/>
              <a:gdLst/>
              <a:ahLst/>
              <a:cxnLst/>
              <a:rect l="l" t="t" r="r" b="b"/>
              <a:pathLst>
                <a:path w="1314" h="1314" extrusionOk="0">
                  <a:moveTo>
                    <a:pt x="219" y="1"/>
                  </a:moveTo>
                  <a:cubicBezTo>
                    <a:pt x="99" y="1"/>
                    <a:pt x="1" y="99"/>
                    <a:pt x="1" y="222"/>
                  </a:cubicBezTo>
                  <a:lnTo>
                    <a:pt x="1" y="1095"/>
                  </a:lnTo>
                  <a:cubicBezTo>
                    <a:pt x="1" y="1215"/>
                    <a:pt x="99" y="1313"/>
                    <a:pt x="219" y="1313"/>
                  </a:cubicBezTo>
                  <a:lnTo>
                    <a:pt x="1095" y="1313"/>
                  </a:lnTo>
                  <a:cubicBezTo>
                    <a:pt x="1214" y="1313"/>
                    <a:pt x="1313" y="1218"/>
                    <a:pt x="1313" y="1095"/>
                  </a:cubicBezTo>
                  <a:lnTo>
                    <a:pt x="1313" y="222"/>
                  </a:lnTo>
                  <a:cubicBezTo>
                    <a:pt x="1313" y="99"/>
                    <a:pt x="1214" y="1"/>
                    <a:pt x="1095"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19440;p88">
              <a:extLst>
                <a:ext uri="{FF2B5EF4-FFF2-40B4-BE49-F238E27FC236}">
                  <a16:creationId xmlns:a16="http://schemas.microsoft.com/office/drawing/2014/main" id="{433412E8-B595-783F-9623-F3082400CF47}"/>
                </a:ext>
              </a:extLst>
            </p:cNvPr>
            <p:cNvSpPr>
              <a:spLocks/>
            </p:cNvSpPr>
            <p:nvPr/>
          </p:nvSpPr>
          <p:spPr>
            <a:xfrm>
              <a:off x="1410960" y="1509341"/>
              <a:ext cx="261108" cy="363552"/>
            </a:xfrm>
            <a:custGeom>
              <a:avLst/>
              <a:gdLst/>
              <a:ahLst/>
              <a:cxnLst/>
              <a:rect l="l" t="t" r="r" b="b"/>
              <a:pathLst>
                <a:path w="10032" h="13968" extrusionOk="0">
                  <a:moveTo>
                    <a:pt x="5016" y="410"/>
                  </a:moveTo>
                  <a:cubicBezTo>
                    <a:pt x="5241" y="410"/>
                    <a:pt x="5466" y="521"/>
                    <a:pt x="5595" y="745"/>
                  </a:cubicBezTo>
                  <a:cubicBezTo>
                    <a:pt x="5630" y="808"/>
                    <a:pt x="5697" y="847"/>
                    <a:pt x="5771" y="847"/>
                  </a:cubicBezTo>
                  <a:lnTo>
                    <a:pt x="6545" y="847"/>
                  </a:lnTo>
                  <a:cubicBezTo>
                    <a:pt x="6675" y="847"/>
                    <a:pt x="6777" y="952"/>
                    <a:pt x="6777" y="1079"/>
                  </a:cubicBezTo>
                  <a:lnTo>
                    <a:pt x="6777" y="1751"/>
                  </a:lnTo>
                  <a:lnTo>
                    <a:pt x="3255" y="1751"/>
                  </a:lnTo>
                  <a:lnTo>
                    <a:pt x="3255" y="1079"/>
                  </a:lnTo>
                  <a:cubicBezTo>
                    <a:pt x="3255" y="952"/>
                    <a:pt x="3357" y="847"/>
                    <a:pt x="3487" y="847"/>
                  </a:cubicBezTo>
                  <a:lnTo>
                    <a:pt x="4265" y="847"/>
                  </a:lnTo>
                  <a:cubicBezTo>
                    <a:pt x="4335" y="847"/>
                    <a:pt x="4402" y="808"/>
                    <a:pt x="4441" y="745"/>
                  </a:cubicBezTo>
                  <a:cubicBezTo>
                    <a:pt x="4567" y="521"/>
                    <a:pt x="4791" y="410"/>
                    <a:pt x="5016" y="410"/>
                  </a:cubicBezTo>
                  <a:close/>
                  <a:moveTo>
                    <a:pt x="9169" y="1287"/>
                  </a:moveTo>
                  <a:cubicBezTo>
                    <a:pt x="9419" y="1287"/>
                    <a:pt x="9623" y="1487"/>
                    <a:pt x="9623" y="1737"/>
                  </a:cubicBezTo>
                  <a:lnTo>
                    <a:pt x="9623" y="13105"/>
                  </a:lnTo>
                  <a:cubicBezTo>
                    <a:pt x="9623" y="13355"/>
                    <a:pt x="9419" y="13556"/>
                    <a:pt x="9173" y="13556"/>
                  </a:cubicBezTo>
                  <a:lnTo>
                    <a:pt x="862" y="13556"/>
                  </a:lnTo>
                  <a:cubicBezTo>
                    <a:pt x="612" y="13556"/>
                    <a:pt x="412" y="13355"/>
                    <a:pt x="412" y="13105"/>
                  </a:cubicBezTo>
                  <a:lnTo>
                    <a:pt x="412" y="1737"/>
                  </a:lnTo>
                  <a:cubicBezTo>
                    <a:pt x="412" y="1487"/>
                    <a:pt x="612" y="1287"/>
                    <a:pt x="862" y="1287"/>
                  </a:cubicBezTo>
                  <a:lnTo>
                    <a:pt x="2843" y="1287"/>
                  </a:lnTo>
                  <a:lnTo>
                    <a:pt x="2843" y="1955"/>
                  </a:lnTo>
                  <a:cubicBezTo>
                    <a:pt x="2843" y="2068"/>
                    <a:pt x="2935" y="2159"/>
                    <a:pt x="3051" y="2159"/>
                  </a:cubicBezTo>
                  <a:lnTo>
                    <a:pt x="6984" y="2159"/>
                  </a:lnTo>
                  <a:cubicBezTo>
                    <a:pt x="7097" y="2159"/>
                    <a:pt x="7188" y="2068"/>
                    <a:pt x="7188" y="1955"/>
                  </a:cubicBezTo>
                  <a:lnTo>
                    <a:pt x="7188" y="1287"/>
                  </a:lnTo>
                  <a:close/>
                  <a:moveTo>
                    <a:pt x="5018" y="1"/>
                  </a:moveTo>
                  <a:cubicBezTo>
                    <a:pt x="4693" y="1"/>
                    <a:pt x="4368" y="147"/>
                    <a:pt x="4156" y="439"/>
                  </a:cubicBezTo>
                  <a:lnTo>
                    <a:pt x="3487" y="439"/>
                  </a:lnTo>
                  <a:cubicBezTo>
                    <a:pt x="3209" y="439"/>
                    <a:pt x="2966" y="615"/>
                    <a:pt x="2878" y="875"/>
                  </a:cubicBezTo>
                  <a:lnTo>
                    <a:pt x="862" y="875"/>
                  </a:lnTo>
                  <a:cubicBezTo>
                    <a:pt x="387" y="875"/>
                    <a:pt x="0" y="1262"/>
                    <a:pt x="0" y="1737"/>
                  </a:cubicBezTo>
                  <a:lnTo>
                    <a:pt x="0" y="13105"/>
                  </a:lnTo>
                  <a:cubicBezTo>
                    <a:pt x="0" y="13580"/>
                    <a:pt x="387" y="13964"/>
                    <a:pt x="862" y="13967"/>
                  </a:cubicBezTo>
                  <a:lnTo>
                    <a:pt x="9173" y="13967"/>
                  </a:lnTo>
                  <a:cubicBezTo>
                    <a:pt x="9644" y="13964"/>
                    <a:pt x="10031" y="13580"/>
                    <a:pt x="10031" y="13105"/>
                  </a:cubicBezTo>
                  <a:lnTo>
                    <a:pt x="10031" y="1737"/>
                  </a:lnTo>
                  <a:cubicBezTo>
                    <a:pt x="10031" y="1262"/>
                    <a:pt x="9644" y="875"/>
                    <a:pt x="9173" y="875"/>
                  </a:cubicBezTo>
                  <a:lnTo>
                    <a:pt x="7157" y="875"/>
                  </a:lnTo>
                  <a:cubicBezTo>
                    <a:pt x="7069" y="615"/>
                    <a:pt x="6823" y="439"/>
                    <a:pt x="6548" y="439"/>
                  </a:cubicBezTo>
                  <a:lnTo>
                    <a:pt x="5880" y="439"/>
                  </a:lnTo>
                  <a:cubicBezTo>
                    <a:pt x="5667" y="147"/>
                    <a:pt x="5342" y="1"/>
                    <a:pt x="50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19441;p88">
              <a:extLst>
                <a:ext uri="{FF2B5EF4-FFF2-40B4-BE49-F238E27FC236}">
                  <a16:creationId xmlns:a16="http://schemas.microsoft.com/office/drawing/2014/main" id="{A00576B2-DA0D-FD79-785F-AC22FFFB4BD5}"/>
                </a:ext>
              </a:extLst>
            </p:cNvPr>
            <p:cNvSpPr>
              <a:spLocks/>
            </p:cNvSpPr>
            <p:nvPr/>
          </p:nvSpPr>
          <p:spPr>
            <a:xfrm>
              <a:off x="1534487" y="1532089"/>
              <a:ext cx="12389" cy="10749"/>
            </a:xfrm>
            <a:custGeom>
              <a:avLst/>
              <a:gdLst/>
              <a:ahLst/>
              <a:cxnLst/>
              <a:rect l="l" t="t" r="r" b="b"/>
              <a:pathLst>
                <a:path w="476" h="413" extrusionOk="0">
                  <a:moveTo>
                    <a:pt x="272" y="1"/>
                  </a:moveTo>
                  <a:cubicBezTo>
                    <a:pt x="1" y="1"/>
                    <a:pt x="1" y="413"/>
                    <a:pt x="272" y="413"/>
                  </a:cubicBezTo>
                  <a:cubicBezTo>
                    <a:pt x="384" y="413"/>
                    <a:pt x="476" y="318"/>
                    <a:pt x="476" y="205"/>
                  </a:cubicBezTo>
                  <a:cubicBezTo>
                    <a:pt x="476" y="92"/>
                    <a:pt x="384" y="1"/>
                    <a:pt x="2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19442;p88">
              <a:extLst>
                <a:ext uri="{FF2B5EF4-FFF2-40B4-BE49-F238E27FC236}">
                  <a16:creationId xmlns:a16="http://schemas.microsoft.com/office/drawing/2014/main" id="{0F6D585C-B02C-4F7F-82FD-E2CB2FD3230C}"/>
                </a:ext>
              </a:extLst>
            </p:cNvPr>
            <p:cNvSpPr>
              <a:spLocks/>
            </p:cNvSpPr>
            <p:nvPr/>
          </p:nvSpPr>
          <p:spPr>
            <a:xfrm>
              <a:off x="1433760" y="1554916"/>
              <a:ext cx="215586" cy="283804"/>
            </a:xfrm>
            <a:custGeom>
              <a:avLst/>
              <a:gdLst/>
              <a:ahLst/>
              <a:cxnLst/>
              <a:rect l="l" t="t" r="r" b="b"/>
              <a:pathLst>
                <a:path w="8283" h="10904" extrusionOk="0">
                  <a:moveTo>
                    <a:pt x="204" y="0"/>
                  </a:moveTo>
                  <a:cubicBezTo>
                    <a:pt x="92" y="0"/>
                    <a:pt x="0" y="92"/>
                    <a:pt x="0" y="204"/>
                  </a:cubicBezTo>
                  <a:lnTo>
                    <a:pt x="0" y="10700"/>
                  </a:lnTo>
                  <a:cubicBezTo>
                    <a:pt x="0" y="10812"/>
                    <a:pt x="92" y="10904"/>
                    <a:pt x="204" y="10904"/>
                  </a:cubicBezTo>
                  <a:lnTo>
                    <a:pt x="8079" y="10904"/>
                  </a:lnTo>
                  <a:cubicBezTo>
                    <a:pt x="8191" y="10904"/>
                    <a:pt x="8283" y="10812"/>
                    <a:pt x="8283" y="10700"/>
                  </a:cubicBezTo>
                  <a:lnTo>
                    <a:pt x="8283" y="204"/>
                  </a:lnTo>
                  <a:cubicBezTo>
                    <a:pt x="8283" y="92"/>
                    <a:pt x="8191" y="0"/>
                    <a:pt x="8075" y="0"/>
                  </a:cubicBezTo>
                  <a:lnTo>
                    <a:pt x="6984" y="0"/>
                  </a:lnTo>
                  <a:cubicBezTo>
                    <a:pt x="6710" y="0"/>
                    <a:pt x="6710" y="408"/>
                    <a:pt x="6984" y="408"/>
                  </a:cubicBezTo>
                  <a:lnTo>
                    <a:pt x="7871" y="408"/>
                  </a:lnTo>
                  <a:lnTo>
                    <a:pt x="7871" y="10496"/>
                  </a:lnTo>
                  <a:lnTo>
                    <a:pt x="408" y="10496"/>
                  </a:lnTo>
                  <a:lnTo>
                    <a:pt x="408" y="408"/>
                  </a:lnTo>
                  <a:lnTo>
                    <a:pt x="1299" y="408"/>
                  </a:lnTo>
                  <a:cubicBezTo>
                    <a:pt x="1411" y="408"/>
                    <a:pt x="1503" y="317"/>
                    <a:pt x="1503" y="204"/>
                  </a:cubicBezTo>
                  <a:cubicBezTo>
                    <a:pt x="1503" y="92"/>
                    <a:pt x="1411" y="0"/>
                    <a:pt x="12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19443;p88">
              <a:extLst>
                <a:ext uri="{FF2B5EF4-FFF2-40B4-BE49-F238E27FC236}">
                  <a16:creationId xmlns:a16="http://schemas.microsoft.com/office/drawing/2014/main" id="{18EF5A7B-6F36-B8C9-8800-489A10A62899}"/>
                </a:ext>
              </a:extLst>
            </p:cNvPr>
            <p:cNvSpPr>
              <a:spLocks/>
            </p:cNvSpPr>
            <p:nvPr/>
          </p:nvSpPr>
          <p:spPr>
            <a:xfrm>
              <a:off x="1462339" y="1668734"/>
              <a:ext cx="39015" cy="33419"/>
            </a:xfrm>
            <a:custGeom>
              <a:avLst/>
              <a:gdLst/>
              <a:ahLst/>
              <a:cxnLst/>
              <a:rect l="l" t="t" r="r" b="b"/>
              <a:pathLst>
                <a:path w="1499" h="1284" extrusionOk="0">
                  <a:moveTo>
                    <a:pt x="855" y="408"/>
                  </a:moveTo>
                  <a:cubicBezTo>
                    <a:pt x="975" y="408"/>
                    <a:pt x="1091" y="500"/>
                    <a:pt x="1091" y="641"/>
                  </a:cubicBezTo>
                  <a:cubicBezTo>
                    <a:pt x="1087" y="768"/>
                    <a:pt x="985" y="873"/>
                    <a:pt x="855" y="873"/>
                  </a:cubicBezTo>
                  <a:cubicBezTo>
                    <a:pt x="647" y="873"/>
                    <a:pt x="545" y="623"/>
                    <a:pt x="693" y="476"/>
                  </a:cubicBezTo>
                  <a:cubicBezTo>
                    <a:pt x="740" y="429"/>
                    <a:pt x="798" y="408"/>
                    <a:pt x="855" y="408"/>
                  </a:cubicBezTo>
                  <a:close/>
                  <a:moveTo>
                    <a:pt x="855" y="1"/>
                  </a:moveTo>
                  <a:cubicBezTo>
                    <a:pt x="285" y="1"/>
                    <a:pt x="0" y="690"/>
                    <a:pt x="401" y="1095"/>
                  </a:cubicBezTo>
                  <a:cubicBezTo>
                    <a:pt x="532" y="1225"/>
                    <a:pt x="692" y="1284"/>
                    <a:pt x="850" y="1284"/>
                  </a:cubicBezTo>
                  <a:cubicBezTo>
                    <a:pt x="1181" y="1284"/>
                    <a:pt x="1499" y="1027"/>
                    <a:pt x="1499" y="641"/>
                  </a:cubicBezTo>
                  <a:cubicBezTo>
                    <a:pt x="1499" y="286"/>
                    <a:pt x="1210" y="1"/>
                    <a:pt x="8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19444;p88">
              <a:extLst>
                <a:ext uri="{FF2B5EF4-FFF2-40B4-BE49-F238E27FC236}">
                  <a16:creationId xmlns:a16="http://schemas.microsoft.com/office/drawing/2014/main" id="{C1320F8C-71E5-141F-3B67-9B6F1F7D7B78}"/>
                </a:ext>
              </a:extLst>
            </p:cNvPr>
            <p:cNvSpPr>
              <a:spLocks/>
            </p:cNvSpPr>
            <p:nvPr/>
          </p:nvSpPr>
          <p:spPr>
            <a:xfrm>
              <a:off x="1462339" y="1719930"/>
              <a:ext cx="39015" cy="33445"/>
            </a:xfrm>
            <a:custGeom>
              <a:avLst/>
              <a:gdLst/>
              <a:ahLst/>
              <a:cxnLst/>
              <a:rect l="l" t="t" r="r" b="b"/>
              <a:pathLst>
                <a:path w="1499" h="1285" extrusionOk="0">
                  <a:moveTo>
                    <a:pt x="855" y="408"/>
                  </a:moveTo>
                  <a:cubicBezTo>
                    <a:pt x="975" y="408"/>
                    <a:pt x="1091" y="500"/>
                    <a:pt x="1091" y="641"/>
                  </a:cubicBezTo>
                  <a:cubicBezTo>
                    <a:pt x="1087" y="771"/>
                    <a:pt x="985" y="873"/>
                    <a:pt x="855" y="873"/>
                  </a:cubicBezTo>
                  <a:cubicBezTo>
                    <a:pt x="647" y="873"/>
                    <a:pt x="545" y="623"/>
                    <a:pt x="693" y="475"/>
                  </a:cubicBezTo>
                  <a:cubicBezTo>
                    <a:pt x="740" y="429"/>
                    <a:pt x="798" y="408"/>
                    <a:pt x="855" y="408"/>
                  </a:cubicBezTo>
                  <a:close/>
                  <a:moveTo>
                    <a:pt x="855" y="0"/>
                  </a:moveTo>
                  <a:cubicBezTo>
                    <a:pt x="285" y="0"/>
                    <a:pt x="0" y="690"/>
                    <a:pt x="401" y="1095"/>
                  </a:cubicBezTo>
                  <a:cubicBezTo>
                    <a:pt x="532" y="1226"/>
                    <a:pt x="694" y="1284"/>
                    <a:pt x="852" y="1284"/>
                  </a:cubicBezTo>
                  <a:cubicBezTo>
                    <a:pt x="1182" y="1284"/>
                    <a:pt x="1499" y="1028"/>
                    <a:pt x="1499" y="641"/>
                  </a:cubicBezTo>
                  <a:cubicBezTo>
                    <a:pt x="1499" y="289"/>
                    <a:pt x="1210" y="0"/>
                    <a:pt x="8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19445;p88">
              <a:extLst>
                <a:ext uri="{FF2B5EF4-FFF2-40B4-BE49-F238E27FC236}">
                  <a16:creationId xmlns:a16="http://schemas.microsoft.com/office/drawing/2014/main" id="{CA56E6BA-E128-3FFE-3841-AB2F5F2569B6}"/>
                </a:ext>
              </a:extLst>
            </p:cNvPr>
            <p:cNvSpPr>
              <a:spLocks/>
            </p:cNvSpPr>
            <p:nvPr/>
          </p:nvSpPr>
          <p:spPr>
            <a:xfrm>
              <a:off x="1462339" y="1771126"/>
              <a:ext cx="39015" cy="33445"/>
            </a:xfrm>
            <a:custGeom>
              <a:avLst/>
              <a:gdLst/>
              <a:ahLst/>
              <a:cxnLst/>
              <a:rect l="l" t="t" r="r" b="b"/>
              <a:pathLst>
                <a:path w="1499" h="1285" extrusionOk="0">
                  <a:moveTo>
                    <a:pt x="855" y="410"/>
                  </a:moveTo>
                  <a:cubicBezTo>
                    <a:pt x="975" y="410"/>
                    <a:pt x="1091" y="503"/>
                    <a:pt x="1091" y="644"/>
                  </a:cubicBezTo>
                  <a:cubicBezTo>
                    <a:pt x="1087" y="771"/>
                    <a:pt x="985" y="876"/>
                    <a:pt x="855" y="876"/>
                  </a:cubicBezTo>
                  <a:cubicBezTo>
                    <a:pt x="647" y="876"/>
                    <a:pt x="545" y="626"/>
                    <a:pt x="693" y="479"/>
                  </a:cubicBezTo>
                  <a:cubicBezTo>
                    <a:pt x="740" y="431"/>
                    <a:pt x="798" y="410"/>
                    <a:pt x="855" y="410"/>
                  </a:cubicBezTo>
                  <a:close/>
                  <a:moveTo>
                    <a:pt x="855" y="0"/>
                  </a:moveTo>
                  <a:cubicBezTo>
                    <a:pt x="285" y="0"/>
                    <a:pt x="0" y="693"/>
                    <a:pt x="401" y="1094"/>
                  </a:cubicBezTo>
                  <a:cubicBezTo>
                    <a:pt x="532" y="1226"/>
                    <a:pt x="694" y="1284"/>
                    <a:pt x="852" y="1284"/>
                  </a:cubicBezTo>
                  <a:cubicBezTo>
                    <a:pt x="1182" y="1284"/>
                    <a:pt x="1499" y="1029"/>
                    <a:pt x="1499" y="644"/>
                  </a:cubicBezTo>
                  <a:cubicBezTo>
                    <a:pt x="1499" y="289"/>
                    <a:pt x="1210" y="0"/>
                    <a:pt x="8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19446;p88">
              <a:extLst>
                <a:ext uri="{FF2B5EF4-FFF2-40B4-BE49-F238E27FC236}">
                  <a16:creationId xmlns:a16="http://schemas.microsoft.com/office/drawing/2014/main" id="{E2484EBC-5DA4-EBC5-8BEE-BF0DD91F4944}"/>
                </a:ext>
              </a:extLst>
            </p:cNvPr>
            <p:cNvSpPr>
              <a:spLocks/>
            </p:cNvSpPr>
            <p:nvPr/>
          </p:nvSpPr>
          <p:spPr>
            <a:xfrm>
              <a:off x="1511687" y="1668734"/>
              <a:ext cx="63663" cy="10645"/>
            </a:xfrm>
            <a:custGeom>
              <a:avLst/>
              <a:gdLst/>
              <a:ahLst/>
              <a:cxnLst/>
              <a:rect l="l" t="t" r="r" b="b"/>
              <a:pathLst>
                <a:path w="2446" h="409" extrusionOk="0">
                  <a:moveTo>
                    <a:pt x="271" y="1"/>
                  </a:moveTo>
                  <a:cubicBezTo>
                    <a:pt x="1" y="1"/>
                    <a:pt x="1" y="409"/>
                    <a:pt x="271" y="409"/>
                  </a:cubicBezTo>
                  <a:lnTo>
                    <a:pt x="2238" y="409"/>
                  </a:lnTo>
                  <a:cubicBezTo>
                    <a:pt x="2354" y="409"/>
                    <a:pt x="2446" y="317"/>
                    <a:pt x="2446" y="205"/>
                  </a:cubicBezTo>
                  <a:cubicBezTo>
                    <a:pt x="2446" y="92"/>
                    <a:pt x="2354" y="1"/>
                    <a:pt x="223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19447;p88">
              <a:extLst>
                <a:ext uri="{FF2B5EF4-FFF2-40B4-BE49-F238E27FC236}">
                  <a16:creationId xmlns:a16="http://schemas.microsoft.com/office/drawing/2014/main" id="{4728E019-6868-4549-CA76-E4EF91EE871C}"/>
                </a:ext>
              </a:extLst>
            </p:cNvPr>
            <p:cNvSpPr>
              <a:spLocks/>
            </p:cNvSpPr>
            <p:nvPr/>
          </p:nvSpPr>
          <p:spPr>
            <a:xfrm>
              <a:off x="1511687" y="1691456"/>
              <a:ext cx="103511" cy="10645"/>
            </a:xfrm>
            <a:custGeom>
              <a:avLst/>
              <a:gdLst/>
              <a:ahLst/>
              <a:cxnLst/>
              <a:rect l="l" t="t" r="r" b="b"/>
              <a:pathLst>
                <a:path w="3977" h="409" extrusionOk="0">
                  <a:moveTo>
                    <a:pt x="271" y="0"/>
                  </a:moveTo>
                  <a:cubicBezTo>
                    <a:pt x="1" y="0"/>
                    <a:pt x="1" y="408"/>
                    <a:pt x="271" y="408"/>
                  </a:cubicBezTo>
                  <a:lnTo>
                    <a:pt x="3769" y="408"/>
                  </a:lnTo>
                  <a:cubicBezTo>
                    <a:pt x="3885" y="408"/>
                    <a:pt x="3976" y="317"/>
                    <a:pt x="3976" y="204"/>
                  </a:cubicBezTo>
                  <a:cubicBezTo>
                    <a:pt x="3976" y="92"/>
                    <a:pt x="3885" y="0"/>
                    <a:pt x="37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19448;p88">
              <a:extLst>
                <a:ext uri="{FF2B5EF4-FFF2-40B4-BE49-F238E27FC236}">
                  <a16:creationId xmlns:a16="http://schemas.microsoft.com/office/drawing/2014/main" id="{B2CFA1F4-7A1E-6950-E5C5-B66C8F2C0081}"/>
                </a:ext>
              </a:extLst>
            </p:cNvPr>
            <p:cNvSpPr>
              <a:spLocks/>
            </p:cNvSpPr>
            <p:nvPr/>
          </p:nvSpPr>
          <p:spPr>
            <a:xfrm>
              <a:off x="1511687" y="1719930"/>
              <a:ext cx="63663" cy="10645"/>
            </a:xfrm>
            <a:custGeom>
              <a:avLst/>
              <a:gdLst/>
              <a:ahLst/>
              <a:cxnLst/>
              <a:rect l="l" t="t" r="r" b="b"/>
              <a:pathLst>
                <a:path w="2446" h="409" extrusionOk="0">
                  <a:moveTo>
                    <a:pt x="271" y="0"/>
                  </a:moveTo>
                  <a:cubicBezTo>
                    <a:pt x="1" y="0"/>
                    <a:pt x="1" y="408"/>
                    <a:pt x="271" y="408"/>
                  </a:cubicBezTo>
                  <a:lnTo>
                    <a:pt x="2238" y="408"/>
                  </a:lnTo>
                  <a:cubicBezTo>
                    <a:pt x="2354" y="408"/>
                    <a:pt x="2446" y="317"/>
                    <a:pt x="2446" y="204"/>
                  </a:cubicBezTo>
                  <a:cubicBezTo>
                    <a:pt x="2446" y="92"/>
                    <a:pt x="2354" y="0"/>
                    <a:pt x="22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19449;p88">
              <a:extLst>
                <a:ext uri="{FF2B5EF4-FFF2-40B4-BE49-F238E27FC236}">
                  <a16:creationId xmlns:a16="http://schemas.microsoft.com/office/drawing/2014/main" id="{F6020634-1834-5875-A69F-5E8624353F98}"/>
                </a:ext>
              </a:extLst>
            </p:cNvPr>
            <p:cNvSpPr>
              <a:spLocks/>
            </p:cNvSpPr>
            <p:nvPr/>
          </p:nvSpPr>
          <p:spPr>
            <a:xfrm>
              <a:off x="1511687" y="1742626"/>
              <a:ext cx="103511" cy="10671"/>
            </a:xfrm>
            <a:custGeom>
              <a:avLst/>
              <a:gdLst/>
              <a:ahLst/>
              <a:cxnLst/>
              <a:rect l="l" t="t" r="r" b="b"/>
              <a:pathLst>
                <a:path w="3977" h="410" extrusionOk="0">
                  <a:moveTo>
                    <a:pt x="271" y="1"/>
                  </a:moveTo>
                  <a:cubicBezTo>
                    <a:pt x="1" y="1"/>
                    <a:pt x="1" y="409"/>
                    <a:pt x="271" y="409"/>
                  </a:cubicBezTo>
                  <a:lnTo>
                    <a:pt x="3769" y="409"/>
                  </a:lnTo>
                  <a:cubicBezTo>
                    <a:pt x="3885" y="409"/>
                    <a:pt x="3976" y="318"/>
                    <a:pt x="3976" y="205"/>
                  </a:cubicBezTo>
                  <a:cubicBezTo>
                    <a:pt x="3976" y="92"/>
                    <a:pt x="3885" y="1"/>
                    <a:pt x="37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19450;p88">
              <a:extLst>
                <a:ext uri="{FF2B5EF4-FFF2-40B4-BE49-F238E27FC236}">
                  <a16:creationId xmlns:a16="http://schemas.microsoft.com/office/drawing/2014/main" id="{E1CE9385-A650-1FBA-A07A-7FA8BA389C37}"/>
                </a:ext>
              </a:extLst>
            </p:cNvPr>
            <p:cNvSpPr>
              <a:spLocks/>
            </p:cNvSpPr>
            <p:nvPr/>
          </p:nvSpPr>
          <p:spPr>
            <a:xfrm>
              <a:off x="1511687" y="1771126"/>
              <a:ext cx="63663" cy="10645"/>
            </a:xfrm>
            <a:custGeom>
              <a:avLst/>
              <a:gdLst/>
              <a:ahLst/>
              <a:cxnLst/>
              <a:rect l="l" t="t" r="r" b="b"/>
              <a:pathLst>
                <a:path w="2446" h="409" extrusionOk="0">
                  <a:moveTo>
                    <a:pt x="271" y="0"/>
                  </a:moveTo>
                  <a:cubicBezTo>
                    <a:pt x="1" y="0"/>
                    <a:pt x="1" y="408"/>
                    <a:pt x="271" y="408"/>
                  </a:cubicBezTo>
                  <a:lnTo>
                    <a:pt x="2238" y="408"/>
                  </a:lnTo>
                  <a:cubicBezTo>
                    <a:pt x="2354" y="408"/>
                    <a:pt x="2446" y="317"/>
                    <a:pt x="2446" y="204"/>
                  </a:cubicBezTo>
                  <a:cubicBezTo>
                    <a:pt x="2446" y="92"/>
                    <a:pt x="2354" y="0"/>
                    <a:pt x="22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19451;p88">
              <a:extLst>
                <a:ext uri="{FF2B5EF4-FFF2-40B4-BE49-F238E27FC236}">
                  <a16:creationId xmlns:a16="http://schemas.microsoft.com/office/drawing/2014/main" id="{762CDD23-F84E-1DAA-0B9D-376EDAD96B07}"/>
                </a:ext>
              </a:extLst>
            </p:cNvPr>
            <p:cNvSpPr>
              <a:spLocks/>
            </p:cNvSpPr>
            <p:nvPr/>
          </p:nvSpPr>
          <p:spPr>
            <a:xfrm>
              <a:off x="1511687" y="1793926"/>
              <a:ext cx="103511" cy="10645"/>
            </a:xfrm>
            <a:custGeom>
              <a:avLst/>
              <a:gdLst/>
              <a:ahLst/>
              <a:cxnLst/>
              <a:rect l="l" t="t" r="r" b="b"/>
              <a:pathLst>
                <a:path w="3977" h="409" extrusionOk="0">
                  <a:moveTo>
                    <a:pt x="271" y="0"/>
                  </a:moveTo>
                  <a:cubicBezTo>
                    <a:pt x="1" y="0"/>
                    <a:pt x="1" y="408"/>
                    <a:pt x="271" y="408"/>
                  </a:cubicBezTo>
                  <a:lnTo>
                    <a:pt x="3769" y="408"/>
                  </a:lnTo>
                  <a:cubicBezTo>
                    <a:pt x="3885" y="408"/>
                    <a:pt x="3976" y="317"/>
                    <a:pt x="3976" y="204"/>
                  </a:cubicBezTo>
                  <a:cubicBezTo>
                    <a:pt x="3976" y="92"/>
                    <a:pt x="3885" y="0"/>
                    <a:pt x="376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19452;p88">
              <a:extLst>
                <a:ext uri="{FF2B5EF4-FFF2-40B4-BE49-F238E27FC236}">
                  <a16:creationId xmlns:a16="http://schemas.microsoft.com/office/drawing/2014/main" id="{37316289-1EB5-2D2F-FEB1-1C16F0B3DF84}"/>
                </a:ext>
              </a:extLst>
            </p:cNvPr>
            <p:cNvSpPr>
              <a:spLocks/>
            </p:cNvSpPr>
            <p:nvPr/>
          </p:nvSpPr>
          <p:spPr>
            <a:xfrm>
              <a:off x="1511687" y="1583390"/>
              <a:ext cx="103511" cy="10645"/>
            </a:xfrm>
            <a:custGeom>
              <a:avLst/>
              <a:gdLst/>
              <a:ahLst/>
              <a:cxnLst/>
              <a:rect l="l" t="t" r="r" b="b"/>
              <a:pathLst>
                <a:path w="3977" h="409" extrusionOk="0">
                  <a:moveTo>
                    <a:pt x="3775" y="0"/>
                  </a:moveTo>
                  <a:cubicBezTo>
                    <a:pt x="3773" y="0"/>
                    <a:pt x="3771" y="0"/>
                    <a:pt x="3769" y="0"/>
                  </a:cubicBezTo>
                  <a:lnTo>
                    <a:pt x="271" y="0"/>
                  </a:lnTo>
                  <a:cubicBezTo>
                    <a:pt x="1" y="0"/>
                    <a:pt x="1" y="408"/>
                    <a:pt x="271" y="408"/>
                  </a:cubicBezTo>
                  <a:lnTo>
                    <a:pt x="3769" y="408"/>
                  </a:lnTo>
                  <a:cubicBezTo>
                    <a:pt x="3885" y="408"/>
                    <a:pt x="3976" y="317"/>
                    <a:pt x="3976" y="204"/>
                  </a:cubicBezTo>
                  <a:cubicBezTo>
                    <a:pt x="3976" y="94"/>
                    <a:pt x="3888" y="0"/>
                    <a:pt x="37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19453;p88">
              <a:extLst>
                <a:ext uri="{FF2B5EF4-FFF2-40B4-BE49-F238E27FC236}">
                  <a16:creationId xmlns:a16="http://schemas.microsoft.com/office/drawing/2014/main" id="{EEBFA3A8-AFDE-D456-E14D-2D80E808A6BF}"/>
                </a:ext>
              </a:extLst>
            </p:cNvPr>
            <p:cNvSpPr>
              <a:spLocks/>
            </p:cNvSpPr>
            <p:nvPr/>
          </p:nvSpPr>
          <p:spPr>
            <a:xfrm>
              <a:off x="1466165" y="1634586"/>
              <a:ext cx="149033" cy="10645"/>
            </a:xfrm>
            <a:custGeom>
              <a:avLst/>
              <a:gdLst/>
              <a:ahLst/>
              <a:cxnLst/>
              <a:rect l="l" t="t" r="r" b="b"/>
              <a:pathLst>
                <a:path w="5726" h="409" extrusionOk="0">
                  <a:moveTo>
                    <a:pt x="272" y="0"/>
                  </a:moveTo>
                  <a:cubicBezTo>
                    <a:pt x="1" y="0"/>
                    <a:pt x="1" y="408"/>
                    <a:pt x="272" y="408"/>
                  </a:cubicBezTo>
                  <a:lnTo>
                    <a:pt x="5521" y="408"/>
                  </a:lnTo>
                  <a:cubicBezTo>
                    <a:pt x="5634" y="408"/>
                    <a:pt x="5725" y="317"/>
                    <a:pt x="5725" y="204"/>
                  </a:cubicBezTo>
                  <a:cubicBezTo>
                    <a:pt x="5725" y="92"/>
                    <a:pt x="5634" y="0"/>
                    <a:pt x="55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19454;p88">
              <a:extLst>
                <a:ext uri="{FF2B5EF4-FFF2-40B4-BE49-F238E27FC236}">
                  <a16:creationId xmlns:a16="http://schemas.microsoft.com/office/drawing/2014/main" id="{67074833-DDD2-8D01-3CA3-D3110E43B8D3}"/>
                </a:ext>
              </a:extLst>
            </p:cNvPr>
            <p:cNvSpPr>
              <a:spLocks/>
            </p:cNvSpPr>
            <p:nvPr/>
          </p:nvSpPr>
          <p:spPr>
            <a:xfrm>
              <a:off x="1511687" y="1606086"/>
              <a:ext cx="29515" cy="10671"/>
            </a:xfrm>
            <a:custGeom>
              <a:avLst/>
              <a:gdLst/>
              <a:ahLst/>
              <a:cxnLst/>
              <a:rect l="l" t="t" r="r" b="b"/>
              <a:pathLst>
                <a:path w="1134" h="410" extrusionOk="0">
                  <a:moveTo>
                    <a:pt x="271" y="1"/>
                  </a:moveTo>
                  <a:cubicBezTo>
                    <a:pt x="1" y="1"/>
                    <a:pt x="1" y="409"/>
                    <a:pt x="271" y="409"/>
                  </a:cubicBezTo>
                  <a:lnTo>
                    <a:pt x="929" y="409"/>
                  </a:lnTo>
                  <a:cubicBezTo>
                    <a:pt x="1042" y="409"/>
                    <a:pt x="1133" y="318"/>
                    <a:pt x="1133" y="205"/>
                  </a:cubicBezTo>
                  <a:cubicBezTo>
                    <a:pt x="1133" y="92"/>
                    <a:pt x="1042" y="1"/>
                    <a:pt x="9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19455;p88">
              <a:extLst>
                <a:ext uri="{FF2B5EF4-FFF2-40B4-BE49-F238E27FC236}">
                  <a16:creationId xmlns:a16="http://schemas.microsoft.com/office/drawing/2014/main" id="{6E885801-CA85-F68E-CC8B-FAD396A61D5F}"/>
                </a:ext>
              </a:extLst>
            </p:cNvPr>
            <p:cNvSpPr>
              <a:spLocks/>
            </p:cNvSpPr>
            <p:nvPr/>
          </p:nvSpPr>
          <p:spPr>
            <a:xfrm>
              <a:off x="1551535" y="1606086"/>
              <a:ext cx="29515" cy="10671"/>
            </a:xfrm>
            <a:custGeom>
              <a:avLst/>
              <a:gdLst/>
              <a:ahLst/>
              <a:cxnLst/>
              <a:rect l="l" t="t" r="r" b="b"/>
              <a:pathLst>
                <a:path w="1134" h="410" extrusionOk="0">
                  <a:moveTo>
                    <a:pt x="275" y="1"/>
                  </a:moveTo>
                  <a:cubicBezTo>
                    <a:pt x="0" y="1"/>
                    <a:pt x="0" y="409"/>
                    <a:pt x="275" y="409"/>
                  </a:cubicBezTo>
                  <a:lnTo>
                    <a:pt x="929" y="409"/>
                  </a:lnTo>
                  <a:cubicBezTo>
                    <a:pt x="1042" y="409"/>
                    <a:pt x="1133" y="318"/>
                    <a:pt x="1133" y="205"/>
                  </a:cubicBezTo>
                  <a:cubicBezTo>
                    <a:pt x="1133" y="92"/>
                    <a:pt x="1042" y="1"/>
                    <a:pt x="9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19456;p88">
              <a:extLst>
                <a:ext uri="{FF2B5EF4-FFF2-40B4-BE49-F238E27FC236}">
                  <a16:creationId xmlns:a16="http://schemas.microsoft.com/office/drawing/2014/main" id="{6243ACD4-6017-61C9-2980-CC9EEB849979}"/>
                </a:ext>
              </a:extLst>
            </p:cNvPr>
            <p:cNvSpPr>
              <a:spLocks/>
            </p:cNvSpPr>
            <p:nvPr/>
          </p:nvSpPr>
          <p:spPr>
            <a:xfrm>
              <a:off x="1467908" y="1583286"/>
              <a:ext cx="33445" cy="33471"/>
            </a:xfrm>
            <a:custGeom>
              <a:avLst/>
              <a:gdLst/>
              <a:ahLst/>
              <a:cxnLst/>
              <a:rect l="l" t="t" r="r" b="b"/>
              <a:pathLst>
                <a:path w="1285" h="1286" extrusionOk="0">
                  <a:moveTo>
                    <a:pt x="877" y="412"/>
                  </a:moveTo>
                  <a:lnTo>
                    <a:pt x="877" y="877"/>
                  </a:lnTo>
                  <a:lnTo>
                    <a:pt x="409" y="877"/>
                  </a:lnTo>
                  <a:lnTo>
                    <a:pt x="409" y="412"/>
                  </a:lnTo>
                  <a:close/>
                  <a:moveTo>
                    <a:pt x="205" y="1"/>
                  </a:moveTo>
                  <a:cubicBezTo>
                    <a:pt x="92" y="4"/>
                    <a:pt x="1" y="96"/>
                    <a:pt x="1" y="208"/>
                  </a:cubicBezTo>
                  <a:lnTo>
                    <a:pt x="1" y="1081"/>
                  </a:lnTo>
                  <a:cubicBezTo>
                    <a:pt x="1" y="1194"/>
                    <a:pt x="92" y="1285"/>
                    <a:pt x="205" y="1285"/>
                  </a:cubicBezTo>
                  <a:lnTo>
                    <a:pt x="1081" y="1285"/>
                  </a:lnTo>
                  <a:cubicBezTo>
                    <a:pt x="1193" y="1285"/>
                    <a:pt x="1285" y="1194"/>
                    <a:pt x="1285" y="1081"/>
                  </a:cubicBezTo>
                  <a:lnTo>
                    <a:pt x="1285" y="208"/>
                  </a:lnTo>
                  <a:cubicBezTo>
                    <a:pt x="1285" y="96"/>
                    <a:pt x="1193" y="1"/>
                    <a:pt x="10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16528;p86" descr="an array of tickets">
            <a:extLst>
              <a:ext uri="{FF2B5EF4-FFF2-40B4-BE49-F238E27FC236}">
                <a16:creationId xmlns:a16="http://schemas.microsoft.com/office/drawing/2014/main" id="{C26FFA0C-D862-F629-D560-E4FA7D6E5CEE}"/>
              </a:ext>
            </a:extLst>
          </p:cNvPr>
          <p:cNvGrpSpPr/>
          <p:nvPr/>
        </p:nvGrpSpPr>
        <p:grpSpPr>
          <a:xfrm rot="878112">
            <a:off x="7259666" y="2584907"/>
            <a:ext cx="845152" cy="788541"/>
            <a:chOff x="1298368" y="3809460"/>
            <a:chExt cx="365420" cy="365394"/>
          </a:xfrm>
        </p:grpSpPr>
        <p:sp>
          <p:nvSpPr>
            <p:cNvPr id="60" name="Google Shape;16529;p86">
              <a:extLst>
                <a:ext uri="{FF2B5EF4-FFF2-40B4-BE49-F238E27FC236}">
                  <a16:creationId xmlns:a16="http://schemas.microsoft.com/office/drawing/2014/main" id="{D9AA9541-8A99-E656-0C5E-5217D237A41C}"/>
                </a:ext>
              </a:extLst>
            </p:cNvPr>
            <p:cNvSpPr/>
            <p:nvPr/>
          </p:nvSpPr>
          <p:spPr>
            <a:xfrm>
              <a:off x="1306150" y="4053956"/>
              <a:ext cx="354598" cy="113614"/>
            </a:xfrm>
            <a:custGeom>
              <a:avLst/>
              <a:gdLst/>
              <a:ahLst/>
              <a:cxnLst/>
              <a:rect l="l" t="t" r="r" b="b"/>
              <a:pathLst>
                <a:path w="13533" h="4336" extrusionOk="0">
                  <a:moveTo>
                    <a:pt x="2171" y="1959"/>
                  </a:moveTo>
                  <a:cubicBezTo>
                    <a:pt x="2747" y="1959"/>
                    <a:pt x="3040" y="2660"/>
                    <a:pt x="2627" y="3068"/>
                  </a:cubicBezTo>
                  <a:cubicBezTo>
                    <a:pt x="2495" y="3200"/>
                    <a:pt x="2332" y="3259"/>
                    <a:pt x="2173" y="3259"/>
                  </a:cubicBezTo>
                  <a:cubicBezTo>
                    <a:pt x="1839" y="3259"/>
                    <a:pt x="1519" y="3000"/>
                    <a:pt x="1523" y="2607"/>
                  </a:cubicBezTo>
                  <a:cubicBezTo>
                    <a:pt x="1518" y="2252"/>
                    <a:pt x="1811" y="1959"/>
                    <a:pt x="2171" y="1959"/>
                  </a:cubicBezTo>
                  <a:close/>
                  <a:moveTo>
                    <a:pt x="1863" y="1"/>
                  </a:moveTo>
                  <a:cubicBezTo>
                    <a:pt x="1513" y="1"/>
                    <a:pt x="1167" y="102"/>
                    <a:pt x="875" y="289"/>
                  </a:cubicBezTo>
                  <a:cubicBezTo>
                    <a:pt x="831" y="313"/>
                    <a:pt x="788" y="342"/>
                    <a:pt x="750" y="375"/>
                  </a:cubicBezTo>
                  <a:cubicBezTo>
                    <a:pt x="279" y="726"/>
                    <a:pt x="1" y="1278"/>
                    <a:pt x="1" y="1863"/>
                  </a:cubicBezTo>
                  <a:lnTo>
                    <a:pt x="1" y="2526"/>
                  </a:lnTo>
                  <a:cubicBezTo>
                    <a:pt x="35" y="3529"/>
                    <a:pt x="855" y="4331"/>
                    <a:pt x="1863" y="4336"/>
                  </a:cubicBezTo>
                  <a:lnTo>
                    <a:pt x="12760" y="4336"/>
                  </a:lnTo>
                  <a:cubicBezTo>
                    <a:pt x="13187" y="4331"/>
                    <a:pt x="13533" y="3985"/>
                    <a:pt x="13533" y="3563"/>
                  </a:cubicBezTo>
                  <a:lnTo>
                    <a:pt x="13533" y="774"/>
                  </a:lnTo>
                  <a:cubicBezTo>
                    <a:pt x="13533" y="347"/>
                    <a:pt x="13187" y="1"/>
                    <a:pt x="12760" y="1"/>
                  </a:cubicBezTo>
                  <a:close/>
                </a:path>
              </a:pathLst>
            </a:custGeom>
            <a:solidFill>
              <a:srgbClr val="D4DC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6530;p86">
              <a:extLst>
                <a:ext uri="{FF2B5EF4-FFF2-40B4-BE49-F238E27FC236}">
                  <a16:creationId xmlns:a16="http://schemas.microsoft.com/office/drawing/2014/main" id="{4AA0DA0F-EF94-9834-DCB2-C9CEB1830D03}"/>
                </a:ext>
              </a:extLst>
            </p:cNvPr>
            <p:cNvSpPr/>
            <p:nvPr/>
          </p:nvSpPr>
          <p:spPr>
            <a:xfrm>
              <a:off x="1306281" y="4076699"/>
              <a:ext cx="354467" cy="90870"/>
            </a:xfrm>
            <a:custGeom>
              <a:avLst/>
              <a:gdLst/>
              <a:ahLst/>
              <a:cxnLst/>
              <a:rect l="l" t="t" r="r" b="b"/>
              <a:pathLst>
                <a:path w="13528" h="3468" extrusionOk="0">
                  <a:moveTo>
                    <a:pt x="2167" y="1091"/>
                  </a:moveTo>
                  <a:cubicBezTo>
                    <a:pt x="2320" y="1091"/>
                    <a:pt x="2475" y="1145"/>
                    <a:pt x="2602" y="1259"/>
                  </a:cubicBezTo>
                  <a:cubicBezTo>
                    <a:pt x="3044" y="1663"/>
                    <a:pt x="2751" y="2392"/>
                    <a:pt x="2166" y="2392"/>
                  </a:cubicBezTo>
                  <a:cubicBezTo>
                    <a:pt x="1710" y="2392"/>
                    <a:pt x="1393" y="1931"/>
                    <a:pt x="1561" y="1509"/>
                  </a:cubicBezTo>
                  <a:cubicBezTo>
                    <a:pt x="1663" y="1242"/>
                    <a:pt x="1912" y="1091"/>
                    <a:pt x="2167" y="1091"/>
                  </a:cubicBezTo>
                  <a:close/>
                  <a:moveTo>
                    <a:pt x="2930" y="1"/>
                  </a:moveTo>
                  <a:cubicBezTo>
                    <a:pt x="1638" y="1"/>
                    <a:pt x="1779" y="2"/>
                    <a:pt x="1710" y="7"/>
                  </a:cubicBezTo>
                  <a:cubicBezTo>
                    <a:pt x="850" y="83"/>
                    <a:pt x="154" y="731"/>
                    <a:pt x="20" y="1581"/>
                  </a:cubicBezTo>
                  <a:cubicBezTo>
                    <a:pt x="6" y="1648"/>
                    <a:pt x="1" y="1720"/>
                    <a:pt x="6" y="1792"/>
                  </a:cubicBezTo>
                  <a:cubicBezTo>
                    <a:pt x="106" y="2743"/>
                    <a:pt x="908" y="3463"/>
                    <a:pt x="1863" y="3468"/>
                  </a:cubicBezTo>
                  <a:lnTo>
                    <a:pt x="12755" y="3468"/>
                  </a:lnTo>
                  <a:cubicBezTo>
                    <a:pt x="13182" y="3468"/>
                    <a:pt x="13528" y="3122"/>
                    <a:pt x="13528" y="2695"/>
                  </a:cubicBezTo>
                  <a:lnTo>
                    <a:pt x="13528" y="775"/>
                  </a:lnTo>
                  <a:cubicBezTo>
                    <a:pt x="13528" y="347"/>
                    <a:pt x="13182" y="2"/>
                    <a:pt x="12755" y="2"/>
                  </a:cubicBezTo>
                  <a:cubicBezTo>
                    <a:pt x="6949" y="2"/>
                    <a:pt x="4223" y="1"/>
                    <a:pt x="2930" y="1"/>
                  </a:cubicBezTo>
                  <a:close/>
                </a:path>
              </a:pathLst>
            </a:custGeom>
            <a:solidFill>
              <a:srgbClr val="C8D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6531;p86">
              <a:extLst>
                <a:ext uri="{FF2B5EF4-FFF2-40B4-BE49-F238E27FC236}">
                  <a16:creationId xmlns:a16="http://schemas.microsoft.com/office/drawing/2014/main" id="{2BD66C0B-EF34-7AA5-C948-F36644AA1F20}"/>
                </a:ext>
              </a:extLst>
            </p:cNvPr>
            <p:cNvSpPr/>
            <p:nvPr/>
          </p:nvSpPr>
          <p:spPr>
            <a:xfrm>
              <a:off x="1597076" y="4076726"/>
              <a:ext cx="37653" cy="68074"/>
            </a:xfrm>
            <a:custGeom>
              <a:avLst/>
              <a:gdLst/>
              <a:ahLst/>
              <a:cxnLst/>
              <a:rect l="l" t="t" r="r" b="b"/>
              <a:pathLst>
                <a:path w="1437" h="2598" extrusionOk="0">
                  <a:moveTo>
                    <a:pt x="318" y="1"/>
                  </a:moveTo>
                  <a:cubicBezTo>
                    <a:pt x="140" y="1"/>
                    <a:pt x="1" y="145"/>
                    <a:pt x="1" y="318"/>
                  </a:cubicBezTo>
                  <a:lnTo>
                    <a:pt x="1" y="2281"/>
                  </a:lnTo>
                  <a:cubicBezTo>
                    <a:pt x="1" y="2459"/>
                    <a:pt x="140" y="2598"/>
                    <a:pt x="318" y="2598"/>
                  </a:cubicBezTo>
                  <a:lnTo>
                    <a:pt x="1119" y="2598"/>
                  </a:lnTo>
                  <a:cubicBezTo>
                    <a:pt x="1292" y="2598"/>
                    <a:pt x="1436" y="2454"/>
                    <a:pt x="1436" y="2281"/>
                  </a:cubicBezTo>
                  <a:lnTo>
                    <a:pt x="1436" y="318"/>
                  </a:lnTo>
                  <a:cubicBezTo>
                    <a:pt x="1436" y="145"/>
                    <a:pt x="1292" y="1"/>
                    <a:pt x="1119" y="1"/>
                  </a:cubicBezTo>
                  <a:close/>
                </a:path>
              </a:pathLst>
            </a:custGeom>
            <a:solidFill>
              <a:srgbClr val="B5C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6532;p86">
              <a:extLst>
                <a:ext uri="{FF2B5EF4-FFF2-40B4-BE49-F238E27FC236}">
                  <a16:creationId xmlns:a16="http://schemas.microsoft.com/office/drawing/2014/main" id="{7C610065-BBAC-BD36-3BA1-0E7D2356F0F8}"/>
                </a:ext>
              </a:extLst>
            </p:cNvPr>
            <p:cNvSpPr/>
            <p:nvPr/>
          </p:nvSpPr>
          <p:spPr>
            <a:xfrm>
              <a:off x="1510163" y="4076726"/>
              <a:ext cx="37653" cy="68074"/>
            </a:xfrm>
            <a:custGeom>
              <a:avLst/>
              <a:gdLst/>
              <a:ahLst/>
              <a:cxnLst/>
              <a:rect l="l" t="t" r="r" b="b"/>
              <a:pathLst>
                <a:path w="1437" h="2598" extrusionOk="0">
                  <a:moveTo>
                    <a:pt x="318" y="1"/>
                  </a:moveTo>
                  <a:cubicBezTo>
                    <a:pt x="145" y="1"/>
                    <a:pt x="1" y="145"/>
                    <a:pt x="1" y="318"/>
                  </a:cubicBezTo>
                  <a:lnTo>
                    <a:pt x="1" y="2281"/>
                  </a:lnTo>
                  <a:cubicBezTo>
                    <a:pt x="6" y="2454"/>
                    <a:pt x="145" y="2598"/>
                    <a:pt x="318" y="2598"/>
                  </a:cubicBezTo>
                  <a:lnTo>
                    <a:pt x="1124" y="2598"/>
                  </a:lnTo>
                  <a:cubicBezTo>
                    <a:pt x="1297" y="2598"/>
                    <a:pt x="1436" y="2454"/>
                    <a:pt x="1436" y="2281"/>
                  </a:cubicBezTo>
                  <a:lnTo>
                    <a:pt x="1436" y="318"/>
                  </a:lnTo>
                  <a:cubicBezTo>
                    <a:pt x="1436" y="145"/>
                    <a:pt x="1297" y="1"/>
                    <a:pt x="1124"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16533;p86">
              <a:extLst>
                <a:ext uri="{FF2B5EF4-FFF2-40B4-BE49-F238E27FC236}">
                  <a16:creationId xmlns:a16="http://schemas.microsoft.com/office/drawing/2014/main" id="{8C9C1459-095B-4C9E-D1A1-A8F7C91FDB98}"/>
                </a:ext>
              </a:extLst>
            </p:cNvPr>
            <p:cNvSpPr/>
            <p:nvPr/>
          </p:nvSpPr>
          <p:spPr>
            <a:xfrm>
              <a:off x="1424140" y="4076726"/>
              <a:ext cx="37627" cy="68074"/>
            </a:xfrm>
            <a:custGeom>
              <a:avLst/>
              <a:gdLst/>
              <a:ahLst/>
              <a:cxnLst/>
              <a:rect l="l" t="t" r="r" b="b"/>
              <a:pathLst>
                <a:path w="1436" h="2598" extrusionOk="0">
                  <a:moveTo>
                    <a:pt x="317" y="1"/>
                  </a:moveTo>
                  <a:cubicBezTo>
                    <a:pt x="140" y="1"/>
                    <a:pt x="1" y="145"/>
                    <a:pt x="1" y="318"/>
                  </a:cubicBezTo>
                  <a:lnTo>
                    <a:pt x="1" y="2281"/>
                  </a:lnTo>
                  <a:cubicBezTo>
                    <a:pt x="1" y="2459"/>
                    <a:pt x="140" y="2598"/>
                    <a:pt x="317" y="2598"/>
                  </a:cubicBezTo>
                  <a:lnTo>
                    <a:pt x="1119" y="2598"/>
                  </a:lnTo>
                  <a:cubicBezTo>
                    <a:pt x="1292" y="2598"/>
                    <a:pt x="1436" y="2454"/>
                    <a:pt x="1436" y="2281"/>
                  </a:cubicBezTo>
                  <a:lnTo>
                    <a:pt x="1436" y="318"/>
                  </a:lnTo>
                  <a:cubicBezTo>
                    <a:pt x="1436" y="145"/>
                    <a:pt x="1292" y="1"/>
                    <a:pt x="1119"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16534;p86">
              <a:extLst>
                <a:ext uri="{FF2B5EF4-FFF2-40B4-BE49-F238E27FC236}">
                  <a16:creationId xmlns:a16="http://schemas.microsoft.com/office/drawing/2014/main" id="{207E0DAE-D658-61CF-BFCB-B31BFB69A06E}"/>
                </a:ext>
              </a:extLst>
            </p:cNvPr>
            <p:cNvSpPr/>
            <p:nvPr/>
          </p:nvSpPr>
          <p:spPr>
            <a:xfrm>
              <a:off x="1305285" y="3917205"/>
              <a:ext cx="342257" cy="250339"/>
            </a:xfrm>
            <a:custGeom>
              <a:avLst/>
              <a:gdLst/>
              <a:ahLst/>
              <a:cxnLst/>
              <a:rect l="l" t="t" r="r" b="b"/>
              <a:pathLst>
                <a:path w="13062" h="9554" extrusionOk="0">
                  <a:moveTo>
                    <a:pt x="2193" y="7178"/>
                  </a:moveTo>
                  <a:cubicBezTo>
                    <a:pt x="2522" y="7178"/>
                    <a:pt x="2852" y="7418"/>
                    <a:pt x="2852" y="7831"/>
                  </a:cubicBezTo>
                  <a:cubicBezTo>
                    <a:pt x="2852" y="8014"/>
                    <a:pt x="2775" y="8186"/>
                    <a:pt x="2640" y="8311"/>
                  </a:cubicBezTo>
                  <a:cubicBezTo>
                    <a:pt x="2507" y="8431"/>
                    <a:pt x="2356" y="8483"/>
                    <a:pt x="2210" y="8483"/>
                  </a:cubicBezTo>
                  <a:cubicBezTo>
                    <a:pt x="1783" y="8483"/>
                    <a:pt x="1398" y="8041"/>
                    <a:pt x="1608" y="7562"/>
                  </a:cubicBezTo>
                  <a:cubicBezTo>
                    <a:pt x="1726" y="7298"/>
                    <a:pt x="1959" y="7178"/>
                    <a:pt x="2193" y="7178"/>
                  </a:cubicBezTo>
                  <a:close/>
                  <a:moveTo>
                    <a:pt x="10786" y="0"/>
                  </a:moveTo>
                  <a:cubicBezTo>
                    <a:pt x="10654" y="0"/>
                    <a:pt x="10521" y="33"/>
                    <a:pt x="10398" y="103"/>
                  </a:cubicBezTo>
                  <a:lnTo>
                    <a:pt x="8238" y="1356"/>
                  </a:lnTo>
                  <a:cubicBezTo>
                    <a:pt x="8233" y="1356"/>
                    <a:pt x="884" y="5580"/>
                    <a:pt x="696" y="5738"/>
                  </a:cubicBezTo>
                  <a:cubicBezTo>
                    <a:pt x="245" y="6122"/>
                    <a:pt x="0" y="6689"/>
                    <a:pt x="34" y="7274"/>
                  </a:cubicBezTo>
                  <a:cubicBezTo>
                    <a:pt x="68" y="7850"/>
                    <a:pt x="317" y="8134"/>
                    <a:pt x="586" y="8623"/>
                  </a:cubicBezTo>
                  <a:cubicBezTo>
                    <a:pt x="922" y="9200"/>
                    <a:pt x="1537" y="9553"/>
                    <a:pt x="2200" y="9553"/>
                  </a:cubicBezTo>
                  <a:cubicBezTo>
                    <a:pt x="2238" y="9553"/>
                    <a:pt x="2276" y="9552"/>
                    <a:pt x="2314" y="9550"/>
                  </a:cubicBezTo>
                  <a:cubicBezTo>
                    <a:pt x="2967" y="9511"/>
                    <a:pt x="3289" y="9180"/>
                    <a:pt x="3850" y="8892"/>
                  </a:cubicBezTo>
                  <a:lnTo>
                    <a:pt x="12567" y="3857"/>
                  </a:lnTo>
                  <a:cubicBezTo>
                    <a:pt x="12937" y="3641"/>
                    <a:pt x="13062" y="3170"/>
                    <a:pt x="12851" y="2801"/>
                  </a:cubicBezTo>
                  <a:lnTo>
                    <a:pt x="11502" y="468"/>
                  </a:lnTo>
                  <a:lnTo>
                    <a:pt x="11459" y="386"/>
                  </a:lnTo>
                  <a:cubicBezTo>
                    <a:pt x="11314" y="138"/>
                    <a:pt x="11054" y="0"/>
                    <a:pt x="10786" y="0"/>
                  </a:cubicBezTo>
                  <a:close/>
                </a:path>
              </a:pathLst>
            </a:custGeom>
            <a:solidFill>
              <a:srgbClr val="C8D0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16535;p86">
              <a:extLst>
                <a:ext uri="{FF2B5EF4-FFF2-40B4-BE49-F238E27FC236}">
                  <a16:creationId xmlns:a16="http://schemas.microsoft.com/office/drawing/2014/main" id="{C4930434-80D3-A5AD-B864-8B2FFA1BF8D3}"/>
                </a:ext>
              </a:extLst>
            </p:cNvPr>
            <p:cNvSpPr/>
            <p:nvPr/>
          </p:nvSpPr>
          <p:spPr>
            <a:xfrm>
              <a:off x="1307932" y="3929441"/>
              <a:ext cx="339611" cy="238128"/>
            </a:xfrm>
            <a:custGeom>
              <a:avLst/>
              <a:gdLst/>
              <a:ahLst/>
              <a:cxnLst/>
              <a:rect l="l" t="t" r="r" b="b"/>
              <a:pathLst>
                <a:path w="12961" h="9088" extrusionOk="0">
                  <a:moveTo>
                    <a:pt x="2092" y="6711"/>
                  </a:moveTo>
                  <a:cubicBezTo>
                    <a:pt x="2421" y="6711"/>
                    <a:pt x="2751" y="6951"/>
                    <a:pt x="2751" y="7364"/>
                  </a:cubicBezTo>
                  <a:cubicBezTo>
                    <a:pt x="2751" y="7547"/>
                    <a:pt x="2674" y="7719"/>
                    <a:pt x="2539" y="7844"/>
                  </a:cubicBezTo>
                  <a:cubicBezTo>
                    <a:pt x="2406" y="7964"/>
                    <a:pt x="2255" y="8016"/>
                    <a:pt x="2109" y="8016"/>
                  </a:cubicBezTo>
                  <a:cubicBezTo>
                    <a:pt x="1682" y="8016"/>
                    <a:pt x="1297" y="7574"/>
                    <a:pt x="1507" y="7095"/>
                  </a:cubicBezTo>
                  <a:cubicBezTo>
                    <a:pt x="1625" y="6831"/>
                    <a:pt x="1858" y="6711"/>
                    <a:pt x="2092" y="6711"/>
                  </a:cubicBezTo>
                  <a:close/>
                  <a:moveTo>
                    <a:pt x="11401" y="1"/>
                  </a:moveTo>
                  <a:lnTo>
                    <a:pt x="8545" y="1642"/>
                  </a:lnTo>
                  <a:lnTo>
                    <a:pt x="8473" y="1686"/>
                  </a:lnTo>
                  <a:lnTo>
                    <a:pt x="8137" y="1878"/>
                  </a:lnTo>
                  <a:lnTo>
                    <a:pt x="864" y="6078"/>
                  </a:lnTo>
                  <a:cubicBezTo>
                    <a:pt x="845" y="6092"/>
                    <a:pt x="826" y="6102"/>
                    <a:pt x="807" y="6116"/>
                  </a:cubicBezTo>
                  <a:cubicBezTo>
                    <a:pt x="730" y="6159"/>
                    <a:pt x="658" y="6212"/>
                    <a:pt x="595" y="6270"/>
                  </a:cubicBezTo>
                  <a:cubicBezTo>
                    <a:pt x="307" y="6515"/>
                    <a:pt x="96" y="6836"/>
                    <a:pt x="0" y="7201"/>
                  </a:cubicBezTo>
                  <a:cubicBezTo>
                    <a:pt x="39" y="7350"/>
                    <a:pt x="101" y="7499"/>
                    <a:pt x="178" y="7633"/>
                  </a:cubicBezTo>
                  <a:lnTo>
                    <a:pt x="485" y="8156"/>
                  </a:lnTo>
                  <a:cubicBezTo>
                    <a:pt x="528" y="8238"/>
                    <a:pt x="581" y="8315"/>
                    <a:pt x="634" y="8382"/>
                  </a:cubicBezTo>
                  <a:cubicBezTo>
                    <a:pt x="994" y="8828"/>
                    <a:pt x="1531" y="9088"/>
                    <a:pt x="2103" y="9088"/>
                  </a:cubicBezTo>
                  <a:lnTo>
                    <a:pt x="2208" y="9088"/>
                  </a:lnTo>
                  <a:cubicBezTo>
                    <a:pt x="2266" y="9083"/>
                    <a:pt x="2323" y="9078"/>
                    <a:pt x="2386" y="9068"/>
                  </a:cubicBezTo>
                  <a:cubicBezTo>
                    <a:pt x="2828" y="9001"/>
                    <a:pt x="2938" y="8896"/>
                    <a:pt x="4455" y="8017"/>
                  </a:cubicBezTo>
                  <a:lnTo>
                    <a:pt x="12462" y="3394"/>
                  </a:lnTo>
                  <a:cubicBezTo>
                    <a:pt x="12836" y="3178"/>
                    <a:pt x="12961" y="2708"/>
                    <a:pt x="12750" y="2334"/>
                  </a:cubicBezTo>
                  <a:lnTo>
                    <a:pt x="11401" y="1"/>
                  </a:lnTo>
                  <a:close/>
                </a:path>
              </a:pathLst>
            </a:custGeom>
            <a:solidFill>
              <a:srgbClr val="D4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16536;p86">
              <a:extLst>
                <a:ext uri="{FF2B5EF4-FFF2-40B4-BE49-F238E27FC236}">
                  <a16:creationId xmlns:a16="http://schemas.microsoft.com/office/drawing/2014/main" id="{767C4C88-876C-F89C-34F0-DCDF845A0D7D}"/>
                </a:ext>
              </a:extLst>
            </p:cNvPr>
            <p:cNvSpPr/>
            <p:nvPr/>
          </p:nvSpPr>
          <p:spPr>
            <a:xfrm>
              <a:off x="1553449" y="3945582"/>
              <a:ext cx="62912" cy="71769"/>
            </a:xfrm>
            <a:custGeom>
              <a:avLst/>
              <a:gdLst/>
              <a:ahLst/>
              <a:cxnLst/>
              <a:rect l="l" t="t" r="r" b="b"/>
              <a:pathLst>
                <a:path w="2401" h="2739" extrusionOk="0">
                  <a:moveTo>
                    <a:pt x="1055" y="1"/>
                  </a:moveTo>
                  <a:cubicBezTo>
                    <a:pt x="1002" y="1"/>
                    <a:pt x="948" y="14"/>
                    <a:pt x="898" y="42"/>
                  </a:cubicBezTo>
                  <a:lnTo>
                    <a:pt x="202" y="446"/>
                  </a:lnTo>
                  <a:cubicBezTo>
                    <a:pt x="53" y="532"/>
                    <a:pt x="0" y="729"/>
                    <a:pt x="87" y="878"/>
                  </a:cubicBezTo>
                  <a:lnTo>
                    <a:pt x="1071" y="2577"/>
                  </a:lnTo>
                  <a:cubicBezTo>
                    <a:pt x="1129" y="2681"/>
                    <a:pt x="1236" y="2738"/>
                    <a:pt x="1346" y="2738"/>
                  </a:cubicBezTo>
                  <a:cubicBezTo>
                    <a:pt x="1399" y="2738"/>
                    <a:pt x="1453" y="2725"/>
                    <a:pt x="1503" y="2697"/>
                  </a:cubicBezTo>
                  <a:lnTo>
                    <a:pt x="2199" y="2294"/>
                  </a:lnTo>
                  <a:cubicBezTo>
                    <a:pt x="2348" y="2207"/>
                    <a:pt x="2400" y="2010"/>
                    <a:pt x="2314" y="1862"/>
                  </a:cubicBezTo>
                  <a:lnTo>
                    <a:pt x="1330" y="162"/>
                  </a:lnTo>
                  <a:cubicBezTo>
                    <a:pt x="1272" y="59"/>
                    <a:pt x="1165" y="1"/>
                    <a:pt x="1055" y="1"/>
                  </a:cubicBezTo>
                  <a:close/>
                </a:path>
              </a:pathLst>
            </a:custGeom>
            <a:solidFill>
              <a:srgbClr val="B5B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16537;p86">
              <a:extLst>
                <a:ext uri="{FF2B5EF4-FFF2-40B4-BE49-F238E27FC236}">
                  <a16:creationId xmlns:a16="http://schemas.microsoft.com/office/drawing/2014/main" id="{60E1004C-3151-3E5C-E135-30F78A14DA92}"/>
                </a:ext>
              </a:extLst>
            </p:cNvPr>
            <p:cNvSpPr/>
            <p:nvPr/>
          </p:nvSpPr>
          <p:spPr>
            <a:xfrm>
              <a:off x="1478222" y="3989026"/>
              <a:ext cx="62912" cy="71716"/>
            </a:xfrm>
            <a:custGeom>
              <a:avLst/>
              <a:gdLst/>
              <a:ahLst/>
              <a:cxnLst/>
              <a:rect l="l" t="t" r="r" b="b"/>
              <a:pathLst>
                <a:path w="2401" h="2737" extrusionOk="0">
                  <a:moveTo>
                    <a:pt x="1061" y="0"/>
                  </a:moveTo>
                  <a:cubicBezTo>
                    <a:pt x="1007" y="0"/>
                    <a:pt x="953" y="15"/>
                    <a:pt x="903" y="45"/>
                  </a:cubicBezTo>
                  <a:lnTo>
                    <a:pt x="202" y="444"/>
                  </a:lnTo>
                  <a:cubicBezTo>
                    <a:pt x="54" y="530"/>
                    <a:pt x="1" y="727"/>
                    <a:pt x="87" y="876"/>
                  </a:cubicBezTo>
                  <a:lnTo>
                    <a:pt x="1071" y="2580"/>
                  </a:lnTo>
                  <a:cubicBezTo>
                    <a:pt x="1129" y="2680"/>
                    <a:pt x="1235" y="2737"/>
                    <a:pt x="1345" y="2737"/>
                  </a:cubicBezTo>
                  <a:cubicBezTo>
                    <a:pt x="1399" y="2737"/>
                    <a:pt x="1453" y="2723"/>
                    <a:pt x="1503" y="2695"/>
                  </a:cubicBezTo>
                  <a:lnTo>
                    <a:pt x="2199" y="2292"/>
                  </a:lnTo>
                  <a:cubicBezTo>
                    <a:pt x="2348" y="2205"/>
                    <a:pt x="2401" y="2009"/>
                    <a:pt x="2314" y="1860"/>
                  </a:cubicBezTo>
                  <a:lnTo>
                    <a:pt x="1330" y="160"/>
                  </a:lnTo>
                  <a:cubicBezTo>
                    <a:pt x="1273" y="58"/>
                    <a:pt x="1168" y="0"/>
                    <a:pt x="1061"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16538;p86">
              <a:extLst>
                <a:ext uri="{FF2B5EF4-FFF2-40B4-BE49-F238E27FC236}">
                  <a16:creationId xmlns:a16="http://schemas.microsoft.com/office/drawing/2014/main" id="{264C6AC5-96B1-2021-1E00-F80FA193C441}"/>
                </a:ext>
              </a:extLst>
            </p:cNvPr>
            <p:cNvSpPr/>
            <p:nvPr/>
          </p:nvSpPr>
          <p:spPr>
            <a:xfrm>
              <a:off x="1403650" y="4032103"/>
              <a:ext cx="62912" cy="71664"/>
            </a:xfrm>
            <a:custGeom>
              <a:avLst/>
              <a:gdLst/>
              <a:ahLst/>
              <a:cxnLst/>
              <a:rect l="l" t="t" r="r" b="b"/>
              <a:pathLst>
                <a:path w="2401" h="2735" extrusionOk="0">
                  <a:moveTo>
                    <a:pt x="1060" y="0"/>
                  </a:moveTo>
                  <a:cubicBezTo>
                    <a:pt x="1007" y="0"/>
                    <a:pt x="952" y="14"/>
                    <a:pt x="903" y="43"/>
                  </a:cubicBezTo>
                  <a:lnTo>
                    <a:pt x="207" y="446"/>
                  </a:lnTo>
                  <a:cubicBezTo>
                    <a:pt x="53" y="533"/>
                    <a:pt x="0" y="725"/>
                    <a:pt x="87" y="878"/>
                  </a:cubicBezTo>
                  <a:lnTo>
                    <a:pt x="1071" y="2577"/>
                  </a:lnTo>
                  <a:cubicBezTo>
                    <a:pt x="1129" y="2678"/>
                    <a:pt x="1235" y="2734"/>
                    <a:pt x="1345" y="2734"/>
                  </a:cubicBezTo>
                  <a:cubicBezTo>
                    <a:pt x="1398" y="2734"/>
                    <a:pt x="1452" y="2721"/>
                    <a:pt x="1503" y="2693"/>
                  </a:cubicBezTo>
                  <a:lnTo>
                    <a:pt x="2199" y="2289"/>
                  </a:lnTo>
                  <a:cubicBezTo>
                    <a:pt x="2352" y="2203"/>
                    <a:pt x="2400" y="2011"/>
                    <a:pt x="2314" y="1857"/>
                  </a:cubicBezTo>
                  <a:lnTo>
                    <a:pt x="1335" y="158"/>
                  </a:lnTo>
                  <a:cubicBezTo>
                    <a:pt x="1274" y="56"/>
                    <a:pt x="1168" y="0"/>
                    <a:pt x="1060" y="0"/>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16539;p86">
              <a:extLst>
                <a:ext uri="{FF2B5EF4-FFF2-40B4-BE49-F238E27FC236}">
                  <a16:creationId xmlns:a16="http://schemas.microsoft.com/office/drawing/2014/main" id="{76C932A0-A44A-ABA7-F423-CCA73C8AF558}"/>
                </a:ext>
              </a:extLst>
            </p:cNvPr>
            <p:cNvSpPr/>
            <p:nvPr/>
          </p:nvSpPr>
          <p:spPr>
            <a:xfrm>
              <a:off x="1306150" y="3829033"/>
              <a:ext cx="253221" cy="338458"/>
            </a:xfrm>
            <a:custGeom>
              <a:avLst/>
              <a:gdLst/>
              <a:ahLst/>
              <a:cxnLst/>
              <a:rect l="l" t="t" r="r" b="b"/>
              <a:pathLst>
                <a:path w="9664" h="12917" extrusionOk="0">
                  <a:moveTo>
                    <a:pt x="2160" y="10543"/>
                  </a:moveTo>
                  <a:cubicBezTo>
                    <a:pt x="2489" y="10543"/>
                    <a:pt x="2819" y="10783"/>
                    <a:pt x="2819" y="11196"/>
                  </a:cubicBezTo>
                  <a:cubicBezTo>
                    <a:pt x="2819" y="11379"/>
                    <a:pt x="2742" y="11551"/>
                    <a:pt x="2607" y="11676"/>
                  </a:cubicBezTo>
                  <a:cubicBezTo>
                    <a:pt x="2474" y="11796"/>
                    <a:pt x="2323" y="11848"/>
                    <a:pt x="2177" y="11848"/>
                  </a:cubicBezTo>
                  <a:cubicBezTo>
                    <a:pt x="1750" y="11848"/>
                    <a:pt x="1365" y="11406"/>
                    <a:pt x="1575" y="10927"/>
                  </a:cubicBezTo>
                  <a:cubicBezTo>
                    <a:pt x="1693" y="10663"/>
                    <a:pt x="1926" y="10543"/>
                    <a:pt x="2160" y="10543"/>
                  </a:cubicBezTo>
                  <a:close/>
                  <a:moveTo>
                    <a:pt x="6369" y="0"/>
                  </a:moveTo>
                  <a:cubicBezTo>
                    <a:pt x="6101" y="0"/>
                    <a:pt x="5841" y="138"/>
                    <a:pt x="5699" y="386"/>
                  </a:cubicBezTo>
                  <a:lnTo>
                    <a:pt x="4336" y="2743"/>
                  </a:lnTo>
                  <a:lnTo>
                    <a:pt x="3472" y="4246"/>
                  </a:lnTo>
                  <a:lnTo>
                    <a:pt x="2958" y="5134"/>
                  </a:lnTo>
                  <a:lnTo>
                    <a:pt x="2545" y="5844"/>
                  </a:lnTo>
                  <a:lnTo>
                    <a:pt x="2492" y="5935"/>
                  </a:lnTo>
                  <a:lnTo>
                    <a:pt x="2315" y="6242"/>
                  </a:lnTo>
                  <a:lnTo>
                    <a:pt x="251" y="9819"/>
                  </a:lnTo>
                  <a:cubicBezTo>
                    <a:pt x="107" y="10068"/>
                    <a:pt x="20" y="10351"/>
                    <a:pt x="6" y="10639"/>
                  </a:cubicBezTo>
                  <a:cubicBezTo>
                    <a:pt x="6" y="10678"/>
                    <a:pt x="1" y="10711"/>
                    <a:pt x="1" y="10745"/>
                  </a:cubicBezTo>
                  <a:cubicBezTo>
                    <a:pt x="1" y="10841"/>
                    <a:pt x="11" y="10937"/>
                    <a:pt x="25" y="11033"/>
                  </a:cubicBezTo>
                  <a:cubicBezTo>
                    <a:pt x="92" y="11499"/>
                    <a:pt x="337" y="11921"/>
                    <a:pt x="707" y="12214"/>
                  </a:cubicBezTo>
                  <a:cubicBezTo>
                    <a:pt x="774" y="12262"/>
                    <a:pt x="841" y="12310"/>
                    <a:pt x="913" y="12353"/>
                  </a:cubicBezTo>
                  <a:lnTo>
                    <a:pt x="932" y="12368"/>
                  </a:lnTo>
                  <a:lnTo>
                    <a:pt x="1460" y="12670"/>
                  </a:lnTo>
                  <a:cubicBezTo>
                    <a:pt x="1754" y="12837"/>
                    <a:pt x="2073" y="12917"/>
                    <a:pt x="2389" y="12917"/>
                  </a:cubicBezTo>
                  <a:cubicBezTo>
                    <a:pt x="3033" y="12917"/>
                    <a:pt x="3660" y="12585"/>
                    <a:pt x="4004" y="11988"/>
                  </a:cubicBezTo>
                  <a:lnTo>
                    <a:pt x="7331" y="6228"/>
                  </a:lnTo>
                  <a:lnTo>
                    <a:pt x="8205" y="4716"/>
                  </a:lnTo>
                  <a:lnTo>
                    <a:pt x="9453" y="2551"/>
                  </a:lnTo>
                  <a:cubicBezTo>
                    <a:pt x="9664" y="2181"/>
                    <a:pt x="9539" y="1711"/>
                    <a:pt x="9169" y="1500"/>
                  </a:cubicBezTo>
                  <a:lnTo>
                    <a:pt x="6885" y="180"/>
                  </a:lnTo>
                  <a:lnTo>
                    <a:pt x="6755" y="103"/>
                  </a:lnTo>
                  <a:cubicBezTo>
                    <a:pt x="6633" y="33"/>
                    <a:pt x="6500" y="0"/>
                    <a:pt x="6369" y="0"/>
                  </a:cubicBezTo>
                  <a:close/>
                </a:path>
              </a:pathLst>
            </a:custGeom>
            <a:solidFill>
              <a:srgbClr val="D4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16540;p86">
              <a:extLst>
                <a:ext uri="{FF2B5EF4-FFF2-40B4-BE49-F238E27FC236}">
                  <a16:creationId xmlns:a16="http://schemas.microsoft.com/office/drawing/2014/main" id="{909445ED-4470-249D-4FD8-E0EE2F086A02}"/>
                </a:ext>
              </a:extLst>
            </p:cNvPr>
            <p:cNvSpPr/>
            <p:nvPr/>
          </p:nvSpPr>
          <p:spPr>
            <a:xfrm>
              <a:off x="1320745" y="3833724"/>
              <a:ext cx="238626" cy="333846"/>
            </a:xfrm>
            <a:custGeom>
              <a:avLst/>
              <a:gdLst/>
              <a:ahLst/>
              <a:cxnLst/>
              <a:rect l="l" t="t" r="r" b="b"/>
              <a:pathLst>
                <a:path w="9107" h="12741" extrusionOk="0">
                  <a:moveTo>
                    <a:pt x="1603" y="10364"/>
                  </a:moveTo>
                  <a:cubicBezTo>
                    <a:pt x="1932" y="10364"/>
                    <a:pt x="2262" y="10604"/>
                    <a:pt x="2262" y="11017"/>
                  </a:cubicBezTo>
                  <a:cubicBezTo>
                    <a:pt x="2262" y="11200"/>
                    <a:pt x="2185" y="11372"/>
                    <a:pt x="2050" y="11497"/>
                  </a:cubicBezTo>
                  <a:cubicBezTo>
                    <a:pt x="1917" y="11617"/>
                    <a:pt x="1766" y="11669"/>
                    <a:pt x="1620" y="11669"/>
                  </a:cubicBezTo>
                  <a:cubicBezTo>
                    <a:pt x="1193" y="11669"/>
                    <a:pt x="808" y="11227"/>
                    <a:pt x="1018" y="10748"/>
                  </a:cubicBezTo>
                  <a:cubicBezTo>
                    <a:pt x="1136" y="10484"/>
                    <a:pt x="1369" y="10364"/>
                    <a:pt x="1603" y="10364"/>
                  </a:cubicBezTo>
                  <a:close/>
                  <a:moveTo>
                    <a:pt x="6328" y="1"/>
                  </a:moveTo>
                  <a:lnTo>
                    <a:pt x="5723" y="1023"/>
                  </a:lnTo>
                  <a:lnTo>
                    <a:pt x="5199" y="1906"/>
                  </a:lnTo>
                  <a:lnTo>
                    <a:pt x="4431" y="3212"/>
                  </a:lnTo>
                  <a:lnTo>
                    <a:pt x="3995" y="3961"/>
                  </a:lnTo>
                  <a:lnTo>
                    <a:pt x="3779" y="4335"/>
                  </a:lnTo>
                  <a:lnTo>
                    <a:pt x="3563" y="4710"/>
                  </a:lnTo>
                  <a:lnTo>
                    <a:pt x="3558" y="4715"/>
                  </a:lnTo>
                  <a:lnTo>
                    <a:pt x="3049" y="5603"/>
                  </a:lnTo>
                  <a:lnTo>
                    <a:pt x="3020" y="5651"/>
                  </a:lnTo>
                  <a:lnTo>
                    <a:pt x="2780" y="6063"/>
                  </a:lnTo>
                  <a:lnTo>
                    <a:pt x="1426" y="8401"/>
                  </a:lnTo>
                  <a:cubicBezTo>
                    <a:pt x="1426" y="8401"/>
                    <a:pt x="327" y="10307"/>
                    <a:pt x="313" y="10336"/>
                  </a:cubicBezTo>
                  <a:cubicBezTo>
                    <a:pt x="1" y="10912"/>
                    <a:pt x="20" y="11612"/>
                    <a:pt x="356" y="12174"/>
                  </a:cubicBezTo>
                  <a:lnTo>
                    <a:pt x="375" y="12189"/>
                  </a:lnTo>
                  <a:lnTo>
                    <a:pt x="898" y="12491"/>
                  </a:lnTo>
                  <a:cubicBezTo>
                    <a:pt x="1148" y="12635"/>
                    <a:pt x="1431" y="12717"/>
                    <a:pt x="1719" y="12736"/>
                  </a:cubicBezTo>
                  <a:cubicBezTo>
                    <a:pt x="1753" y="12736"/>
                    <a:pt x="1791" y="12741"/>
                    <a:pt x="1825" y="12741"/>
                  </a:cubicBezTo>
                  <a:cubicBezTo>
                    <a:pt x="1887" y="12741"/>
                    <a:pt x="1945" y="12736"/>
                    <a:pt x="2007" y="12731"/>
                  </a:cubicBezTo>
                  <a:cubicBezTo>
                    <a:pt x="2492" y="12683"/>
                    <a:pt x="2943" y="12448"/>
                    <a:pt x="3260" y="12078"/>
                  </a:cubicBezTo>
                  <a:cubicBezTo>
                    <a:pt x="3443" y="11857"/>
                    <a:pt x="3471" y="11752"/>
                    <a:pt x="4345" y="10259"/>
                  </a:cubicBezTo>
                  <a:lnTo>
                    <a:pt x="6774" y="6049"/>
                  </a:lnTo>
                  <a:lnTo>
                    <a:pt x="6784" y="6030"/>
                  </a:lnTo>
                  <a:lnTo>
                    <a:pt x="7648" y="4537"/>
                  </a:lnTo>
                  <a:lnTo>
                    <a:pt x="8896" y="2372"/>
                  </a:lnTo>
                  <a:cubicBezTo>
                    <a:pt x="9107" y="2002"/>
                    <a:pt x="8982" y="1532"/>
                    <a:pt x="8612" y="1321"/>
                  </a:cubicBezTo>
                  <a:lnTo>
                    <a:pt x="6328" y="1"/>
                  </a:lnTo>
                  <a:close/>
                </a:path>
              </a:pathLst>
            </a:custGeom>
            <a:solidFill>
              <a:srgbClr val="E5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16541;p86">
              <a:extLst>
                <a:ext uri="{FF2B5EF4-FFF2-40B4-BE49-F238E27FC236}">
                  <a16:creationId xmlns:a16="http://schemas.microsoft.com/office/drawing/2014/main" id="{A62B668C-8810-6121-07A8-48E6B15E8FEE}"/>
                </a:ext>
              </a:extLst>
            </p:cNvPr>
            <p:cNvSpPr/>
            <p:nvPr/>
          </p:nvSpPr>
          <p:spPr>
            <a:xfrm>
              <a:off x="1456212" y="3859061"/>
              <a:ext cx="74127" cy="60554"/>
            </a:xfrm>
            <a:custGeom>
              <a:avLst/>
              <a:gdLst/>
              <a:ahLst/>
              <a:cxnLst/>
              <a:rect l="l" t="t" r="r" b="b"/>
              <a:pathLst>
                <a:path w="2829" h="2311" extrusionOk="0">
                  <a:moveTo>
                    <a:pt x="767" y="0"/>
                  </a:moveTo>
                  <a:cubicBezTo>
                    <a:pt x="657" y="0"/>
                    <a:pt x="548" y="57"/>
                    <a:pt x="490" y="157"/>
                  </a:cubicBezTo>
                  <a:lnTo>
                    <a:pt x="87" y="853"/>
                  </a:lnTo>
                  <a:cubicBezTo>
                    <a:pt x="1" y="1007"/>
                    <a:pt x="53" y="1199"/>
                    <a:pt x="207" y="1285"/>
                  </a:cubicBezTo>
                  <a:lnTo>
                    <a:pt x="1906" y="2269"/>
                  </a:lnTo>
                  <a:cubicBezTo>
                    <a:pt x="1955" y="2297"/>
                    <a:pt x="2009" y="2311"/>
                    <a:pt x="2062" y="2311"/>
                  </a:cubicBezTo>
                  <a:cubicBezTo>
                    <a:pt x="2172" y="2311"/>
                    <a:pt x="2280" y="2254"/>
                    <a:pt x="2338" y="2154"/>
                  </a:cubicBezTo>
                  <a:lnTo>
                    <a:pt x="2742" y="1458"/>
                  </a:lnTo>
                  <a:cubicBezTo>
                    <a:pt x="2828" y="1304"/>
                    <a:pt x="2775" y="1112"/>
                    <a:pt x="2622" y="1026"/>
                  </a:cubicBezTo>
                  <a:lnTo>
                    <a:pt x="922" y="42"/>
                  </a:lnTo>
                  <a:cubicBezTo>
                    <a:pt x="874" y="14"/>
                    <a:pt x="820" y="0"/>
                    <a:pt x="767" y="0"/>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16542;p86">
              <a:extLst>
                <a:ext uri="{FF2B5EF4-FFF2-40B4-BE49-F238E27FC236}">
                  <a16:creationId xmlns:a16="http://schemas.microsoft.com/office/drawing/2014/main" id="{B48B4FB8-540F-0E6C-634B-7F6BD3AB477C}"/>
                </a:ext>
              </a:extLst>
            </p:cNvPr>
            <p:cNvSpPr/>
            <p:nvPr/>
          </p:nvSpPr>
          <p:spPr>
            <a:xfrm>
              <a:off x="1412192" y="3934027"/>
              <a:ext cx="73996" cy="60554"/>
            </a:xfrm>
            <a:custGeom>
              <a:avLst/>
              <a:gdLst/>
              <a:ahLst/>
              <a:cxnLst/>
              <a:rect l="l" t="t" r="r" b="b"/>
              <a:pathLst>
                <a:path w="2824" h="2311" extrusionOk="0">
                  <a:moveTo>
                    <a:pt x="765" y="0"/>
                  </a:moveTo>
                  <a:cubicBezTo>
                    <a:pt x="655" y="0"/>
                    <a:pt x="549" y="58"/>
                    <a:pt x="490" y="162"/>
                  </a:cubicBezTo>
                  <a:lnTo>
                    <a:pt x="87" y="858"/>
                  </a:lnTo>
                  <a:cubicBezTo>
                    <a:pt x="1" y="1007"/>
                    <a:pt x="53" y="1199"/>
                    <a:pt x="202" y="1290"/>
                  </a:cubicBezTo>
                  <a:lnTo>
                    <a:pt x="1906" y="2269"/>
                  </a:lnTo>
                  <a:cubicBezTo>
                    <a:pt x="1955" y="2297"/>
                    <a:pt x="2008" y="2311"/>
                    <a:pt x="2061" y="2311"/>
                  </a:cubicBezTo>
                  <a:cubicBezTo>
                    <a:pt x="2169" y="2311"/>
                    <a:pt x="2275" y="2254"/>
                    <a:pt x="2333" y="2154"/>
                  </a:cubicBezTo>
                  <a:lnTo>
                    <a:pt x="2737" y="1458"/>
                  </a:lnTo>
                  <a:cubicBezTo>
                    <a:pt x="2823" y="1304"/>
                    <a:pt x="2775" y="1112"/>
                    <a:pt x="2622" y="1026"/>
                  </a:cubicBezTo>
                  <a:lnTo>
                    <a:pt x="922" y="42"/>
                  </a:lnTo>
                  <a:cubicBezTo>
                    <a:pt x="872" y="14"/>
                    <a:pt x="818" y="0"/>
                    <a:pt x="765"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16543;p86">
              <a:extLst>
                <a:ext uri="{FF2B5EF4-FFF2-40B4-BE49-F238E27FC236}">
                  <a16:creationId xmlns:a16="http://schemas.microsoft.com/office/drawing/2014/main" id="{70EB8F53-C98A-3D2A-4249-BC7C3D63E4C6}"/>
                </a:ext>
              </a:extLst>
            </p:cNvPr>
            <p:cNvSpPr/>
            <p:nvPr/>
          </p:nvSpPr>
          <p:spPr>
            <a:xfrm>
              <a:off x="1369062" y="4008599"/>
              <a:ext cx="74101" cy="60580"/>
            </a:xfrm>
            <a:custGeom>
              <a:avLst/>
              <a:gdLst/>
              <a:ahLst/>
              <a:cxnLst/>
              <a:rect l="l" t="t" r="r" b="b"/>
              <a:pathLst>
                <a:path w="2828" h="2312" extrusionOk="0">
                  <a:moveTo>
                    <a:pt x="766" y="1"/>
                  </a:moveTo>
                  <a:cubicBezTo>
                    <a:pt x="656" y="1"/>
                    <a:pt x="548" y="57"/>
                    <a:pt x="490" y="157"/>
                  </a:cubicBezTo>
                  <a:lnTo>
                    <a:pt x="86" y="858"/>
                  </a:lnTo>
                  <a:cubicBezTo>
                    <a:pt x="0" y="1007"/>
                    <a:pt x="53" y="1199"/>
                    <a:pt x="206" y="1286"/>
                  </a:cubicBezTo>
                  <a:lnTo>
                    <a:pt x="1906" y="2270"/>
                  </a:lnTo>
                  <a:cubicBezTo>
                    <a:pt x="1956" y="2298"/>
                    <a:pt x="2010" y="2311"/>
                    <a:pt x="2064" y="2311"/>
                  </a:cubicBezTo>
                  <a:cubicBezTo>
                    <a:pt x="2174" y="2311"/>
                    <a:pt x="2280" y="2255"/>
                    <a:pt x="2338" y="2154"/>
                  </a:cubicBezTo>
                  <a:lnTo>
                    <a:pt x="2741" y="1458"/>
                  </a:lnTo>
                  <a:cubicBezTo>
                    <a:pt x="2827" y="1305"/>
                    <a:pt x="2775" y="1113"/>
                    <a:pt x="2621" y="1026"/>
                  </a:cubicBezTo>
                  <a:lnTo>
                    <a:pt x="922" y="42"/>
                  </a:lnTo>
                  <a:cubicBezTo>
                    <a:pt x="873" y="14"/>
                    <a:pt x="819" y="1"/>
                    <a:pt x="7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16544;p86">
              <a:extLst>
                <a:ext uri="{FF2B5EF4-FFF2-40B4-BE49-F238E27FC236}">
                  <a16:creationId xmlns:a16="http://schemas.microsoft.com/office/drawing/2014/main" id="{92A18219-164B-DD41-DD60-85618DBE9657}"/>
                </a:ext>
              </a:extLst>
            </p:cNvPr>
            <p:cNvSpPr/>
            <p:nvPr/>
          </p:nvSpPr>
          <p:spPr>
            <a:xfrm>
              <a:off x="1304657" y="3812971"/>
              <a:ext cx="115108" cy="354598"/>
            </a:xfrm>
            <a:custGeom>
              <a:avLst/>
              <a:gdLst/>
              <a:ahLst/>
              <a:cxnLst/>
              <a:rect l="l" t="t" r="r" b="b"/>
              <a:pathLst>
                <a:path w="4393" h="13533" extrusionOk="0">
                  <a:moveTo>
                    <a:pt x="2228" y="11156"/>
                  </a:moveTo>
                  <a:cubicBezTo>
                    <a:pt x="2808" y="11156"/>
                    <a:pt x="3097" y="11857"/>
                    <a:pt x="2688" y="12265"/>
                  </a:cubicBezTo>
                  <a:cubicBezTo>
                    <a:pt x="2555" y="12397"/>
                    <a:pt x="2392" y="12456"/>
                    <a:pt x="2232" y="12456"/>
                  </a:cubicBezTo>
                  <a:cubicBezTo>
                    <a:pt x="1898" y="12456"/>
                    <a:pt x="1580" y="12197"/>
                    <a:pt x="1580" y="11804"/>
                  </a:cubicBezTo>
                  <a:cubicBezTo>
                    <a:pt x="1580" y="11449"/>
                    <a:pt x="1868" y="11156"/>
                    <a:pt x="2228" y="11156"/>
                  </a:cubicBezTo>
                  <a:close/>
                  <a:moveTo>
                    <a:pt x="831" y="1"/>
                  </a:moveTo>
                  <a:cubicBezTo>
                    <a:pt x="404" y="1"/>
                    <a:pt x="58" y="346"/>
                    <a:pt x="58" y="774"/>
                  </a:cubicBezTo>
                  <a:cubicBezTo>
                    <a:pt x="58" y="12260"/>
                    <a:pt x="0" y="11872"/>
                    <a:pt x="188" y="12352"/>
                  </a:cubicBezTo>
                  <a:cubicBezTo>
                    <a:pt x="471" y="13062"/>
                    <a:pt x="1157" y="13528"/>
                    <a:pt x="1920" y="13533"/>
                  </a:cubicBezTo>
                  <a:lnTo>
                    <a:pt x="2530" y="13533"/>
                  </a:lnTo>
                  <a:cubicBezTo>
                    <a:pt x="2573" y="13533"/>
                    <a:pt x="2621" y="13533"/>
                    <a:pt x="2664" y="13528"/>
                  </a:cubicBezTo>
                  <a:cubicBezTo>
                    <a:pt x="3466" y="13465"/>
                    <a:pt x="4138" y="12904"/>
                    <a:pt x="4340" y="12126"/>
                  </a:cubicBezTo>
                  <a:cubicBezTo>
                    <a:pt x="4373" y="11977"/>
                    <a:pt x="4393" y="11828"/>
                    <a:pt x="4393" y="11680"/>
                  </a:cubicBezTo>
                  <a:lnTo>
                    <a:pt x="4393" y="11670"/>
                  </a:lnTo>
                  <a:lnTo>
                    <a:pt x="4393" y="774"/>
                  </a:lnTo>
                  <a:cubicBezTo>
                    <a:pt x="4393" y="346"/>
                    <a:pt x="4047" y="1"/>
                    <a:pt x="3625" y="1"/>
                  </a:cubicBezTo>
                  <a:close/>
                </a:path>
              </a:pathLst>
            </a:custGeom>
            <a:solidFill>
              <a:srgbClr val="E5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16545;p86">
              <a:extLst>
                <a:ext uri="{FF2B5EF4-FFF2-40B4-BE49-F238E27FC236}">
                  <a16:creationId xmlns:a16="http://schemas.microsoft.com/office/drawing/2014/main" id="{5C56BD40-BCE9-8918-A7D2-E5FE33B0440E}"/>
                </a:ext>
              </a:extLst>
            </p:cNvPr>
            <p:cNvSpPr/>
            <p:nvPr/>
          </p:nvSpPr>
          <p:spPr>
            <a:xfrm>
              <a:off x="1327033" y="3812971"/>
              <a:ext cx="92731" cy="354467"/>
            </a:xfrm>
            <a:custGeom>
              <a:avLst/>
              <a:gdLst/>
              <a:ahLst/>
              <a:cxnLst/>
              <a:rect l="l" t="t" r="r" b="b"/>
              <a:pathLst>
                <a:path w="3539" h="13528" extrusionOk="0">
                  <a:moveTo>
                    <a:pt x="1385" y="11154"/>
                  </a:moveTo>
                  <a:cubicBezTo>
                    <a:pt x="1927" y="11154"/>
                    <a:pt x="2277" y="11865"/>
                    <a:pt x="1810" y="12289"/>
                  </a:cubicBezTo>
                  <a:cubicBezTo>
                    <a:pt x="1690" y="12395"/>
                    <a:pt x="1532" y="12457"/>
                    <a:pt x="1374" y="12457"/>
                  </a:cubicBezTo>
                  <a:cubicBezTo>
                    <a:pt x="654" y="12452"/>
                    <a:pt x="471" y="11459"/>
                    <a:pt x="1143" y="11200"/>
                  </a:cubicBezTo>
                  <a:cubicBezTo>
                    <a:pt x="1226" y="11168"/>
                    <a:pt x="1307" y="11154"/>
                    <a:pt x="1385" y="11154"/>
                  </a:cubicBezTo>
                  <a:close/>
                  <a:moveTo>
                    <a:pt x="850" y="1"/>
                  </a:moveTo>
                  <a:cubicBezTo>
                    <a:pt x="423" y="1"/>
                    <a:pt x="78" y="346"/>
                    <a:pt x="73" y="774"/>
                  </a:cubicBezTo>
                  <a:cubicBezTo>
                    <a:pt x="78" y="12404"/>
                    <a:pt x="1" y="11905"/>
                    <a:pt x="241" y="12433"/>
                  </a:cubicBezTo>
                  <a:cubicBezTo>
                    <a:pt x="514" y="13043"/>
                    <a:pt x="1095" y="13461"/>
                    <a:pt x="1762" y="13523"/>
                  </a:cubicBezTo>
                  <a:lnTo>
                    <a:pt x="1806" y="13528"/>
                  </a:lnTo>
                  <a:cubicBezTo>
                    <a:pt x="2780" y="13456"/>
                    <a:pt x="3534" y="12645"/>
                    <a:pt x="3539" y="11665"/>
                  </a:cubicBezTo>
                  <a:lnTo>
                    <a:pt x="3539" y="774"/>
                  </a:lnTo>
                  <a:cubicBezTo>
                    <a:pt x="3539" y="346"/>
                    <a:pt x="3193" y="1"/>
                    <a:pt x="2771" y="1"/>
                  </a:cubicBez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16546;p86">
              <a:extLst>
                <a:ext uri="{FF2B5EF4-FFF2-40B4-BE49-F238E27FC236}">
                  <a16:creationId xmlns:a16="http://schemas.microsoft.com/office/drawing/2014/main" id="{3191A283-BBA9-0FAB-4788-B2661EC13F6F}"/>
                </a:ext>
              </a:extLst>
            </p:cNvPr>
            <p:cNvSpPr/>
            <p:nvPr/>
          </p:nvSpPr>
          <p:spPr>
            <a:xfrm>
              <a:off x="1329051" y="3839017"/>
              <a:ext cx="67943" cy="37627"/>
            </a:xfrm>
            <a:custGeom>
              <a:avLst/>
              <a:gdLst/>
              <a:ahLst/>
              <a:cxnLst/>
              <a:rect l="l" t="t" r="r" b="b"/>
              <a:pathLst>
                <a:path w="2593" h="1436" extrusionOk="0">
                  <a:moveTo>
                    <a:pt x="313" y="0"/>
                  </a:moveTo>
                  <a:cubicBezTo>
                    <a:pt x="140" y="0"/>
                    <a:pt x="1" y="144"/>
                    <a:pt x="1" y="317"/>
                  </a:cubicBezTo>
                  <a:lnTo>
                    <a:pt x="1" y="1124"/>
                  </a:lnTo>
                  <a:cubicBezTo>
                    <a:pt x="1" y="1296"/>
                    <a:pt x="140" y="1436"/>
                    <a:pt x="313" y="1436"/>
                  </a:cubicBezTo>
                  <a:lnTo>
                    <a:pt x="2281" y="1436"/>
                  </a:lnTo>
                  <a:cubicBezTo>
                    <a:pt x="2454" y="1436"/>
                    <a:pt x="2593" y="1296"/>
                    <a:pt x="2593" y="1124"/>
                  </a:cubicBezTo>
                  <a:lnTo>
                    <a:pt x="2593" y="317"/>
                  </a:lnTo>
                  <a:cubicBezTo>
                    <a:pt x="2593" y="144"/>
                    <a:pt x="2454" y="0"/>
                    <a:pt x="2281" y="0"/>
                  </a:cubicBez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16547;p86">
              <a:extLst>
                <a:ext uri="{FF2B5EF4-FFF2-40B4-BE49-F238E27FC236}">
                  <a16:creationId xmlns:a16="http://schemas.microsoft.com/office/drawing/2014/main" id="{471671EA-F6DE-8E8F-AADF-8E1DFBC120CF}"/>
                </a:ext>
              </a:extLst>
            </p:cNvPr>
            <p:cNvSpPr/>
            <p:nvPr/>
          </p:nvSpPr>
          <p:spPr>
            <a:xfrm>
              <a:off x="1329051" y="3925930"/>
              <a:ext cx="68074" cy="37627"/>
            </a:xfrm>
            <a:custGeom>
              <a:avLst/>
              <a:gdLst/>
              <a:ahLst/>
              <a:cxnLst/>
              <a:rect l="l" t="t" r="r" b="b"/>
              <a:pathLst>
                <a:path w="2598" h="1436" extrusionOk="0">
                  <a:moveTo>
                    <a:pt x="313" y="0"/>
                  </a:moveTo>
                  <a:cubicBezTo>
                    <a:pt x="140" y="0"/>
                    <a:pt x="1" y="140"/>
                    <a:pt x="1" y="312"/>
                  </a:cubicBezTo>
                  <a:lnTo>
                    <a:pt x="1" y="1119"/>
                  </a:lnTo>
                  <a:cubicBezTo>
                    <a:pt x="1" y="1292"/>
                    <a:pt x="140" y="1436"/>
                    <a:pt x="313" y="1436"/>
                  </a:cubicBezTo>
                  <a:lnTo>
                    <a:pt x="2281" y="1436"/>
                  </a:lnTo>
                  <a:cubicBezTo>
                    <a:pt x="2454" y="1436"/>
                    <a:pt x="2598" y="1292"/>
                    <a:pt x="2593" y="1119"/>
                  </a:cubicBezTo>
                  <a:lnTo>
                    <a:pt x="2593" y="312"/>
                  </a:lnTo>
                  <a:cubicBezTo>
                    <a:pt x="2593" y="140"/>
                    <a:pt x="2454" y="0"/>
                    <a:pt x="2281" y="0"/>
                  </a:cubicBezTo>
                  <a:close/>
                </a:path>
              </a:pathLst>
            </a:custGeom>
            <a:solidFill>
              <a:srgbClr val="92A1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16548;p86">
              <a:extLst>
                <a:ext uri="{FF2B5EF4-FFF2-40B4-BE49-F238E27FC236}">
                  <a16:creationId xmlns:a16="http://schemas.microsoft.com/office/drawing/2014/main" id="{685F549D-13D9-7935-FFDA-CC456D5D66E7}"/>
                </a:ext>
              </a:extLst>
            </p:cNvPr>
            <p:cNvSpPr/>
            <p:nvPr/>
          </p:nvSpPr>
          <p:spPr>
            <a:xfrm>
              <a:off x="1329051" y="4011953"/>
              <a:ext cx="67943" cy="37627"/>
            </a:xfrm>
            <a:custGeom>
              <a:avLst/>
              <a:gdLst/>
              <a:ahLst/>
              <a:cxnLst/>
              <a:rect l="l" t="t" r="r" b="b"/>
              <a:pathLst>
                <a:path w="2593" h="1436" extrusionOk="0">
                  <a:moveTo>
                    <a:pt x="313" y="1"/>
                  </a:moveTo>
                  <a:cubicBezTo>
                    <a:pt x="140" y="1"/>
                    <a:pt x="1" y="145"/>
                    <a:pt x="1" y="317"/>
                  </a:cubicBezTo>
                  <a:lnTo>
                    <a:pt x="1" y="1119"/>
                  </a:lnTo>
                  <a:cubicBezTo>
                    <a:pt x="1" y="1297"/>
                    <a:pt x="140" y="1436"/>
                    <a:pt x="313" y="1436"/>
                  </a:cubicBezTo>
                  <a:lnTo>
                    <a:pt x="2281" y="1436"/>
                  </a:lnTo>
                  <a:cubicBezTo>
                    <a:pt x="2454" y="1436"/>
                    <a:pt x="2593" y="1297"/>
                    <a:pt x="2593" y="1119"/>
                  </a:cubicBezTo>
                  <a:lnTo>
                    <a:pt x="2593" y="317"/>
                  </a:lnTo>
                  <a:cubicBezTo>
                    <a:pt x="2593" y="145"/>
                    <a:pt x="2454" y="1"/>
                    <a:pt x="2281"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16549;p86">
              <a:extLst>
                <a:ext uri="{FF2B5EF4-FFF2-40B4-BE49-F238E27FC236}">
                  <a16:creationId xmlns:a16="http://schemas.microsoft.com/office/drawing/2014/main" id="{E5969A07-DDE4-35AC-E8A1-9713448BB6B9}"/>
                </a:ext>
              </a:extLst>
            </p:cNvPr>
            <p:cNvSpPr/>
            <p:nvPr/>
          </p:nvSpPr>
          <p:spPr>
            <a:xfrm>
              <a:off x="1459618" y="4067686"/>
              <a:ext cx="26" cy="26"/>
            </a:xfrm>
            <a:custGeom>
              <a:avLst/>
              <a:gdLst/>
              <a:ahLst/>
              <a:cxnLst/>
              <a:rect l="l" t="t" r="r" b="b"/>
              <a:pathLst>
                <a:path w="1" h="1" extrusionOk="0">
                  <a:moveTo>
                    <a:pt x="0" y="0"/>
                  </a:move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16550;p86">
              <a:extLst>
                <a:ext uri="{FF2B5EF4-FFF2-40B4-BE49-F238E27FC236}">
                  <a16:creationId xmlns:a16="http://schemas.microsoft.com/office/drawing/2014/main" id="{BBA8F556-06C6-5FD8-E590-F2A62D58D7B4}"/>
                </a:ext>
              </a:extLst>
            </p:cNvPr>
            <p:cNvSpPr/>
            <p:nvPr/>
          </p:nvSpPr>
          <p:spPr>
            <a:xfrm>
              <a:off x="1298368" y="3809460"/>
              <a:ext cx="365420" cy="365394"/>
            </a:xfrm>
            <a:custGeom>
              <a:avLst/>
              <a:gdLst/>
              <a:ahLst/>
              <a:cxnLst/>
              <a:rect l="l" t="t" r="r" b="b"/>
              <a:pathLst>
                <a:path w="13946" h="13945" extrusionOk="0">
                  <a:moveTo>
                    <a:pt x="980" y="0"/>
                  </a:moveTo>
                  <a:cubicBezTo>
                    <a:pt x="437" y="0"/>
                    <a:pt x="0" y="442"/>
                    <a:pt x="0" y="980"/>
                  </a:cubicBezTo>
                  <a:lnTo>
                    <a:pt x="0" y="11876"/>
                  </a:lnTo>
                  <a:cubicBezTo>
                    <a:pt x="0" y="13019"/>
                    <a:pt x="927" y="13945"/>
                    <a:pt x="2069" y="13945"/>
                  </a:cubicBezTo>
                  <a:lnTo>
                    <a:pt x="12966" y="13945"/>
                  </a:lnTo>
                  <a:cubicBezTo>
                    <a:pt x="13503" y="13945"/>
                    <a:pt x="13940" y="13508"/>
                    <a:pt x="13945" y="12966"/>
                  </a:cubicBezTo>
                  <a:lnTo>
                    <a:pt x="13945" y="12457"/>
                  </a:lnTo>
                  <a:cubicBezTo>
                    <a:pt x="13945" y="12318"/>
                    <a:pt x="13841" y="12248"/>
                    <a:pt x="13736" y="12248"/>
                  </a:cubicBezTo>
                  <a:cubicBezTo>
                    <a:pt x="13632" y="12248"/>
                    <a:pt x="13527" y="12318"/>
                    <a:pt x="13527" y="12457"/>
                  </a:cubicBezTo>
                  <a:lnTo>
                    <a:pt x="13527" y="12966"/>
                  </a:lnTo>
                  <a:cubicBezTo>
                    <a:pt x="13527" y="13278"/>
                    <a:pt x="13273" y="13532"/>
                    <a:pt x="12961" y="13532"/>
                  </a:cubicBezTo>
                  <a:lnTo>
                    <a:pt x="3917" y="13532"/>
                  </a:lnTo>
                  <a:cubicBezTo>
                    <a:pt x="4061" y="13422"/>
                    <a:pt x="4196" y="13292"/>
                    <a:pt x="4306" y="13148"/>
                  </a:cubicBezTo>
                  <a:lnTo>
                    <a:pt x="4666" y="12942"/>
                  </a:lnTo>
                  <a:cubicBezTo>
                    <a:pt x="4762" y="13028"/>
                    <a:pt x="4887" y="13076"/>
                    <a:pt x="5021" y="13076"/>
                  </a:cubicBezTo>
                  <a:lnTo>
                    <a:pt x="5693" y="13076"/>
                  </a:lnTo>
                  <a:cubicBezTo>
                    <a:pt x="5967" y="13076"/>
                    <a:pt x="5967" y="12663"/>
                    <a:pt x="5693" y="12663"/>
                  </a:cubicBezTo>
                  <a:lnTo>
                    <a:pt x="5146" y="12663"/>
                  </a:lnTo>
                  <a:lnTo>
                    <a:pt x="5933" y="12212"/>
                  </a:lnTo>
                  <a:lnTo>
                    <a:pt x="5933" y="12351"/>
                  </a:lnTo>
                  <a:cubicBezTo>
                    <a:pt x="5933" y="12490"/>
                    <a:pt x="6037" y="12560"/>
                    <a:pt x="6140" y="12560"/>
                  </a:cubicBezTo>
                  <a:cubicBezTo>
                    <a:pt x="6243" y="12560"/>
                    <a:pt x="6346" y="12490"/>
                    <a:pt x="6346" y="12351"/>
                  </a:cubicBezTo>
                  <a:lnTo>
                    <a:pt x="6346" y="11972"/>
                  </a:lnTo>
                  <a:lnTo>
                    <a:pt x="6879" y="11665"/>
                  </a:lnTo>
                  <a:lnTo>
                    <a:pt x="6879" y="11713"/>
                  </a:lnTo>
                  <a:cubicBezTo>
                    <a:pt x="6879" y="11850"/>
                    <a:pt x="6982" y="11918"/>
                    <a:pt x="7086" y="11918"/>
                  </a:cubicBezTo>
                  <a:cubicBezTo>
                    <a:pt x="7189" y="11918"/>
                    <a:pt x="7292" y="11850"/>
                    <a:pt x="7292" y="11713"/>
                  </a:cubicBezTo>
                  <a:lnTo>
                    <a:pt x="7292" y="11425"/>
                  </a:lnTo>
                  <a:lnTo>
                    <a:pt x="7782" y="11142"/>
                  </a:lnTo>
                  <a:lnTo>
                    <a:pt x="7782" y="12553"/>
                  </a:lnTo>
                  <a:cubicBezTo>
                    <a:pt x="7782" y="12846"/>
                    <a:pt x="8017" y="13076"/>
                    <a:pt x="8305" y="13076"/>
                  </a:cubicBezTo>
                  <a:lnTo>
                    <a:pt x="8982" y="13076"/>
                  </a:lnTo>
                  <a:cubicBezTo>
                    <a:pt x="9255" y="13076"/>
                    <a:pt x="9255" y="12663"/>
                    <a:pt x="8982" y="12663"/>
                  </a:cubicBezTo>
                  <a:lnTo>
                    <a:pt x="8310" y="12663"/>
                  </a:lnTo>
                  <a:cubicBezTo>
                    <a:pt x="8247" y="12663"/>
                    <a:pt x="8199" y="12615"/>
                    <a:pt x="8199" y="12558"/>
                  </a:cubicBezTo>
                  <a:lnTo>
                    <a:pt x="8199" y="10902"/>
                  </a:lnTo>
                  <a:lnTo>
                    <a:pt x="8929" y="10484"/>
                  </a:lnTo>
                  <a:lnTo>
                    <a:pt x="9116" y="10484"/>
                  </a:lnTo>
                  <a:cubicBezTo>
                    <a:pt x="9174" y="10484"/>
                    <a:pt x="9222" y="10532"/>
                    <a:pt x="9222" y="10590"/>
                  </a:cubicBezTo>
                  <a:lnTo>
                    <a:pt x="9222" y="12351"/>
                  </a:lnTo>
                  <a:cubicBezTo>
                    <a:pt x="9222" y="12490"/>
                    <a:pt x="9325" y="12560"/>
                    <a:pt x="9428" y="12560"/>
                  </a:cubicBezTo>
                  <a:cubicBezTo>
                    <a:pt x="9531" y="12560"/>
                    <a:pt x="9634" y="12490"/>
                    <a:pt x="9634" y="12351"/>
                  </a:cubicBezTo>
                  <a:lnTo>
                    <a:pt x="9634" y="10590"/>
                  </a:lnTo>
                  <a:cubicBezTo>
                    <a:pt x="9634" y="10431"/>
                    <a:pt x="9567" y="10282"/>
                    <a:pt x="9442" y="10186"/>
                  </a:cubicBezTo>
                  <a:lnTo>
                    <a:pt x="10441" y="9610"/>
                  </a:lnTo>
                  <a:lnTo>
                    <a:pt x="12966" y="9610"/>
                  </a:lnTo>
                  <a:cubicBezTo>
                    <a:pt x="13278" y="9610"/>
                    <a:pt x="13527" y="9865"/>
                    <a:pt x="13527" y="10177"/>
                  </a:cubicBezTo>
                  <a:lnTo>
                    <a:pt x="13527" y="11626"/>
                  </a:lnTo>
                  <a:cubicBezTo>
                    <a:pt x="13527" y="11742"/>
                    <a:pt x="13623" y="11833"/>
                    <a:pt x="13739" y="11833"/>
                  </a:cubicBezTo>
                  <a:cubicBezTo>
                    <a:pt x="13849" y="11833"/>
                    <a:pt x="13945" y="11742"/>
                    <a:pt x="13945" y="11626"/>
                  </a:cubicBezTo>
                  <a:lnTo>
                    <a:pt x="13945" y="10177"/>
                  </a:lnTo>
                  <a:cubicBezTo>
                    <a:pt x="13945" y="9634"/>
                    <a:pt x="13503" y="9198"/>
                    <a:pt x="12966" y="9198"/>
                  </a:cubicBezTo>
                  <a:lnTo>
                    <a:pt x="11156" y="9198"/>
                  </a:lnTo>
                  <a:lnTo>
                    <a:pt x="12841" y="8223"/>
                  </a:lnTo>
                  <a:cubicBezTo>
                    <a:pt x="13311" y="7949"/>
                    <a:pt x="13470" y="7354"/>
                    <a:pt x="13201" y="6884"/>
                  </a:cubicBezTo>
                  <a:lnTo>
                    <a:pt x="12947" y="6442"/>
                  </a:lnTo>
                  <a:cubicBezTo>
                    <a:pt x="12903" y="6367"/>
                    <a:pt x="12837" y="6335"/>
                    <a:pt x="12772" y="6335"/>
                  </a:cubicBezTo>
                  <a:cubicBezTo>
                    <a:pt x="12630" y="6335"/>
                    <a:pt x="12491" y="6484"/>
                    <a:pt x="12587" y="6649"/>
                  </a:cubicBezTo>
                  <a:lnTo>
                    <a:pt x="12841" y="7090"/>
                  </a:lnTo>
                  <a:cubicBezTo>
                    <a:pt x="12995" y="7359"/>
                    <a:pt x="12903" y="7705"/>
                    <a:pt x="12635" y="7863"/>
                  </a:cubicBezTo>
                  <a:lnTo>
                    <a:pt x="8818" y="10066"/>
                  </a:lnTo>
                  <a:lnTo>
                    <a:pt x="4661" y="12466"/>
                  </a:lnTo>
                  <a:cubicBezTo>
                    <a:pt x="4666" y="12447"/>
                    <a:pt x="4671" y="12428"/>
                    <a:pt x="4681" y="12409"/>
                  </a:cubicBezTo>
                  <a:lnTo>
                    <a:pt x="5199" y="11506"/>
                  </a:lnTo>
                  <a:cubicBezTo>
                    <a:pt x="5225" y="11510"/>
                    <a:pt x="5249" y="11512"/>
                    <a:pt x="5273" y="11512"/>
                  </a:cubicBezTo>
                  <a:cubicBezTo>
                    <a:pt x="5498" y="11512"/>
                    <a:pt x="5647" y="11356"/>
                    <a:pt x="5933" y="11209"/>
                  </a:cubicBezTo>
                  <a:lnTo>
                    <a:pt x="6116" y="11103"/>
                  </a:lnTo>
                  <a:cubicBezTo>
                    <a:pt x="6313" y="10994"/>
                    <a:pt x="6209" y="10715"/>
                    <a:pt x="6019" y="10715"/>
                  </a:cubicBezTo>
                  <a:cubicBezTo>
                    <a:pt x="5992" y="10715"/>
                    <a:pt x="5963" y="10721"/>
                    <a:pt x="5933" y="10734"/>
                  </a:cubicBezTo>
                  <a:cubicBezTo>
                    <a:pt x="5909" y="10743"/>
                    <a:pt x="5929" y="10734"/>
                    <a:pt x="5506" y="10978"/>
                  </a:cubicBezTo>
                  <a:lnTo>
                    <a:pt x="5909" y="10273"/>
                  </a:lnTo>
                  <a:lnTo>
                    <a:pt x="5957" y="10359"/>
                  </a:lnTo>
                  <a:cubicBezTo>
                    <a:pt x="6001" y="10434"/>
                    <a:pt x="6066" y="10465"/>
                    <a:pt x="6130" y="10465"/>
                  </a:cubicBezTo>
                  <a:cubicBezTo>
                    <a:pt x="6273" y="10465"/>
                    <a:pt x="6413" y="10315"/>
                    <a:pt x="6317" y="10153"/>
                  </a:cubicBezTo>
                  <a:lnTo>
                    <a:pt x="6149" y="9860"/>
                  </a:lnTo>
                  <a:lnTo>
                    <a:pt x="6149" y="9855"/>
                  </a:lnTo>
                  <a:lnTo>
                    <a:pt x="6149" y="9850"/>
                  </a:lnTo>
                  <a:lnTo>
                    <a:pt x="6457" y="9327"/>
                  </a:lnTo>
                  <a:cubicBezTo>
                    <a:pt x="6499" y="9403"/>
                    <a:pt x="6564" y="9434"/>
                    <a:pt x="6628" y="9434"/>
                  </a:cubicBezTo>
                  <a:cubicBezTo>
                    <a:pt x="6769" y="9434"/>
                    <a:pt x="6909" y="9285"/>
                    <a:pt x="6817" y="9121"/>
                  </a:cubicBezTo>
                  <a:lnTo>
                    <a:pt x="6697" y="8914"/>
                  </a:lnTo>
                  <a:lnTo>
                    <a:pt x="6975" y="8425"/>
                  </a:lnTo>
                  <a:cubicBezTo>
                    <a:pt x="7690" y="9663"/>
                    <a:pt x="7662" y="9606"/>
                    <a:pt x="7662" y="9610"/>
                  </a:cubicBezTo>
                  <a:cubicBezTo>
                    <a:pt x="7758" y="9777"/>
                    <a:pt x="7932" y="9869"/>
                    <a:pt x="8111" y="9869"/>
                  </a:cubicBezTo>
                  <a:cubicBezTo>
                    <a:pt x="8200" y="9869"/>
                    <a:pt x="8290" y="9846"/>
                    <a:pt x="8372" y="9798"/>
                  </a:cubicBezTo>
                  <a:lnTo>
                    <a:pt x="8962" y="9462"/>
                  </a:lnTo>
                  <a:cubicBezTo>
                    <a:pt x="9165" y="9344"/>
                    <a:pt x="9050" y="9070"/>
                    <a:pt x="8865" y="9070"/>
                  </a:cubicBezTo>
                  <a:cubicBezTo>
                    <a:pt x="8831" y="9070"/>
                    <a:pt x="8794" y="9080"/>
                    <a:pt x="8756" y="9102"/>
                  </a:cubicBezTo>
                  <a:lnTo>
                    <a:pt x="8593" y="9198"/>
                  </a:lnTo>
                  <a:cubicBezTo>
                    <a:pt x="8156" y="9442"/>
                    <a:pt x="8170" y="9452"/>
                    <a:pt x="8118" y="9452"/>
                  </a:cubicBezTo>
                  <a:cubicBezTo>
                    <a:pt x="8007" y="9452"/>
                    <a:pt x="8074" y="9447"/>
                    <a:pt x="7220" y="8007"/>
                  </a:cubicBezTo>
                  <a:lnTo>
                    <a:pt x="7686" y="7201"/>
                  </a:lnTo>
                  <a:cubicBezTo>
                    <a:pt x="7762" y="7157"/>
                    <a:pt x="7786" y="7133"/>
                    <a:pt x="7830" y="7133"/>
                  </a:cubicBezTo>
                  <a:cubicBezTo>
                    <a:pt x="7868" y="7133"/>
                    <a:pt x="7902" y="7153"/>
                    <a:pt x="7926" y="7186"/>
                  </a:cubicBezTo>
                  <a:lnTo>
                    <a:pt x="8804" y="8713"/>
                  </a:lnTo>
                  <a:cubicBezTo>
                    <a:pt x="8848" y="8788"/>
                    <a:pt x="8913" y="8820"/>
                    <a:pt x="8979" y="8820"/>
                  </a:cubicBezTo>
                  <a:cubicBezTo>
                    <a:pt x="9120" y="8820"/>
                    <a:pt x="9259" y="8671"/>
                    <a:pt x="9164" y="8506"/>
                  </a:cubicBezTo>
                  <a:lnTo>
                    <a:pt x="8286" y="6980"/>
                  </a:lnTo>
                  <a:cubicBezTo>
                    <a:pt x="8214" y="6855"/>
                    <a:pt x="8094" y="6769"/>
                    <a:pt x="7954" y="6735"/>
                  </a:cubicBezTo>
                  <a:lnTo>
                    <a:pt x="8559" y="5689"/>
                  </a:lnTo>
                  <a:cubicBezTo>
                    <a:pt x="10743" y="4455"/>
                    <a:pt x="10691" y="4393"/>
                    <a:pt x="10959" y="4393"/>
                  </a:cubicBezTo>
                  <a:cubicBezTo>
                    <a:pt x="11161" y="4393"/>
                    <a:pt x="11348" y="4498"/>
                    <a:pt x="11449" y="4676"/>
                  </a:cubicBezTo>
                  <a:lnTo>
                    <a:pt x="12174" y="5933"/>
                  </a:lnTo>
                  <a:cubicBezTo>
                    <a:pt x="12217" y="6008"/>
                    <a:pt x="12282" y="6039"/>
                    <a:pt x="12347" y="6039"/>
                  </a:cubicBezTo>
                  <a:cubicBezTo>
                    <a:pt x="12489" y="6039"/>
                    <a:pt x="12630" y="5889"/>
                    <a:pt x="12534" y="5727"/>
                  </a:cubicBezTo>
                  <a:lnTo>
                    <a:pt x="11809" y="4469"/>
                  </a:lnTo>
                  <a:cubicBezTo>
                    <a:pt x="11629" y="4154"/>
                    <a:pt x="11299" y="3979"/>
                    <a:pt x="10960" y="3979"/>
                  </a:cubicBezTo>
                  <a:cubicBezTo>
                    <a:pt x="10793" y="3979"/>
                    <a:pt x="10625" y="4021"/>
                    <a:pt x="10470" y="4109"/>
                  </a:cubicBezTo>
                  <a:lnTo>
                    <a:pt x="8977" y="4973"/>
                  </a:lnTo>
                  <a:lnTo>
                    <a:pt x="9841" y="3476"/>
                  </a:lnTo>
                  <a:cubicBezTo>
                    <a:pt x="10110" y="3005"/>
                    <a:pt x="9946" y="2405"/>
                    <a:pt x="9481" y="2136"/>
                  </a:cubicBezTo>
                  <a:lnTo>
                    <a:pt x="9039" y="1882"/>
                  </a:lnTo>
                  <a:cubicBezTo>
                    <a:pt x="9001" y="1860"/>
                    <a:pt x="8965" y="1851"/>
                    <a:pt x="8930" y="1851"/>
                  </a:cubicBezTo>
                  <a:cubicBezTo>
                    <a:pt x="8745" y="1851"/>
                    <a:pt x="8631" y="2125"/>
                    <a:pt x="8833" y="2242"/>
                  </a:cubicBezTo>
                  <a:lnTo>
                    <a:pt x="9274" y="2496"/>
                  </a:lnTo>
                  <a:cubicBezTo>
                    <a:pt x="9543" y="2655"/>
                    <a:pt x="9634" y="3000"/>
                    <a:pt x="9481" y="3269"/>
                  </a:cubicBezTo>
                  <a:lnTo>
                    <a:pt x="8257" y="5386"/>
                  </a:lnTo>
                  <a:lnTo>
                    <a:pt x="7844" y="6106"/>
                  </a:lnTo>
                  <a:lnTo>
                    <a:pt x="7388" y="6898"/>
                  </a:lnTo>
                  <a:lnTo>
                    <a:pt x="6745" y="8007"/>
                  </a:lnTo>
                  <a:lnTo>
                    <a:pt x="5084" y="10882"/>
                  </a:lnTo>
                  <a:lnTo>
                    <a:pt x="4844" y="11295"/>
                  </a:lnTo>
                  <a:lnTo>
                    <a:pt x="4748" y="11458"/>
                  </a:lnTo>
                  <a:lnTo>
                    <a:pt x="4748" y="10172"/>
                  </a:lnTo>
                  <a:cubicBezTo>
                    <a:pt x="5093" y="10110"/>
                    <a:pt x="5151" y="9798"/>
                    <a:pt x="5290" y="9610"/>
                  </a:cubicBezTo>
                  <a:lnTo>
                    <a:pt x="5290" y="9606"/>
                  </a:lnTo>
                  <a:lnTo>
                    <a:pt x="5444" y="9337"/>
                  </a:lnTo>
                  <a:cubicBezTo>
                    <a:pt x="5539" y="9172"/>
                    <a:pt x="5400" y="9024"/>
                    <a:pt x="5258" y="9024"/>
                  </a:cubicBezTo>
                  <a:cubicBezTo>
                    <a:pt x="5193" y="9024"/>
                    <a:pt x="5128" y="9055"/>
                    <a:pt x="5084" y="9130"/>
                  </a:cubicBezTo>
                  <a:lnTo>
                    <a:pt x="4748" y="9716"/>
                  </a:lnTo>
                  <a:lnTo>
                    <a:pt x="4748" y="8660"/>
                  </a:lnTo>
                  <a:lnTo>
                    <a:pt x="4935" y="8770"/>
                  </a:lnTo>
                  <a:cubicBezTo>
                    <a:pt x="4972" y="8791"/>
                    <a:pt x="5008" y="8800"/>
                    <a:pt x="5041" y="8800"/>
                  </a:cubicBezTo>
                  <a:cubicBezTo>
                    <a:pt x="5228" y="8800"/>
                    <a:pt x="5345" y="8524"/>
                    <a:pt x="5141" y="8410"/>
                  </a:cubicBezTo>
                  <a:lnTo>
                    <a:pt x="4748" y="8180"/>
                  </a:lnTo>
                  <a:lnTo>
                    <a:pt x="4748" y="7561"/>
                  </a:lnTo>
                  <a:cubicBezTo>
                    <a:pt x="4834" y="7609"/>
                    <a:pt x="4873" y="7652"/>
                    <a:pt x="4959" y="7652"/>
                  </a:cubicBezTo>
                  <a:cubicBezTo>
                    <a:pt x="5170" y="7652"/>
                    <a:pt x="5247" y="7373"/>
                    <a:pt x="5065" y="7268"/>
                  </a:cubicBezTo>
                  <a:lnTo>
                    <a:pt x="4753" y="7085"/>
                  </a:lnTo>
                  <a:lnTo>
                    <a:pt x="4753" y="6524"/>
                  </a:lnTo>
                  <a:cubicBezTo>
                    <a:pt x="6159" y="7335"/>
                    <a:pt x="6125" y="7340"/>
                    <a:pt x="6303" y="7340"/>
                  </a:cubicBezTo>
                  <a:cubicBezTo>
                    <a:pt x="6490" y="7340"/>
                    <a:pt x="6663" y="7239"/>
                    <a:pt x="6759" y="7076"/>
                  </a:cubicBezTo>
                  <a:lnTo>
                    <a:pt x="6759" y="7071"/>
                  </a:lnTo>
                  <a:lnTo>
                    <a:pt x="7090" y="6495"/>
                  </a:lnTo>
                  <a:cubicBezTo>
                    <a:pt x="7170" y="6354"/>
                    <a:pt x="7062" y="6184"/>
                    <a:pt x="6910" y="6184"/>
                  </a:cubicBezTo>
                  <a:cubicBezTo>
                    <a:pt x="6897" y="6184"/>
                    <a:pt x="6883" y="6185"/>
                    <a:pt x="6870" y="6188"/>
                  </a:cubicBezTo>
                  <a:cubicBezTo>
                    <a:pt x="6812" y="6197"/>
                    <a:pt x="6759" y="6236"/>
                    <a:pt x="6730" y="6289"/>
                  </a:cubicBezTo>
                  <a:lnTo>
                    <a:pt x="6394" y="6869"/>
                  </a:lnTo>
                  <a:cubicBezTo>
                    <a:pt x="6375" y="6906"/>
                    <a:pt x="6337" y="6926"/>
                    <a:pt x="6298" y="6926"/>
                  </a:cubicBezTo>
                  <a:cubicBezTo>
                    <a:pt x="6280" y="6926"/>
                    <a:pt x="6262" y="6922"/>
                    <a:pt x="6245" y="6913"/>
                  </a:cubicBezTo>
                  <a:lnTo>
                    <a:pt x="4743" y="6044"/>
                  </a:lnTo>
                  <a:lnTo>
                    <a:pt x="4743" y="5362"/>
                  </a:lnTo>
                  <a:cubicBezTo>
                    <a:pt x="4892" y="5132"/>
                    <a:pt x="4897" y="5031"/>
                    <a:pt x="4997" y="5031"/>
                  </a:cubicBezTo>
                  <a:cubicBezTo>
                    <a:pt x="5000" y="5031"/>
                    <a:pt x="5003" y="5031"/>
                    <a:pt x="5005" y="5031"/>
                  </a:cubicBezTo>
                  <a:cubicBezTo>
                    <a:pt x="5051" y="5031"/>
                    <a:pt x="5053" y="5053"/>
                    <a:pt x="6581" y="5924"/>
                  </a:cubicBezTo>
                  <a:cubicBezTo>
                    <a:pt x="6619" y="5946"/>
                    <a:pt x="6656" y="5955"/>
                    <a:pt x="6691" y="5955"/>
                  </a:cubicBezTo>
                  <a:cubicBezTo>
                    <a:pt x="6875" y="5955"/>
                    <a:pt x="6990" y="5681"/>
                    <a:pt x="6788" y="5564"/>
                  </a:cubicBezTo>
                  <a:lnTo>
                    <a:pt x="5261" y="4685"/>
                  </a:lnTo>
                  <a:cubicBezTo>
                    <a:pt x="5179" y="4637"/>
                    <a:pt x="5087" y="4613"/>
                    <a:pt x="4997" y="4613"/>
                  </a:cubicBezTo>
                  <a:cubicBezTo>
                    <a:pt x="4909" y="4613"/>
                    <a:pt x="4821" y="4636"/>
                    <a:pt x="4743" y="4681"/>
                  </a:cubicBezTo>
                  <a:lnTo>
                    <a:pt x="4743" y="3620"/>
                  </a:lnTo>
                  <a:lnTo>
                    <a:pt x="6073" y="1311"/>
                  </a:lnTo>
                  <a:cubicBezTo>
                    <a:pt x="6179" y="1130"/>
                    <a:pt x="6370" y="1030"/>
                    <a:pt x="6566" y="1030"/>
                  </a:cubicBezTo>
                  <a:cubicBezTo>
                    <a:pt x="6663" y="1030"/>
                    <a:pt x="6760" y="1054"/>
                    <a:pt x="6850" y="1104"/>
                  </a:cubicBezTo>
                  <a:lnTo>
                    <a:pt x="8103" y="1829"/>
                  </a:lnTo>
                  <a:cubicBezTo>
                    <a:pt x="8141" y="1851"/>
                    <a:pt x="8178" y="1861"/>
                    <a:pt x="8213" y="1861"/>
                  </a:cubicBezTo>
                  <a:cubicBezTo>
                    <a:pt x="8398" y="1861"/>
                    <a:pt x="8517" y="1586"/>
                    <a:pt x="8314" y="1469"/>
                  </a:cubicBezTo>
                  <a:lnTo>
                    <a:pt x="7057" y="744"/>
                  </a:lnTo>
                  <a:cubicBezTo>
                    <a:pt x="6903" y="656"/>
                    <a:pt x="6735" y="615"/>
                    <a:pt x="6570" y="615"/>
                  </a:cubicBezTo>
                  <a:cubicBezTo>
                    <a:pt x="6229" y="615"/>
                    <a:pt x="5898" y="791"/>
                    <a:pt x="5717" y="1104"/>
                  </a:cubicBezTo>
                  <a:lnTo>
                    <a:pt x="4743" y="2789"/>
                  </a:lnTo>
                  <a:lnTo>
                    <a:pt x="4743" y="984"/>
                  </a:lnTo>
                  <a:cubicBezTo>
                    <a:pt x="4743" y="442"/>
                    <a:pt x="4301" y="5"/>
                    <a:pt x="3764" y="5"/>
                  </a:cubicBezTo>
                  <a:lnTo>
                    <a:pt x="3250" y="5"/>
                  </a:lnTo>
                  <a:cubicBezTo>
                    <a:pt x="2976" y="5"/>
                    <a:pt x="2976" y="418"/>
                    <a:pt x="3250" y="418"/>
                  </a:cubicBezTo>
                  <a:lnTo>
                    <a:pt x="3764" y="418"/>
                  </a:lnTo>
                  <a:cubicBezTo>
                    <a:pt x="4076" y="418"/>
                    <a:pt x="4325" y="672"/>
                    <a:pt x="4330" y="984"/>
                  </a:cubicBezTo>
                  <a:lnTo>
                    <a:pt x="4330" y="5252"/>
                  </a:lnTo>
                  <a:cubicBezTo>
                    <a:pt x="4330" y="11175"/>
                    <a:pt x="4364" y="11919"/>
                    <a:pt x="4287" y="12255"/>
                  </a:cubicBezTo>
                  <a:cubicBezTo>
                    <a:pt x="4234" y="12476"/>
                    <a:pt x="4138" y="12683"/>
                    <a:pt x="3999" y="12865"/>
                  </a:cubicBezTo>
                  <a:cubicBezTo>
                    <a:pt x="3965" y="12913"/>
                    <a:pt x="3917" y="12966"/>
                    <a:pt x="3879" y="13009"/>
                  </a:cubicBezTo>
                  <a:cubicBezTo>
                    <a:pt x="3567" y="13345"/>
                    <a:pt x="3130" y="13532"/>
                    <a:pt x="2669" y="13532"/>
                  </a:cubicBezTo>
                  <a:lnTo>
                    <a:pt x="2069" y="13532"/>
                  </a:lnTo>
                  <a:cubicBezTo>
                    <a:pt x="1157" y="13532"/>
                    <a:pt x="413" y="12793"/>
                    <a:pt x="413" y="11876"/>
                  </a:cubicBezTo>
                  <a:lnTo>
                    <a:pt x="413" y="980"/>
                  </a:lnTo>
                  <a:cubicBezTo>
                    <a:pt x="413" y="668"/>
                    <a:pt x="668" y="413"/>
                    <a:pt x="980" y="413"/>
                  </a:cubicBezTo>
                  <a:lnTo>
                    <a:pt x="2429" y="413"/>
                  </a:lnTo>
                  <a:cubicBezTo>
                    <a:pt x="2703" y="413"/>
                    <a:pt x="2703" y="0"/>
                    <a:pt x="242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16551;p86">
              <a:extLst>
                <a:ext uri="{FF2B5EF4-FFF2-40B4-BE49-F238E27FC236}">
                  <a16:creationId xmlns:a16="http://schemas.microsoft.com/office/drawing/2014/main" id="{76429457-00FF-2114-2EEC-BEDD904DECA4}"/>
                </a:ext>
              </a:extLst>
            </p:cNvPr>
            <p:cNvSpPr/>
            <p:nvPr/>
          </p:nvSpPr>
          <p:spPr>
            <a:xfrm>
              <a:off x="1589163" y="4073214"/>
              <a:ext cx="48579" cy="78896"/>
            </a:xfrm>
            <a:custGeom>
              <a:avLst/>
              <a:gdLst/>
              <a:ahLst/>
              <a:cxnLst/>
              <a:rect l="l" t="t" r="r" b="b"/>
              <a:pathLst>
                <a:path w="1854" h="3011" extrusionOk="0">
                  <a:moveTo>
                    <a:pt x="524" y="0"/>
                  </a:moveTo>
                  <a:cubicBezTo>
                    <a:pt x="236" y="0"/>
                    <a:pt x="1" y="236"/>
                    <a:pt x="1" y="524"/>
                  </a:cubicBezTo>
                  <a:lnTo>
                    <a:pt x="1" y="2487"/>
                  </a:lnTo>
                  <a:cubicBezTo>
                    <a:pt x="1" y="2775"/>
                    <a:pt x="236" y="3010"/>
                    <a:pt x="524" y="3010"/>
                  </a:cubicBezTo>
                  <a:lnTo>
                    <a:pt x="1201" y="3010"/>
                  </a:lnTo>
                  <a:cubicBezTo>
                    <a:pt x="1474" y="3010"/>
                    <a:pt x="1474" y="2597"/>
                    <a:pt x="1201" y="2597"/>
                  </a:cubicBezTo>
                  <a:lnTo>
                    <a:pt x="524" y="2597"/>
                  </a:lnTo>
                  <a:cubicBezTo>
                    <a:pt x="466" y="2597"/>
                    <a:pt x="413" y="2549"/>
                    <a:pt x="418" y="2487"/>
                  </a:cubicBezTo>
                  <a:lnTo>
                    <a:pt x="418" y="524"/>
                  </a:lnTo>
                  <a:cubicBezTo>
                    <a:pt x="418" y="466"/>
                    <a:pt x="466" y="418"/>
                    <a:pt x="524" y="418"/>
                  </a:cubicBezTo>
                  <a:lnTo>
                    <a:pt x="1330" y="418"/>
                  </a:lnTo>
                  <a:cubicBezTo>
                    <a:pt x="1388" y="418"/>
                    <a:pt x="1436" y="466"/>
                    <a:pt x="1436" y="524"/>
                  </a:cubicBezTo>
                  <a:lnTo>
                    <a:pt x="1436" y="2285"/>
                  </a:lnTo>
                  <a:cubicBezTo>
                    <a:pt x="1436" y="2400"/>
                    <a:pt x="1532" y="2492"/>
                    <a:pt x="1647" y="2492"/>
                  </a:cubicBezTo>
                  <a:cubicBezTo>
                    <a:pt x="1757" y="2492"/>
                    <a:pt x="1853" y="2400"/>
                    <a:pt x="1853" y="2285"/>
                  </a:cubicBezTo>
                  <a:lnTo>
                    <a:pt x="1853" y="524"/>
                  </a:lnTo>
                  <a:cubicBezTo>
                    <a:pt x="1853" y="236"/>
                    <a:pt x="1618" y="0"/>
                    <a:pt x="133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16552;p86">
              <a:extLst>
                <a:ext uri="{FF2B5EF4-FFF2-40B4-BE49-F238E27FC236}">
                  <a16:creationId xmlns:a16="http://schemas.microsoft.com/office/drawing/2014/main" id="{12D05FA7-C091-5BE2-4B74-6F0096425AD7}"/>
                </a:ext>
              </a:extLst>
            </p:cNvPr>
            <p:cNvSpPr/>
            <p:nvPr/>
          </p:nvSpPr>
          <p:spPr>
            <a:xfrm>
              <a:off x="1565529" y="4074656"/>
              <a:ext cx="10953" cy="47060"/>
            </a:xfrm>
            <a:custGeom>
              <a:avLst/>
              <a:gdLst/>
              <a:ahLst/>
              <a:cxnLst/>
              <a:rect l="l" t="t" r="r" b="b"/>
              <a:pathLst>
                <a:path w="418" h="1796" extrusionOk="0">
                  <a:moveTo>
                    <a:pt x="207" y="1"/>
                  </a:moveTo>
                  <a:cubicBezTo>
                    <a:pt x="103" y="1"/>
                    <a:pt x="0" y="70"/>
                    <a:pt x="0" y="209"/>
                  </a:cubicBezTo>
                  <a:lnTo>
                    <a:pt x="0" y="1587"/>
                  </a:lnTo>
                  <a:cubicBezTo>
                    <a:pt x="0" y="1726"/>
                    <a:pt x="104" y="1796"/>
                    <a:pt x="209" y="1796"/>
                  </a:cubicBezTo>
                  <a:cubicBezTo>
                    <a:pt x="313" y="1796"/>
                    <a:pt x="418" y="1726"/>
                    <a:pt x="418" y="1587"/>
                  </a:cubicBezTo>
                  <a:lnTo>
                    <a:pt x="418" y="209"/>
                  </a:lnTo>
                  <a:cubicBezTo>
                    <a:pt x="415" y="70"/>
                    <a:pt x="311" y="1"/>
                    <a:pt x="2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16553;p86">
              <a:extLst>
                <a:ext uri="{FF2B5EF4-FFF2-40B4-BE49-F238E27FC236}">
                  <a16:creationId xmlns:a16="http://schemas.microsoft.com/office/drawing/2014/main" id="{81EC46F6-0451-688B-A7FE-4E1BB32CF689}"/>
                </a:ext>
              </a:extLst>
            </p:cNvPr>
            <p:cNvSpPr/>
            <p:nvPr/>
          </p:nvSpPr>
          <p:spPr>
            <a:xfrm>
              <a:off x="1565529" y="4132589"/>
              <a:ext cx="10822" cy="18106"/>
            </a:xfrm>
            <a:custGeom>
              <a:avLst/>
              <a:gdLst/>
              <a:ahLst/>
              <a:cxnLst/>
              <a:rect l="l" t="t" r="r" b="b"/>
              <a:pathLst>
                <a:path w="413" h="691" extrusionOk="0">
                  <a:moveTo>
                    <a:pt x="206" y="0"/>
                  </a:moveTo>
                  <a:cubicBezTo>
                    <a:pt x="91" y="0"/>
                    <a:pt x="0" y="91"/>
                    <a:pt x="0" y="206"/>
                  </a:cubicBezTo>
                  <a:lnTo>
                    <a:pt x="0" y="485"/>
                  </a:lnTo>
                  <a:cubicBezTo>
                    <a:pt x="0" y="622"/>
                    <a:pt x="103" y="690"/>
                    <a:pt x="206" y="690"/>
                  </a:cubicBezTo>
                  <a:cubicBezTo>
                    <a:pt x="310" y="690"/>
                    <a:pt x="413" y="622"/>
                    <a:pt x="413" y="485"/>
                  </a:cubicBezTo>
                  <a:lnTo>
                    <a:pt x="413" y="206"/>
                  </a:lnTo>
                  <a:cubicBezTo>
                    <a:pt x="413" y="91"/>
                    <a:pt x="322" y="0"/>
                    <a:pt x="20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16554;p86">
              <a:extLst>
                <a:ext uri="{FF2B5EF4-FFF2-40B4-BE49-F238E27FC236}">
                  <a16:creationId xmlns:a16="http://schemas.microsoft.com/office/drawing/2014/main" id="{FAF7C322-6792-BA03-CB05-532526759026}"/>
                </a:ext>
              </a:extLst>
            </p:cNvPr>
            <p:cNvSpPr/>
            <p:nvPr/>
          </p:nvSpPr>
          <p:spPr>
            <a:xfrm>
              <a:off x="1478720" y="4132589"/>
              <a:ext cx="10848" cy="18106"/>
            </a:xfrm>
            <a:custGeom>
              <a:avLst/>
              <a:gdLst/>
              <a:ahLst/>
              <a:cxnLst/>
              <a:rect l="l" t="t" r="r" b="b"/>
              <a:pathLst>
                <a:path w="414" h="691" extrusionOk="0">
                  <a:moveTo>
                    <a:pt x="207" y="0"/>
                  </a:moveTo>
                  <a:cubicBezTo>
                    <a:pt x="92" y="0"/>
                    <a:pt x="1" y="91"/>
                    <a:pt x="1" y="206"/>
                  </a:cubicBezTo>
                  <a:lnTo>
                    <a:pt x="1" y="485"/>
                  </a:lnTo>
                  <a:cubicBezTo>
                    <a:pt x="1" y="622"/>
                    <a:pt x="104" y="690"/>
                    <a:pt x="207" y="690"/>
                  </a:cubicBezTo>
                  <a:cubicBezTo>
                    <a:pt x="311" y="690"/>
                    <a:pt x="414" y="622"/>
                    <a:pt x="414" y="485"/>
                  </a:cubicBezTo>
                  <a:lnTo>
                    <a:pt x="414" y="206"/>
                  </a:lnTo>
                  <a:cubicBezTo>
                    <a:pt x="414" y="91"/>
                    <a:pt x="323" y="0"/>
                    <a:pt x="20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16555;p86">
              <a:extLst>
                <a:ext uri="{FF2B5EF4-FFF2-40B4-BE49-F238E27FC236}">
                  <a16:creationId xmlns:a16="http://schemas.microsoft.com/office/drawing/2014/main" id="{E7A76716-48BB-BE35-B8A8-E9A90B05D663}"/>
                </a:ext>
              </a:extLst>
            </p:cNvPr>
            <p:cNvSpPr/>
            <p:nvPr/>
          </p:nvSpPr>
          <p:spPr>
            <a:xfrm>
              <a:off x="1338117" y="4101697"/>
              <a:ext cx="52457" cy="44990"/>
            </a:xfrm>
            <a:custGeom>
              <a:avLst/>
              <a:gdLst/>
              <a:ahLst/>
              <a:cxnLst/>
              <a:rect l="l" t="t" r="r" b="b"/>
              <a:pathLst>
                <a:path w="2002" h="1717" extrusionOk="0">
                  <a:moveTo>
                    <a:pt x="855" y="416"/>
                  </a:moveTo>
                  <a:cubicBezTo>
                    <a:pt x="1248" y="416"/>
                    <a:pt x="1445" y="891"/>
                    <a:pt x="1167" y="1169"/>
                  </a:cubicBezTo>
                  <a:cubicBezTo>
                    <a:pt x="1077" y="1260"/>
                    <a:pt x="966" y="1300"/>
                    <a:pt x="857" y="1300"/>
                  </a:cubicBezTo>
                  <a:cubicBezTo>
                    <a:pt x="630" y="1300"/>
                    <a:pt x="413" y="1124"/>
                    <a:pt x="413" y="857"/>
                  </a:cubicBezTo>
                  <a:cubicBezTo>
                    <a:pt x="413" y="617"/>
                    <a:pt x="610" y="416"/>
                    <a:pt x="855" y="416"/>
                  </a:cubicBezTo>
                  <a:close/>
                  <a:moveTo>
                    <a:pt x="861" y="1"/>
                  </a:moveTo>
                  <a:cubicBezTo>
                    <a:pt x="422" y="1"/>
                    <a:pt x="0" y="341"/>
                    <a:pt x="0" y="857"/>
                  </a:cubicBezTo>
                  <a:cubicBezTo>
                    <a:pt x="0" y="1333"/>
                    <a:pt x="384" y="1717"/>
                    <a:pt x="855" y="1717"/>
                  </a:cubicBezTo>
                  <a:cubicBezTo>
                    <a:pt x="1618" y="1717"/>
                    <a:pt x="2002" y="795"/>
                    <a:pt x="1459" y="253"/>
                  </a:cubicBezTo>
                  <a:cubicBezTo>
                    <a:pt x="1285" y="79"/>
                    <a:pt x="1071" y="1"/>
                    <a:pt x="86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16556;p86">
              <a:extLst>
                <a:ext uri="{FF2B5EF4-FFF2-40B4-BE49-F238E27FC236}">
                  <a16:creationId xmlns:a16="http://schemas.microsoft.com/office/drawing/2014/main" id="{DD3F2CF9-F9F1-3962-8870-96DE831271CB}"/>
                </a:ext>
              </a:extLst>
            </p:cNvPr>
            <p:cNvSpPr/>
            <p:nvPr/>
          </p:nvSpPr>
          <p:spPr>
            <a:xfrm>
              <a:off x="1321138" y="3835479"/>
              <a:ext cx="78870" cy="48579"/>
            </a:xfrm>
            <a:custGeom>
              <a:avLst/>
              <a:gdLst/>
              <a:ahLst/>
              <a:cxnLst/>
              <a:rect l="l" t="t" r="r" b="b"/>
              <a:pathLst>
                <a:path w="3010" h="1854" extrusionOk="0">
                  <a:moveTo>
                    <a:pt x="523" y="1"/>
                  </a:moveTo>
                  <a:cubicBezTo>
                    <a:pt x="235" y="1"/>
                    <a:pt x="0" y="236"/>
                    <a:pt x="0" y="524"/>
                  </a:cubicBezTo>
                  <a:lnTo>
                    <a:pt x="0" y="1331"/>
                  </a:lnTo>
                  <a:cubicBezTo>
                    <a:pt x="0" y="1619"/>
                    <a:pt x="235" y="1849"/>
                    <a:pt x="523" y="1854"/>
                  </a:cubicBezTo>
                  <a:lnTo>
                    <a:pt x="2487" y="1854"/>
                  </a:lnTo>
                  <a:cubicBezTo>
                    <a:pt x="2775" y="1849"/>
                    <a:pt x="3010" y="1619"/>
                    <a:pt x="3010" y="1331"/>
                  </a:cubicBezTo>
                  <a:lnTo>
                    <a:pt x="3010" y="654"/>
                  </a:lnTo>
                  <a:cubicBezTo>
                    <a:pt x="3010" y="517"/>
                    <a:pt x="2907" y="449"/>
                    <a:pt x="2804" y="449"/>
                  </a:cubicBezTo>
                  <a:cubicBezTo>
                    <a:pt x="2700" y="449"/>
                    <a:pt x="2597" y="517"/>
                    <a:pt x="2597" y="654"/>
                  </a:cubicBezTo>
                  <a:lnTo>
                    <a:pt x="2597" y="1331"/>
                  </a:lnTo>
                  <a:cubicBezTo>
                    <a:pt x="2597" y="1388"/>
                    <a:pt x="2549" y="1436"/>
                    <a:pt x="2487" y="1436"/>
                  </a:cubicBezTo>
                  <a:lnTo>
                    <a:pt x="523" y="1436"/>
                  </a:lnTo>
                  <a:cubicBezTo>
                    <a:pt x="461" y="1436"/>
                    <a:pt x="413" y="1388"/>
                    <a:pt x="413" y="1331"/>
                  </a:cubicBezTo>
                  <a:lnTo>
                    <a:pt x="413" y="524"/>
                  </a:lnTo>
                  <a:cubicBezTo>
                    <a:pt x="413" y="462"/>
                    <a:pt x="461" y="414"/>
                    <a:pt x="523" y="414"/>
                  </a:cubicBezTo>
                  <a:lnTo>
                    <a:pt x="2285" y="414"/>
                  </a:lnTo>
                  <a:cubicBezTo>
                    <a:pt x="2564" y="414"/>
                    <a:pt x="2564" y="1"/>
                    <a:pt x="228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16557;p86">
              <a:extLst>
                <a:ext uri="{FF2B5EF4-FFF2-40B4-BE49-F238E27FC236}">
                  <a16:creationId xmlns:a16="http://schemas.microsoft.com/office/drawing/2014/main" id="{C0FD7BED-2314-C9D3-A1F3-5FA4C63AAB69}"/>
                </a:ext>
              </a:extLst>
            </p:cNvPr>
            <p:cNvSpPr/>
            <p:nvPr/>
          </p:nvSpPr>
          <p:spPr>
            <a:xfrm>
              <a:off x="1378731" y="3896741"/>
              <a:ext cx="21669" cy="10979"/>
            </a:xfrm>
            <a:custGeom>
              <a:avLst/>
              <a:gdLst/>
              <a:ahLst/>
              <a:cxnLst/>
              <a:rect l="l" t="t" r="r" b="b"/>
              <a:pathLst>
                <a:path w="827" h="419" extrusionOk="0">
                  <a:moveTo>
                    <a:pt x="274" y="1"/>
                  </a:moveTo>
                  <a:cubicBezTo>
                    <a:pt x="1" y="1"/>
                    <a:pt x="1" y="418"/>
                    <a:pt x="274" y="418"/>
                  </a:cubicBezTo>
                  <a:lnTo>
                    <a:pt x="553" y="418"/>
                  </a:lnTo>
                  <a:cubicBezTo>
                    <a:pt x="826" y="418"/>
                    <a:pt x="826" y="1"/>
                    <a:pt x="55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16558;p86">
              <a:extLst>
                <a:ext uri="{FF2B5EF4-FFF2-40B4-BE49-F238E27FC236}">
                  <a16:creationId xmlns:a16="http://schemas.microsoft.com/office/drawing/2014/main" id="{F2446003-59BE-49C4-6B2C-EE3E0FC08555}"/>
                </a:ext>
              </a:extLst>
            </p:cNvPr>
            <p:cNvSpPr/>
            <p:nvPr/>
          </p:nvSpPr>
          <p:spPr>
            <a:xfrm>
              <a:off x="1320745" y="3896741"/>
              <a:ext cx="50728" cy="10979"/>
            </a:xfrm>
            <a:custGeom>
              <a:avLst/>
              <a:gdLst/>
              <a:ahLst/>
              <a:cxnLst/>
              <a:rect l="l" t="t" r="r" b="b"/>
              <a:pathLst>
                <a:path w="1936" h="419" extrusionOk="0">
                  <a:moveTo>
                    <a:pt x="279" y="1"/>
                  </a:moveTo>
                  <a:cubicBezTo>
                    <a:pt x="1" y="1"/>
                    <a:pt x="1" y="418"/>
                    <a:pt x="279" y="418"/>
                  </a:cubicBezTo>
                  <a:lnTo>
                    <a:pt x="1657" y="418"/>
                  </a:lnTo>
                  <a:cubicBezTo>
                    <a:pt x="1935" y="418"/>
                    <a:pt x="1935" y="1"/>
                    <a:pt x="16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16559;p86">
              <a:extLst>
                <a:ext uri="{FF2B5EF4-FFF2-40B4-BE49-F238E27FC236}">
                  <a16:creationId xmlns:a16="http://schemas.microsoft.com/office/drawing/2014/main" id="{66176880-9775-15CB-3DCE-07455CFB08B9}"/>
                </a:ext>
              </a:extLst>
            </p:cNvPr>
            <p:cNvSpPr/>
            <p:nvPr/>
          </p:nvSpPr>
          <p:spPr>
            <a:xfrm>
              <a:off x="1321138" y="3922288"/>
              <a:ext cx="78870" cy="48553"/>
            </a:xfrm>
            <a:custGeom>
              <a:avLst/>
              <a:gdLst/>
              <a:ahLst/>
              <a:cxnLst/>
              <a:rect l="l" t="t" r="r" b="b"/>
              <a:pathLst>
                <a:path w="3010" h="1853" extrusionOk="0">
                  <a:moveTo>
                    <a:pt x="523" y="0"/>
                  </a:moveTo>
                  <a:cubicBezTo>
                    <a:pt x="235" y="0"/>
                    <a:pt x="0" y="235"/>
                    <a:pt x="0" y="523"/>
                  </a:cubicBezTo>
                  <a:lnTo>
                    <a:pt x="0" y="1330"/>
                  </a:lnTo>
                  <a:cubicBezTo>
                    <a:pt x="0" y="1618"/>
                    <a:pt x="235" y="1853"/>
                    <a:pt x="523" y="1853"/>
                  </a:cubicBezTo>
                  <a:lnTo>
                    <a:pt x="2487" y="1853"/>
                  </a:lnTo>
                  <a:cubicBezTo>
                    <a:pt x="2775" y="1853"/>
                    <a:pt x="3010" y="1618"/>
                    <a:pt x="3010" y="1330"/>
                  </a:cubicBezTo>
                  <a:lnTo>
                    <a:pt x="3010" y="658"/>
                  </a:lnTo>
                  <a:cubicBezTo>
                    <a:pt x="3010" y="543"/>
                    <a:pt x="2919" y="447"/>
                    <a:pt x="2804" y="447"/>
                  </a:cubicBezTo>
                  <a:cubicBezTo>
                    <a:pt x="2780" y="447"/>
                    <a:pt x="2760" y="451"/>
                    <a:pt x="2736" y="461"/>
                  </a:cubicBezTo>
                  <a:cubicBezTo>
                    <a:pt x="2655" y="485"/>
                    <a:pt x="2597" y="567"/>
                    <a:pt x="2597" y="653"/>
                  </a:cubicBezTo>
                  <a:lnTo>
                    <a:pt x="2597" y="1330"/>
                  </a:lnTo>
                  <a:cubicBezTo>
                    <a:pt x="2597" y="1387"/>
                    <a:pt x="2549" y="1435"/>
                    <a:pt x="2487" y="1435"/>
                  </a:cubicBezTo>
                  <a:lnTo>
                    <a:pt x="523" y="1435"/>
                  </a:lnTo>
                  <a:cubicBezTo>
                    <a:pt x="466" y="1435"/>
                    <a:pt x="413" y="1387"/>
                    <a:pt x="413" y="1330"/>
                  </a:cubicBezTo>
                  <a:lnTo>
                    <a:pt x="413" y="523"/>
                  </a:lnTo>
                  <a:cubicBezTo>
                    <a:pt x="413" y="466"/>
                    <a:pt x="466" y="418"/>
                    <a:pt x="523" y="418"/>
                  </a:cubicBezTo>
                  <a:lnTo>
                    <a:pt x="2285" y="418"/>
                  </a:lnTo>
                  <a:cubicBezTo>
                    <a:pt x="2564" y="418"/>
                    <a:pt x="2564" y="0"/>
                    <a:pt x="228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16560;p86">
              <a:extLst>
                <a:ext uri="{FF2B5EF4-FFF2-40B4-BE49-F238E27FC236}">
                  <a16:creationId xmlns:a16="http://schemas.microsoft.com/office/drawing/2014/main" id="{7CC9BB6E-576B-370F-14A6-2AEA7AA66F0D}"/>
                </a:ext>
              </a:extLst>
            </p:cNvPr>
            <p:cNvSpPr/>
            <p:nvPr/>
          </p:nvSpPr>
          <p:spPr>
            <a:xfrm>
              <a:off x="1378731" y="3983654"/>
              <a:ext cx="21669" cy="10848"/>
            </a:xfrm>
            <a:custGeom>
              <a:avLst/>
              <a:gdLst/>
              <a:ahLst/>
              <a:cxnLst/>
              <a:rect l="l" t="t" r="r" b="b"/>
              <a:pathLst>
                <a:path w="827" h="414" extrusionOk="0">
                  <a:moveTo>
                    <a:pt x="274" y="1"/>
                  </a:moveTo>
                  <a:cubicBezTo>
                    <a:pt x="1" y="1"/>
                    <a:pt x="1" y="413"/>
                    <a:pt x="274" y="413"/>
                  </a:cubicBezTo>
                  <a:lnTo>
                    <a:pt x="553" y="413"/>
                  </a:lnTo>
                  <a:cubicBezTo>
                    <a:pt x="826" y="413"/>
                    <a:pt x="826" y="1"/>
                    <a:pt x="55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16561;p86">
              <a:extLst>
                <a:ext uri="{FF2B5EF4-FFF2-40B4-BE49-F238E27FC236}">
                  <a16:creationId xmlns:a16="http://schemas.microsoft.com/office/drawing/2014/main" id="{832D4AB2-7220-1BAD-C1B5-D254540B6053}"/>
                </a:ext>
              </a:extLst>
            </p:cNvPr>
            <p:cNvSpPr/>
            <p:nvPr/>
          </p:nvSpPr>
          <p:spPr>
            <a:xfrm>
              <a:off x="1320745" y="3983654"/>
              <a:ext cx="50807" cy="10848"/>
            </a:xfrm>
            <a:custGeom>
              <a:avLst/>
              <a:gdLst/>
              <a:ahLst/>
              <a:cxnLst/>
              <a:rect l="l" t="t" r="r" b="b"/>
              <a:pathLst>
                <a:path w="1939" h="414" extrusionOk="0">
                  <a:moveTo>
                    <a:pt x="279" y="1"/>
                  </a:moveTo>
                  <a:cubicBezTo>
                    <a:pt x="1" y="1"/>
                    <a:pt x="1" y="413"/>
                    <a:pt x="279" y="413"/>
                  </a:cubicBezTo>
                  <a:lnTo>
                    <a:pt x="1657" y="413"/>
                  </a:lnTo>
                  <a:cubicBezTo>
                    <a:pt x="1658" y="413"/>
                    <a:pt x="1660" y="413"/>
                    <a:pt x="1662" y="413"/>
                  </a:cubicBezTo>
                  <a:cubicBezTo>
                    <a:pt x="1935" y="413"/>
                    <a:pt x="1938" y="5"/>
                    <a:pt x="166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16562;p86">
              <a:extLst>
                <a:ext uri="{FF2B5EF4-FFF2-40B4-BE49-F238E27FC236}">
                  <a16:creationId xmlns:a16="http://schemas.microsoft.com/office/drawing/2014/main" id="{7ED35C9C-3903-9C5E-B781-4788D54A341C}"/>
                </a:ext>
              </a:extLst>
            </p:cNvPr>
            <p:cNvSpPr/>
            <p:nvPr/>
          </p:nvSpPr>
          <p:spPr>
            <a:xfrm>
              <a:off x="1321138" y="4008442"/>
              <a:ext cx="79498" cy="48448"/>
            </a:xfrm>
            <a:custGeom>
              <a:avLst/>
              <a:gdLst/>
              <a:ahLst/>
              <a:cxnLst/>
              <a:rect l="l" t="t" r="r" b="b"/>
              <a:pathLst>
                <a:path w="3034" h="1849" extrusionOk="0">
                  <a:moveTo>
                    <a:pt x="523" y="0"/>
                  </a:moveTo>
                  <a:cubicBezTo>
                    <a:pt x="235" y="0"/>
                    <a:pt x="0" y="235"/>
                    <a:pt x="0" y="523"/>
                  </a:cubicBezTo>
                  <a:lnTo>
                    <a:pt x="0" y="1330"/>
                  </a:lnTo>
                  <a:cubicBezTo>
                    <a:pt x="0" y="1618"/>
                    <a:pt x="235" y="1848"/>
                    <a:pt x="523" y="1848"/>
                  </a:cubicBezTo>
                  <a:lnTo>
                    <a:pt x="2487" y="1848"/>
                  </a:lnTo>
                  <a:cubicBezTo>
                    <a:pt x="2492" y="1849"/>
                    <a:pt x="2497" y="1849"/>
                    <a:pt x="2502" y="1849"/>
                  </a:cubicBezTo>
                  <a:cubicBezTo>
                    <a:pt x="2650" y="1849"/>
                    <a:pt x="2788" y="1782"/>
                    <a:pt x="2885" y="1671"/>
                  </a:cubicBezTo>
                  <a:cubicBezTo>
                    <a:pt x="2967" y="1575"/>
                    <a:pt x="3010" y="1455"/>
                    <a:pt x="3010" y="1330"/>
                  </a:cubicBezTo>
                  <a:cubicBezTo>
                    <a:pt x="3000" y="658"/>
                    <a:pt x="3034" y="629"/>
                    <a:pt x="2981" y="543"/>
                  </a:cubicBezTo>
                  <a:cubicBezTo>
                    <a:pt x="2937" y="477"/>
                    <a:pt x="2872" y="448"/>
                    <a:pt x="2807" y="448"/>
                  </a:cubicBezTo>
                  <a:cubicBezTo>
                    <a:pt x="2701" y="448"/>
                    <a:pt x="2597" y="527"/>
                    <a:pt x="2597" y="658"/>
                  </a:cubicBezTo>
                  <a:lnTo>
                    <a:pt x="2597" y="1330"/>
                  </a:lnTo>
                  <a:cubicBezTo>
                    <a:pt x="2597" y="1388"/>
                    <a:pt x="2549" y="1436"/>
                    <a:pt x="2492" y="1436"/>
                  </a:cubicBezTo>
                  <a:lnTo>
                    <a:pt x="523" y="1436"/>
                  </a:lnTo>
                  <a:cubicBezTo>
                    <a:pt x="461" y="1436"/>
                    <a:pt x="413" y="1388"/>
                    <a:pt x="413" y="1330"/>
                  </a:cubicBezTo>
                  <a:lnTo>
                    <a:pt x="413" y="523"/>
                  </a:lnTo>
                  <a:cubicBezTo>
                    <a:pt x="413" y="466"/>
                    <a:pt x="461" y="413"/>
                    <a:pt x="523" y="413"/>
                  </a:cubicBezTo>
                  <a:lnTo>
                    <a:pt x="2285" y="413"/>
                  </a:lnTo>
                  <a:cubicBezTo>
                    <a:pt x="2372" y="413"/>
                    <a:pt x="2448" y="360"/>
                    <a:pt x="2477" y="279"/>
                  </a:cubicBezTo>
                  <a:cubicBezTo>
                    <a:pt x="2525" y="144"/>
                    <a:pt x="2429" y="0"/>
                    <a:pt x="228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16563;p86">
              <a:extLst>
                <a:ext uri="{FF2B5EF4-FFF2-40B4-BE49-F238E27FC236}">
                  <a16:creationId xmlns:a16="http://schemas.microsoft.com/office/drawing/2014/main" id="{A0726D2C-FFDD-C63D-7F2B-C5A5DFAD8506}"/>
                </a:ext>
              </a:extLst>
            </p:cNvPr>
            <p:cNvSpPr/>
            <p:nvPr/>
          </p:nvSpPr>
          <p:spPr>
            <a:xfrm>
              <a:off x="1320614" y="4069677"/>
              <a:ext cx="49103" cy="10848"/>
            </a:xfrm>
            <a:custGeom>
              <a:avLst/>
              <a:gdLst/>
              <a:ahLst/>
              <a:cxnLst/>
              <a:rect l="l" t="t" r="r" b="b"/>
              <a:pathLst>
                <a:path w="1874" h="414" extrusionOk="0">
                  <a:moveTo>
                    <a:pt x="255" y="1"/>
                  </a:moveTo>
                  <a:cubicBezTo>
                    <a:pt x="1" y="39"/>
                    <a:pt x="30" y="414"/>
                    <a:pt x="284" y="414"/>
                  </a:cubicBezTo>
                  <a:lnTo>
                    <a:pt x="1667" y="414"/>
                  </a:lnTo>
                  <a:cubicBezTo>
                    <a:pt x="1777" y="414"/>
                    <a:pt x="1873" y="323"/>
                    <a:pt x="1873" y="207"/>
                  </a:cubicBezTo>
                  <a:cubicBezTo>
                    <a:pt x="1873" y="92"/>
                    <a:pt x="1782" y="1"/>
                    <a:pt x="166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16564;p86">
              <a:extLst>
                <a:ext uri="{FF2B5EF4-FFF2-40B4-BE49-F238E27FC236}">
                  <a16:creationId xmlns:a16="http://schemas.microsoft.com/office/drawing/2014/main" id="{D0AA233A-C72A-AF84-D4DB-ABFA28C74B21}"/>
                </a:ext>
              </a:extLst>
            </p:cNvPr>
            <p:cNvSpPr/>
            <p:nvPr/>
          </p:nvSpPr>
          <p:spPr>
            <a:xfrm>
              <a:off x="1378731" y="4069677"/>
              <a:ext cx="21669" cy="10979"/>
            </a:xfrm>
            <a:custGeom>
              <a:avLst/>
              <a:gdLst/>
              <a:ahLst/>
              <a:cxnLst/>
              <a:rect l="l" t="t" r="r" b="b"/>
              <a:pathLst>
                <a:path w="827" h="419" extrusionOk="0">
                  <a:moveTo>
                    <a:pt x="274" y="1"/>
                  </a:moveTo>
                  <a:cubicBezTo>
                    <a:pt x="1" y="1"/>
                    <a:pt x="1" y="419"/>
                    <a:pt x="274" y="419"/>
                  </a:cubicBezTo>
                  <a:lnTo>
                    <a:pt x="553" y="419"/>
                  </a:lnTo>
                  <a:cubicBezTo>
                    <a:pt x="826" y="419"/>
                    <a:pt x="826" y="1"/>
                    <a:pt x="55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16565;p86">
              <a:extLst>
                <a:ext uri="{FF2B5EF4-FFF2-40B4-BE49-F238E27FC236}">
                  <a16:creationId xmlns:a16="http://schemas.microsoft.com/office/drawing/2014/main" id="{B5F7F11F-752A-2B1B-53BF-1D28039E74EF}"/>
                </a:ext>
              </a:extLst>
            </p:cNvPr>
            <p:cNvSpPr/>
            <p:nvPr/>
          </p:nvSpPr>
          <p:spPr>
            <a:xfrm>
              <a:off x="1546768" y="3942045"/>
              <a:ext cx="69437" cy="82512"/>
            </a:xfrm>
            <a:custGeom>
              <a:avLst/>
              <a:gdLst/>
              <a:ahLst/>
              <a:cxnLst/>
              <a:rect l="l" t="t" r="r" b="b"/>
              <a:pathLst>
                <a:path w="2650" h="3149" extrusionOk="0">
                  <a:moveTo>
                    <a:pt x="1219" y="1"/>
                  </a:moveTo>
                  <a:cubicBezTo>
                    <a:pt x="1130" y="1"/>
                    <a:pt x="1039" y="24"/>
                    <a:pt x="956" y="72"/>
                  </a:cubicBezTo>
                  <a:lnTo>
                    <a:pt x="260" y="470"/>
                  </a:lnTo>
                  <a:cubicBezTo>
                    <a:pt x="97" y="566"/>
                    <a:pt x="1" y="739"/>
                    <a:pt x="1" y="926"/>
                  </a:cubicBezTo>
                  <a:cubicBezTo>
                    <a:pt x="1" y="1171"/>
                    <a:pt x="73" y="1147"/>
                    <a:pt x="1052" y="2889"/>
                  </a:cubicBezTo>
                  <a:cubicBezTo>
                    <a:pt x="1143" y="3048"/>
                    <a:pt x="1316" y="3149"/>
                    <a:pt x="1503" y="3149"/>
                  </a:cubicBezTo>
                  <a:cubicBezTo>
                    <a:pt x="1734" y="3149"/>
                    <a:pt x="1825" y="3029"/>
                    <a:pt x="2348" y="2741"/>
                  </a:cubicBezTo>
                  <a:cubicBezTo>
                    <a:pt x="2551" y="2627"/>
                    <a:pt x="2434" y="2351"/>
                    <a:pt x="2248" y="2351"/>
                  </a:cubicBezTo>
                  <a:cubicBezTo>
                    <a:pt x="2214" y="2351"/>
                    <a:pt x="2178" y="2360"/>
                    <a:pt x="2142" y="2381"/>
                  </a:cubicBezTo>
                  <a:cubicBezTo>
                    <a:pt x="1527" y="2731"/>
                    <a:pt x="1556" y="2731"/>
                    <a:pt x="1503" y="2731"/>
                  </a:cubicBezTo>
                  <a:cubicBezTo>
                    <a:pt x="1383" y="2731"/>
                    <a:pt x="1451" y="2707"/>
                    <a:pt x="428" y="979"/>
                  </a:cubicBezTo>
                  <a:cubicBezTo>
                    <a:pt x="399" y="926"/>
                    <a:pt x="418" y="864"/>
                    <a:pt x="466" y="835"/>
                  </a:cubicBezTo>
                  <a:lnTo>
                    <a:pt x="1167" y="432"/>
                  </a:lnTo>
                  <a:cubicBezTo>
                    <a:pt x="1184" y="420"/>
                    <a:pt x="1202" y="415"/>
                    <a:pt x="1221" y="415"/>
                  </a:cubicBezTo>
                  <a:cubicBezTo>
                    <a:pt x="1257" y="415"/>
                    <a:pt x="1294" y="435"/>
                    <a:pt x="1316" y="470"/>
                  </a:cubicBezTo>
                  <a:lnTo>
                    <a:pt x="2195" y="1997"/>
                  </a:lnTo>
                  <a:cubicBezTo>
                    <a:pt x="2238" y="2072"/>
                    <a:pt x="2304" y="2103"/>
                    <a:pt x="2369" y="2103"/>
                  </a:cubicBezTo>
                  <a:cubicBezTo>
                    <a:pt x="2511" y="2103"/>
                    <a:pt x="2650" y="1955"/>
                    <a:pt x="2555" y="1790"/>
                  </a:cubicBezTo>
                  <a:lnTo>
                    <a:pt x="1671" y="264"/>
                  </a:lnTo>
                  <a:cubicBezTo>
                    <a:pt x="1575" y="94"/>
                    <a:pt x="1400" y="1"/>
                    <a:pt x="121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16566;p86">
              <a:extLst>
                <a:ext uri="{FF2B5EF4-FFF2-40B4-BE49-F238E27FC236}">
                  <a16:creationId xmlns:a16="http://schemas.microsoft.com/office/drawing/2014/main" id="{E6B02F49-8E2A-20AE-80F6-33A939D03330}"/>
                </a:ext>
              </a:extLst>
            </p:cNvPr>
            <p:cNvSpPr/>
            <p:nvPr/>
          </p:nvSpPr>
          <p:spPr>
            <a:xfrm>
              <a:off x="1552192" y="4021019"/>
              <a:ext cx="16979" cy="17294"/>
            </a:xfrm>
            <a:custGeom>
              <a:avLst/>
              <a:gdLst/>
              <a:ahLst/>
              <a:cxnLst/>
              <a:rect l="l" t="t" r="r" b="b"/>
              <a:pathLst>
                <a:path w="648" h="660" extrusionOk="0">
                  <a:moveTo>
                    <a:pt x="235" y="1"/>
                  </a:moveTo>
                  <a:cubicBezTo>
                    <a:pt x="200" y="1"/>
                    <a:pt x="163" y="10"/>
                    <a:pt x="130" y="29"/>
                  </a:cubicBezTo>
                  <a:cubicBezTo>
                    <a:pt x="34" y="87"/>
                    <a:pt x="0" y="216"/>
                    <a:pt x="58" y="312"/>
                  </a:cubicBezTo>
                  <a:lnTo>
                    <a:pt x="192" y="552"/>
                  </a:lnTo>
                  <a:cubicBezTo>
                    <a:pt x="236" y="628"/>
                    <a:pt x="302" y="659"/>
                    <a:pt x="367" y="659"/>
                  </a:cubicBezTo>
                  <a:cubicBezTo>
                    <a:pt x="509" y="659"/>
                    <a:pt x="648" y="510"/>
                    <a:pt x="552" y="346"/>
                  </a:cubicBezTo>
                  <a:lnTo>
                    <a:pt x="418" y="106"/>
                  </a:lnTo>
                  <a:cubicBezTo>
                    <a:pt x="379" y="38"/>
                    <a:pt x="308" y="1"/>
                    <a:pt x="23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16567;p86">
              <a:extLst>
                <a:ext uri="{FF2B5EF4-FFF2-40B4-BE49-F238E27FC236}">
                  <a16:creationId xmlns:a16="http://schemas.microsoft.com/office/drawing/2014/main" id="{FC1CF149-ACC9-1BE7-543E-C79746D145EE}"/>
                </a:ext>
              </a:extLst>
            </p:cNvPr>
            <p:cNvSpPr/>
            <p:nvPr/>
          </p:nvSpPr>
          <p:spPr>
            <a:xfrm>
              <a:off x="1523133" y="3970972"/>
              <a:ext cx="31574" cy="42291"/>
            </a:xfrm>
            <a:custGeom>
              <a:avLst/>
              <a:gdLst/>
              <a:ahLst/>
              <a:cxnLst/>
              <a:rect l="l" t="t" r="r" b="b"/>
              <a:pathLst>
                <a:path w="1205" h="1614" extrusionOk="0">
                  <a:moveTo>
                    <a:pt x="239" y="1"/>
                  </a:moveTo>
                  <a:cubicBezTo>
                    <a:pt x="204" y="1"/>
                    <a:pt x="168" y="10"/>
                    <a:pt x="135" y="29"/>
                  </a:cubicBezTo>
                  <a:cubicBezTo>
                    <a:pt x="39" y="86"/>
                    <a:pt x="0" y="211"/>
                    <a:pt x="58" y="312"/>
                  </a:cubicBezTo>
                  <a:lnTo>
                    <a:pt x="749" y="1507"/>
                  </a:lnTo>
                  <a:cubicBezTo>
                    <a:pt x="793" y="1583"/>
                    <a:pt x="859" y="1614"/>
                    <a:pt x="924" y="1614"/>
                  </a:cubicBezTo>
                  <a:cubicBezTo>
                    <a:pt x="1066" y="1614"/>
                    <a:pt x="1205" y="1465"/>
                    <a:pt x="1109" y="1301"/>
                  </a:cubicBezTo>
                  <a:lnTo>
                    <a:pt x="418" y="105"/>
                  </a:lnTo>
                  <a:cubicBezTo>
                    <a:pt x="379" y="38"/>
                    <a:pt x="311" y="1"/>
                    <a:pt x="23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16568;p86">
              <a:extLst>
                <a:ext uri="{FF2B5EF4-FFF2-40B4-BE49-F238E27FC236}">
                  <a16:creationId xmlns:a16="http://schemas.microsoft.com/office/drawing/2014/main" id="{F8DF89D9-D9B1-8914-3C61-F2E607F83560}"/>
                </a:ext>
              </a:extLst>
            </p:cNvPr>
            <p:cNvSpPr/>
            <p:nvPr/>
          </p:nvSpPr>
          <p:spPr>
            <a:xfrm>
              <a:off x="1476964" y="4064489"/>
              <a:ext cx="17005" cy="17241"/>
            </a:xfrm>
            <a:custGeom>
              <a:avLst/>
              <a:gdLst/>
              <a:ahLst/>
              <a:cxnLst/>
              <a:rect l="l" t="t" r="r" b="b"/>
              <a:pathLst>
                <a:path w="649" h="658" extrusionOk="0">
                  <a:moveTo>
                    <a:pt x="237" y="1"/>
                  </a:moveTo>
                  <a:cubicBezTo>
                    <a:pt x="201" y="1"/>
                    <a:pt x="164" y="10"/>
                    <a:pt x="130" y="31"/>
                  </a:cubicBezTo>
                  <a:cubicBezTo>
                    <a:pt x="34" y="84"/>
                    <a:pt x="1" y="213"/>
                    <a:pt x="58" y="314"/>
                  </a:cubicBezTo>
                  <a:lnTo>
                    <a:pt x="193" y="554"/>
                  </a:lnTo>
                  <a:cubicBezTo>
                    <a:pt x="236" y="627"/>
                    <a:pt x="301" y="658"/>
                    <a:pt x="365" y="658"/>
                  </a:cubicBezTo>
                  <a:cubicBezTo>
                    <a:pt x="508" y="658"/>
                    <a:pt x="649" y="508"/>
                    <a:pt x="553" y="343"/>
                  </a:cubicBezTo>
                  <a:lnTo>
                    <a:pt x="418" y="103"/>
                  </a:lnTo>
                  <a:cubicBezTo>
                    <a:pt x="380" y="39"/>
                    <a:pt x="310" y="1"/>
                    <a:pt x="23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16569;p86">
              <a:extLst>
                <a:ext uri="{FF2B5EF4-FFF2-40B4-BE49-F238E27FC236}">
                  <a16:creationId xmlns:a16="http://schemas.microsoft.com/office/drawing/2014/main" id="{C397BEE4-C3CC-61B6-62DB-C6A7010B4166}"/>
                </a:ext>
              </a:extLst>
            </p:cNvPr>
            <p:cNvSpPr/>
            <p:nvPr/>
          </p:nvSpPr>
          <p:spPr>
            <a:xfrm>
              <a:off x="1448666" y="3854974"/>
              <a:ext cx="81437" cy="71611"/>
            </a:xfrm>
            <a:custGeom>
              <a:avLst/>
              <a:gdLst/>
              <a:ahLst/>
              <a:cxnLst/>
              <a:rect l="l" t="t" r="r" b="b"/>
              <a:pathLst>
                <a:path w="3108" h="2733" extrusionOk="0">
                  <a:moveTo>
                    <a:pt x="927" y="1"/>
                  </a:moveTo>
                  <a:cubicBezTo>
                    <a:pt x="740" y="1"/>
                    <a:pt x="567" y="102"/>
                    <a:pt x="471" y="265"/>
                  </a:cubicBezTo>
                  <a:cubicBezTo>
                    <a:pt x="116" y="918"/>
                    <a:pt x="1" y="995"/>
                    <a:pt x="1" y="1225"/>
                  </a:cubicBezTo>
                  <a:cubicBezTo>
                    <a:pt x="1" y="1412"/>
                    <a:pt x="101" y="1585"/>
                    <a:pt x="260" y="1681"/>
                  </a:cubicBezTo>
                  <a:cubicBezTo>
                    <a:pt x="2002" y="2656"/>
                    <a:pt x="1978" y="2732"/>
                    <a:pt x="2223" y="2732"/>
                  </a:cubicBezTo>
                  <a:cubicBezTo>
                    <a:pt x="2410" y="2732"/>
                    <a:pt x="2583" y="2632"/>
                    <a:pt x="2674" y="2468"/>
                  </a:cubicBezTo>
                  <a:lnTo>
                    <a:pt x="3015" y="1887"/>
                  </a:lnTo>
                  <a:cubicBezTo>
                    <a:pt x="3107" y="1723"/>
                    <a:pt x="2967" y="1574"/>
                    <a:pt x="2827" y="1574"/>
                  </a:cubicBezTo>
                  <a:cubicBezTo>
                    <a:pt x="2762" y="1574"/>
                    <a:pt x="2697" y="1606"/>
                    <a:pt x="2655" y="1681"/>
                  </a:cubicBezTo>
                  <a:lnTo>
                    <a:pt x="2314" y="2262"/>
                  </a:lnTo>
                  <a:cubicBezTo>
                    <a:pt x="2295" y="2297"/>
                    <a:pt x="2260" y="2317"/>
                    <a:pt x="2222" y="2317"/>
                  </a:cubicBezTo>
                  <a:cubicBezTo>
                    <a:pt x="2203" y="2317"/>
                    <a:pt x="2183" y="2312"/>
                    <a:pt x="2166" y="2300"/>
                  </a:cubicBezTo>
                  <a:cubicBezTo>
                    <a:pt x="404" y="1263"/>
                    <a:pt x="413" y="1340"/>
                    <a:pt x="413" y="1225"/>
                  </a:cubicBezTo>
                  <a:cubicBezTo>
                    <a:pt x="413" y="1172"/>
                    <a:pt x="413" y="1206"/>
                    <a:pt x="826" y="476"/>
                  </a:cubicBezTo>
                  <a:cubicBezTo>
                    <a:pt x="848" y="441"/>
                    <a:pt x="885" y="421"/>
                    <a:pt x="922" y="421"/>
                  </a:cubicBezTo>
                  <a:cubicBezTo>
                    <a:pt x="940" y="421"/>
                    <a:pt x="959" y="426"/>
                    <a:pt x="975" y="438"/>
                  </a:cubicBezTo>
                  <a:lnTo>
                    <a:pt x="2506" y="1316"/>
                  </a:lnTo>
                  <a:cubicBezTo>
                    <a:pt x="2543" y="1337"/>
                    <a:pt x="2579" y="1346"/>
                    <a:pt x="2613" y="1346"/>
                  </a:cubicBezTo>
                  <a:cubicBezTo>
                    <a:pt x="2799" y="1346"/>
                    <a:pt x="2916" y="1070"/>
                    <a:pt x="2713" y="956"/>
                  </a:cubicBezTo>
                  <a:cubicBezTo>
                    <a:pt x="1167" y="87"/>
                    <a:pt x="1172" y="1"/>
                    <a:pt x="92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16570;p86">
              <a:extLst>
                <a:ext uri="{FF2B5EF4-FFF2-40B4-BE49-F238E27FC236}">
                  <a16:creationId xmlns:a16="http://schemas.microsoft.com/office/drawing/2014/main" id="{7D2F3259-0594-CE8F-2C73-EBFA198EAD1E}"/>
                </a:ext>
              </a:extLst>
            </p:cNvPr>
            <p:cNvSpPr/>
            <p:nvPr/>
          </p:nvSpPr>
          <p:spPr>
            <a:xfrm>
              <a:off x="1482624" y="3934656"/>
              <a:ext cx="22325" cy="14752"/>
            </a:xfrm>
            <a:custGeom>
              <a:avLst/>
              <a:gdLst/>
              <a:ahLst/>
              <a:cxnLst/>
              <a:rect l="l" t="t" r="r" b="b"/>
              <a:pathLst>
                <a:path w="852" h="563" extrusionOk="0">
                  <a:moveTo>
                    <a:pt x="300" y="1"/>
                  </a:moveTo>
                  <a:cubicBezTo>
                    <a:pt x="115" y="1"/>
                    <a:pt x="0" y="275"/>
                    <a:pt x="202" y="392"/>
                  </a:cubicBezTo>
                  <a:lnTo>
                    <a:pt x="442" y="531"/>
                  </a:lnTo>
                  <a:cubicBezTo>
                    <a:pt x="480" y="553"/>
                    <a:pt x="517" y="563"/>
                    <a:pt x="551" y="563"/>
                  </a:cubicBezTo>
                  <a:cubicBezTo>
                    <a:pt x="736" y="563"/>
                    <a:pt x="851" y="289"/>
                    <a:pt x="649" y="171"/>
                  </a:cubicBezTo>
                  <a:lnTo>
                    <a:pt x="409" y="32"/>
                  </a:lnTo>
                  <a:cubicBezTo>
                    <a:pt x="371" y="10"/>
                    <a:pt x="334" y="1"/>
                    <a:pt x="30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16571;p86">
              <a:extLst>
                <a:ext uri="{FF2B5EF4-FFF2-40B4-BE49-F238E27FC236}">
                  <a16:creationId xmlns:a16="http://schemas.microsoft.com/office/drawing/2014/main" id="{564EDDC7-168A-065D-3C24-D23D256FD0EF}"/>
                </a:ext>
              </a:extLst>
            </p:cNvPr>
            <p:cNvSpPr/>
            <p:nvPr/>
          </p:nvSpPr>
          <p:spPr>
            <a:xfrm>
              <a:off x="1432420" y="3905728"/>
              <a:ext cx="47374" cy="29216"/>
            </a:xfrm>
            <a:custGeom>
              <a:avLst/>
              <a:gdLst/>
              <a:ahLst/>
              <a:cxnLst/>
              <a:rect l="l" t="t" r="r" b="b"/>
              <a:pathLst>
                <a:path w="1808" h="1115" extrusionOk="0">
                  <a:moveTo>
                    <a:pt x="300" y="1"/>
                  </a:moveTo>
                  <a:cubicBezTo>
                    <a:pt x="116" y="1"/>
                    <a:pt x="1" y="275"/>
                    <a:pt x="203" y="392"/>
                  </a:cubicBezTo>
                  <a:lnTo>
                    <a:pt x="1398" y="1083"/>
                  </a:lnTo>
                  <a:cubicBezTo>
                    <a:pt x="1436" y="1105"/>
                    <a:pt x="1473" y="1115"/>
                    <a:pt x="1507" y="1115"/>
                  </a:cubicBezTo>
                  <a:cubicBezTo>
                    <a:pt x="1692" y="1115"/>
                    <a:pt x="1808" y="841"/>
                    <a:pt x="1609" y="723"/>
                  </a:cubicBezTo>
                  <a:lnTo>
                    <a:pt x="409" y="32"/>
                  </a:lnTo>
                  <a:cubicBezTo>
                    <a:pt x="372" y="10"/>
                    <a:pt x="335" y="1"/>
                    <a:pt x="30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16572;p86">
              <a:extLst>
                <a:ext uri="{FF2B5EF4-FFF2-40B4-BE49-F238E27FC236}">
                  <a16:creationId xmlns:a16="http://schemas.microsoft.com/office/drawing/2014/main" id="{A09C5D7A-86C1-81CA-8142-435B142D9A88}"/>
                </a:ext>
              </a:extLst>
            </p:cNvPr>
            <p:cNvSpPr/>
            <p:nvPr/>
          </p:nvSpPr>
          <p:spPr>
            <a:xfrm>
              <a:off x="1439102" y="4009883"/>
              <a:ext cx="21800" cy="14673"/>
            </a:xfrm>
            <a:custGeom>
              <a:avLst/>
              <a:gdLst/>
              <a:ahLst/>
              <a:cxnLst/>
              <a:rect l="l" t="t" r="r" b="b"/>
              <a:pathLst>
                <a:path w="832" h="560" extrusionOk="0">
                  <a:moveTo>
                    <a:pt x="304" y="0"/>
                  </a:moveTo>
                  <a:cubicBezTo>
                    <a:pt x="118" y="0"/>
                    <a:pt x="0" y="274"/>
                    <a:pt x="202" y="392"/>
                  </a:cubicBezTo>
                  <a:lnTo>
                    <a:pt x="442" y="531"/>
                  </a:lnTo>
                  <a:cubicBezTo>
                    <a:pt x="477" y="551"/>
                    <a:pt x="512" y="559"/>
                    <a:pt x="545" y="559"/>
                  </a:cubicBezTo>
                  <a:cubicBezTo>
                    <a:pt x="711" y="559"/>
                    <a:pt x="831" y="340"/>
                    <a:pt x="711" y="224"/>
                  </a:cubicBezTo>
                  <a:cubicBezTo>
                    <a:pt x="668" y="171"/>
                    <a:pt x="634" y="161"/>
                    <a:pt x="414" y="32"/>
                  </a:cubicBezTo>
                  <a:cubicBezTo>
                    <a:pt x="376" y="10"/>
                    <a:pt x="339" y="0"/>
                    <a:pt x="30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14968;p85" descr="a hand holding a wrench">
            <a:extLst>
              <a:ext uri="{FF2B5EF4-FFF2-40B4-BE49-F238E27FC236}">
                <a16:creationId xmlns:a16="http://schemas.microsoft.com/office/drawing/2014/main" id="{027EE041-2DE3-59B9-6E3C-9B3B581AF783}"/>
              </a:ext>
              <a:ext uri="{C183D7F6-B498-43B3-948B-1728B52AA6E4}">
                <adec:decorative xmlns:adec="http://schemas.microsoft.com/office/drawing/2017/decorative" val="0"/>
              </a:ext>
            </a:extLst>
          </p:cNvPr>
          <p:cNvGrpSpPr/>
          <p:nvPr/>
        </p:nvGrpSpPr>
        <p:grpSpPr>
          <a:xfrm rot="5400000" flipH="1">
            <a:off x="4407964" y="3441855"/>
            <a:ext cx="1005587" cy="899624"/>
            <a:chOff x="1753768" y="2438513"/>
            <a:chExt cx="358839" cy="358419"/>
          </a:xfrm>
        </p:grpSpPr>
        <p:sp>
          <p:nvSpPr>
            <p:cNvPr id="50" name="Google Shape;14969;p85">
              <a:extLst>
                <a:ext uri="{FF2B5EF4-FFF2-40B4-BE49-F238E27FC236}">
                  <a16:creationId xmlns:a16="http://schemas.microsoft.com/office/drawing/2014/main" id="{9BC4BB66-BB13-371B-1EB2-C022BB3AF4FE}"/>
                </a:ext>
              </a:extLst>
            </p:cNvPr>
            <p:cNvSpPr/>
            <p:nvPr/>
          </p:nvSpPr>
          <p:spPr>
            <a:xfrm>
              <a:off x="1873870" y="2524061"/>
              <a:ext cx="55660" cy="62319"/>
            </a:xfrm>
            <a:custGeom>
              <a:avLst/>
              <a:gdLst/>
              <a:ahLst/>
              <a:cxnLst/>
              <a:rect l="l" t="t" r="r" b="b"/>
              <a:pathLst>
                <a:path w="2123" h="2377" extrusionOk="0">
                  <a:moveTo>
                    <a:pt x="1152" y="1"/>
                  </a:moveTo>
                  <a:lnTo>
                    <a:pt x="316" y="837"/>
                  </a:lnTo>
                  <a:cubicBezTo>
                    <a:pt x="1" y="1152"/>
                    <a:pt x="1" y="1663"/>
                    <a:pt x="316" y="1978"/>
                  </a:cubicBezTo>
                  <a:lnTo>
                    <a:pt x="714" y="2376"/>
                  </a:lnTo>
                  <a:lnTo>
                    <a:pt x="2123" y="971"/>
                  </a:lnTo>
                  <a:lnTo>
                    <a:pt x="1152" y="1"/>
                  </a:ln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4970;p85">
              <a:extLst>
                <a:ext uri="{FF2B5EF4-FFF2-40B4-BE49-F238E27FC236}">
                  <a16:creationId xmlns:a16="http://schemas.microsoft.com/office/drawing/2014/main" id="{1E5C69A9-49C9-A6BB-DBDB-5E08E459A515}"/>
                </a:ext>
              </a:extLst>
            </p:cNvPr>
            <p:cNvSpPr/>
            <p:nvPr/>
          </p:nvSpPr>
          <p:spPr>
            <a:xfrm>
              <a:off x="1822588" y="2443835"/>
              <a:ext cx="284801" cy="274130"/>
            </a:xfrm>
            <a:custGeom>
              <a:avLst/>
              <a:gdLst/>
              <a:ahLst/>
              <a:cxnLst/>
              <a:rect l="l" t="t" r="r" b="b"/>
              <a:pathLst>
                <a:path w="10863" h="10456" extrusionOk="0">
                  <a:moveTo>
                    <a:pt x="2366" y="0"/>
                  </a:moveTo>
                  <a:cubicBezTo>
                    <a:pt x="2073" y="0"/>
                    <a:pt x="1786" y="69"/>
                    <a:pt x="1526" y="196"/>
                  </a:cubicBezTo>
                  <a:lnTo>
                    <a:pt x="2830" y="1500"/>
                  </a:lnTo>
                  <a:cubicBezTo>
                    <a:pt x="2895" y="1565"/>
                    <a:pt x="2945" y="1644"/>
                    <a:pt x="2978" y="1731"/>
                  </a:cubicBezTo>
                  <a:cubicBezTo>
                    <a:pt x="3137" y="2159"/>
                    <a:pt x="2822" y="2611"/>
                    <a:pt x="2366" y="2611"/>
                  </a:cubicBezTo>
                  <a:cubicBezTo>
                    <a:pt x="2286" y="2611"/>
                    <a:pt x="2210" y="2597"/>
                    <a:pt x="2138" y="2568"/>
                  </a:cubicBezTo>
                  <a:cubicBezTo>
                    <a:pt x="2051" y="2535"/>
                    <a:pt x="1971" y="2485"/>
                    <a:pt x="1906" y="2419"/>
                  </a:cubicBezTo>
                  <a:lnTo>
                    <a:pt x="602" y="1119"/>
                  </a:lnTo>
                  <a:lnTo>
                    <a:pt x="602" y="1119"/>
                  </a:lnTo>
                  <a:cubicBezTo>
                    <a:pt x="1" y="2365"/>
                    <a:pt x="852" y="3821"/>
                    <a:pt x="2236" y="3908"/>
                  </a:cubicBezTo>
                  <a:lnTo>
                    <a:pt x="2366" y="3919"/>
                  </a:lnTo>
                  <a:cubicBezTo>
                    <a:pt x="2558" y="3919"/>
                    <a:pt x="2750" y="3890"/>
                    <a:pt x="2935" y="3828"/>
                  </a:cubicBezTo>
                  <a:cubicBezTo>
                    <a:pt x="2974" y="3817"/>
                    <a:pt x="3011" y="3807"/>
                    <a:pt x="3047" y="3792"/>
                  </a:cubicBezTo>
                  <a:lnTo>
                    <a:pt x="7071" y="7816"/>
                  </a:lnTo>
                  <a:cubicBezTo>
                    <a:pt x="7056" y="7852"/>
                    <a:pt x="7042" y="7888"/>
                    <a:pt x="7031" y="7924"/>
                  </a:cubicBezTo>
                  <a:cubicBezTo>
                    <a:pt x="6973" y="8109"/>
                    <a:pt x="6940" y="8301"/>
                    <a:pt x="6940" y="8497"/>
                  </a:cubicBezTo>
                  <a:lnTo>
                    <a:pt x="6955" y="8627"/>
                  </a:lnTo>
                  <a:cubicBezTo>
                    <a:pt x="7019" y="9700"/>
                    <a:pt x="7917" y="10456"/>
                    <a:pt x="8898" y="10456"/>
                  </a:cubicBezTo>
                  <a:cubicBezTo>
                    <a:pt x="9179" y="10456"/>
                    <a:pt x="9466" y="10394"/>
                    <a:pt x="9743" y="10260"/>
                  </a:cubicBezTo>
                  <a:lnTo>
                    <a:pt x="8440" y="8960"/>
                  </a:lnTo>
                  <a:cubicBezTo>
                    <a:pt x="8374" y="8895"/>
                    <a:pt x="8324" y="8815"/>
                    <a:pt x="8295" y="8725"/>
                  </a:cubicBezTo>
                  <a:cubicBezTo>
                    <a:pt x="8132" y="8301"/>
                    <a:pt x="8447" y="7845"/>
                    <a:pt x="8900" y="7845"/>
                  </a:cubicBezTo>
                  <a:cubicBezTo>
                    <a:pt x="8979" y="7845"/>
                    <a:pt x="9055" y="7859"/>
                    <a:pt x="9128" y="7892"/>
                  </a:cubicBezTo>
                  <a:cubicBezTo>
                    <a:pt x="9215" y="7921"/>
                    <a:pt x="9294" y="7972"/>
                    <a:pt x="9363" y="8037"/>
                  </a:cubicBezTo>
                  <a:lnTo>
                    <a:pt x="10663" y="9341"/>
                  </a:lnTo>
                  <a:cubicBezTo>
                    <a:pt x="10794" y="9080"/>
                    <a:pt x="10862" y="8794"/>
                    <a:pt x="10862" y="8500"/>
                  </a:cubicBezTo>
                  <a:cubicBezTo>
                    <a:pt x="10859" y="7472"/>
                    <a:pt x="10062" y="6617"/>
                    <a:pt x="9034" y="6552"/>
                  </a:cubicBezTo>
                  <a:lnTo>
                    <a:pt x="8900" y="6537"/>
                  </a:lnTo>
                  <a:cubicBezTo>
                    <a:pt x="8704" y="6541"/>
                    <a:pt x="8516" y="6570"/>
                    <a:pt x="8331" y="6628"/>
                  </a:cubicBezTo>
                  <a:cubicBezTo>
                    <a:pt x="8295" y="6639"/>
                    <a:pt x="8258" y="6653"/>
                    <a:pt x="8222" y="6664"/>
                  </a:cubicBezTo>
                  <a:lnTo>
                    <a:pt x="4202" y="2640"/>
                  </a:lnTo>
                  <a:cubicBezTo>
                    <a:pt x="4213" y="2604"/>
                    <a:pt x="4227" y="2568"/>
                    <a:pt x="4238" y="2532"/>
                  </a:cubicBezTo>
                  <a:cubicBezTo>
                    <a:pt x="4296" y="2347"/>
                    <a:pt x="4325" y="2155"/>
                    <a:pt x="4329" y="1963"/>
                  </a:cubicBezTo>
                  <a:lnTo>
                    <a:pt x="4314" y="1829"/>
                  </a:lnTo>
                  <a:cubicBezTo>
                    <a:pt x="4249" y="801"/>
                    <a:pt x="3394" y="0"/>
                    <a:pt x="2366"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4971;p85">
              <a:extLst>
                <a:ext uri="{FF2B5EF4-FFF2-40B4-BE49-F238E27FC236}">
                  <a16:creationId xmlns:a16="http://schemas.microsoft.com/office/drawing/2014/main" id="{8008B205-3897-A1E8-E38F-6EE9EDAA0EE7}"/>
                </a:ext>
              </a:extLst>
            </p:cNvPr>
            <p:cNvSpPr/>
            <p:nvPr/>
          </p:nvSpPr>
          <p:spPr>
            <a:xfrm>
              <a:off x="1899511" y="2510192"/>
              <a:ext cx="141601" cy="141522"/>
            </a:xfrm>
            <a:custGeom>
              <a:avLst/>
              <a:gdLst/>
              <a:ahLst/>
              <a:cxnLst/>
              <a:rect l="l" t="t" r="r" b="b"/>
              <a:pathLst>
                <a:path w="5401" h="5398" extrusionOk="0">
                  <a:moveTo>
                    <a:pt x="1304" y="1"/>
                  </a:moveTo>
                  <a:lnTo>
                    <a:pt x="1" y="1305"/>
                  </a:lnTo>
                  <a:cubicBezTo>
                    <a:pt x="37" y="1290"/>
                    <a:pt x="73" y="1279"/>
                    <a:pt x="109" y="1265"/>
                  </a:cubicBezTo>
                  <a:lnTo>
                    <a:pt x="4133" y="5288"/>
                  </a:lnTo>
                  <a:cubicBezTo>
                    <a:pt x="4122" y="5325"/>
                    <a:pt x="4108" y="5361"/>
                    <a:pt x="4097" y="5397"/>
                  </a:cubicBezTo>
                  <a:lnTo>
                    <a:pt x="5401" y="4097"/>
                  </a:lnTo>
                  <a:lnTo>
                    <a:pt x="5401" y="4097"/>
                  </a:lnTo>
                  <a:cubicBezTo>
                    <a:pt x="5361" y="4108"/>
                    <a:pt x="5324" y="4119"/>
                    <a:pt x="5292" y="4133"/>
                  </a:cubicBezTo>
                  <a:lnTo>
                    <a:pt x="1265" y="109"/>
                  </a:lnTo>
                  <a:cubicBezTo>
                    <a:pt x="1279" y="73"/>
                    <a:pt x="1290" y="37"/>
                    <a:pt x="1304"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4972;p85">
              <a:extLst>
                <a:ext uri="{FF2B5EF4-FFF2-40B4-BE49-F238E27FC236}">
                  <a16:creationId xmlns:a16="http://schemas.microsoft.com/office/drawing/2014/main" id="{78A70D6A-C78E-8265-58D4-C06FCFB74293}"/>
                </a:ext>
              </a:extLst>
            </p:cNvPr>
            <p:cNvSpPr/>
            <p:nvPr/>
          </p:nvSpPr>
          <p:spPr>
            <a:xfrm>
              <a:off x="1797053" y="2519447"/>
              <a:ext cx="236167" cy="237373"/>
            </a:xfrm>
            <a:custGeom>
              <a:avLst/>
              <a:gdLst/>
              <a:ahLst/>
              <a:cxnLst/>
              <a:rect l="l" t="t" r="r" b="b"/>
              <a:pathLst>
                <a:path w="9008" h="9054" extrusionOk="0">
                  <a:moveTo>
                    <a:pt x="5846" y="1"/>
                  </a:moveTo>
                  <a:cubicBezTo>
                    <a:pt x="5699" y="1"/>
                    <a:pt x="5553" y="57"/>
                    <a:pt x="5441" y="169"/>
                  </a:cubicBezTo>
                  <a:lnTo>
                    <a:pt x="2742" y="2867"/>
                  </a:lnTo>
                  <a:cubicBezTo>
                    <a:pt x="2463" y="3146"/>
                    <a:pt x="2463" y="3599"/>
                    <a:pt x="2742" y="3882"/>
                  </a:cubicBezTo>
                  <a:lnTo>
                    <a:pt x="2847" y="3983"/>
                  </a:lnTo>
                  <a:lnTo>
                    <a:pt x="1" y="6830"/>
                  </a:lnTo>
                  <a:lnTo>
                    <a:pt x="2228" y="9053"/>
                  </a:lnTo>
                  <a:lnTo>
                    <a:pt x="5071" y="6210"/>
                  </a:lnTo>
                  <a:cubicBezTo>
                    <a:pt x="5212" y="6350"/>
                    <a:pt x="5396" y="6419"/>
                    <a:pt x="5580" y="6419"/>
                  </a:cubicBezTo>
                  <a:cubicBezTo>
                    <a:pt x="5764" y="6419"/>
                    <a:pt x="5948" y="6350"/>
                    <a:pt x="6089" y="6210"/>
                  </a:cubicBezTo>
                  <a:lnTo>
                    <a:pt x="8783" y="3516"/>
                  </a:lnTo>
                  <a:cubicBezTo>
                    <a:pt x="9008" y="3291"/>
                    <a:pt x="9008" y="2925"/>
                    <a:pt x="8783" y="2701"/>
                  </a:cubicBezTo>
                  <a:lnTo>
                    <a:pt x="8758" y="2675"/>
                  </a:lnTo>
                  <a:cubicBezTo>
                    <a:pt x="8646" y="2565"/>
                    <a:pt x="8499" y="2510"/>
                    <a:pt x="8352" y="2510"/>
                  </a:cubicBezTo>
                  <a:cubicBezTo>
                    <a:pt x="8206" y="2510"/>
                    <a:pt x="8059" y="2565"/>
                    <a:pt x="7947" y="2675"/>
                  </a:cubicBezTo>
                  <a:cubicBezTo>
                    <a:pt x="8171" y="2455"/>
                    <a:pt x="8171" y="2092"/>
                    <a:pt x="7947" y="1868"/>
                  </a:cubicBezTo>
                  <a:lnTo>
                    <a:pt x="7921" y="1842"/>
                  </a:lnTo>
                  <a:cubicBezTo>
                    <a:pt x="7809" y="1730"/>
                    <a:pt x="7662" y="1674"/>
                    <a:pt x="7516" y="1674"/>
                  </a:cubicBezTo>
                  <a:cubicBezTo>
                    <a:pt x="7369" y="1674"/>
                    <a:pt x="7222" y="1730"/>
                    <a:pt x="7110" y="1842"/>
                  </a:cubicBezTo>
                  <a:cubicBezTo>
                    <a:pt x="7335" y="1618"/>
                    <a:pt x="7335" y="1256"/>
                    <a:pt x="7110" y="1031"/>
                  </a:cubicBezTo>
                  <a:lnTo>
                    <a:pt x="7085" y="1006"/>
                  </a:lnTo>
                  <a:cubicBezTo>
                    <a:pt x="6974" y="894"/>
                    <a:pt x="6828" y="837"/>
                    <a:pt x="6681" y="837"/>
                  </a:cubicBezTo>
                  <a:cubicBezTo>
                    <a:pt x="6534" y="837"/>
                    <a:pt x="6388" y="894"/>
                    <a:pt x="6277" y="1006"/>
                  </a:cubicBezTo>
                  <a:cubicBezTo>
                    <a:pt x="6498" y="781"/>
                    <a:pt x="6498" y="419"/>
                    <a:pt x="6277" y="195"/>
                  </a:cubicBezTo>
                  <a:lnTo>
                    <a:pt x="6252" y="169"/>
                  </a:lnTo>
                  <a:cubicBezTo>
                    <a:pt x="6140" y="57"/>
                    <a:pt x="5993" y="1"/>
                    <a:pt x="5846" y="1"/>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4973;p85">
              <a:extLst>
                <a:ext uri="{FF2B5EF4-FFF2-40B4-BE49-F238E27FC236}">
                  <a16:creationId xmlns:a16="http://schemas.microsoft.com/office/drawing/2014/main" id="{85C4FE60-9D96-3BF3-F86D-FB62544E4EF6}"/>
                </a:ext>
              </a:extLst>
            </p:cNvPr>
            <p:cNvSpPr/>
            <p:nvPr/>
          </p:nvSpPr>
          <p:spPr>
            <a:xfrm>
              <a:off x="1815012" y="2636377"/>
              <a:ext cx="102563" cy="102589"/>
            </a:xfrm>
            <a:custGeom>
              <a:avLst/>
              <a:gdLst/>
              <a:ahLst/>
              <a:cxnLst/>
              <a:rect l="l" t="t" r="r" b="b"/>
              <a:pathLst>
                <a:path w="3912" h="3913" extrusionOk="0">
                  <a:moveTo>
                    <a:pt x="1684" y="1"/>
                  </a:moveTo>
                  <a:lnTo>
                    <a:pt x="0" y="1685"/>
                  </a:lnTo>
                  <a:lnTo>
                    <a:pt x="2228" y="3912"/>
                  </a:lnTo>
                  <a:lnTo>
                    <a:pt x="3912" y="2228"/>
                  </a:lnTo>
                  <a:lnTo>
                    <a:pt x="1684"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4974;p85">
              <a:extLst>
                <a:ext uri="{FF2B5EF4-FFF2-40B4-BE49-F238E27FC236}">
                  <a16:creationId xmlns:a16="http://schemas.microsoft.com/office/drawing/2014/main" id="{B6E5B075-AFF6-571B-95E7-4214FBCEA63B}"/>
                </a:ext>
              </a:extLst>
            </p:cNvPr>
            <p:cNvSpPr/>
            <p:nvPr/>
          </p:nvSpPr>
          <p:spPr>
            <a:xfrm>
              <a:off x="1802191" y="2635144"/>
              <a:ext cx="113863" cy="113967"/>
            </a:xfrm>
            <a:custGeom>
              <a:avLst/>
              <a:gdLst/>
              <a:ahLst/>
              <a:cxnLst/>
              <a:rect l="l" t="t" r="r" b="b"/>
              <a:pathLst>
                <a:path w="4343" h="4347" extrusionOk="0">
                  <a:moveTo>
                    <a:pt x="1076" y="1"/>
                  </a:moveTo>
                  <a:lnTo>
                    <a:pt x="0" y="1077"/>
                  </a:lnTo>
                  <a:lnTo>
                    <a:pt x="3267" y="4347"/>
                  </a:lnTo>
                  <a:lnTo>
                    <a:pt x="4343" y="3268"/>
                  </a:lnTo>
                  <a:lnTo>
                    <a:pt x="1076" y="1"/>
                  </a:ln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4975;p85">
              <a:extLst>
                <a:ext uri="{FF2B5EF4-FFF2-40B4-BE49-F238E27FC236}">
                  <a16:creationId xmlns:a16="http://schemas.microsoft.com/office/drawing/2014/main" id="{FF4DEC63-63C8-3568-645A-C8B3013DB9D7}"/>
                </a:ext>
              </a:extLst>
            </p:cNvPr>
            <p:cNvSpPr/>
            <p:nvPr/>
          </p:nvSpPr>
          <p:spPr>
            <a:xfrm>
              <a:off x="1759562" y="2659264"/>
              <a:ext cx="132372" cy="132398"/>
            </a:xfrm>
            <a:custGeom>
              <a:avLst/>
              <a:gdLst/>
              <a:ahLst/>
              <a:cxnLst/>
              <a:rect l="l" t="t" r="r" b="b"/>
              <a:pathLst>
                <a:path w="5049" h="5050" extrusionOk="0">
                  <a:moveTo>
                    <a:pt x="1782" y="1"/>
                  </a:moveTo>
                  <a:lnTo>
                    <a:pt x="0" y="1783"/>
                  </a:lnTo>
                  <a:lnTo>
                    <a:pt x="3267" y="5049"/>
                  </a:lnTo>
                  <a:lnTo>
                    <a:pt x="5049" y="3268"/>
                  </a:lnTo>
                  <a:lnTo>
                    <a:pt x="1782"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4976;p85">
              <a:extLst>
                <a:ext uri="{FF2B5EF4-FFF2-40B4-BE49-F238E27FC236}">
                  <a16:creationId xmlns:a16="http://schemas.microsoft.com/office/drawing/2014/main" id="{C0A1E2E2-1D2A-C97C-ACD3-2091727E0B10}"/>
                </a:ext>
              </a:extLst>
            </p:cNvPr>
            <p:cNvSpPr/>
            <p:nvPr/>
          </p:nvSpPr>
          <p:spPr>
            <a:xfrm>
              <a:off x="1759562" y="2686347"/>
              <a:ext cx="105316" cy="105316"/>
            </a:xfrm>
            <a:custGeom>
              <a:avLst/>
              <a:gdLst/>
              <a:ahLst/>
              <a:cxnLst/>
              <a:rect l="l" t="t" r="r" b="b"/>
              <a:pathLst>
                <a:path w="4017" h="4017" extrusionOk="0">
                  <a:moveTo>
                    <a:pt x="750" y="0"/>
                  </a:moveTo>
                  <a:lnTo>
                    <a:pt x="0" y="750"/>
                  </a:lnTo>
                  <a:lnTo>
                    <a:pt x="3267" y="4016"/>
                  </a:lnTo>
                  <a:lnTo>
                    <a:pt x="4017" y="3267"/>
                  </a:lnTo>
                  <a:lnTo>
                    <a:pt x="750"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977;p85">
              <a:extLst>
                <a:ext uri="{FF2B5EF4-FFF2-40B4-BE49-F238E27FC236}">
                  <a16:creationId xmlns:a16="http://schemas.microsoft.com/office/drawing/2014/main" id="{1EA40CF7-989E-03BA-CA72-49E84DBC4A01}"/>
                </a:ext>
              </a:extLst>
            </p:cNvPr>
            <p:cNvSpPr/>
            <p:nvPr/>
          </p:nvSpPr>
          <p:spPr>
            <a:xfrm>
              <a:off x="1753768" y="2438513"/>
              <a:ext cx="358839" cy="358419"/>
            </a:xfrm>
            <a:custGeom>
              <a:avLst/>
              <a:gdLst/>
              <a:ahLst/>
              <a:cxnLst/>
              <a:rect l="l" t="t" r="r" b="b"/>
              <a:pathLst>
                <a:path w="13687" h="13671" extrusionOk="0">
                  <a:moveTo>
                    <a:pt x="5614" y="4230"/>
                  </a:moveTo>
                  <a:lnTo>
                    <a:pt x="5726" y="4339"/>
                  </a:lnTo>
                  <a:lnTo>
                    <a:pt x="5002" y="5063"/>
                  </a:lnTo>
                  <a:cubicBezTo>
                    <a:pt x="4824" y="4853"/>
                    <a:pt x="4813" y="4553"/>
                    <a:pt x="4969" y="4328"/>
                  </a:cubicBezTo>
                  <a:lnTo>
                    <a:pt x="4987" y="4328"/>
                  </a:lnTo>
                  <a:cubicBezTo>
                    <a:pt x="5201" y="4325"/>
                    <a:pt x="5411" y="4292"/>
                    <a:pt x="5614" y="4230"/>
                  </a:cubicBezTo>
                  <a:close/>
                  <a:moveTo>
                    <a:pt x="10510" y="6809"/>
                  </a:moveTo>
                  <a:lnTo>
                    <a:pt x="10706" y="7008"/>
                  </a:lnTo>
                  <a:cubicBezTo>
                    <a:pt x="10743" y="7045"/>
                    <a:pt x="10793" y="7066"/>
                    <a:pt x="10845" y="7066"/>
                  </a:cubicBezTo>
                  <a:cubicBezTo>
                    <a:pt x="10869" y="7066"/>
                    <a:pt x="10893" y="7061"/>
                    <a:pt x="10916" y="7052"/>
                  </a:cubicBezTo>
                  <a:cubicBezTo>
                    <a:pt x="11108" y="6979"/>
                    <a:pt x="11311" y="6940"/>
                    <a:pt x="11517" y="6936"/>
                  </a:cubicBezTo>
                  <a:lnTo>
                    <a:pt x="11640" y="6950"/>
                  </a:lnTo>
                  <a:lnTo>
                    <a:pt x="11644" y="6950"/>
                  </a:lnTo>
                  <a:cubicBezTo>
                    <a:pt x="12568" y="7012"/>
                    <a:pt x="13281" y="7776"/>
                    <a:pt x="13288" y="8700"/>
                  </a:cubicBezTo>
                  <a:cubicBezTo>
                    <a:pt x="13288" y="8863"/>
                    <a:pt x="13263" y="9026"/>
                    <a:pt x="13216" y="9185"/>
                  </a:cubicBezTo>
                  <a:lnTo>
                    <a:pt x="12129" y="8098"/>
                  </a:lnTo>
                  <a:cubicBezTo>
                    <a:pt x="12042" y="8012"/>
                    <a:pt x="11937" y="7943"/>
                    <a:pt x="11821" y="7903"/>
                  </a:cubicBezTo>
                  <a:cubicBezTo>
                    <a:pt x="11727" y="7867"/>
                    <a:pt x="11626" y="7845"/>
                    <a:pt x="11525" y="7845"/>
                  </a:cubicBezTo>
                  <a:cubicBezTo>
                    <a:pt x="10931" y="7845"/>
                    <a:pt x="10521" y="8439"/>
                    <a:pt x="10728" y="8993"/>
                  </a:cubicBezTo>
                  <a:cubicBezTo>
                    <a:pt x="10768" y="9109"/>
                    <a:pt x="10836" y="9218"/>
                    <a:pt x="10923" y="9301"/>
                  </a:cubicBezTo>
                  <a:lnTo>
                    <a:pt x="12006" y="10387"/>
                  </a:lnTo>
                  <a:cubicBezTo>
                    <a:pt x="11850" y="10434"/>
                    <a:pt x="11687" y="10460"/>
                    <a:pt x="11525" y="10460"/>
                  </a:cubicBezTo>
                  <a:cubicBezTo>
                    <a:pt x="10601" y="10453"/>
                    <a:pt x="9840" y="9739"/>
                    <a:pt x="9775" y="8819"/>
                  </a:cubicBezTo>
                  <a:lnTo>
                    <a:pt x="9775" y="8812"/>
                  </a:lnTo>
                  <a:lnTo>
                    <a:pt x="9764" y="8692"/>
                  </a:lnTo>
                  <a:cubicBezTo>
                    <a:pt x="9768" y="8486"/>
                    <a:pt x="9808" y="8283"/>
                    <a:pt x="9880" y="8091"/>
                  </a:cubicBezTo>
                  <a:cubicBezTo>
                    <a:pt x="9909" y="8019"/>
                    <a:pt x="9891" y="7936"/>
                    <a:pt x="9837" y="7881"/>
                  </a:cubicBezTo>
                  <a:lnTo>
                    <a:pt x="9638" y="7682"/>
                  </a:lnTo>
                  <a:lnTo>
                    <a:pt x="10510" y="6809"/>
                  </a:lnTo>
                  <a:close/>
                  <a:moveTo>
                    <a:pt x="2919" y="7783"/>
                  </a:moveTo>
                  <a:lnTo>
                    <a:pt x="3350" y="8214"/>
                  </a:lnTo>
                  <a:lnTo>
                    <a:pt x="5578" y="10442"/>
                  </a:lnTo>
                  <a:lnTo>
                    <a:pt x="5904" y="10768"/>
                  </a:lnTo>
                  <a:lnTo>
                    <a:pt x="5270" y="11401"/>
                  </a:lnTo>
                  <a:lnTo>
                    <a:pt x="2286" y="8417"/>
                  </a:lnTo>
                  <a:lnTo>
                    <a:pt x="2919" y="7783"/>
                  </a:lnTo>
                  <a:close/>
                  <a:moveTo>
                    <a:pt x="4987" y="0"/>
                  </a:moveTo>
                  <a:cubicBezTo>
                    <a:pt x="4669" y="4"/>
                    <a:pt x="4350" y="80"/>
                    <a:pt x="4064" y="221"/>
                  </a:cubicBezTo>
                  <a:cubicBezTo>
                    <a:pt x="3941" y="283"/>
                    <a:pt x="3912" y="446"/>
                    <a:pt x="4009" y="544"/>
                  </a:cubicBezTo>
                  <a:lnTo>
                    <a:pt x="5313" y="1844"/>
                  </a:lnTo>
                  <a:lnTo>
                    <a:pt x="5313" y="1847"/>
                  </a:lnTo>
                  <a:cubicBezTo>
                    <a:pt x="5360" y="1894"/>
                    <a:pt x="5393" y="1949"/>
                    <a:pt x="5418" y="2010"/>
                  </a:cubicBezTo>
                  <a:cubicBezTo>
                    <a:pt x="5476" y="2173"/>
                    <a:pt x="5436" y="2358"/>
                    <a:pt x="5313" y="2485"/>
                  </a:cubicBezTo>
                  <a:cubicBezTo>
                    <a:pt x="5226" y="2568"/>
                    <a:pt x="5110" y="2615"/>
                    <a:pt x="4991" y="2615"/>
                  </a:cubicBezTo>
                  <a:cubicBezTo>
                    <a:pt x="4871" y="2612"/>
                    <a:pt x="4759" y="2568"/>
                    <a:pt x="4672" y="2488"/>
                  </a:cubicBezTo>
                  <a:lnTo>
                    <a:pt x="4669" y="2485"/>
                  </a:lnTo>
                  <a:lnTo>
                    <a:pt x="3365" y="1181"/>
                  </a:lnTo>
                  <a:cubicBezTo>
                    <a:pt x="3325" y="1141"/>
                    <a:pt x="3274" y="1123"/>
                    <a:pt x="3224" y="1123"/>
                  </a:cubicBezTo>
                  <a:cubicBezTo>
                    <a:pt x="3150" y="1123"/>
                    <a:pt x="3077" y="1163"/>
                    <a:pt x="3042" y="1239"/>
                  </a:cubicBezTo>
                  <a:cubicBezTo>
                    <a:pt x="2438" y="2496"/>
                    <a:pt x="3176" y="3988"/>
                    <a:pt x="4542" y="4270"/>
                  </a:cubicBezTo>
                  <a:cubicBezTo>
                    <a:pt x="4386" y="4633"/>
                    <a:pt x="4455" y="5053"/>
                    <a:pt x="4716" y="5346"/>
                  </a:cubicBezTo>
                  <a:lnTo>
                    <a:pt x="4252" y="5810"/>
                  </a:lnTo>
                  <a:cubicBezTo>
                    <a:pt x="3908" y="6154"/>
                    <a:pt x="3894" y="6708"/>
                    <a:pt x="4216" y="7070"/>
                  </a:cubicBezTo>
                  <a:lnTo>
                    <a:pt x="3492" y="7791"/>
                  </a:lnTo>
                  <a:lnTo>
                    <a:pt x="3064" y="7360"/>
                  </a:lnTo>
                  <a:cubicBezTo>
                    <a:pt x="3024" y="7320"/>
                    <a:pt x="2973" y="7300"/>
                    <a:pt x="2922" y="7300"/>
                  </a:cubicBezTo>
                  <a:cubicBezTo>
                    <a:pt x="2870" y="7300"/>
                    <a:pt x="2820" y="7320"/>
                    <a:pt x="2782" y="7360"/>
                  </a:cubicBezTo>
                  <a:lnTo>
                    <a:pt x="1706" y="8435"/>
                  </a:lnTo>
                  <a:lnTo>
                    <a:pt x="80" y="10061"/>
                  </a:lnTo>
                  <a:cubicBezTo>
                    <a:pt x="0" y="10138"/>
                    <a:pt x="0" y="10264"/>
                    <a:pt x="80" y="10344"/>
                  </a:cubicBezTo>
                  <a:lnTo>
                    <a:pt x="1329" y="11593"/>
                  </a:lnTo>
                  <a:cubicBezTo>
                    <a:pt x="1374" y="11639"/>
                    <a:pt x="1423" y="11659"/>
                    <a:pt x="1471" y="11659"/>
                  </a:cubicBezTo>
                  <a:cubicBezTo>
                    <a:pt x="1627" y="11659"/>
                    <a:pt x="1762" y="11455"/>
                    <a:pt x="1612" y="11311"/>
                  </a:cubicBezTo>
                  <a:lnTo>
                    <a:pt x="504" y="10203"/>
                  </a:lnTo>
                  <a:lnTo>
                    <a:pt x="2003" y="8703"/>
                  </a:lnTo>
                  <a:lnTo>
                    <a:pt x="4991" y="11688"/>
                  </a:lnTo>
                  <a:lnTo>
                    <a:pt x="3492" y="13187"/>
                  </a:lnTo>
                  <a:lnTo>
                    <a:pt x="2170" y="11869"/>
                  </a:lnTo>
                  <a:cubicBezTo>
                    <a:pt x="2126" y="11826"/>
                    <a:pt x="2078" y="11808"/>
                    <a:pt x="2031" y="11808"/>
                  </a:cubicBezTo>
                  <a:cubicBezTo>
                    <a:pt x="1877" y="11808"/>
                    <a:pt x="1745" y="12006"/>
                    <a:pt x="1887" y="12151"/>
                  </a:cubicBezTo>
                  <a:lnTo>
                    <a:pt x="3350" y="13611"/>
                  </a:lnTo>
                  <a:cubicBezTo>
                    <a:pt x="3388" y="13651"/>
                    <a:pt x="3439" y="13670"/>
                    <a:pt x="3490" y="13670"/>
                  </a:cubicBezTo>
                  <a:cubicBezTo>
                    <a:pt x="3541" y="13670"/>
                    <a:pt x="3593" y="13651"/>
                    <a:pt x="3633" y="13611"/>
                  </a:cubicBezTo>
                  <a:lnTo>
                    <a:pt x="5255" y="11988"/>
                  </a:lnTo>
                  <a:lnTo>
                    <a:pt x="5259" y="11988"/>
                  </a:lnTo>
                  <a:lnTo>
                    <a:pt x="6335" y="10913"/>
                  </a:lnTo>
                  <a:cubicBezTo>
                    <a:pt x="6411" y="10833"/>
                    <a:pt x="6411" y="10706"/>
                    <a:pt x="6335" y="10626"/>
                  </a:cubicBezTo>
                  <a:lnTo>
                    <a:pt x="6005" y="10300"/>
                  </a:lnTo>
                  <a:lnTo>
                    <a:pt x="6740" y="9565"/>
                  </a:lnTo>
                  <a:cubicBezTo>
                    <a:pt x="6891" y="9662"/>
                    <a:pt x="7063" y="9710"/>
                    <a:pt x="7234" y="9710"/>
                  </a:cubicBezTo>
                  <a:cubicBezTo>
                    <a:pt x="7424" y="9710"/>
                    <a:pt x="7613" y="9651"/>
                    <a:pt x="7772" y="9533"/>
                  </a:cubicBezTo>
                  <a:cubicBezTo>
                    <a:pt x="7944" y="9402"/>
                    <a:pt x="7821" y="9168"/>
                    <a:pt x="7653" y="9168"/>
                  </a:cubicBezTo>
                  <a:cubicBezTo>
                    <a:pt x="7616" y="9168"/>
                    <a:pt x="7576" y="9180"/>
                    <a:pt x="7537" y="9207"/>
                  </a:cubicBezTo>
                  <a:cubicBezTo>
                    <a:pt x="7445" y="9275"/>
                    <a:pt x="7338" y="9308"/>
                    <a:pt x="7231" y="9308"/>
                  </a:cubicBezTo>
                  <a:cubicBezTo>
                    <a:pt x="7099" y="9308"/>
                    <a:pt x="6967" y="9256"/>
                    <a:pt x="6867" y="9156"/>
                  </a:cubicBezTo>
                  <a:cubicBezTo>
                    <a:pt x="6827" y="9116"/>
                    <a:pt x="6776" y="9096"/>
                    <a:pt x="6724" y="9096"/>
                  </a:cubicBezTo>
                  <a:cubicBezTo>
                    <a:pt x="6673" y="9096"/>
                    <a:pt x="6623" y="9116"/>
                    <a:pt x="6584" y="9156"/>
                  </a:cubicBezTo>
                  <a:lnTo>
                    <a:pt x="5723" y="10014"/>
                  </a:lnTo>
                  <a:lnTo>
                    <a:pt x="3781" y="8073"/>
                  </a:lnTo>
                  <a:lnTo>
                    <a:pt x="4640" y="7211"/>
                  </a:lnTo>
                  <a:cubicBezTo>
                    <a:pt x="4719" y="7135"/>
                    <a:pt x="4719" y="7008"/>
                    <a:pt x="4640" y="6929"/>
                  </a:cubicBezTo>
                  <a:lnTo>
                    <a:pt x="4538" y="6827"/>
                  </a:lnTo>
                  <a:cubicBezTo>
                    <a:pt x="4335" y="6624"/>
                    <a:pt x="4335" y="6295"/>
                    <a:pt x="4538" y="6096"/>
                  </a:cubicBezTo>
                  <a:lnTo>
                    <a:pt x="5143" y="5491"/>
                  </a:lnTo>
                  <a:lnTo>
                    <a:pt x="6150" y="4484"/>
                  </a:lnTo>
                  <a:lnTo>
                    <a:pt x="7233" y="3398"/>
                  </a:lnTo>
                  <a:cubicBezTo>
                    <a:pt x="7247" y="3383"/>
                    <a:pt x="7265" y="3365"/>
                    <a:pt x="7287" y="3354"/>
                  </a:cubicBezTo>
                  <a:cubicBezTo>
                    <a:pt x="7351" y="3309"/>
                    <a:pt x="7424" y="3287"/>
                    <a:pt x="7497" y="3287"/>
                  </a:cubicBezTo>
                  <a:cubicBezTo>
                    <a:pt x="7594" y="3287"/>
                    <a:pt x="7689" y="3325"/>
                    <a:pt x="7762" y="3398"/>
                  </a:cubicBezTo>
                  <a:lnTo>
                    <a:pt x="7787" y="3423"/>
                  </a:lnTo>
                  <a:cubicBezTo>
                    <a:pt x="7932" y="3568"/>
                    <a:pt x="7932" y="3803"/>
                    <a:pt x="7787" y="3948"/>
                  </a:cubicBezTo>
                  <a:lnTo>
                    <a:pt x="6592" y="5143"/>
                  </a:lnTo>
                  <a:cubicBezTo>
                    <a:pt x="6452" y="5288"/>
                    <a:pt x="6583" y="5485"/>
                    <a:pt x="6739" y="5485"/>
                  </a:cubicBezTo>
                  <a:cubicBezTo>
                    <a:pt x="6785" y="5485"/>
                    <a:pt x="6834" y="5467"/>
                    <a:pt x="6878" y="5426"/>
                  </a:cubicBezTo>
                  <a:lnTo>
                    <a:pt x="8066" y="4238"/>
                  </a:lnTo>
                  <a:cubicBezTo>
                    <a:pt x="8140" y="4163"/>
                    <a:pt x="8236" y="4126"/>
                    <a:pt x="8332" y="4126"/>
                  </a:cubicBezTo>
                  <a:cubicBezTo>
                    <a:pt x="8427" y="4126"/>
                    <a:pt x="8522" y="4163"/>
                    <a:pt x="8595" y="4238"/>
                  </a:cubicBezTo>
                  <a:lnTo>
                    <a:pt x="8620" y="4263"/>
                  </a:lnTo>
                  <a:cubicBezTo>
                    <a:pt x="8747" y="4390"/>
                    <a:pt x="8765" y="4589"/>
                    <a:pt x="8663" y="4738"/>
                  </a:cubicBezTo>
                  <a:cubicBezTo>
                    <a:pt x="8649" y="4756"/>
                    <a:pt x="8634" y="4774"/>
                    <a:pt x="8620" y="4788"/>
                  </a:cubicBezTo>
                  <a:lnTo>
                    <a:pt x="7428" y="5980"/>
                  </a:lnTo>
                  <a:cubicBezTo>
                    <a:pt x="7289" y="6125"/>
                    <a:pt x="7420" y="6321"/>
                    <a:pt x="7574" y="6321"/>
                  </a:cubicBezTo>
                  <a:cubicBezTo>
                    <a:pt x="7620" y="6321"/>
                    <a:pt x="7668" y="6304"/>
                    <a:pt x="7711" y="6262"/>
                  </a:cubicBezTo>
                  <a:lnTo>
                    <a:pt x="8906" y="5071"/>
                  </a:lnTo>
                  <a:cubicBezTo>
                    <a:pt x="8920" y="5053"/>
                    <a:pt x="8939" y="5038"/>
                    <a:pt x="8957" y="5024"/>
                  </a:cubicBezTo>
                  <a:cubicBezTo>
                    <a:pt x="9021" y="4980"/>
                    <a:pt x="9094" y="4959"/>
                    <a:pt x="9167" y="4959"/>
                  </a:cubicBezTo>
                  <a:cubicBezTo>
                    <a:pt x="9263" y="4959"/>
                    <a:pt x="9359" y="4996"/>
                    <a:pt x="9431" y="5071"/>
                  </a:cubicBezTo>
                  <a:lnTo>
                    <a:pt x="9457" y="5096"/>
                  </a:lnTo>
                  <a:cubicBezTo>
                    <a:pt x="9583" y="5223"/>
                    <a:pt x="9601" y="5422"/>
                    <a:pt x="9500" y="5571"/>
                  </a:cubicBezTo>
                  <a:cubicBezTo>
                    <a:pt x="9489" y="5589"/>
                    <a:pt x="9475" y="5607"/>
                    <a:pt x="9457" y="5621"/>
                  </a:cubicBezTo>
                  <a:lnTo>
                    <a:pt x="8265" y="6816"/>
                  </a:lnTo>
                  <a:cubicBezTo>
                    <a:pt x="8126" y="6961"/>
                    <a:pt x="8256" y="7160"/>
                    <a:pt x="8410" y="7160"/>
                  </a:cubicBezTo>
                  <a:cubicBezTo>
                    <a:pt x="8456" y="7160"/>
                    <a:pt x="8504" y="7142"/>
                    <a:pt x="8547" y="7099"/>
                  </a:cubicBezTo>
                  <a:lnTo>
                    <a:pt x="9739" y="5907"/>
                  </a:lnTo>
                  <a:cubicBezTo>
                    <a:pt x="9757" y="5889"/>
                    <a:pt x="9775" y="5875"/>
                    <a:pt x="9793" y="5864"/>
                  </a:cubicBezTo>
                  <a:cubicBezTo>
                    <a:pt x="9858" y="5818"/>
                    <a:pt x="9933" y="5796"/>
                    <a:pt x="10007" y="5796"/>
                  </a:cubicBezTo>
                  <a:cubicBezTo>
                    <a:pt x="10102" y="5796"/>
                    <a:pt x="10196" y="5832"/>
                    <a:pt x="10268" y="5904"/>
                  </a:cubicBezTo>
                  <a:lnTo>
                    <a:pt x="10293" y="5933"/>
                  </a:lnTo>
                  <a:cubicBezTo>
                    <a:pt x="10438" y="6078"/>
                    <a:pt x="10438" y="6313"/>
                    <a:pt x="10293" y="6458"/>
                  </a:cubicBezTo>
                  <a:lnTo>
                    <a:pt x="8073" y="8678"/>
                  </a:lnTo>
                  <a:cubicBezTo>
                    <a:pt x="7934" y="8823"/>
                    <a:pt x="8065" y="9020"/>
                    <a:pt x="8220" y="9020"/>
                  </a:cubicBezTo>
                  <a:cubicBezTo>
                    <a:pt x="8266" y="9020"/>
                    <a:pt x="8315" y="9002"/>
                    <a:pt x="8359" y="8960"/>
                  </a:cubicBezTo>
                  <a:lnTo>
                    <a:pt x="9351" y="7968"/>
                  </a:lnTo>
                  <a:lnTo>
                    <a:pt x="9460" y="8077"/>
                  </a:lnTo>
                  <a:cubicBezTo>
                    <a:pt x="9399" y="8280"/>
                    <a:pt x="9366" y="8490"/>
                    <a:pt x="9362" y="8703"/>
                  </a:cubicBezTo>
                  <a:lnTo>
                    <a:pt x="9362" y="8721"/>
                  </a:lnTo>
                  <a:lnTo>
                    <a:pt x="9377" y="8852"/>
                  </a:lnTo>
                  <a:cubicBezTo>
                    <a:pt x="9413" y="9395"/>
                    <a:pt x="9652" y="9902"/>
                    <a:pt x="10050" y="10279"/>
                  </a:cubicBezTo>
                  <a:cubicBezTo>
                    <a:pt x="10456" y="10661"/>
                    <a:pt x="10984" y="10862"/>
                    <a:pt x="11520" y="10862"/>
                  </a:cubicBezTo>
                  <a:cubicBezTo>
                    <a:pt x="11836" y="10862"/>
                    <a:pt x="12155" y="10792"/>
                    <a:pt x="12452" y="10648"/>
                  </a:cubicBezTo>
                  <a:cubicBezTo>
                    <a:pt x="12575" y="10590"/>
                    <a:pt x="12604" y="10424"/>
                    <a:pt x="12506" y="10326"/>
                  </a:cubicBezTo>
                  <a:lnTo>
                    <a:pt x="11206" y="9022"/>
                  </a:lnTo>
                  <a:lnTo>
                    <a:pt x="11202" y="9018"/>
                  </a:lnTo>
                  <a:cubicBezTo>
                    <a:pt x="11159" y="8975"/>
                    <a:pt x="11126" y="8924"/>
                    <a:pt x="11104" y="8866"/>
                  </a:cubicBezTo>
                  <a:lnTo>
                    <a:pt x="11104" y="8859"/>
                  </a:lnTo>
                  <a:cubicBezTo>
                    <a:pt x="11039" y="8696"/>
                    <a:pt x="11079" y="8508"/>
                    <a:pt x="11206" y="8381"/>
                  </a:cubicBezTo>
                  <a:cubicBezTo>
                    <a:pt x="11289" y="8298"/>
                    <a:pt x="11401" y="8251"/>
                    <a:pt x="11521" y="8251"/>
                  </a:cubicBezTo>
                  <a:cubicBezTo>
                    <a:pt x="11575" y="8251"/>
                    <a:pt x="11626" y="8258"/>
                    <a:pt x="11673" y="8280"/>
                  </a:cubicBezTo>
                  <a:lnTo>
                    <a:pt x="11677" y="8280"/>
                  </a:lnTo>
                  <a:cubicBezTo>
                    <a:pt x="11738" y="8298"/>
                    <a:pt x="11793" y="8330"/>
                    <a:pt x="11840" y="8377"/>
                  </a:cubicBezTo>
                  <a:lnTo>
                    <a:pt x="11843" y="8381"/>
                  </a:lnTo>
                  <a:lnTo>
                    <a:pt x="13147" y="9681"/>
                  </a:lnTo>
                  <a:cubicBezTo>
                    <a:pt x="13186" y="9721"/>
                    <a:pt x="13237" y="9741"/>
                    <a:pt x="13288" y="9741"/>
                  </a:cubicBezTo>
                  <a:cubicBezTo>
                    <a:pt x="13360" y="9741"/>
                    <a:pt x="13432" y="9701"/>
                    <a:pt x="13466" y="9627"/>
                  </a:cubicBezTo>
                  <a:cubicBezTo>
                    <a:pt x="13611" y="9341"/>
                    <a:pt x="13683" y="9022"/>
                    <a:pt x="13687" y="8703"/>
                  </a:cubicBezTo>
                  <a:cubicBezTo>
                    <a:pt x="13687" y="8153"/>
                    <a:pt x="13477" y="7624"/>
                    <a:pt x="13100" y="7226"/>
                  </a:cubicBezTo>
                  <a:cubicBezTo>
                    <a:pt x="12727" y="6827"/>
                    <a:pt x="12220" y="6588"/>
                    <a:pt x="11677" y="6552"/>
                  </a:cubicBezTo>
                  <a:lnTo>
                    <a:pt x="11543" y="6538"/>
                  </a:lnTo>
                  <a:lnTo>
                    <a:pt x="11525" y="6538"/>
                  </a:lnTo>
                  <a:cubicBezTo>
                    <a:pt x="11314" y="6541"/>
                    <a:pt x="11104" y="6574"/>
                    <a:pt x="10902" y="6635"/>
                  </a:cubicBezTo>
                  <a:lnTo>
                    <a:pt x="10746" y="6483"/>
                  </a:lnTo>
                  <a:cubicBezTo>
                    <a:pt x="10862" y="6193"/>
                    <a:pt x="10797" y="5868"/>
                    <a:pt x="10579" y="5650"/>
                  </a:cubicBezTo>
                  <a:lnTo>
                    <a:pt x="10550" y="5621"/>
                  </a:lnTo>
                  <a:cubicBezTo>
                    <a:pt x="10407" y="5475"/>
                    <a:pt x="10210" y="5396"/>
                    <a:pt x="10006" y="5396"/>
                  </a:cubicBezTo>
                  <a:cubicBezTo>
                    <a:pt x="9993" y="5396"/>
                    <a:pt x="9980" y="5396"/>
                    <a:pt x="9967" y="5397"/>
                  </a:cubicBezTo>
                  <a:cubicBezTo>
                    <a:pt x="9978" y="5176"/>
                    <a:pt x="9895" y="4966"/>
                    <a:pt x="9739" y="4810"/>
                  </a:cubicBezTo>
                  <a:lnTo>
                    <a:pt x="9714" y="4785"/>
                  </a:lnTo>
                  <a:cubicBezTo>
                    <a:pt x="9571" y="4638"/>
                    <a:pt x="9373" y="4559"/>
                    <a:pt x="9170" y="4559"/>
                  </a:cubicBezTo>
                  <a:cubicBezTo>
                    <a:pt x="9157" y="4559"/>
                    <a:pt x="9144" y="4559"/>
                    <a:pt x="9131" y="4560"/>
                  </a:cubicBezTo>
                  <a:cubicBezTo>
                    <a:pt x="9141" y="4339"/>
                    <a:pt x="9058" y="4129"/>
                    <a:pt x="8902" y="3973"/>
                  </a:cubicBezTo>
                  <a:lnTo>
                    <a:pt x="8877" y="3948"/>
                  </a:lnTo>
                  <a:cubicBezTo>
                    <a:pt x="8731" y="3802"/>
                    <a:pt x="8536" y="3722"/>
                    <a:pt x="8333" y="3722"/>
                  </a:cubicBezTo>
                  <a:cubicBezTo>
                    <a:pt x="8320" y="3722"/>
                    <a:pt x="8307" y="3723"/>
                    <a:pt x="8294" y="3723"/>
                  </a:cubicBezTo>
                  <a:cubicBezTo>
                    <a:pt x="8305" y="3503"/>
                    <a:pt x="8221" y="3292"/>
                    <a:pt x="8066" y="3137"/>
                  </a:cubicBezTo>
                  <a:lnTo>
                    <a:pt x="8040" y="3111"/>
                  </a:lnTo>
                  <a:cubicBezTo>
                    <a:pt x="7894" y="2963"/>
                    <a:pt x="7697" y="2885"/>
                    <a:pt x="7497" y="2885"/>
                  </a:cubicBezTo>
                  <a:cubicBezTo>
                    <a:pt x="7399" y="2885"/>
                    <a:pt x="7301" y="2903"/>
                    <a:pt x="7207" y="2941"/>
                  </a:cubicBezTo>
                  <a:lnTo>
                    <a:pt x="7052" y="2789"/>
                  </a:lnTo>
                  <a:cubicBezTo>
                    <a:pt x="7117" y="2590"/>
                    <a:pt x="7149" y="2380"/>
                    <a:pt x="7149" y="2166"/>
                  </a:cubicBezTo>
                  <a:lnTo>
                    <a:pt x="7149" y="2148"/>
                  </a:lnTo>
                  <a:lnTo>
                    <a:pt x="7139" y="2018"/>
                  </a:lnTo>
                  <a:cubicBezTo>
                    <a:pt x="7117" y="1713"/>
                    <a:pt x="7030" y="1413"/>
                    <a:pt x="6885" y="1145"/>
                  </a:cubicBezTo>
                  <a:cubicBezTo>
                    <a:pt x="6845" y="1068"/>
                    <a:pt x="6781" y="1037"/>
                    <a:pt x="6716" y="1037"/>
                  </a:cubicBezTo>
                  <a:cubicBezTo>
                    <a:pt x="6582" y="1037"/>
                    <a:pt x="6448" y="1174"/>
                    <a:pt x="6534" y="1333"/>
                  </a:cubicBezTo>
                  <a:cubicBezTo>
                    <a:pt x="6653" y="1554"/>
                    <a:pt x="6722" y="1797"/>
                    <a:pt x="6740" y="2047"/>
                  </a:cubicBezTo>
                  <a:lnTo>
                    <a:pt x="6740" y="2050"/>
                  </a:lnTo>
                  <a:lnTo>
                    <a:pt x="6751" y="2177"/>
                  </a:lnTo>
                  <a:cubicBezTo>
                    <a:pt x="6747" y="2380"/>
                    <a:pt x="6708" y="2583"/>
                    <a:pt x="6635" y="2775"/>
                  </a:cubicBezTo>
                  <a:cubicBezTo>
                    <a:pt x="6606" y="2847"/>
                    <a:pt x="6624" y="2930"/>
                    <a:pt x="6679" y="2985"/>
                  </a:cubicBezTo>
                  <a:lnTo>
                    <a:pt x="6878" y="3184"/>
                  </a:lnTo>
                  <a:lnTo>
                    <a:pt x="6012" y="4057"/>
                  </a:lnTo>
                  <a:lnTo>
                    <a:pt x="5813" y="3857"/>
                  </a:lnTo>
                  <a:cubicBezTo>
                    <a:pt x="5772" y="3819"/>
                    <a:pt x="5721" y="3799"/>
                    <a:pt x="5669" y="3799"/>
                  </a:cubicBezTo>
                  <a:cubicBezTo>
                    <a:pt x="5647" y="3799"/>
                    <a:pt x="5625" y="3803"/>
                    <a:pt x="5603" y="3810"/>
                  </a:cubicBezTo>
                  <a:cubicBezTo>
                    <a:pt x="5411" y="3886"/>
                    <a:pt x="5205" y="3923"/>
                    <a:pt x="5002" y="3926"/>
                  </a:cubicBezTo>
                  <a:lnTo>
                    <a:pt x="4879" y="3915"/>
                  </a:lnTo>
                  <a:lnTo>
                    <a:pt x="4875" y="3915"/>
                  </a:lnTo>
                  <a:cubicBezTo>
                    <a:pt x="3951" y="3854"/>
                    <a:pt x="3238" y="3090"/>
                    <a:pt x="3231" y="2166"/>
                  </a:cubicBezTo>
                  <a:cubicBezTo>
                    <a:pt x="3231" y="2003"/>
                    <a:pt x="3256" y="1840"/>
                    <a:pt x="3300" y="1681"/>
                  </a:cubicBezTo>
                  <a:lnTo>
                    <a:pt x="4386" y="2767"/>
                  </a:lnTo>
                  <a:cubicBezTo>
                    <a:pt x="4549" y="2923"/>
                    <a:pt x="4766" y="3014"/>
                    <a:pt x="4991" y="3017"/>
                  </a:cubicBezTo>
                  <a:cubicBezTo>
                    <a:pt x="5215" y="3017"/>
                    <a:pt x="5433" y="2930"/>
                    <a:pt x="5592" y="2767"/>
                  </a:cubicBezTo>
                  <a:cubicBezTo>
                    <a:pt x="5828" y="2532"/>
                    <a:pt x="5907" y="2181"/>
                    <a:pt x="5791" y="1869"/>
                  </a:cubicBezTo>
                  <a:lnTo>
                    <a:pt x="5788" y="1858"/>
                  </a:lnTo>
                  <a:cubicBezTo>
                    <a:pt x="5744" y="1746"/>
                    <a:pt x="5675" y="1645"/>
                    <a:pt x="5592" y="1561"/>
                  </a:cubicBezTo>
                  <a:lnTo>
                    <a:pt x="4506" y="475"/>
                  </a:lnTo>
                  <a:cubicBezTo>
                    <a:pt x="4661" y="428"/>
                    <a:pt x="4824" y="402"/>
                    <a:pt x="4987" y="402"/>
                  </a:cubicBezTo>
                  <a:cubicBezTo>
                    <a:pt x="5386" y="402"/>
                    <a:pt x="5770" y="536"/>
                    <a:pt x="6077" y="783"/>
                  </a:cubicBezTo>
                  <a:cubicBezTo>
                    <a:pt x="6120" y="816"/>
                    <a:pt x="6163" y="830"/>
                    <a:pt x="6205" y="830"/>
                  </a:cubicBezTo>
                  <a:cubicBezTo>
                    <a:pt x="6369" y="830"/>
                    <a:pt x="6495" y="604"/>
                    <a:pt x="6327" y="471"/>
                  </a:cubicBezTo>
                  <a:cubicBezTo>
                    <a:pt x="5947" y="167"/>
                    <a:pt x="5476" y="0"/>
                    <a:pt x="49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586;p86" descr="a file system">
            <a:extLst>
              <a:ext uri="{FF2B5EF4-FFF2-40B4-BE49-F238E27FC236}">
                <a16:creationId xmlns:a16="http://schemas.microsoft.com/office/drawing/2014/main" id="{C724A746-8594-C8EC-88E5-C5CC6BE73D32}"/>
              </a:ext>
              <a:ext uri="{C183D7F6-B498-43B3-948B-1728B52AA6E4}">
                <adec:decorative xmlns:adec="http://schemas.microsoft.com/office/drawing/2017/decorative" val="0"/>
              </a:ext>
            </a:extLst>
          </p:cNvPr>
          <p:cNvGrpSpPr/>
          <p:nvPr/>
        </p:nvGrpSpPr>
        <p:grpSpPr>
          <a:xfrm>
            <a:off x="3293522" y="2551376"/>
            <a:ext cx="841156" cy="1020024"/>
            <a:chOff x="858140" y="3364961"/>
            <a:chExt cx="319880" cy="365918"/>
          </a:xfrm>
        </p:grpSpPr>
        <p:sp>
          <p:nvSpPr>
            <p:cNvPr id="36" name="Google Shape;16587;p86">
              <a:extLst>
                <a:ext uri="{FF2B5EF4-FFF2-40B4-BE49-F238E27FC236}">
                  <a16:creationId xmlns:a16="http://schemas.microsoft.com/office/drawing/2014/main" id="{B0743373-8B3D-A5F1-4953-2310BC03B5E9}"/>
                </a:ext>
              </a:extLst>
            </p:cNvPr>
            <p:cNvSpPr/>
            <p:nvPr/>
          </p:nvSpPr>
          <p:spPr>
            <a:xfrm>
              <a:off x="867573" y="3543086"/>
              <a:ext cx="304159" cy="182369"/>
            </a:xfrm>
            <a:custGeom>
              <a:avLst/>
              <a:gdLst/>
              <a:ahLst/>
              <a:cxnLst/>
              <a:rect l="l" t="t" r="r" b="b"/>
              <a:pathLst>
                <a:path w="11608" h="6960" extrusionOk="0">
                  <a:moveTo>
                    <a:pt x="5802" y="1"/>
                  </a:moveTo>
                  <a:cubicBezTo>
                    <a:pt x="5726" y="1"/>
                    <a:pt x="5650" y="21"/>
                    <a:pt x="5583" y="62"/>
                  </a:cubicBezTo>
                  <a:lnTo>
                    <a:pt x="792" y="2827"/>
                  </a:lnTo>
                  <a:lnTo>
                    <a:pt x="293" y="3115"/>
                  </a:lnTo>
                  <a:cubicBezTo>
                    <a:pt x="0" y="3283"/>
                    <a:pt x="0" y="3705"/>
                    <a:pt x="293" y="3873"/>
                  </a:cubicBezTo>
                  <a:lnTo>
                    <a:pt x="5583" y="6902"/>
                  </a:lnTo>
                  <a:cubicBezTo>
                    <a:pt x="5650" y="6941"/>
                    <a:pt x="5726" y="6960"/>
                    <a:pt x="5802" y="6960"/>
                  </a:cubicBezTo>
                  <a:cubicBezTo>
                    <a:pt x="5877" y="6960"/>
                    <a:pt x="5953" y="6941"/>
                    <a:pt x="6020" y="6902"/>
                  </a:cubicBezTo>
                  <a:lnTo>
                    <a:pt x="11310" y="3873"/>
                  </a:lnTo>
                  <a:cubicBezTo>
                    <a:pt x="11607" y="3710"/>
                    <a:pt x="11607" y="3283"/>
                    <a:pt x="11315" y="3115"/>
                  </a:cubicBezTo>
                  <a:lnTo>
                    <a:pt x="10815" y="2827"/>
                  </a:lnTo>
                  <a:lnTo>
                    <a:pt x="6020" y="62"/>
                  </a:lnTo>
                  <a:cubicBezTo>
                    <a:pt x="5953" y="21"/>
                    <a:pt x="5877" y="1"/>
                    <a:pt x="5802" y="1"/>
                  </a:cubicBezTo>
                  <a:close/>
                </a:path>
              </a:pathLst>
            </a:custGeom>
            <a:solidFill>
              <a:srgbClr val="6376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588;p86">
              <a:extLst>
                <a:ext uri="{FF2B5EF4-FFF2-40B4-BE49-F238E27FC236}">
                  <a16:creationId xmlns:a16="http://schemas.microsoft.com/office/drawing/2014/main" id="{DC9508F5-959F-531D-7911-68FCB5B2471A}"/>
                </a:ext>
              </a:extLst>
            </p:cNvPr>
            <p:cNvSpPr/>
            <p:nvPr/>
          </p:nvSpPr>
          <p:spPr>
            <a:xfrm>
              <a:off x="888194" y="3543059"/>
              <a:ext cx="262785" cy="147441"/>
            </a:xfrm>
            <a:custGeom>
              <a:avLst/>
              <a:gdLst/>
              <a:ahLst/>
              <a:cxnLst/>
              <a:rect l="l" t="t" r="r" b="b"/>
              <a:pathLst>
                <a:path w="10029" h="5627" extrusionOk="0">
                  <a:moveTo>
                    <a:pt x="5015" y="0"/>
                  </a:moveTo>
                  <a:cubicBezTo>
                    <a:pt x="4939" y="0"/>
                    <a:pt x="4863" y="20"/>
                    <a:pt x="4796" y="58"/>
                  </a:cubicBezTo>
                  <a:lnTo>
                    <a:pt x="1" y="2828"/>
                  </a:lnTo>
                  <a:lnTo>
                    <a:pt x="4796" y="5569"/>
                  </a:lnTo>
                  <a:cubicBezTo>
                    <a:pt x="4863" y="5607"/>
                    <a:pt x="4939" y="5626"/>
                    <a:pt x="5015" y="5626"/>
                  </a:cubicBezTo>
                  <a:cubicBezTo>
                    <a:pt x="5090" y="5626"/>
                    <a:pt x="5166" y="5607"/>
                    <a:pt x="5233" y="5569"/>
                  </a:cubicBezTo>
                  <a:lnTo>
                    <a:pt x="10028" y="2828"/>
                  </a:lnTo>
                  <a:lnTo>
                    <a:pt x="5233" y="58"/>
                  </a:lnTo>
                  <a:cubicBezTo>
                    <a:pt x="5166" y="20"/>
                    <a:pt x="5090" y="0"/>
                    <a:pt x="5015" y="0"/>
                  </a:cubicBezTo>
                  <a:close/>
                </a:path>
              </a:pathLst>
            </a:custGeom>
            <a:solidFill>
              <a:srgbClr val="5368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589;p86">
              <a:extLst>
                <a:ext uri="{FF2B5EF4-FFF2-40B4-BE49-F238E27FC236}">
                  <a16:creationId xmlns:a16="http://schemas.microsoft.com/office/drawing/2014/main" id="{827B0945-41AA-22A9-31CD-8254EF7B794B}"/>
                </a:ext>
              </a:extLst>
            </p:cNvPr>
            <p:cNvSpPr/>
            <p:nvPr/>
          </p:nvSpPr>
          <p:spPr>
            <a:xfrm>
              <a:off x="867573" y="3485230"/>
              <a:ext cx="304159" cy="182291"/>
            </a:xfrm>
            <a:custGeom>
              <a:avLst/>
              <a:gdLst/>
              <a:ahLst/>
              <a:cxnLst/>
              <a:rect l="l" t="t" r="r" b="b"/>
              <a:pathLst>
                <a:path w="11608" h="6957" extrusionOk="0">
                  <a:moveTo>
                    <a:pt x="5802" y="1"/>
                  </a:moveTo>
                  <a:cubicBezTo>
                    <a:pt x="5726" y="1"/>
                    <a:pt x="5650" y="21"/>
                    <a:pt x="5583" y="62"/>
                  </a:cubicBezTo>
                  <a:lnTo>
                    <a:pt x="792" y="2827"/>
                  </a:lnTo>
                  <a:lnTo>
                    <a:pt x="293" y="3115"/>
                  </a:lnTo>
                  <a:cubicBezTo>
                    <a:pt x="0" y="3283"/>
                    <a:pt x="0" y="3705"/>
                    <a:pt x="293" y="3873"/>
                  </a:cubicBezTo>
                  <a:lnTo>
                    <a:pt x="5583" y="6902"/>
                  </a:lnTo>
                  <a:cubicBezTo>
                    <a:pt x="5650" y="6938"/>
                    <a:pt x="5726" y="6956"/>
                    <a:pt x="5802" y="6956"/>
                  </a:cubicBezTo>
                  <a:cubicBezTo>
                    <a:pt x="5877" y="6956"/>
                    <a:pt x="5953" y="6938"/>
                    <a:pt x="6020" y="6902"/>
                  </a:cubicBezTo>
                  <a:lnTo>
                    <a:pt x="11310" y="3873"/>
                  </a:lnTo>
                  <a:cubicBezTo>
                    <a:pt x="11603" y="3705"/>
                    <a:pt x="11607" y="3283"/>
                    <a:pt x="11315" y="3115"/>
                  </a:cubicBezTo>
                  <a:lnTo>
                    <a:pt x="10815" y="2827"/>
                  </a:lnTo>
                  <a:lnTo>
                    <a:pt x="6020" y="62"/>
                  </a:lnTo>
                  <a:cubicBezTo>
                    <a:pt x="5953" y="21"/>
                    <a:pt x="5877" y="1"/>
                    <a:pt x="5802"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590;p86">
              <a:extLst>
                <a:ext uri="{FF2B5EF4-FFF2-40B4-BE49-F238E27FC236}">
                  <a16:creationId xmlns:a16="http://schemas.microsoft.com/office/drawing/2014/main" id="{E36A73E8-6949-7B5D-66DA-304F1B3ED4E5}"/>
                </a:ext>
              </a:extLst>
            </p:cNvPr>
            <p:cNvSpPr/>
            <p:nvPr/>
          </p:nvSpPr>
          <p:spPr>
            <a:xfrm>
              <a:off x="888194" y="3485204"/>
              <a:ext cx="262785" cy="147441"/>
            </a:xfrm>
            <a:custGeom>
              <a:avLst/>
              <a:gdLst/>
              <a:ahLst/>
              <a:cxnLst/>
              <a:rect l="l" t="t" r="r" b="b"/>
              <a:pathLst>
                <a:path w="10029" h="5627" extrusionOk="0">
                  <a:moveTo>
                    <a:pt x="5015" y="0"/>
                  </a:moveTo>
                  <a:cubicBezTo>
                    <a:pt x="4939" y="0"/>
                    <a:pt x="4863" y="20"/>
                    <a:pt x="4796" y="58"/>
                  </a:cubicBezTo>
                  <a:lnTo>
                    <a:pt x="1" y="2828"/>
                  </a:lnTo>
                  <a:lnTo>
                    <a:pt x="4796" y="5569"/>
                  </a:lnTo>
                  <a:cubicBezTo>
                    <a:pt x="4863" y="5607"/>
                    <a:pt x="4939" y="5626"/>
                    <a:pt x="5015" y="5626"/>
                  </a:cubicBezTo>
                  <a:cubicBezTo>
                    <a:pt x="5090" y="5626"/>
                    <a:pt x="5166" y="5607"/>
                    <a:pt x="5233" y="5569"/>
                  </a:cubicBezTo>
                  <a:lnTo>
                    <a:pt x="10028" y="2828"/>
                  </a:lnTo>
                  <a:lnTo>
                    <a:pt x="5233" y="58"/>
                  </a:lnTo>
                  <a:cubicBezTo>
                    <a:pt x="5166" y="20"/>
                    <a:pt x="5090" y="0"/>
                    <a:pt x="5015"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591;p86">
              <a:extLst>
                <a:ext uri="{FF2B5EF4-FFF2-40B4-BE49-F238E27FC236}">
                  <a16:creationId xmlns:a16="http://schemas.microsoft.com/office/drawing/2014/main" id="{784887D9-AB1D-E346-BC0C-6B5BA658C817}"/>
                </a:ext>
              </a:extLst>
            </p:cNvPr>
            <p:cNvSpPr/>
            <p:nvPr/>
          </p:nvSpPr>
          <p:spPr>
            <a:xfrm>
              <a:off x="867573" y="3427244"/>
              <a:ext cx="304159" cy="182369"/>
            </a:xfrm>
            <a:custGeom>
              <a:avLst/>
              <a:gdLst/>
              <a:ahLst/>
              <a:cxnLst/>
              <a:rect l="l" t="t" r="r" b="b"/>
              <a:pathLst>
                <a:path w="11608" h="6960" extrusionOk="0">
                  <a:moveTo>
                    <a:pt x="5802" y="1"/>
                  </a:moveTo>
                  <a:cubicBezTo>
                    <a:pt x="5726" y="1"/>
                    <a:pt x="5650" y="21"/>
                    <a:pt x="5583" y="62"/>
                  </a:cubicBezTo>
                  <a:lnTo>
                    <a:pt x="706" y="2875"/>
                  </a:lnTo>
                  <a:lnTo>
                    <a:pt x="293" y="3115"/>
                  </a:lnTo>
                  <a:cubicBezTo>
                    <a:pt x="0" y="3288"/>
                    <a:pt x="0" y="3705"/>
                    <a:pt x="293" y="3878"/>
                  </a:cubicBezTo>
                  <a:lnTo>
                    <a:pt x="5583" y="6902"/>
                  </a:lnTo>
                  <a:cubicBezTo>
                    <a:pt x="5650" y="6941"/>
                    <a:pt x="5726" y="6960"/>
                    <a:pt x="5802" y="6960"/>
                  </a:cubicBezTo>
                  <a:cubicBezTo>
                    <a:pt x="5877" y="6960"/>
                    <a:pt x="5953" y="6941"/>
                    <a:pt x="6020" y="6902"/>
                  </a:cubicBezTo>
                  <a:lnTo>
                    <a:pt x="11310" y="3878"/>
                  </a:lnTo>
                  <a:cubicBezTo>
                    <a:pt x="11607" y="3710"/>
                    <a:pt x="11607" y="3283"/>
                    <a:pt x="11315" y="3115"/>
                  </a:cubicBezTo>
                  <a:lnTo>
                    <a:pt x="10422" y="2601"/>
                  </a:lnTo>
                  <a:lnTo>
                    <a:pt x="6020" y="62"/>
                  </a:lnTo>
                  <a:cubicBezTo>
                    <a:pt x="5953" y="21"/>
                    <a:pt x="5877" y="1"/>
                    <a:pt x="5802" y="1"/>
                  </a:cubicBezTo>
                  <a:close/>
                </a:path>
              </a:pathLst>
            </a:custGeom>
            <a:solidFill>
              <a:srgbClr val="ADB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592;p86">
              <a:extLst>
                <a:ext uri="{FF2B5EF4-FFF2-40B4-BE49-F238E27FC236}">
                  <a16:creationId xmlns:a16="http://schemas.microsoft.com/office/drawing/2014/main" id="{1EA68C5F-22E8-75F4-D76B-3A5C786D8BE8}"/>
                </a:ext>
              </a:extLst>
            </p:cNvPr>
            <p:cNvSpPr/>
            <p:nvPr/>
          </p:nvSpPr>
          <p:spPr>
            <a:xfrm>
              <a:off x="885941" y="3427218"/>
              <a:ext cx="254715" cy="151870"/>
            </a:xfrm>
            <a:custGeom>
              <a:avLst/>
              <a:gdLst/>
              <a:ahLst/>
              <a:cxnLst/>
              <a:rect l="l" t="t" r="r" b="b"/>
              <a:pathLst>
                <a:path w="9721" h="5796" extrusionOk="0">
                  <a:moveTo>
                    <a:pt x="5101" y="0"/>
                  </a:moveTo>
                  <a:cubicBezTo>
                    <a:pt x="5025" y="0"/>
                    <a:pt x="4949" y="20"/>
                    <a:pt x="4882" y="58"/>
                  </a:cubicBezTo>
                  <a:lnTo>
                    <a:pt x="0" y="2876"/>
                  </a:lnTo>
                  <a:lnTo>
                    <a:pt x="5036" y="5756"/>
                  </a:lnTo>
                  <a:cubicBezTo>
                    <a:pt x="5081" y="5782"/>
                    <a:pt x="5132" y="5796"/>
                    <a:pt x="5183" y="5796"/>
                  </a:cubicBezTo>
                  <a:cubicBezTo>
                    <a:pt x="5234" y="5796"/>
                    <a:pt x="5285" y="5782"/>
                    <a:pt x="5333" y="5756"/>
                  </a:cubicBezTo>
                  <a:lnTo>
                    <a:pt x="6130" y="5300"/>
                  </a:lnTo>
                  <a:lnTo>
                    <a:pt x="9303" y="3485"/>
                  </a:lnTo>
                  <a:cubicBezTo>
                    <a:pt x="9562" y="3337"/>
                    <a:pt x="9721" y="3068"/>
                    <a:pt x="9721" y="2770"/>
                  </a:cubicBezTo>
                  <a:lnTo>
                    <a:pt x="9721" y="2602"/>
                  </a:lnTo>
                  <a:lnTo>
                    <a:pt x="5319" y="58"/>
                  </a:lnTo>
                  <a:cubicBezTo>
                    <a:pt x="5252" y="20"/>
                    <a:pt x="5176" y="0"/>
                    <a:pt x="5101"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593;p86">
              <a:extLst>
                <a:ext uri="{FF2B5EF4-FFF2-40B4-BE49-F238E27FC236}">
                  <a16:creationId xmlns:a16="http://schemas.microsoft.com/office/drawing/2014/main" id="{74FADAFB-B711-7086-4FFB-7F5AE47B5D34}"/>
                </a:ext>
              </a:extLst>
            </p:cNvPr>
            <p:cNvSpPr/>
            <p:nvPr/>
          </p:nvSpPr>
          <p:spPr>
            <a:xfrm>
              <a:off x="864559" y="3370332"/>
              <a:ext cx="273973" cy="183391"/>
            </a:xfrm>
            <a:custGeom>
              <a:avLst/>
              <a:gdLst/>
              <a:ahLst/>
              <a:cxnLst/>
              <a:rect l="l" t="t" r="r" b="b"/>
              <a:pathLst>
                <a:path w="10456" h="6999" extrusionOk="0">
                  <a:moveTo>
                    <a:pt x="5919" y="1"/>
                  </a:moveTo>
                  <a:cubicBezTo>
                    <a:pt x="5867" y="1"/>
                    <a:pt x="5816" y="14"/>
                    <a:pt x="5770" y="40"/>
                  </a:cubicBezTo>
                  <a:lnTo>
                    <a:pt x="197" y="3256"/>
                  </a:lnTo>
                  <a:cubicBezTo>
                    <a:pt x="0" y="3376"/>
                    <a:pt x="0" y="3659"/>
                    <a:pt x="197" y="3775"/>
                  </a:cubicBezTo>
                  <a:lnTo>
                    <a:pt x="5770" y="6962"/>
                  </a:lnTo>
                  <a:cubicBezTo>
                    <a:pt x="5816" y="6986"/>
                    <a:pt x="5866" y="6998"/>
                    <a:pt x="5917" y="6998"/>
                  </a:cubicBezTo>
                  <a:cubicBezTo>
                    <a:pt x="5967" y="6998"/>
                    <a:pt x="6017" y="6986"/>
                    <a:pt x="6063" y="6962"/>
                  </a:cubicBezTo>
                  <a:lnTo>
                    <a:pt x="6865" y="6506"/>
                  </a:lnTo>
                  <a:lnTo>
                    <a:pt x="10455" y="4452"/>
                  </a:lnTo>
                  <a:lnTo>
                    <a:pt x="10455" y="2575"/>
                  </a:lnTo>
                  <a:lnTo>
                    <a:pt x="6797" y="463"/>
                  </a:lnTo>
                  <a:lnTo>
                    <a:pt x="6068" y="40"/>
                  </a:lnTo>
                  <a:cubicBezTo>
                    <a:pt x="6022" y="14"/>
                    <a:pt x="5971" y="1"/>
                    <a:pt x="5919" y="1"/>
                  </a:cubicBezTo>
                  <a:close/>
                </a:path>
              </a:pathLst>
            </a:custGeom>
            <a:solidFill>
              <a:srgbClr val="CBD2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594;p86">
              <a:extLst>
                <a:ext uri="{FF2B5EF4-FFF2-40B4-BE49-F238E27FC236}">
                  <a16:creationId xmlns:a16="http://schemas.microsoft.com/office/drawing/2014/main" id="{61CECEF8-633A-7DBF-83A1-E3A5F625AB3F}"/>
                </a:ext>
              </a:extLst>
            </p:cNvPr>
            <p:cNvSpPr/>
            <p:nvPr/>
          </p:nvSpPr>
          <p:spPr>
            <a:xfrm>
              <a:off x="1093333" y="3437778"/>
              <a:ext cx="45199" cy="49208"/>
            </a:xfrm>
            <a:custGeom>
              <a:avLst/>
              <a:gdLst/>
              <a:ahLst/>
              <a:cxnLst/>
              <a:rect l="l" t="t" r="r" b="b"/>
              <a:pathLst>
                <a:path w="1725" h="1878" extrusionOk="0">
                  <a:moveTo>
                    <a:pt x="1724" y="1"/>
                  </a:moveTo>
                  <a:lnTo>
                    <a:pt x="155" y="759"/>
                  </a:lnTo>
                  <a:cubicBezTo>
                    <a:pt x="1" y="831"/>
                    <a:pt x="1" y="1052"/>
                    <a:pt x="155" y="1129"/>
                  </a:cubicBezTo>
                  <a:lnTo>
                    <a:pt x="1724" y="1878"/>
                  </a:lnTo>
                  <a:lnTo>
                    <a:pt x="1724" y="1"/>
                  </a:lnTo>
                  <a:close/>
                </a:path>
              </a:pathLst>
            </a:custGeom>
            <a:solidFill>
              <a:srgbClr val="EC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595;p86">
              <a:extLst>
                <a:ext uri="{FF2B5EF4-FFF2-40B4-BE49-F238E27FC236}">
                  <a16:creationId xmlns:a16="http://schemas.microsoft.com/office/drawing/2014/main" id="{0C7E59E5-0592-3361-D886-3DBE956FBFF9}"/>
                </a:ext>
              </a:extLst>
            </p:cNvPr>
            <p:cNvSpPr/>
            <p:nvPr/>
          </p:nvSpPr>
          <p:spPr>
            <a:xfrm>
              <a:off x="858140" y="3428947"/>
              <a:ext cx="140052" cy="214782"/>
            </a:xfrm>
            <a:custGeom>
              <a:avLst/>
              <a:gdLst/>
              <a:ahLst/>
              <a:cxnLst/>
              <a:rect l="l" t="t" r="r" b="b"/>
              <a:pathLst>
                <a:path w="5345" h="8197" extrusionOk="0">
                  <a:moveTo>
                    <a:pt x="1840" y="1"/>
                  </a:moveTo>
                  <a:cubicBezTo>
                    <a:pt x="1806" y="1"/>
                    <a:pt x="1770" y="10"/>
                    <a:pt x="1733" y="30"/>
                  </a:cubicBezTo>
                  <a:lnTo>
                    <a:pt x="336" y="842"/>
                  </a:lnTo>
                  <a:cubicBezTo>
                    <a:pt x="0" y="1038"/>
                    <a:pt x="0" y="1523"/>
                    <a:pt x="336" y="1720"/>
                  </a:cubicBezTo>
                  <a:lnTo>
                    <a:pt x="1445" y="2354"/>
                  </a:lnTo>
                  <a:lnTo>
                    <a:pt x="548" y="2872"/>
                  </a:lnTo>
                  <a:cubicBezTo>
                    <a:pt x="116" y="3122"/>
                    <a:pt x="116" y="3741"/>
                    <a:pt x="548" y="3991"/>
                  </a:cubicBezTo>
                  <a:lnTo>
                    <a:pt x="1493" y="4533"/>
                  </a:lnTo>
                  <a:lnTo>
                    <a:pt x="548" y="5085"/>
                  </a:lnTo>
                  <a:cubicBezTo>
                    <a:pt x="116" y="5330"/>
                    <a:pt x="116" y="5954"/>
                    <a:pt x="548" y="6199"/>
                  </a:cubicBezTo>
                  <a:lnTo>
                    <a:pt x="1498" y="6746"/>
                  </a:lnTo>
                  <a:lnTo>
                    <a:pt x="1200" y="6914"/>
                  </a:lnTo>
                  <a:cubicBezTo>
                    <a:pt x="1013" y="7020"/>
                    <a:pt x="1090" y="7303"/>
                    <a:pt x="1301" y="7303"/>
                  </a:cubicBezTo>
                  <a:cubicBezTo>
                    <a:pt x="1397" y="7303"/>
                    <a:pt x="1412" y="7260"/>
                    <a:pt x="1911" y="6981"/>
                  </a:cubicBezTo>
                  <a:lnTo>
                    <a:pt x="3985" y="8167"/>
                  </a:lnTo>
                  <a:cubicBezTo>
                    <a:pt x="4021" y="8187"/>
                    <a:pt x="4057" y="8196"/>
                    <a:pt x="4091" y="8196"/>
                  </a:cubicBezTo>
                  <a:cubicBezTo>
                    <a:pt x="4277" y="8196"/>
                    <a:pt x="4394" y="7921"/>
                    <a:pt x="4191" y="7807"/>
                  </a:cubicBezTo>
                  <a:lnTo>
                    <a:pt x="754" y="5844"/>
                  </a:lnTo>
                  <a:cubicBezTo>
                    <a:pt x="600" y="5752"/>
                    <a:pt x="600" y="5531"/>
                    <a:pt x="754" y="5440"/>
                  </a:cubicBezTo>
                  <a:lnTo>
                    <a:pt x="1916" y="4773"/>
                  </a:lnTo>
                  <a:cubicBezTo>
                    <a:pt x="1948" y="4789"/>
                    <a:pt x="1980" y="4796"/>
                    <a:pt x="2010" y="4796"/>
                  </a:cubicBezTo>
                  <a:cubicBezTo>
                    <a:pt x="2198" y="4796"/>
                    <a:pt x="2307" y="4515"/>
                    <a:pt x="2108" y="4403"/>
                  </a:cubicBezTo>
                  <a:lnTo>
                    <a:pt x="1916" y="4293"/>
                  </a:lnTo>
                  <a:lnTo>
                    <a:pt x="754" y="3635"/>
                  </a:lnTo>
                  <a:cubicBezTo>
                    <a:pt x="600" y="3544"/>
                    <a:pt x="600" y="3323"/>
                    <a:pt x="754" y="3237"/>
                  </a:cubicBezTo>
                  <a:lnTo>
                    <a:pt x="1863" y="2594"/>
                  </a:lnTo>
                  <a:lnTo>
                    <a:pt x="4935" y="4351"/>
                  </a:lnTo>
                  <a:cubicBezTo>
                    <a:pt x="4972" y="4371"/>
                    <a:pt x="5008" y="4380"/>
                    <a:pt x="5041" y="4380"/>
                  </a:cubicBezTo>
                  <a:cubicBezTo>
                    <a:pt x="5228" y="4380"/>
                    <a:pt x="5345" y="4104"/>
                    <a:pt x="5141" y="3991"/>
                  </a:cubicBezTo>
                  <a:lnTo>
                    <a:pt x="543" y="1360"/>
                  </a:lnTo>
                  <a:cubicBezTo>
                    <a:pt x="485" y="1326"/>
                    <a:pt x="485" y="1240"/>
                    <a:pt x="543" y="1202"/>
                  </a:cubicBezTo>
                  <a:lnTo>
                    <a:pt x="1945" y="390"/>
                  </a:lnTo>
                  <a:cubicBezTo>
                    <a:pt x="2144" y="277"/>
                    <a:pt x="2026" y="1"/>
                    <a:pt x="184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596;p86">
              <a:extLst>
                <a:ext uri="{FF2B5EF4-FFF2-40B4-BE49-F238E27FC236}">
                  <a16:creationId xmlns:a16="http://schemas.microsoft.com/office/drawing/2014/main" id="{4A110DDA-6BC4-3BD8-9456-881307EF710D}"/>
                </a:ext>
              </a:extLst>
            </p:cNvPr>
            <p:cNvSpPr/>
            <p:nvPr/>
          </p:nvSpPr>
          <p:spPr>
            <a:xfrm>
              <a:off x="917619" y="3364961"/>
              <a:ext cx="187348" cy="64170"/>
            </a:xfrm>
            <a:custGeom>
              <a:avLst/>
              <a:gdLst/>
              <a:ahLst/>
              <a:cxnLst/>
              <a:rect l="l" t="t" r="r" b="b"/>
              <a:pathLst>
                <a:path w="7150" h="2449" extrusionOk="0">
                  <a:moveTo>
                    <a:pt x="3868" y="0"/>
                  </a:moveTo>
                  <a:cubicBezTo>
                    <a:pt x="3659" y="0"/>
                    <a:pt x="3746" y="32"/>
                    <a:pt x="183" y="2060"/>
                  </a:cubicBezTo>
                  <a:cubicBezTo>
                    <a:pt x="1" y="2165"/>
                    <a:pt x="78" y="2448"/>
                    <a:pt x="289" y="2448"/>
                  </a:cubicBezTo>
                  <a:cubicBezTo>
                    <a:pt x="295" y="2448"/>
                    <a:pt x="301" y="2449"/>
                    <a:pt x="306" y="2449"/>
                  </a:cubicBezTo>
                  <a:cubicBezTo>
                    <a:pt x="386" y="2449"/>
                    <a:pt x="427" y="2389"/>
                    <a:pt x="3846" y="428"/>
                  </a:cubicBezTo>
                  <a:cubicBezTo>
                    <a:pt x="3859" y="420"/>
                    <a:pt x="3867" y="413"/>
                    <a:pt x="3882" y="413"/>
                  </a:cubicBezTo>
                  <a:cubicBezTo>
                    <a:pt x="3967" y="413"/>
                    <a:pt x="4257" y="628"/>
                    <a:pt x="6741" y="2045"/>
                  </a:cubicBezTo>
                  <a:cubicBezTo>
                    <a:pt x="6778" y="2067"/>
                    <a:pt x="6815" y="2077"/>
                    <a:pt x="6850" y="2077"/>
                  </a:cubicBezTo>
                  <a:cubicBezTo>
                    <a:pt x="7034" y="2077"/>
                    <a:pt x="7149" y="1803"/>
                    <a:pt x="6947" y="1685"/>
                  </a:cubicBezTo>
                  <a:cubicBezTo>
                    <a:pt x="4076" y="53"/>
                    <a:pt x="4134" y="0"/>
                    <a:pt x="3889" y="0"/>
                  </a:cubicBezTo>
                  <a:cubicBezTo>
                    <a:pt x="3882" y="0"/>
                    <a:pt x="3875" y="0"/>
                    <a:pt x="386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597;p86">
              <a:extLst>
                <a:ext uri="{FF2B5EF4-FFF2-40B4-BE49-F238E27FC236}">
                  <a16:creationId xmlns:a16="http://schemas.microsoft.com/office/drawing/2014/main" id="{2CD4D2A5-6740-0B72-FB7F-51D5D8CF3C7F}"/>
                </a:ext>
              </a:extLst>
            </p:cNvPr>
            <p:cNvSpPr/>
            <p:nvPr/>
          </p:nvSpPr>
          <p:spPr>
            <a:xfrm>
              <a:off x="921497" y="3419226"/>
              <a:ext cx="256522" cy="253693"/>
            </a:xfrm>
            <a:custGeom>
              <a:avLst/>
              <a:gdLst/>
              <a:ahLst/>
              <a:cxnLst/>
              <a:rect l="l" t="t" r="r" b="b"/>
              <a:pathLst>
                <a:path w="9790" h="9682" extrusionOk="0">
                  <a:moveTo>
                    <a:pt x="8071" y="1040"/>
                  </a:moveTo>
                  <a:lnTo>
                    <a:pt x="8071" y="2254"/>
                  </a:lnTo>
                  <a:lnTo>
                    <a:pt x="6809" y="1649"/>
                  </a:lnTo>
                  <a:lnTo>
                    <a:pt x="8071" y="1040"/>
                  </a:lnTo>
                  <a:close/>
                  <a:moveTo>
                    <a:pt x="7405" y="0"/>
                  </a:moveTo>
                  <a:cubicBezTo>
                    <a:pt x="7220" y="0"/>
                    <a:pt x="7105" y="275"/>
                    <a:pt x="7308" y="392"/>
                  </a:cubicBezTo>
                  <a:lnTo>
                    <a:pt x="7836" y="694"/>
                  </a:lnTo>
                  <a:lnTo>
                    <a:pt x="6237" y="1467"/>
                  </a:lnTo>
                  <a:cubicBezTo>
                    <a:pt x="6079" y="1544"/>
                    <a:pt x="6079" y="1765"/>
                    <a:pt x="6237" y="1842"/>
                  </a:cubicBezTo>
                  <a:lnTo>
                    <a:pt x="7831" y="2605"/>
                  </a:lnTo>
                  <a:lnTo>
                    <a:pt x="3789" y="4914"/>
                  </a:lnTo>
                  <a:cubicBezTo>
                    <a:pt x="3775" y="4921"/>
                    <a:pt x="3759" y="4924"/>
                    <a:pt x="3744" y="4924"/>
                  </a:cubicBezTo>
                  <a:cubicBezTo>
                    <a:pt x="3728" y="4924"/>
                    <a:pt x="3712" y="4921"/>
                    <a:pt x="3698" y="4914"/>
                  </a:cubicBezTo>
                  <a:lnTo>
                    <a:pt x="3444" y="4770"/>
                  </a:lnTo>
                  <a:cubicBezTo>
                    <a:pt x="3406" y="4748"/>
                    <a:pt x="3369" y="4738"/>
                    <a:pt x="3334" y="4738"/>
                  </a:cubicBezTo>
                  <a:cubicBezTo>
                    <a:pt x="3150" y="4738"/>
                    <a:pt x="3035" y="5012"/>
                    <a:pt x="3237" y="5130"/>
                  </a:cubicBezTo>
                  <a:lnTo>
                    <a:pt x="3492" y="5274"/>
                  </a:lnTo>
                  <a:cubicBezTo>
                    <a:pt x="3571" y="5319"/>
                    <a:pt x="3657" y="5342"/>
                    <a:pt x="3744" y="5342"/>
                  </a:cubicBezTo>
                  <a:cubicBezTo>
                    <a:pt x="3830" y="5342"/>
                    <a:pt x="3916" y="5319"/>
                    <a:pt x="3996" y="5274"/>
                  </a:cubicBezTo>
                  <a:lnTo>
                    <a:pt x="8042" y="2960"/>
                  </a:lnTo>
                  <a:lnTo>
                    <a:pt x="9151" y="3603"/>
                  </a:lnTo>
                  <a:cubicBezTo>
                    <a:pt x="9305" y="3690"/>
                    <a:pt x="9305" y="3910"/>
                    <a:pt x="9151" y="4002"/>
                  </a:cubicBezTo>
                  <a:cubicBezTo>
                    <a:pt x="6180" y="5696"/>
                    <a:pt x="7433" y="4981"/>
                    <a:pt x="3861" y="7026"/>
                  </a:cubicBezTo>
                  <a:cubicBezTo>
                    <a:pt x="3825" y="7045"/>
                    <a:pt x="3786" y="7055"/>
                    <a:pt x="3746" y="7055"/>
                  </a:cubicBezTo>
                  <a:cubicBezTo>
                    <a:pt x="3706" y="7055"/>
                    <a:pt x="3667" y="7045"/>
                    <a:pt x="3631" y="7026"/>
                  </a:cubicBezTo>
                  <a:lnTo>
                    <a:pt x="410" y="5182"/>
                  </a:lnTo>
                  <a:cubicBezTo>
                    <a:pt x="373" y="5162"/>
                    <a:pt x="337" y="5153"/>
                    <a:pt x="303" y="5153"/>
                  </a:cubicBezTo>
                  <a:cubicBezTo>
                    <a:pt x="117" y="5153"/>
                    <a:pt x="0" y="5429"/>
                    <a:pt x="203" y="5542"/>
                  </a:cubicBezTo>
                  <a:lnTo>
                    <a:pt x="3424" y="7386"/>
                  </a:lnTo>
                  <a:cubicBezTo>
                    <a:pt x="3523" y="7443"/>
                    <a:pt x="3633" y="7472"/>
                    <a:pt x="3744" y="7472"/>
                  </a:cubicBezTo>
                  <a:cubicBezTo>
                    <a:pt x="3854" y="7472"/>
                    <a:pt x="3964" y="7443"/>
                    <a:pt x="4063" y="7386"/>
                  </a:cubicBezTo>
                  <a:lnTo>
                    <a:pt x="7989" y="5139"/>
                  </a:lnTo>
                  <a:lnTo>
                    <a:pt x="9151" y="5811"/>
                  </a:lnTo>
                  <a:cubicBezTo>
                    <a:pt x="9305" y="5898"/>
                    <a:pt x="9305" y="6123"/>
                    <a:pt x="9151" y="6210"/>
                  </a:cubicBezTo>
                  <a:lnTo>
                    <a:pt x="3861" y="9239"/>
                  </a:lnTo>
                  <a:cubicBezTo>
                    <a:pt x="3825" y="9258"/>
                    <a:pt x="3786" y="9267"/>
                    <a:pt x="3746" y="9267"/>
                  </a:cubicBezTo>
                  <a:cubicBezTo>
                    <a:pt x="3706" y="9267"/>
                    <a:pt x="3667" y="9258"/>
                    <a:pt x="3631" y="9239"/>
                  </a:cubicBezTo>
                  <a:lnTo>
                    <a:pt x="2498" y="8586"/>
                  </a:lnTo>
                  <a:cubicBezTo>
                    <a:pt x="2461" y="8565"/>
                    <a:pt x="2425" y="8556"/>
                    <a:pt x="2392" y="8556"/>
                  </a:cubicBezTo>
                  <a:cubicBezTo>
                    <a:pt x="2205" y="8556"/>
                    <a:pt x="2088" y="8832"/>
                    <a:pt x="2291" y="8946"/>
                  </a:cubicBezTo>
                  <a:lnTo>
                    <a:pt x="3424" y="9599"/>
                  </a:lnTo>
                  <a:cubicBezTo>
                    <a:pt x="3523" y="9654"/>
                    <a:pt x="3633" y="9681"/>
                    <a:pt x="3744" y="9681"/>
                  </a:cubicBezTo>
                  <a:cubicBezTo>
                    <a:pt x="3854" y="9681"/>
                    <a:pt x="3964" y="9654"/>
                    <a:pt x="4063" y="9599"/>
                  </a:cubicBezTo>
                  <a:lnTo>
                    <a:pt x="7989" y="7352"/>
                  </a:lnTo>
                  <a:lnTo>
                    <a:pt x="9151" y="8024"/>
                  </a:lnTo>
                  <a:cubicBezTo>
                    <a:pt x="9305" y="8111"/>
                    <a:pt x="9305" y="8331"/>
                    <a:pt x="9151" y="8423"/>
                  </a:cubicBezTo>
                  <a:lnTo>
                    <a:pt x="8177" y="8979"/>
                  </a:lnTo>
                  <a:cubicBezTo>
                    <a:pt x="7994" y="9085"/>
                    <a:pt x="8071" y="9363"/>
                    <a:pt x="8282" y="9368"/>
                  </a:cubicBezTo>
                  <a:cubicBezTo>
                    <a:pt x="8378" y="9368"/>
                    <a:pt x="8340" y="9354"/>
                    <a:pt x="9357" y="8783"/>
                  </a:cubicBezTo>
                  <a:cubicBezTo>
                    <a:pt x="9789" y="8533"/>
                    <a:pt x="9789" y="7914"/>
                    <a:pt x="9357" y="7664"/>
                  </a:cubicBezTo>
                  <a:lnTo>
                    <a:pt x="8407" y="7117"/>
                  </a:lnTo>
                  <a:lnTo>
                    <a:pt x="9353" y="6575"/>
                  </a:lnTo>
                  <a:cubicBezTo>
                    <a:pt x="9785" y="6325"/>
                    <a:pt x="9785" y="5706"/>
                    <a:pt x="9353" y="5456"/>
                  </a:cubicBezTo>
                  <a:lnTo>
                    <a:pt x="8407" y="4904"/>
                  </a:lnTo>
                  <a:lnTo>
                    <a:pt x="9353" y="4362"/>
                  </a:lnTo>
                  <a:cubicBezTo>
                    <a:pt x="9785" y="4112"/>
                    <a:pt x="9785" y="3493"/>
                    <a:pt x="9353" y="3243"/>
                  </a:cubicBezTo>
                  <a:lnTo>
                    <a:pt x="8484" y="2744"/>
                  </a:lnTo>
                  <a:cubicBezTo>
                    <a:pt x="8484" y="550"/>
                    <a:pt x="8503" y="661"/>
                    <a:pt x="8436" y="574"/>
                  </a:cubicBezTo>
                  <a:cubicBezTo>
                    <a:pt x="8388" y="521"/>
                    <a:pt x="8412" y="555"/>
                    <a:pt x="7514" y="32"/>
                  </a:cubicBezTo>
                  <a:cubicBezTo>
                    <a:pt x="7476" y="10"/>
                    <a:pt x="7439" y="0"/>
                    <a:pt x="740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598;p86">
              <a:extLst>
                <a:ext uri="{FF2B5EF4-FFF2-40B4-BE49-F238E27FC236}">
                  <a16:creationId xmlns:a16="http://schemas.microsoft.com/office/drawing/2014/main" id="{66176409-B60F-FAC4-CF3F-9C19073142ED}"/>
                </a:ext>
              </a:extLst>
            </p:cNvPr>
            <p:cNvSpPr/>
            <p:nvPr/>
          </p:nvSpPr>
          <p:spPr>
            <a:xfrm>
              <a:off x="988654" y="3664482"/>
              <a:ext cx="138952" cy="66397"/>
            </a:xfrm>
            <a:custGeom>
              <a:avLst/>
              <a:gdLst/>
              <a:ahLst/>
              <a:cxnLst/>
              <a:rect l="l" t="t" r="r" b="b"/>
              <a:pathLst>
                <a:path w="5303" h="2534" extrusionOk="0">
                  <a:moveTo>
                    <a:pt x="5003" y="1"/>
                  </a:moveTo>
                  <a:cubicBezTo>
                    <a:pt x="4968" y="1"/>
                    <a:pt x="4931" y="10"/>
                    <a:pt x="4894" y="32"/>
                  </a:cubicBezTo>
                  <a:lnTo>
                    <a:pt x="1293" y="2087"/>
                  </a:lnTo>
                  <a:cubicBezTo>
                    <a:pt x="1257" y="2108"/>
                    <a:pt x="1218" y="2119"/>
                    <a:pt x="1178" y="2119"/>
                  </a:cubicBezTo>
                  <a:cubicBezTo>
                    <a:pt x="1139" y="2119"/>
                    <a:pt x="1099" y="2108"/>
                    <a:pt x="1063" y="2087"/>
                  </a:cubicBezTo>
                  <a:lnTo>
                    <a:pt x="410" y="1712"/>
                  </a:lnTo>
                  <a:cubicBezTo>
                    <a:pt x="373" y="1692"/>
                    <a:pt x="337" y="1683"/>
                    <a:pt x="304" y="1683"/>
                  </a:cubicBezTo>
                  <a:cubicBezTo>
                    <a:pt x="117" y="1683"/>
                    <a:pt x="0" y="1959"/>
                    <a:pt x="204" y="2072"/>
                  </a:cubicBezTo>
                  <a:cubicBezTo>
                    <a:pt x="794" y="2389"/>
                    <a:pt x="905" y="2533"/>
                    <a:pt x="1178" y="2533"/>
                  </a:cubicBezTo>
                  <a:cubicBezTo>
                    <a:pt x="1481" y="2533"/>
                    <a:pt x="1293" y="2533"/>
                    <a:pt x="5100" y="392"/>
                  </a:cubicBezTo>
                  <a:cubicBezTo>
                    <a:pt x="5302" y="275"/>
                    <a:pt x="5187" y="1"/>
                    <a:pt x="500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599;p86">
              <a:extLst>
                <a:ext uri="{FF2B5EF4-FFF2-40B4-BE49-F238E27FC236}">
                  <a16:creationId xmlns:a16="http://schemas.microsoft.com/office/drawing/2014/main" id="{977F3B18-D996-93AA-7D17-A76B770541DF}"/>
                </a:ext>
              </a:extLst>
            </p:cNvPr>
            <p:cNvSpPr/>
            <p:nvPr/>
          </p:nvSpPr>
          <p:spPr>
            <a:xfrm>
              <a:off x="861022" y="3620252"/>
              <a:ext cx="124436" cy="88486"/>
            </a:xfrm>
            <a:custGeom>
              <a:avLst/>
              <a:gdLst/>
              <a:ahLst/>
              <a:cxnLst/>
              <a:rect l="l" t="t" r="r" b="b"/>
              <a:pathLst>
                <a:path w="4749" h="3377" extrusionOk="0">
                  <a:moveTo>
                    <a:pt x="483" y="1"/>
                  </a:moveTo>
                  <a:cubicBezTo>
                    <a:pt x="438" y="1"/>
                    <a:pt x="391" y="17"/>
                    <a:pt x="346" y="55"/>
                  </a:cubicBezTo>
                  <a:cubicBezTo>
                    <a:pt x="1" y="343"/>
                    <a:pt x="49" y="885"/>
                    <a:pt x="438" y="1111"/>
                  </a:cubicBezTo>
                  <a:cubicBezTo>
                    <a:pt x="4297" y="3305"/>
                    <a:pt x="4364" y="3377"/>
                    <a:pt x="4442" y="3377"/>
                  </a:cubicBezTo>
                  <a:cubicBezTo>
                    <a:pt x="4448" y="3377"/>
                    <a:pt x="4453" y="3376"/>
                    <a:pt x="4460" y="3376"/>
                  </a:cubicBezTo>
                  <a:cubicBezTo>
                    <a:pt x="4671" y="3376"/>
                    <a:pt x="4748" y="3093"/>
                    <a:pt x="4561" y="2992"/>
                  </a:cubicBezTo>
                  <a:lnTo>
                    <a:pt x="644" y="751"/>
                  </a:lnTo>
                  <a:cubicBezTo>
                    <a:pt x="505" y="669"/>
                    <a:pt x="486" y="477"/>
                    <a:pt x="610" y="371"/>
                  </a:cubicBezTo>
                  <a:cubicBezTo>
                    <a:pt x="786" y="234"/>
                    <a:pt x="653" y="1"/>
                    <a:pt x="48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142;p84" descr="a stopwatch">
            <a:extLst>
              <a:ext uri="{FF2B5EF4-FFF2-40B4-BE49-F238E27FC236}">
                <a16:creationId xmlns:a16="http://schemas.microsoft.com/office/drawing/2014/main" id="{862B543A-0E23-2257-FF3F-494C0BD5405A}"/>
              </a:ext>
            </a:extLst>
          </p:cNvPr>
          <p:cNvGrpSpPr/>
          <p:nvPr/>
        </p:nvGrpSpPr>
        <p:grpSpPr>
          <a:xfrm>
            <a:off x="909005" y="1337479"/>
            <a:ext cx="685275" cy="782083"/>
            <a:chOff x="4006321" y="1975405"/>
            <a:chExt cx="320605" cy="384469"/>
          </a:xfrm>
        </p:grpSpPr>
        <p:sp>
          <p:nvSpPr>
            <p:cNvPr id="13" name="Google Shape;12143;p84">
              <a:extLst>
                <a:ext uri="{FF2B5EF4-FFF2-40B4-BE49-F238E27FC236}">
                  <a16:creationId xmlns:a16="http://schemas.microsoft.com/office/drawing/2014/main" id="{8F34E558-C703-3F77-DE05-A49C5382EC84}"/>
                </a:ext>
              </a:extLst>
            </p:cNvPr>
            <p:cNvSpPr/>
            <p:nvPr/>
          </p:nvSpPr>
          <p:spPr>
            <a:xfrm>
              <a:off x="4058960" y="2050888"/>
              <a:ext cx="32706" cy="35984"/>
            </a:xfrm>
            <a:custGeom>
              <a:avLst/>
              <a:gdLst/>
              <a:ahLst/>
              <a:cxnLst/>
              <a:rect l="l" t="t" r="r" b="b"/>
              <a:pathLst>
                <a:path w="1247" h="1372" extrusionOk="0">
                  <a:moveTo>
                    <a:pt x="597" y="0"/>
                  </a:moveTo>
                  <a:lnTo>
                    <a:pt x="0" y="443"/>
                  </a:lnTo>
                  <a:lnTo>
                    <a:pt x="645" y="1371"/>
                  </a:lnTo>
                  <a:cubicBezTo>
                    <a:pt x="838" y="1213"/>
                    <a:pt x="1035" y="1068"/>
                    <a:pt x="1247" y="934"/>
                  </a:cubicBezTo>
                  <a:lnTo>
                    <a:pt x="597"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144;p84">
              <a:extLst>
                <a:ext uri="{FF2B5EF4-FFF2-40B4-BE49-F238E27FC236}">
                  <a16:creationId xmlns:a16="http://schemas.microsoft.com/office/drawing/2014/main" id="{7BA81565-E3D0-7AD3-4198-E95EE61DE606}"/>
                </a:ext>
              </a:extLst>
            </p:cNvPr>
            <p:cNvSpPr/>
            <p:nvPr/>
          </p:nvSpPr>
          <p:spPr>
            <a:xfrm>
              <a:off x="4248008" y="2050888"/>
              <a:ext cx="32837" cy="35984"/>
            </a:xfrm>
            <a:custGeom>
              <a:avLst/>
              <a:gdLst/>
              <a:ahLst/>
              <a:cxnLst/>
              <a:rect l="l" t="t" r="r" b="b"/>
              <a:pathLst>
                <a:path w="1252" h="1372" extrusionOk="0">
                  <a:moveTo>
                    <a:pt x="650" y="0"/>
                  </a:moveTo>
                  <a:lnTo>
                    <a:pt x="0" y="934"/>
                  </a:lnTo>
                  <a:cubicBezTo>
                    <a:pt x="207" y="1068"/>
                    <a:pt x="409" y="1213"/>
                    <a:pt x="602" y="1371"/>
                  </a:cubicBezTo>
                  <a:lnTo>
                    <a:pt x="1251" y="443"/>
                  </a:lnTo>
                  <a:lnTo>
                    <a:pt x="65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145;p84">
              <a:extLst>
                <a:ext uri="{FF2B5EF4-FFF2-40B4-BE49-F238E27FC236}">
                  <a16:creationId xmlns:a16="http://schemas.microsoft.com/office/drawing/2014/main" id="{9ECB5A4C-8E00-DFE8-A346-850BFD027C9C}"/>
                </a:ext>
              </a:extLst>
            </p:cNvPr>
            <p:cNvSpPr/>
            <p:nvPr/>
          </p:nvSpPr>
          <p:spPr>
            <a:xfrm>
              <a:off x="4153222" y="2022353"/>
              <a:ext cx="33335" cy="34096"/>
            </a:xfrm>
            <a:custGeom>
              <a:avLst/>
              <a:gdLst/>
              <a:ahLst/>
              <a:cxnLst/>
              <a:rect l="l" t="t" r="r" b="b"/>
              <a:pathLst>
                <a:path w="1271" h="1300" extrusionOk="0">
                  <a:moveTo>
                    <a:pt x="1" y="1"/>
                  </a:moveTo>
                  <a:lnTo>
                    <a:pt x="1" y="1300"/>
                  </a:lnTo>
                  <a:cubicBezTo>
                    <a:pt x="210" y="1269"/>
                    <a:pt x="422" y="1253"/>
                    <a:pt x="634" y="1253"/>
                  </a:cubicBezTo>
                  <a:cubicBezTo>
                    <a:pt x="846" y="1253"/>
                    <a:pt x="1059" y="1269"/>
                    <a:pt x="1271" y="1300"/>
                  </a:cubicBezTo>
                  <a:lnTo>
                    <a:pt x="1271"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146;p84">
              <a:extLst>
                <a:ext uri="{FF2B5EF4-FFF2-40B4-BE49-F238E27FC236}">
                  <a16:creationId xmlns:a16="http://schemas.microsoft.com/office/drawing/2014/main" id="{072F0667-38CA-95A7-6425-AD958F986C15}"/>
                </a:ext>
              </a:extLst>
            </p:cNvPr>
            <p:cNvSpPr/>
            <p:nvPr/>
          </p:nvSpPr>
          <p:spPr>
            <a:xfrm>
              <a:off x="4153222" y="2022353"/>
              <a:ext cx="22503" cy="34096"/>
            </a:xfrm>
            <a:custGeom>
              <a:avLst/>
              <a:gdLst/>
              <a:ahLst/>
              <a:cxnLst/>
              <a:rect l="l" t="t" r="r" b="b"/>
              <a:pathLst>
                <a:path w="858" h="1300" extrusionOk="0">
                  <a:moveTo>
                    <a:pt x="1" y="1"/>
                  </a:moveTo>
                  <a:lnTo>
                    <a:pt x="1" y="1300"/>
                  </a:lnTo>
                  <a:cubicBezTo>
                    <a:pt x="212" y="1266"/>
                    <a:pt x="424" y="1252"/>
                    <a:pt x="636" y="1252"/>
                  </a:cubicBezTo>
                  <a:cubicBezTo>
                    <a:pt x="708" y="1252"/>
                    <a:pt x="785" y="1252"/>
                    <a:pt x="857" y="1261"/>
                  </a:cubicBezTo>
                  <a:lnTo>
                    <a:pt x="857"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147;p84">
              <a:extLst>
                <a:ext uri="{FF2B5EF4-FFF2-40B4-BE49-F238E27FC236}">
                  <a16:creationId xmlns:a16="http://schemas.microsoft.com/office/drawing/2014/main" id="{D61D5801-88FA-CEE0-FDEB-20522F525290}"/>
                </a:ext>
              </a:extLst>
            </p:cNvPr>
            <p:cNvSpPr/>
            <p:nvPr/>
          </p:nvSpPr>
          <p:spPr>
            <a:xfrm>
              <a:off x="4006321" y="2050888"/>
              <a:ext cx="315150" cy="303242"/>
            </a:xfrm>
            <a:custGeom>
              <a:avLst/>
              <a:gdLst/>
              <a:ahLst/>
              <a:cxnLst/>
              <a:rect l="l" t="t" r="r" b="b"/>
              <a:pathLst>
                <a:path w="12016" h="11562" extrusionOk="0">
                  <a:moveTo>
                    <a:pt x="6237" y="0"/>
                  </a:moveTo>
                  <a:cubicBezTo>
                    <a:pt x="3898" y="0"/>
                    <a:pt x="1791" y="1410"/>
                    <a:pt x="896" y="3570"/>
                  </a:cubicBezTo>
                  <a:cubicBezTo>
                    <a:pt x="1" y="5731"/>
                    <a:pt x="496" y="8214"/>
                    <a:pt x="2152" y="9869"/>
                  </a:cubicBezTo>
                  <a:cubicBezTo>
                    <a:pt x="3255" y="10975"/>
                    <a:pt x="4732" y="11561"/>
                    <a:pt x="6235" y="11561"/>
                  </a:cubicBezTo>
                  <a:cubicBezTo>
                    <a:pt x="6981" y="11561"/>
                    <a:pt x="7734" y="11417"/>
                    <a:pt x="8450" y="11120"/>
                  </a:cubicBezTo>
                  <a:cubicBezTo>
                    <a:pt x="10606" y="10230"/>
                    <a:pt x="12016" y="8117"/>
                    <a:pt x="12016" y="5784"/>
                  </a:cubicBezTo>
                  <a:cubicBezTo>
                    <a:pt x="12016" y="2589"/>
                    <a:pt x="9427" y="0"/>
                    <a:pt x="6237" y="0"/>
                  </a:cubicBezTo>
                  <a:close/>
                </a:path>
              </a:pathLst>
            </a:custGeom>
            <a:solidFill>
              <a:srgbClr val="D2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148;p84">
              <a:extLst>
                <a:ext uri="{FF2B5EF4-FFF2-40B4-BE49-F238E27FC236}">
                  <a16:creationId xmlns:a16="http://schemas.microsoft.com/office/drawing/2014/main" id="{4EA89E7E-3BC9-F125-DB28-468EF2AC3F76}"/>
                </a:ext>
              </a:extLst>
            </p:cNvPr>
            <p:cNvSpPr/>
            <p:nvPr/>
          </p:nvSpPr>
          <p:spPr>
            <a:xfrm>
              <a:off x="4018307" y="2050888"/>
              <a:ext cx="165102" cy="303269"/>
            </a:xfrm>
            <a:custGeom>
              <a:avLst/>
              <a:gdLst/>
              <a:ahLst/>
              <a:cxnLst/>
              <a:rect l="l" t="t" r="r" b="b"/>
              <a:pathLst>
                <a:path w="6295" h="11563" extrusionOk="0">
                  <a:moveTo>
                    <a:pt x="5780" y="0"/>
                  </a:moveTo>
                  <a:cubicBezTo>
                    <a:pt x="2585" y="0"/>
                    <a:pt x="1" y="2589"/>
                    <a:pt x="1" y="5779"/>
                  </a:cubicBezTo>
                  <a:cubicBezTo>
                    <a:pt x="1" y="8974"/>
                    <a:pt x="2585" y="11563"/>
                    <a:pt x="5780" y="11563"/>
                  </a:cubicBezTo>
                  <a:cubicBezTo>
                    <a:pt x="5886" y="11558"/>
                    <a:pt x="5992" y="11558"/>
                    <a:pt x="6093" y="11553"/>
                  </a:cubicBezTo>
                  <a:cubicBezTo>
                    <a:pt x="3114" y="11284"/>
                    <a:pt x="829" y="8791"/>
                    <a:pt x="829" y="5798"/>
                  </a:cubicBezTo>
                  <a:cubicBezTo>
                    <a:pt x="824" y="2724"/>
                    <a:pt x="3225" y="188"/>
                    <a:pt x="6295" y="24"/>
                  </a:cubicBezTo>
                  <a:cubicBezTo>
                    <a:pt x="6121" y="10"/>
                    <a:pt x="5953" y="0"/>
                    <a:pt x="5780" y="0"/>
                  </a:cubicBezTo>
                  <a:close/>
                </a:path>
              </a:pathLst>
            </a:custGeom>
            <a:solidFill>
              <a:srgbClr val="BC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149;p84">
              <a:extLst>
                <a:ext uri="{FF2B5EF4-FFF2-40B4-BE49-F238E27FC236}">
                  <a16:creationId xmlns:a16="http://schemas.microsoft.com/office/drawing/2014/main" id="{DF9FE48E-6C11-A701-53D5-BD92A3D5A80B}"/>
                </a:ext>
              </a:extLst>
            </p:cNvPr>
            <p:cNvSpPr/>
            <p:nvPr/>
          </p:nvSpPr>
          <p:spPr>
            <a:xfrm>
              <a:off x="4032837" y="2075516"/>
              <a:ext cx="264163" cy="254040"/>
            </a:xfrm>
            <a:custGeom>
              <a:avLst/>
              <a:gdLst/>
              <a:ahLst/>
              <a:cxnLst/>
              <a:rect l="l" t="t" r="r" b="b"/>
              <a:pathLst>
                <a:path w="10072" h="9686" extrusionOk="0">
                  <a:moveTo>
                    <a:pt x="5225" y="0"/>
                  </a:moveTo>
                  <a:cubicBezTo>
                    <a:pt x="3965" y="0"/>
                    <a:pt x="2726" y="492"/>
                    <a:pt x="1800" y="1419"/>
                  </a:cubicBezTo>
                  <a:cubicBezTo>
                    <a:pt x="414" y="2805"/>
                    <a:pt x="0" y="4888"/>
                    <a:pt x="751" y="6697"/>
                  </a:cubicBezTo>
                  <a:cubicBezTo>
                    <a:pt x="1502" y="8507"/>
                    <a:pt x="3267" y="9685"/>
                    <a:pt x="5226" y="9685"/>
                  </a:cubicBezTo>
                  <a:cubicBezTo>
                    <a:pt x="7901" y="9685"/>
                    <a:pt x="10066" y="7515"/>
                    <a:pt x="10071" y="4845"/>
                  </a:cubicBezTo>
                  <a:cubicBezTo>
                    <a:pt x="10071" y="2882"/>
                    <a:pt x="8888" y="1116"/>
                    <a:pt x="7078" y="370"/>
                  </a:cubicBezTo>
                  <a:cubicBezTo>
                    <a:pt x="6479" y="121"/>
                    <a:pt x="5849" y="0"/>
                    <a:pt x="5225"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150;p84">
              <a:extLst>
                <a:ext uri="{FF2B5EF4-FFF2-40B4-BE49-F238E27FC236}">
                  <a16:creationId xmlns:a16="http://schemas.microsoft.com/office/drawing/2014/main" id="{2554D4C2-827D-8FFE-ADFD-383673B82BF5}"/>
                </a:ext>
              </a:extLst>
            </p:cNvPr>
            <p:cNvSpPr/>
            <p:nvPr/>
          </p:nvSpPr>
          <p:spPr>
            <a:xfrm>
              <a:off x="4042804" y="2075490"/>
              <a:ext cx="134678" cy="254066"/>
            </a:xfrm>
            <a:custGeom>
              <a:avLst/>
              <a:gdLst/>
              <a:ahLst/>
              <a:cxnLst/>
              <a:rect l="l" t="t" r="r" b="b"/>
              <a:pathLst>
                <a:path w="5135" h="9687" extrusionOk="0">
                  <a:moveTo>
                    <a:pt x="4846" y="0"/>
                  </a:moveTo>
                  <a:cubicBezTo>
                    <a:pt x="2171" y="0"/>
                    <a:pt x="0" y="2170"/>
                    <a:pt x="0" y="4846"/>
                  </a:cubicBezTo>
                  <a:cubicBezTo>
                    <a:pt x="0" y="7521"/>
                    <a:pt x="2171" y="9686"/>
                    <a:pt x="4846" y="9686"/>
                  </a:cubicBezTo>
                  <a:cubicBezTo>
                    <a:pt x="4942" y="9686"/>
                    <a:pt x="5038" y="9686"/>
                    <a:pt x="5135" y="9682"/>
                  </a:cubicBezTo>
                  <a:cubicBezTo>
                    <a:pt x="2575" y="9523"/>
                    <a:pt x="578" y="7406"/>
                    <a:pt x="578" y="4846"/>
                  </a:cubicBezTo>
                  <a:cubicBezTo>
                    <a:pt x="578" y="2281"/>
                    <a:pt x="2575" y="164"/>
                    <a:pt x="5135" y="10"/>
                  </a:cubicBezTo>
                  <a:cubicBezTo>
                    <a:pt x="5038" y="5"/>
                    <a:pt x="4942" y="0"/>
                    <a:pt x="4846"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151;p84">
              <a:extLst>
                <a:ext uri="{FF2B5EF4-FFF2-40B4-BE49-F238E27FC236}">
                  <a16:creationId xmlns:a16="http://schemas.microsoft.com/office/drawing/2014/main" id="{21CB1EDA-5108-F566-03C9-9C4D5C5D52D3}"/>
                </a:ext>
              </a:extLst>
            </p:cNvPr>
            <p:cNvSpPr/>
            <p:nvPr/>
          </p:nvSpPr>
          <p:spPr>
            <a:xfrm>
              <a:off x="4050252" y="2092485"/>
              <a:ext cx="228809" cy="220154"/>
            </a:xfrm>
            <a:custGeom>
              <a:avLst/>
              <a:gdLst/>
              <a:ahLst/>
              <a:cxnLst/>
              <a:rect l="l" t="t" r="r" b="b"/>
              <a:pathLst>
                <a:path w="8724" h="8394" extrusionOk="0">
                  <a:moveTo>
                    <a:pt x="4531" y="0"/>
                  </a:moveTo>
                  <a:cubicBezTo>
                    <a:pt x="3439" y="0"/>
                    <a:pt x="2364" y="427"/>
                    <a:pt x="1559" y="1229"/>
                  </a:cubicBezTo>
                  <a:cubicBezTo>
                    <a:pt x="361" y="2427"/>
                    <a:pt x="0" y="4236"/>
                    <a:pt x="650" y="5805"/>
                  </a:cubicBezTo>
                  <a:cubicBezTo>
                    <a:pt x="1299" y="7369"/>
                    <a:pt x="2830" y="8394"/>
                    <a:pt x="4528" y="8394"/>
                  </a:cubicBezTo>
                  <a:cubicBezTo>
                    <a:pt x="6847" y="8389"/>
                    <a:pt x="8724" y="6512"/>
                    <a:pt x="8724" y="4198"/>
                  </a:cubicBezTo>
                  <a:cubicBezTo>
                    <a:pt x="8724" y="2499"/>
                    <a:pt x="7704" y="969"/>
                    <a:pt x="6135" y="320"/>
                  </a:cubicBezTo>
                  <a:cubicBezTo>
                    <a:pt x="5616" y="105"/>
                    <a:pt x="5072" y="0"/>
                    <a:pt x="4531" y="0"/>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152;p84">
              <a:extLst>
                <a:ext uri="{FF2B5EF4-FFF2-40B4-BE49-F238E27FC236}">
                  <a16:creationId xmlns:a16="http://schemas.microsoft.com/office/drawing/2014/main" id="{7252F4B1-5ADC-D48B-5FB2-812F2E6519D0}"/>
                </a:ext>
              </a:extLst>
            </p:cNvPr>
            <p:cNvSpPr/>
            <p:nvPr/>
          </p:nvSpPr>
          <p:spPr>
            <a:xfrm>
              <a:off x="4058960" y="2092380"/>
              <a:ext cx="124082" cy="220259"/>
            </a:xfrm>
            <a:custGeom>
              <a:avLst/>
              <a:gdLst/>
              <a:ahLst/>
              <a:cxnLst/>
              <a:rect l="l" t="t" r="r" b="b"/>
              <a:pathLst>
                <a:path w="4731" h="8398" extrusionOk="0">
                  <a:moveTo>
                    <a:pt x="4194" y="1"/>
                  </a:moveTo>
                  <a:cubicBezTo>
                    <a:pt x="1911" y="1"/>
                    <a:pt x="0" y="1853"/>
                    <a:pt x="0" y="4202"/>
                  </a:cubicBezTo>
                  <a:cubicBezTo>
                    <a:pt x="0" y="6546"/>
                    <a:pt x="1911" y="8398"/>
                    <a:pt x="4194" y="8398"/>
                  </a:cubicBezTo>
                  <a:cubicBezTo>
                    <a:pt x="4371" y="8398"/>
                    <a:pt x="4550" y="8387"/>
                    <a:pt x="4730" y="8364"/>
                  </a:cubicBezTo>
                  <a:cubicBezTo>
                    <a:pt x="2632" y="8094"/>
                    <a:pt x="1064" y="6314"/>
                    <a:pt x="1059" y="4202"/>
                  </a:cubicBezTo>
                  <a:cubicBezTo>
                    <a:pt x="1064" y="2089"/>
                    <a:pt x="2632" y="304"/>
                    <a:pt x="4730" y="35"/>
                  </a:cubicBezTo>
                  <a:cubicBezTo>
                    <a:pt x="4550" y="12"/>
                    <a:pt x="4371" y="1"/>
                    <a:pt x="419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153;p84">
              <a:extLst>
                <a:ext uri="{FF2B5EF4-FFF2-40B4-BE49-F238E27FC236}">
                  <a16:creationId xmlns:a16="http://schemas.microsoft.com/office/drawing/2014/main" id="{29EBBAAD-E92B-43EE-6D44-D34D0F6840B7}"/>
                </a:ext>
              </a:extLst>
            </p:cNvPr>
            <p:cNvSpPr/>
            <p:nvPr/>
          </p:nvSpPr>
          <p:spPr>
            <a:xfrm>
              <a:off x="4251549" y="2022326"/>
              <a:ext cx="58566" cy="49570"/>
            </a:xfrm>
            <a:custGeom>
              <a:avLst/>
              <a:gdLst/>
              <a:ahLst/>
              <a:cxnLst/>
              <a:rect l="l" t="t" r="r" b="b"/>
              <a:pathLst>
                <a:path w="2233" h="1890" extrusionOk="0">
                  <a:moveTo>
                    <a:pt x="607" y="1"/>
                  </a:moveTo>
                  <a:cubicBezTo>
                    <a:pt x="513" y="1"/>
                    <a:pt x="419" y="45"/>
                    <a:pt x="361" y="127"/>
                  </a:cubicBezTo>
                  <a:lnTo>
                    <a:pt x="96" y="488"/>
                  </a:lnTo>
                  <a:cubicBezTo>
                    <a:pt x="0" y="622"/>
                    <a:pt x="34" y="815"/>
                    <a:pt x="168" y="911"/>
                  </a:cubicBezTo>
                  <a:lnTo>
                    <a:pt x="1448" y="1835"/>
                  </a:lnTo>
                  <a:cubicBezTo>
                    <a:pt x="1501" y="1872"/>
                    <a:pt x="1561" y="1890"/>
                    <a:pt x="1622" y="1890"/>
                  </a:cubicBezTo>
                  <a:cubicBezTo>
                    <a:pt x="1718" y="1890"/>
                    <a:pt x="1813" y="1845"/>
                    <a:pt x="1872" y="1763"/>
                  </a:cubicBezTo>
                  <a:lnTo>
                    <a:pt x="2136" y="1402"/>
                  </a:lnTo>
                  <a:cubicBezTo>
                    <a:pt x="2233" y="1267"/>
                    <a:pt x="2199" y="1075"/>
                    <a:pt x="2064" y="978"/>
                  </a:cubicBezTo>
                  <a:lnTo>
                    <a:pt x="784" y="59"/>
                  </a:lnTo>
                  <a:cubicBezTo>
                    <a:pt x="731" y="20"/>
                    <a:pt x="669" y="1"/>
                    <a:pt x="607" y="1"/>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54;p84">
              <a:extLst>
                <a:ext uri="{FF2B5EF4-FFF2-40B4-BE49-F238E27FC236}">
                  <a16:creationId xmlns:a16="http://schemas.microsoft.com/office/drawing/2014/main" id="{AB678532-1B2A-28A7-B062-AF0AE86E2B98}"/>
                </a:ext>
              </a:extLst>
            </p:cNvPr>
            <p:cNvSpPr/>
            <p:nvPr/>
          </p:nvSpPr>
          <p:spPr>
            <a:xfrm>
              <a:off x="4029690" y="2022274"/>
              <a:ext cx="58566" cy="49675"/>
            </a:xfrm>
            <a:custGeom>
              <a:avLst/>
              <a:gdLst/>
              <a:ahLst/>
              <a:cxnLst/>
              <a:rect l="l" t="t" r="r" b="b"/>
              <a:pathLst>
                <a:path w="2233" h="1894" extrusionOk="0">
                  <a:moveTo>
                    <a:pt x="1624" y="0"/>
                  </a:moveTo>
                  <a:cubicBezTo>
                    <a:pt x="1563" y="0"/>
                    <a:pt x="1501" y="19"/>
                    <a:pt x="1448" y="57"/>
                  </a:cubicBezTo>
                  <a:lnTo>
                    <a:pt x="168" y="985"/>
                  </a:lnTo>
                  <a:cubicBezTo>
                    <a:pt x="29" y="1081"/>
                    <a:pt x="0" y="1269"/>
                    <a:pt x="96" y="1409"/>
                  </a:cubicBezTo>
                  <a:lnTo>
                    <a:pt x="361" y="1770"/>
                  </a:lnTo>
                  <a:cubicBezTo>
                    <a:pt x="419" y="1851"/>
                    <a:pt x="512" y="1894"/>
                    <a:pt x="606" y="1894"/>
                  </a:cubicBezTo>
                  <a:cubicBezTo>
                    <a:pt x="668" y="1894"/>
                    <a:pt x="731" y="1875"/>
                    <a:pt x="784" y="1837"/>
                  </a:cubicBezTo>
                  <a:lnTo>
                    <a:pt x="2064" y="913"/>
                  </a:lnTo>
                  <a:cubicBezTo>
                    <a:pt x="2199" y="817"/>
                    <a:pt x="2233" y="624"/>
                    <a:pt x="2132" y="490"/>
                  </a:cubicBezTo>
                  <a:lnTo>
                    <a:pt x="1872" y="129"/>
                  </a:lnTo>
                  <a:cubicBezTo>
                    <a:pt x="1811" y="44"/>
                    <a:pt x="1717" y="0"/>
                    <a:pt x="1624" y="0"/>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155;p84">
              <a:extLst>
                <a:ext uri="{FF2B5EF4-FFF2-40B4-BE49-F238E27FC236}">
                  <a16:creationId xmlns:a16="http://schemas.microsoft.com/office/drawing/2014/main" id="{05FF03D6-30A3-DC7B-748F-964B77975094}"/>
                </a:ext>
              </a:extLst>
            </p:cNvPr>
            <p:cNvSpPr/>
            <p:nvPr/>
          </p:nvSpPr>
          <p:spPr>
            <a:xfrm>
              <a:off x="4133420" y="1981097"/>
              <a:ext cx="72965" cy="44062"/>
            </a:xfrm>
            <a:custGeom>
              <a:avLst/>
              <a:gdLst/>
              <a:ahLst/>
              <a:cxnLst/>
              <a:rect l="l" t="t" r="r" b="b"/>
              <a:pathLst>
                <a:path w="2782" h="1680" extrusionOk="0">
                  <a:moveTo>
                    <a:pt x="352" y="0"/>
                  </a:moveTo>
                  <a:cubicBezTo>
                    <a:pt x="159" y="0"/>
                    <a:pt x="0" y="159"/>
                    <a:pt x="0" y="356"/>
                  </a:cubicBezTo>
                  <a:lnTo>
                    <a:pt x="0" y="1328"/>
                  </a:lnTo>
                  <a:cubicBezTo>
                    <a:pt x="0" y="1521"/>
                    <a:pt x="159" y="1680"/>
                    <a:pt x="352" y="1680"/>
                  </a:cubicBezTo>
                  <a:lnTo>
                    <a:pt x="2430" y="1680"/>
                  </a:lnTo>
                  <a:cubicBezTo>
                    <a:pt x="2623" y="1680"/>
                    <a:pt x="2781" y="1521"/>
                    <a:pt x="2781" y="1328"/>
                  </a:cubicBezTo>
                  <a:lnTo>
                    <a:pt x="2781" y="356"/>
                  </a:lnTo>
                  <a:cubicBezTo>
                    <a:pt x="2781" y="159"/>
                    <a:pt x="2623" y="0"/>
                    <a:pt x="2430" y="0"/>
                  </a:cubicBez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156;p84">
              <a:extLst>
                <a:ext uri="{FF2B5EF4-FFF2-40B4-BE49-F238E27FC236}">
                  <a16:creationId xmlns:a16="http://schemas.microsoft.com/office/drawing/2014/main" id="{757B357A-51ED-DDDD-96C4-5DE537005BAB}"/>
                </a:ext>
              </a:extLst>
            </p:cNvPr>
            <p:cNvSpPr/>
            <p:nvPr/>
          </p:nvSpPr>
          <p:spPr>
            <a:xfrm>
              <a:off x="4251549" y="2022300"/>
              <a:ext cx="52140" cy="49596"/>
            </a:xfrm>
            <a:custGeom>
              <a:avLst/>
              <a:gdLst/>
              <a:ahLst/>
              <a:cxnLst/>
              <a:rect l="l" t="t" r="r" b="b"/>
              <a:pathLst>
                <a:path w="1988" h="1891" extrusionOk="0">
                  <a:moveTo>
                    <a:pt x="611" y="1"/>
                  </a:moveTo>
                  <a:cubicBezTo>
                    <a:pt x="515" y="1"/>
                    <a:pt x="420" y="45"/>
                    <a:pt x="361" y="128"/>
                  </a:cubicBezTo>
                  <a:lnTo>
                    <a:pt x="96" y="489"/>
                  </a:lnTo>
                  <a:cubicBezTo>
                    <a:pt x="0" y="623"/>
                    <a:pt x="34" y="816"/>
                    <a:pt x="168" y="912"/>
                  </a:cubicBezTo>
                  <a:lnTo>
                    <a:pt x="1448" y="1836"/>
                  </a:lnTo>
                  <a:cubicBezTo>
                    <a:pt x="1501" y="1873"/>
                    <a:pt x="1561" y="1891"/>
                    <a:pt x="1621" y="1891"/>
                  </a:cubicBezTo>
                  <a:cubicBezTo>
                    <a:pt x="1715" y="1891"/>
                    <a:pt x="1810" y="1846"/>
                    <a:pt x="1872" y="1764"/>
                  </a:cubicBezTo>
                  <a:lnTo>
                    <a:pt x="1987" y="1605"/>
                  </a:lnTo>
                  <a:lnTo>
                    <a:pt x="1025" y="917"/>
                  </a:lnTo>
                  <a:cubicBezTo>
                    <a:pt x="890" y="816"/>
                    <a:pt x="861" y="628"/>
                    <a:pt x="958" y="489"/>
                  </a:cubicBezTo>
                  <a:lnTo>
                    <a:pt x="1102" y="287"/>
                  </a:lnTo>
                  <a:lnTo>
                    <a:pt x="784" y="56"/>
                  </a:lnTo>
                  <a:cubicBezTo>
                    <a:pt x="732" y="18"/>
                    <a:pt x="671" y="1"/>
                    <a:pt x="611"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157;p84">
              <a:extLst>
                <a:ext uri="{FF2B5EF4-FFF2-40B4-BE49-F238E27FC236}">
                  <a16:creationId xmlns:a16="http://schemas.microsoft.com/office/drawing/2014/main" id="{8F32565E-3B33-8311-DBB6-BAF60BFEAEF3}"/>
                </a:ext>
              </a:extLst>
            </p:cNvPr>
            <p:cNvSpPr/>
            <p:nvPr/>
          </p:nvSpPr>
          <p:spPr>
            <a:xfrm>
              <a:off x="4029795" y="2022300"/>
              <a:ext cx="52035" cy="49570"/>
            </a:xfrm>
            <a:custGeom>
              <a:avLst/>
              <a:gdLst/>
              <a:ahLst/>
              <a:cxnLst/>
              <a:rect l="l" t="t" r="r" b="b"/>
              <a:pathLst>
                <a:path w="1984" h="1890" extrusionOk="0">
                  <a:moveTo>
                    <a:pt x="1618" y="1"/>
                  </a:moveTo>
                  <a:cubicBezTo>
                    <a:pt x="1557" y="1"/>
                    <a:pt x="1496" y="18"/>
                    <a:pt x="1444" y="56"/>
                  </a:cubicBezTo>
                  <a:lnTo>
                    <a:pt x="164" y="979"/>
                  </a:lnTo>
                  <a:cubicBezTo>
                    <a:pt x="30" y="1076"/>
                    <a:pt x="1" y="1268"/>
                    <a:pt x="97" y="1403"/>
                  </a:cubicBezTo>
                  <a:lnTo>
                    <a:pt x="357" y="1764"/>
                  </a:lnTo>
                  <a:cubicBezTo>
                    <a:pt x="418" y="1845"/>
                    <a:pt x="511" y="1890"/>
                    <a:pt x="605" y="1890"/>
                  </a:cubicBezTo>
                  <a:cubicBezTo>
                    <a:pt x="666" y="1890"/>
                    <a:pt x="727" y="1871"/>
                    <a:pt x="780" y="1831"/>
                  </a:cubicBezTo>
                  <a:lnTo>
                    <a:pt x="1103" y="1605"/>
                  </a:lnTo>
                  <a:lnTo>
                    <a:pt x="954" y="1403"/>
                  </a:lnTo>
                  <a:cubicBezTo>
                    <a:pt x="857" y="1268"/>
                    <a:pt x="886" y="1076"/>
                    <a:pt x="1021" y="979"/>
                  </a:cubicBezTo>
                  <a:lnTo>
                    <a:pt x="1983" y="287"/>
                  </a:lnTo>
                  <a:lnTo>
                    <a:pt x="1868" y="128"/>
                  </a:lnTo>
                  <a:cubicBezTo>
                    <a:pt x="1809" y="45"/>
                    <a:pt x="1714" y="1"/>
                    <a:pt x="1618"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58;p84">
              <a:extLst>
                <a:ext uri="{FF2B5EF4-FFF2-40B4-BE49-F238E27FC236}">
                  <a16:creationId xmlns:a16="http://schemas.microsoft.com/office/drawing/2014/main" id="{2A5EB9B3-DB4F-EF5F-E8E6-5F2FE61E8C74}"/>
                </a:ext>
              </a:extLst>
            </p:cNvPr>
            <p:cNvSpPr/>
            <p:nvPr/>
          </p:nvSpPr>
          <p:spPr>
            <a:xfrm>
              <a:off x="4133420" y="1981097"/>
              <a:ext cx="31814" cy="44062"/>
            </a:xfrm>
            <a:custGeom>
              <a:avLst/>
              <a:gdLst/>
              <a:ahLst/>
              <a:cxnLst/>
              <a:rect l="l" t="t" r="r" b="b"/>
              <a:pathLst>
                <a:path w="1213" h="1680" extrusionOk="0">
                  <a:moveTo>
                    <a:pt x="356" y="0"/>
                  </a:moveTo>
                  <a:cubicBezTo>
                    <a:pt x="159" y="0"/>
                    <a:pt x="0" y="159"/>
                    <a:pt x="0" y="356"/>
                  </a:cubicBezTo>
                  <a:lnTo>
                    <a:pt x="0" y="1328"/>
                  </a:lnTo>
                  <a:cubicBezTo>
                    <a:pt x="0" y="1521"/>
                    <a:pt x="159" y="1680"/>
                    <a:pt x="356" y="1680"/>
                  </a:cubicBezTo>
                  <a:lnTo>
                    <a:pt x="1213" y="1680"/>
                  </a:lnTo>
                  <a:cubicBezTo>
                    <a:pt x="1016" y="1680"/>
                    <a:pt x="862" y="1521"/>
                    <a:pt x="862" y="1328"/>
                  </a:cubicBezTo>
                  <a:lnTo>
                    <a:pt x="862" y="356"/>
                  </a:lnTo>
                  <a:cubicBezTo>
                    <a:pt x="862" y="159"/>
                    <a:pt x="1016" y="0"/>
                    <a:pt x="1213"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159;p84">
              <a:extLst>
                <a:ext uri="{FF2B5EF4-FFF2-40B4-BE49-F238E27FC236}">
                  <a16:creationId xmlns:a16="http://schemas.microsoft.com/office/drawing/2014/main" id="{52512A7C-0E98-6E89-903D-D7412CDE9C60}"/>
                </a:ext>
              </a:extLst>
            </p:cNvPr>
            <p:cNvSpPr/>
            <p:nvPr/>
          </p:nvSpPr>
          <p:spPr>
            <a:xfrm>
              <a:off x="4149681" y="2187429"/>
              <a:ext cx="35250" cy="30214"/>
            </a:xfrm>
            <a:custGeom>
              <a:avLst/>
              <a:gdLst/>
              <a:ahLst/>
              <a:cxnLst/>
              <a:rect l="l" t="t" r="r" b="b"/>
              <a:pathLst>
                <a:path w="1344" h="1152" extrusionOk="0">
                  <a:moveTo>
                    <a:pt x="771" y="0"/>
                  </a:moveTo>
                  <a:cubicBezTo>
                    <a:pt x="256" y="0"/>
                    <a:pt x="1" y="621"/>
                    <a:pt x="362" y="982"/>
                  </a:cubicBezTo>
                  <a:cubicBezTo>
                    <a:pt x="480" y="1099"/>
                    <a:pt x="625" y="1151"/>
                    <a:pt x="766" y="1151"/>
                  </a:cubicBezTo>
                  <a:cubicBezTo>
                    <a:pt x="1062" y="1151"/>
                    <a:pt x="1343" y="923"/>
                    <a:pt x="1343" y="578"/>
                  </a:cubicBezTo>
                  <a:cubicBezTo>
                    <a:pt x="1343" y="260"/>
                    <a:pt x="1088" y="0"/>
                    <a:pt x="771" y="0"/>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160;p84">
              <a:extLst>
                <a:ext uri="{FF2B5EF4-FFF2-40B4-BE49-F238E27FC236}">
                  <a16:creationId xmlns:a16="http://schemas.microsoft.com/office/drawing/2014/main" id="{91AC2D3F-5D78-12F1-C386-0A61206C09D3}"/>
                </a:ext>
              </a:extLst>
            </p:cNvPr>
            <p:cNvSpPr/>
            <p:nvPr/>
          </p:nvSpPr>
          <p:spPr>
            <a:xfrm>
              <a:off x="4154743" y="2187455"/>
              <a:ext cx="24890" cy="30240"/>
            </a:xfrm>
            <a:custGeom>
              <a:avLst/>
              <a:gdLst/>
              <a:ahLst/>
              <a:cxnLst/>
              <a:rect l="l" t="t" r="r" b="b"/>
              <a:pathLst>
                <a:path w="949" h="1153" extrusionOk="0">
                  <a:moveTo>
                    <a:pt x="580" y="1"/>
                  </a:moveTo>
                  <a:cubicBezTo>
                    <a:pt x="283" y="1"/>
                    <a:pt x="0" y="233"/>
                    <a:pt x="0" y="577"/>
                  </a:cubicBezTo>
                  <a:cubicBezTo>
                    <a:pt x="0" y="920"/>
                    <a:pt x="283" y="1153"/>
                    <a:pt x="580" y="1153"/>
                  </a:cubicBezTo>
                  <a:cubicBezTo>
                    <a:pt x="707" y="1153"/>
                    <a:pt x="837" y="1110"/>
                    <a:pt x="948" y="1015"/>
                  </a:cubicBezTo>
                  <a:cubicBezTo>
                    <a:pt x="818" y="904"/>
                    <a:pt x="746" y="745"/>
                    <a:pt x="746" y="577"/>
                  </a:cubicBezTo>
                  <a:cubicBezTo>
                    <a:pt x="746" y="408"/>
                    <a:pt x="818" y="245"/>
                    <a:pt x="948" y="139"/>
                  </a:cubicBezTo>
                  <a:cubicBezTo>
                    <a:pt x="837" y="44"/>
                    <a:pt x="707" y="1"/>
                    <a:pt x="580" y="1"/>
                  </a:cubicBezTo>
                  <a:close/>
                </a:path>
              </a:pathLst>
            </a:custGeom>
            <a:solidFill>
              <a:srgbClr val="ADB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61;p84">
              <a:extLst>
                <a:ext uri="{FF2B5EF4-FFF2-40B4-BE49-F238E27FC236}">
                  <a16:creationId xmlns:a16="http://schemas.microsoft.com/office/drawing/2014/main" id="{292A8355-58F5-DA3E-5C4A-E5AF72D118EE}"/>
                </a:ext>
              </a:extLst>
            </p:cNvPr>
            <p:cNvSpPr/>
            <p:nvPr/>
          </p:nvSpPr>
          <p:spPr>
            <a:xfrm>
              <a:off x="4026648" y="2069798"/>
              <a:ext cx="275782" cy="265344"/>
            </a:xfrm>
            <a:custGeom>
              <a:avLst/>
              <a:gdLst/>
              <a:ahLst/>
              <a:cxnLst/>
              <a:rect l="l" t="t" r="r" b="b"/>
              <a:pathLst>
                <a:path w="10515" h="10117" extrusionOk="0">
                  <a:moveTo>
                    <a:pt x="5453" y="427"/>
                  </a:moveTo>
                  <a:cubicBezTo>
                    <a:pt x="6051" y="427"/>
                    <a:pt x="6653" y="543"/>
                    <a:pt x="7228" y="780"/>
                  </a:cubicBezTo>
                  <a:cubicBezTo>
                    <a:pt x="8960" y="1493"/>
                    <a:pt x="10086" y="3181"/>
                    <a:pt x="10086" y="5058"/>
                  </a:cubicBezTo>
                  <a:cubicBezTo>
                    <a:pt x="10086" y="7613"/>
                    <a:pt x="8012" y="9687"/>
                    <a:pt x="5457" y="9687"/>
                  </a:cubicBezTo>
                  <a:cubicBezTo>
                    <a:pt x="3580" y="9687"/>
                    <a:pt x="1892" y="8561"/>
                    <a:pt x="1175" y="6829"/>
                  </a:cubicBezTo>
                  <a:cubicBezTo>
                    <a:pt x="458" y="5096"/>
                    <a:pt x="857" y="3104"/>
                    <a:pt x="2180" y="1781"/>
                  </a:cubicBezTo>
                  <a:cubicBezTo>
                    <a:pt x="3065" y="897"/>
                    <a:pt x="4248" y="427"/>
                    <a:pt x="5453" y="427"/>
                  </a:cubicBezTo>
                  <a:close/>
                  <a:moveTo>
                    <a:pt x="5457" y="1"/>
                  </a:moveTo>
                  <a:cubicBezTo>
                    <a:pt x="3407" y="1"/>
                    <a:pt x="1564" y="1233"/>
                    <a:pt x="780" y="3124"/>
                  </a:cubicBezTo>
                  <a:cubicBezTo>
                    <a:pt x="1" y="5015"/>
                    <a:pt x="434" y="7190"/>
                    <a:pt x="1877" y="8633"/>
                  </a:cubicBezTo>
                  <a:cubicBezTo>
                    <a:pt x="2846" y="9602"/>
                    <a:pt x="4139" y="10116"/>
                    <a:pt x="5455" y="10116"/>
                  </a:cubicBezTo>
                  <a:cubicBezTo>
                    <a:pt x="6107" y="10116"/>
                    <a:pt x="6765" y="9990"/>
                    <a:pt x="7391" y="9730"/>
                  </a:cubicBezTo>
                  <a:cubicBezTo>
                    <a:pt x="9282" y="8951"/>
                    <a:pt x="10514" y="7103"/>
                    <a:pt x="10514" y="5058"/>
                  </a:cubicBezTo>
                  <a:cubicBezTo>
                    <a:pt x="10509" y="2267"/>
                    <a:pt x="8248" y="6"/>
                    <a:pt x="54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62;p84">
              <a:extLst>
                <a:ext uri="{FF2B5EF4-FFF2-40B4-BE49-F238E27FC236}">
                  <a16:creationId xmlns:a16="http://schemas.microsoft.com/office/drawing/2014/main" id="{9404ABDD-A307-E99E-482F-753028628756}"/>
                </a:ext>
              </a:extLst>
            </p:cNvPr>
            <p:cNvSpPr/>
            <p:nvPr/>
          </p:nvSpPr>
          <p:spPr>
            <a:xfrm>
              <a:off x="4044955" y="2086715"/>
              <a:ext cx="240559" cy="231484"/>
            </a:xfrm>
            <a:custGeom>
              <a:avLst/>
              <a:gdLst/>
              <a:ahLst/>
              <a:cxnLst/>
              <a:rect l="l" t="t" r="r" b="b"/>
              <a:pathLst>
                <a:path w="9172" h="8826" extrusionOk="0">
                  <a:moveTo>
                    <a:pt x="4971" y="434"/>
                  </a:moveTo>
                  <a:cubicBezTo>
                    <a:pt x="5524" y="463"/>
                    <a:pt x="6068" y="607"/>
                    <a:pt x="6559" y="862"/>
                  </a:cubicBezTo>
                  <a:lnTo>
                    <a:pt x="6390" y="1155"/>
                  </a:lnTo>
                  <a:cubicBezTo>
                    <a:pt x="6285" y="1326"/>
                    <a:pt x="6431" y="1484"/>
                    <a:pt x="6579" y="1484"/>
                  </a:cubicBezTo>
                  <a:cubicBezTo>
                    <a:pt x="6647" y="1484"/>
                    <a:pt x="6716" y="1450"/>
                    <a:pt x="6761" y="1367"/>
                  </a:cubicBezTo>
                  <a:lnTo>
                    <a:pt x="6934" y="1074"/>
                  </a:lnTo>
                  <a:cubicBezTo>
                    <a:pt x="7396" y="1377"/>
                    <a:pt x="7790" y="1776"/>
                    <a:pt x="8094" y="2238"/>
                  </a:cubicBezTo>
                  <a:lnTo>
                    <a:pt x="7800" y="2407"/>
                  </a:lnTo>
                  <a:cubicBezTo>
                    <a:pt x="7600" y="2529"/>
                    <a:pt x="7718" y="2807"/>
                    <a:pt x="7908" y="2807"/>
                  </a:cubicBezTo>
                  <a:cubicBezTo>
                    <a:pt x="7943" y="2807"/>
                    <a:pt x="7979" y="2798"/>
                    <a:pt x="8017" y="2777"/>
                  </a:cubicBezTo>
                  <a:lnTo>
                    <a:pt x="8310" y="2609"/>
                  </a:lnTo>
                  <a:cubicBezTo>
                    <a:pt x="8560" y="3104"/>
                    <a:pt x="8705" y="3643"/>
                    <a:pt x="8734" y="4196"/>
                  </a:cubicBezTo>
                  <a:lnTo>
                    <a:pt x="8397" y="4196"/>
                  </a:lnTo>
                  <a:cubicBezTo>
                    <a:pt x="8108" y="4196"/>
                    <a:pt x="8108" y="4625"/>
                    <a:pt x="8397" y="4625"/>
                  </a:cubicBezTo>
                  <a:lnTo>
                    <a:pt x="8734" y="4625"/>
                  </a:lnTo>
                  <a:cubicBezTo>
                    <a:pt x="8705" y="5178"/>
                    <a:pt x="8560" y="5722"/>
                    <a:pt x="8310" y="6213"/>
                  </a:cubicBezTo>
                  <a:lnTo>
                    <a:pt x="8017" y="6044"/>
                  </a:lnTo>
                  <a:cubicBezTo>
                    <a:pt x="7980" y="6025"/>
                    <a:pt x="7944" y="6016"/>
                    <a:pt x="7910" y="6016"/>
                  </a:cubicBezTo>
                  <a:cubicBezTo>
                    <a:pt x="7719" y="6016"/>
                    <a:pt x="7600" y="6292"/>
                    <a:pt x="7800" y="6415"/>
                  </a:cubicBezTo>
                  <a:lnTo>
                    <a:pt x="8094" y="6588"/>
                  </a:lnTo>
                  <a:cubicBezTo>
                    <a:pt x="7791" y="7049"/>
                    <a:pt x="7398" y="7442"/>
                    <a:pt x="6933" y="7750"/>
                  </a:cubicBezTo>
                  <a:lnTo>
                    <a:pt x="6933" y="7750"/>
                  </a:lnTo>
                  <a:lnTo>
                    <a:pt x="6761" y="7459"/>
                  </a:lnTo>
                  <a:cubicBezTo>
                    <a:pt x="6716" y="7376"/>
                    <a:pt x="6647" y="7342"/>
                    <a:pt x="6579" y="7342"/>
                  </a:cubicBezTo>
                  <a:cubicBezTo>
                    <a:pt x="6431" y="7342"/>
                    <a:pt x="6285" y="7500"/>
                    <a:pt x="6390" y="7671"/>
                  </a:cubicBezTo>
                  <a:lnTo>
                    <a:pt x="6559" y="7964"/>
                  </a:lnTo>
                  <a:cubicBezTo>
                    <a:pt x="6068" y="8219"/>
                    <a:pt x="5524" y="8363"/>
                    <a:pt x="4971" y="8392"/>
                  </a:cubicBezTo>
                  <a:lnTo>
                    <a:pt x="4971" y="8051"/>
                  </a:lnTo>
                  <a:cubicBezTo>
                    <a:pt x="4971" y="7909"/>
                    <a:pt x="4864" y="7838"/>
                    <a:pt x="4757" y="7838"/>
                  </a:cubicBezTo>
                  <a:cubicBezTo>
                    <a:pt x="4650" y="7838"/>
                    <a:pt x="4543" y="7909"/>
                    <a:pt x="4543" y="8051"/>
                  </a:cubicBezTo>
                  <a:lnTo>
                    <a:pt x="4543" y="8392"/>
                  </a:lnTo>
                  <a:cubicBezTo>
                    <a:pt x="3989" y="8363"/>
                    <a:pt x="3450" y="8219"/>
                    <a:pt x="2955" y="7964"/>
                  </a:cubicBezTo>
                  <a:lnTo>
                    <a:pt x="3123" y="7671"/>
                  </a:lnTo>
                  <a:cubicBezTo>
                    <a:pt x="3231" y="7500"/>
                    <a:pt x="3084" y="7342"/>
                    <a:pt x="2935" y="7342"/>
                  </a:cubicBezTo>
                  <a:cubicBezTo>
                    <a:pt x="2866" y="7342"/>
                    <a:pt x="2797" y="7376"/>
                    <a:pt x="2753" y="7459"/>
                  </a:cubicBezTo>
                  <a:lnTo>
                    <a:pt x="2584" y="7752"/>
                  </a:lnTo>
                  <a:cubicBezTo>
                    <a:pt x="2122" y="7449"/>
                    <a:pt x="1723" y="7050"/>
                    <a:pt x="1425" y="6588"/>
                  </a:cubicBezTo>
                  <a:lnTo>
                    <a:pt x="1713" y="6419"/>
                  </a:lnTo>
                  <a:cubicBezTo>
                    <a:pt x="1930" y="6303"/>
                    <a:pt x="1811" y="6012"/>
                    <a:pt x="1621" y="6012"/>
                  </a:cubicBezTo>
                  <a:cubicBezTo>
                    <a:pt x="1583" y="6012"/>
                    <a:pt x="1543" y="6023"/>
                    <a:pt x="1501" y="6049"/>
                  </a:cubicBezTo>
                  <a:lnTo>
                    <a:pt x="1208" y="6217"/>
                  </a:lnTo>
                  <a:cubicBezTo>
                    <a:pt x="953" y="5722"/>
                    <a:pt x="809" y="5183"/>
                    <a:pt x="780" y="4630"/>
                  </a:cubicBezTo>
                  <a:lnTo>
                    <a:pt x="1121" y="4630"/>
                  </a:lnTo>
                  <a:cubicBezTo>
                    <a:pt x="1405" y="4630"/>
                    <a:pt x="1405" y="4201"/>
                    <a:pt x="1121" y="4201"/>
                  </a:cubicBezTo>
                  <a:lnTo>
                    <a:pt x="780" y="4201"/>
                  </a:lnTo>
                  <a:cubicBezTo>
                    <a:pt x="809" y="3648"/>
                    <a:pt x="953" y="3104"/>
                    <a:pt x="1208" y="2613"/>
                  </a:cubicBezTo>
                  <a:cubicBezTo>
                    <a:pt x="1526" y="2791"/>
                    <a:pt x="1535" y="2811"/>
                    <a:pt x="1607" y="2811"/>
                  </a:cubicBezTo>
                  <a:cubicBezTo>
                    <a:pt x="1829" y="2811"/>
                    <a:pt x="1906" y="2517"/>
                    <a:pt x="1713" y="2411"/>
                  </a:cubicBezTo>
                  <a:lnTo>
                    <a:pt x="1425" y="2243"/>
                  </a:lnTo>
                  <a:cubicBezTo>
                    <a:pt x="1723" y="1776"/>
                    <a:pt x="2122" y="1382"/>
                    <a:pt x="2584" y="1078"/>
                  </a:cubicBezTo>
                  <a:lnTo>
                    <a:pt x="2753" y="1372"/>
                  </a:lnTo>
                  <a:cubicBezTo>
                    <a:pt x="2796" y="1454"/>
                    <a:pt x="2865" y="1487"/>
                    <a:pt x="2933" y="1487"/>
                  </a:cubicBezTo>
                  <a:cubicBezTo>
                    <a:pt x="3083" y="1487"/>
                    <a:pt x="3232" y="1327"/>
                    <a:pt x="3123" y="1155"/>
                  </a:cubicBezTo>
                  <a:lnTo>
                    <a:pt x="2955" y="862"/>
                  </a:lnTo>
                  <a:cubicBezTo>
                    <a:pt x="3450" y="612"/>
                    <a:pt x="3989" y="467"/>
                    <a:pt x="4543" y="439"/>
                  </a:cubicBezTo>
                  <a:lnTo>
                    <a:pt x="4543" y="775"/>
                  </a:lnTo>
                  <a:cubicBezTo>
                    <a:pt x="4543" y="920"/>
                    <a:pt x="4650" y="992"/>
                    <a:pt x="4757" y="992"/>
                  </a:cubicBezTo>
                  <a:cubicBezTo>
                    <a:pt x="4864" y="992"/>
                    <a:pt x="4971" y="920"/>
                    <a:pt x="4971" y="775"/>
                  </a:cubicBezTo>
                  <a:lnTo>
                    <a:pt x="4971" y="434"/>
                  </a:lnTo>
                  <a:close/>
                  <a:moveTo>
                    <a:pt x="4759" y="1"/>
                  </a:moveTo>
                  <a:cubicBezTo>
                    <a:pt x="2974" y="1"/>
                    <a:pt x="1362" y="1078"/>
                    <a:pt x="679" y="2724"/>
                  </a:cubicBezTo>
                  <a:cubicBezTo>
                    <a:pt x="0" y="4375"/>
                    <a:pt x="376" y="6270"/>
                    <a:pt x="1636" y="7536"/>
                  </a:cubicBezTo>
                  <a:cubicBezTo>
                    <a:pt x="2479" y="8378"/>
                    <a:pt x="3607" y="8825"/>
                    <a:pt x="4755" y="8825"/>
                  </a:cubicBezTo>
                  <a:cubicBezTo>
                    <a:pt x="5325" y="8825"/>
                    <a:pt x="5900" y="8715"/>
                    <a:pt x="6448" y="8489"/>
                  </a:cubicBezTo>
                  <a:cubicBezTo>
                    <a:pt x="8094" y="7805"/>
                    <a:pt x="9171" y="6198"/>
                    <a:pt x="9171" y="4413"/>
                  </a:cubicBezTo>
                  <a:cubicBezTo>
                    <a:pt x="9167" y="1978"/>
                    <a:pt x="7194" y="5"/>
                    <a:pt x="47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163;p84">
              <a:extLst>
                <a:ext uri="{FF2B5EF4-FFF2-40B4-BE49-F238E27FC236}">
                  <a16:creationId xmlns:a16="http://schemas.microsoft.com/office/drawing/2014/main" id="{6783B092-9D60-00BD-BEC7-BD6C9D71B64D}"/>
                </a:ext>
              </a:extLst>
            </p:cNvPr>
            <p:cNvSpPr/>
            <p:nvPr/>
          </p:nvSpPr>
          <p:spPr>
            <a:xfrm>
              <a:off x="4147793" y="2128102"/>
              <a:ext cx="43826" cy="95075"/>
            </a:xfrm>
            <a:custGeom>
              <a:avLst/>
              <a:gdLst/>
              <a:ahLst/>
              <a:cxnLst/>
              <a:rect l="l" t="t" r="r" b="b"/>
              <a:pathLst>
                <a:path w="1671" h="3625" extrusionOk="0">
                  <a:moveTo>
                    <a:pt x="835" y="2474"/>
                  </a:moveTo>
                  <a:cubicBezTo>
                    <a:pt x="1021" y="2474"/>
                    <a:pt x="1199" y="2617"/>
                    <a:pt x="1199" y="2835"/>
                  </a:cubicBezTo>
                  <a:cubicBezTo>
                    <a:pt x="1199" y="3037"/>
                    <a:pt x="1035" y="3196"/>
                    <a:pt x="838" y="3196"/>
                  </a:cubicBezTo>
                  <a:cubicBezTo>
                    <a:pt x="516" y="3196"/>
                    <a:pt x="352" y="2806"/>
                    <a:pt x="583" y="2580"/>
                  </a:cubicBezTo>
                  <a:cubicBezTo>
                    <a:pt x="656" y="2507"/>
                    <a:pt x="747" y="2474"/>
                    <a:pt x="835" y="2474"/>
                  </a:cubicBezTo>
                  <a:close/>
                  <a:moveTo>
                    <a:pt x="836" y="1"/>
                  </a:moveTo>
                  <a:cubicBezTo>
                    <a:pt x="729" y="1"/>
                    <a:pt x="622" y="73"/>
                    <a:pt x="622" y="217"/>
                  </a:cubicBezTo>
                  <a:lnTo>
                    <a:pt x="622" y="2075"/>
                  </a:lnTo>
                  <a:cubicBezTo>
                    <a:pt x="241" y="2185"/>
                    <a:pt x="1" y="2556"/>
                    <a:pt x="54" y="2946"/>
                  </a:cubicBezTo>
                  <a:cubicBezTo>
                    <a:pt x="107" y="3335"/>
                    <a:pt x="443" y="3624"/>
                    <a:pt x="838" y="3624"/>
                  </a:cubicBezTo>
                  <a:cubicBezTo>
                    <a:pt x="1233" y="3624"/>
                    <a:pt x="1565" y="3335"/>
                    <a:pt x="1618" y="2946"/>
                  </a:cubicBezTo>
                  <a:cubicBezTo>
                    <a:pt x="1670" y="2556"/>
                    <a:pt x="1430" y="2185"/>
                    <a:pt x="1050" y="2075"/>
                  </a:cubicBezTo>
                  <a:lnTo>
                    <a:pt x="1050" y="217"/>
                  </a:lnTo>
                  <a:cubicBezTo>
                    <a:pt x="1050" y="73"/>
                    <a:pt x="943" y="1"/>
                    <a:pt x="8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164;p84">
              <a:extLst>
                <a:ext uri="{FF2B5EF4-FFF2-40B4-BE49-F238E27FC236}">
                  <a16:creationId xmlns:a16="http://schemas.microsoft.com/office/drawing/2014/main" id="{04561AD2-55AB-AE93-916E-158EB95E09C9}"/>
                </a:ext>
              </a:extLst>
            </p:cNvPr>
            <p:cNvSpPr/>
            <p:nvPr/>
          </p:nvSpPr>
          <p:spPr>
            <a:xfrm>
              <a:off x="4012380" y="1975405"/>
              <a:ext cx="314546" cy="384469"/>
            </a:xfrm>
            <a:custGeom>
              <a:avLst/>
              <a:gdLst/>
              <a:ahLst/>
              <a:cxnLst/>
              <a:rect l="l" t="t" r="r" b="b"/>
              <a:pathLst>
                <a:path w="11993" h="14659" extrusionOk="0">
                  <a:moveTo>
                    <a:pt x="6415" y="2113"/>
                  </a:moveTo>
                  <a:lnTo>
                    <a:pt x="6415" y="2681"/>
                  </a:lnTo>
                  <a:cubicBezTo>
                    <a:pt x="6313" y="2673"/>
                    <a:pt x="6185" y="2665"/>
                    <a:pt x="6065" y="2665"/>
                  </a:cubicBezTo>
                  <a:cubicBezTo>
                    <a:pt x="6039" y="2665"/>
                    <a:pt x="6012" y="2666"/>
                    <a:pt x="5987" y="2666"/>
                  </a:cubicBezTo>
                  <a:cubicBezTo>
                    <a:pt x="5847" y="2666"/>
                    <a:pt x="5698" y="2671"/>
                    <a:pt x="5578" y="2676"/>
                  </a:cubicBezTo>
                  <a:lnTo>
                    <a:pt x="5573" y="2681"/>
                  </a:lnTo>
                  <a:lnTo>
                    <a:pt x="5573" y="2113"/>
                  </a:lnTo>
                  <a:close/>
                  <a:moveTo>
                    <a:pt x="9719" y="2005"/>
                  </a:moveTo>
                  <a:cubicBezTo>
                    <a:pt x="9736" y="2005"/>
                    <a:pt x="9753" y="2010"/>
                    <a:pt x="9769" y="2022"/>
                  </a:cubicBezTo>
                  <a:lnTo>
                    <a:pt x="11049" y="2941"/>
                  </a:lnTo>
                  <a:cubicBezTo>
                    <a:pt x="11087" y="2970"/>
                    <a:pt x="11097" y="3027"/>
                    <a:pt x="11073" y="3066"/>
                  </a:cubicBezTo>
                  <a:lnTo>
                    <a:pt x="10808" y="3427"/>
                  </a:lnTo>
                  <a:cubicBezTo>
                    <a:pt x="10790" y="3450"/>
                    <a:pt x="10762" y="3463"/>
                    <a:pt x="10734" y="3463"/>
                  </a:cubicBezTo>
                  <a:cubicBezTo>
                    <a:pt x="10716" y="3463"/>
                    <a:pt x="10698" y="3457"/>
                    <a:pt x="10683" y="3446"/>
                  </a:cubicBezTo>
                  <a:lnTo>
                    <a:pt x="9403" y="2527"/>
                  </a:lnTo>
                  <a:cubicBezTo>
                    <a:pt x="9364" y="2498"/>
                    <a:pt x="9355" y="2440"/>
                    <a:pt x="9384" y="2402"/>
                  </a:cubicBezTo>
                  <a:lnTo>
                    <a:pt x="9648" y="2041"/>
                  </a:lnTo>
                  <a:cubicBezTo>
                    <a:pt x="9666" y="2018"/>
                    <a:pt x="9692" y="2005"/>
                    <a:pt x="9719" y="2005"/>
                  </a:cubicBezTo>
                  <a:close/>
                  <a:moveTo>
                    <a:pt x="2279" y="2000"/>
                  </a:moveTo>
                  <a:cubicBezTo>
                    <a:pt x="2305" y="2000"/>
                    <a:pt x="2331" y="2013"/>
                    <a:pt x="2349" y="2036"/>
                  </a:cubicBezTo>
                  <a:lnTo>
                    <a:pt x="2614" y="2397"/>
                  </a:lnTo>
                  <a:cubicBezTo>
                    <a:pt x="2642" y="2440"/>
                    <a:pt x="2633" y="2493"/>
                    <a:pt x="2594" y="2522"/>
                  </a:cubicBezTo>
                  <a:lnTo>
                    <a:pt x="1314" y="3451"/>
                  </a:lnTo>
                  <a:cubicBezTo>
                    <a:pt x="1299" y="3460"/>
                    <a:pt x="1281" y="3464"/>
                    <a:pt x="1265" y="3464"/>
                  </a:cubicBezTo>
                  <a:cubicBezTo>
                    <a:pt x="1236" y="3464"/>
                    <a:pt x="1208" y="3451"/>
                    <a:pt x="1189" y="3427"/>
                  </a:cubicBezTo>
                  <a:lnTo>
                    <a:pt x="925" y="3066"/>
                  </a:lnTo>
                  <a:cubicBezTo>
                    <a:pt x="896" y="3027"/>
                    <a:pt x="905" y="2970"/>
                    <a:pt x="949" y="2941"/>
                  </a:cubicBezTo>
                  <a:lnTo>
                    <a:pt x="2229" y="2017"/>
                  </a:lnTo>
                  <a:cubicBezTo>
                    <a:pt x="2244" y="2005"/>
                    <a:pt x="2261" y="2000"/>
                    <a:pt x="2279" y="2000"/>
                  </a:cubicBezTo>
                  <a:close/>
                  <a:moveTo>
                    <a:pt x="2310" y="3258"/>
                  </a:moveTo>
                  <a:lnTo>
                    <a:pt x="2623" y="3706"/>
                  </a:lnTo>
                  <a:cubicBezTo>
                    <a:pt x="2565" y="3744"/>
                    <a:pt x="2503" y="3788"/>
                    <a:pt x="2445" y="3831"/>
                  </a:cubicBezTo>
                  <a:lnTo>
                    <a:pt x="2132" y="3388"/>
                  </a:lnTo>
                  <a:lnTo>
                    <a:pt x="2310" y="3258"/>
                  </a:lnTo>
                  <a:close/>
                  <a:moveTo>
                    <a:pt x="9687" y="3258"/>
                  </a:moveTo>
                  <a:lnTo>
                    <a:pt x="9860" y="3388"/>
                  </a:lnTo>
                  <a:lnTo>
                    <a:pt x="9547" y="3831"/>
                  </a:lnTo>
                  <a:cubicBezTo>
                    <a:pt x="9490" y="3788"/>
                    <a:pt x="9432" y="3744"/>
                    <a:pt x="9369" y="3706"/>
                  </a:cubicBezTo>
                  <a:lnTo>
                    <a:pt x="9687" y="3258"/>
                  </a:lnTo>
                  <a:close/>
                  <a:moveTo>
                    <a:pt x="4962" y="1"/>
                  </a:moveTo>
                  <a:cubicBezTo>
                    <a:pt x="4649" y="1"/>
                    <a:pt x="4394" y="256"/>
                    <a:pt x="4394" y="568"/>
                  </a:cubicBezTo>
                  <a:lnTo>
                    <a:pt x="4394" y="1540"/>
                  </a:lnTo>
                  <a:cubicBezTo>
                    <a:pt x="4394" y="1853"/>
                    <a:pt x="4649" y="2108"/>
                    <a:pt x="4962" y="2108"/>
                  </a:cubicBezTo>
                  <a:lnTo>
                    <a:pt x="5149" y="2108"/>
                  </a:lnTo>
                  <a:lnTo>
                    <a:pt x="5149" y="2724"/>
                  </a:lnTo>
                  <a:cubicBezTo>
                    <a:pt x="4389" y="2830"/>
                    <a:pt x="3653" y="3090"/>
                    <a:pt x="2989" y="3475"/>
                  </a:cubicBezTo>
                  <a:lnTo>
                    <a:pt x="2657" y="3008"/>
                  </a:lnTo>
                  <a:lnTo>
                    <a:pt x="2845" y="2873"/>
                  </a:lnTo>
                  <a:cubicBezTo>
                    <a:pt x="3076" y="2710"/>
                    <a:pt x="3128" y="2387"/>
                    <a:pt x="2965" y="2152"/>
                  </a:cubicBezTo>
                  <a:lnTo>
                    <a:pt x="2700" y="1791"/>
                  </a:lnTo>
                  <a:cubicBezTo>
                    <a:pt x="2601" y="1650"/>
                    <a:pt x="2442" y="1575"/>
                    <a:pt x="2280" y="1575"/>
                  </a:cubicBezTo>
                  <a:cubicBezTo>
                    <a:pt x="2176" y="1575"/>
                    <a:pt x="2071" y="1606"/>
                    <a:pt x="1978" y="1670"/>
                  </a:cubicBezTo>
                  <a:lnTo>
                    <a:pt x="699" y="2594"/>
                  </a:lnTo>
                  <a:cubicBezTo>
                    <a:pt x="468" y="2758"/>
                    <a:pt x="415" y="3080"/>
                    <a:pt x="578" y="3316"/>
                  </a:cubicBezTo>
                  <a:lnTo>
                    <a:pt x="843" y="3677"/>
                  </a:lnTo>
                  <a:cubicBezTo>
                    <a:pt x="942" y="3817"/>
                    <a:pt x="1101" y="3892"/>
                    <a:pt x="1263" y="3892"/>
                  </a:cubicBezTo>
                  <a:cubicBezTo>
                    <a:pt x="1367" y="3892"/>
                    <a:pt x="1472" y="3861"/>
                    <a:pt x="1565" y="3797"/>
                  </a:cubicBezTo>
                  <a:lnTo>
                    <a:pt x="1786" y="3638"/>
                  </a:lnTo>
                  <a:lnTo>
                    <a:pt x="2113" y="4100"/>
                  </a:lnTo>
                  <a:cubicBezTo>
                    <a:pt x="775" y="5236"/>
                    <a:pt x="6" y="6901"/>
                    <a:pt x="6" y="8657"/>
                  </a:cubicBezTo>
                  <a:cubicBezTo>
                    <a:pt x="1" y="11866"/>
                    <a:pt x="2522" y="14508"/>
                    <a:pt x="5727" y="14652"/>
                  </a:cubicBezTo>
                  <a:cubicBezTo>
                    <a:pt x="5819" y="14657"/>
                    <a:pt x="5910" y="14659"/>
                    <a:pt x="6001" y="14659"/>
                  </a:cubicBezTo>
                  <a:cubicBezTo>
                    <a:pt x="9087" y="14659"/>
                    <a:pt x="11692" y="12304"/>
                    <a:pt x="11972" y="9201"/>
                  </a:cubicBezTo>
                  <a:cubicBezTo>
                    <a:pt x="11988" y="9044"/>
                    <a:pt x="11871" y="8960"/>
                    <a:pt x="11755" y="8960"/>
                  </a:cubicBezTo>
                  <a:cubicBezTo>
                    <a:pt x="11654" y="8960"/>
                    <a:pt x="11553" y="9025"/>
                    <a:pt x="11544" y="9162"/>
                  </a:cubicBezTo>
                  <a:cubicBezTo>
                    <a:pt x="11342" y="11356"/>
                    <a:pt x="9865" y="13228"/>
                    <a:pt x="7777" y="13935"/>
                  </a:cubicBezTo>
                  <a:cubicBezTo>
                    <a:pt x="7195" y="14131"/>
                    <a:pt x="6597" y="14226"/>
                    <a:pt x="6003" y="14226"/>
                  </a:cubicBezTo>
                  <a:cubicBezTo>
                    <a:pt x="4466" y="14226"/>
                    <a:pt x="2965" y="13589"/>
                    <a:pt x="1892" y="12415"/>
                  </a:cubicBezTo>
                  <a:cubicBezTo>
                    <a:pt x="405" y="10784"/>
                    <a:pt x="15" y="8431"/>
                    <a:pt x="905" y="6415"/>
                  </a:cubicBezTo>
                  <a:cubicBezTo>
                    <a:pt x="1796" y="4399"/>
                    <a:pt x="3792" y="3095"/>
                    <a:pt x="6001" y="3095"/>
                  </a:cubicBezTo>
                  <a:cubicBezTo>
                    <a:pt x="8874" y="3095"/>
                    <a:pt x="11308" y="5332"/>
                    <a:pt x="11544" y="8195"/>
                  </a:cubicBezTo>
                  <a:cubicBezTo>
                    <a:pt x="11551" y="8335"/>
                    <a:pt x="11654" y="8401"/>
                    <a:pt x="11758" y="8401"/>
                  </a:cubicBezTo>
                  <a:cubicBezTo>
                    <a:pt x="11875" y="8401"/>
                    <a:pt x="11993" y="8317"/>
                    <a:pt x="11972" y="8161"/>
                  </a:cubicBezTo>
                  <a:cubicBezTo>
                    <a:pt x="11842" y="6583"/>
                    <a:pt x="11092" y="5120"/>
                    <a:pt x="9889" y="4100"/>
                  </a:cubicBezTo>
                  <a:lnTo>
                    <a:pt x="10211" y="3638"/>
                  </a:lnTo>
                  <a:lnTo>
                    <a:pt x="10437" y="3797"/>
                  </a:lnTo>
                  <a:cubicBezTo>
                    <a:pt x="10528" y="3863"/>
                    <a:pt x="10632" y="3894"/>
                    <a:pt x="10735" y="3894"/>
                  </a:cubicBezTo>
                  <a:cubicBezTo>
                    <a:pt x="10897" y="3894"/>
                    <a:pt x="11057" y="3818"/>
                    <a:pt x="11159" y="3677"/>
                  </a:cubicBezTo>
                  <a:lnTo>
                    <a:pt x="11419" y="3316"/>
                  </a:lnTo>
                  <a:cubicBezTo>
                    <a:pt x="11583" y="3085"/>
                    <a:pt x="11530" y="2763"/>
                    <a:pt x="11299" y="2594"/>
                  </a:cubicBezTo>
                  <a:lnTo>
                    <a:pt x="10024" y="1670"/>
                  </a:lnTo>
                  <a:cubicBezTo>
                    <a:pt x="9933" y="1606"/>
                    <a:pt x="9829" y="1575"/>
                    <a:pt x="9725" y="1575"/>
                  </a:cubicBezTo>
                  <a:cubicBezTo>
                    <a:pt x="9564" y="1575"/>
                    <a:pt x="9404" y="1650"/>
                    <a:pt x="9302" y="1791"/>
                  </a:cubicBezTo>
                  <a:lnTo>
                    <a:pt x="9042" y="2152"/>
                  </a:lnTo>
                  <a:cubicBezTo>
                    <a:pt x="8874" y="2383"/>
                    <a:pt x="8931" y="2705"/>
                    <a:pt x="9162" y="2873"/>
                  </a:cubicBezTo>
                  <a:lnTo>
                    <a:pt x="9345" y="3008"/>
                  </a:lnTo>
                  <a:lnTo>
                    <a:pt x="9018" y="3475"/>
                  </a:lnTo>
                  <a:cubicBezTo>
                    <a:pt x="8349" y="3085"/>
                    <a:pt x="7618" y="2830"/>
                    <a:pt x="6858" y="2724"/>
                  </a:cubicBezTo>
                  <a:lnTo>
                    <a:pt x="6858" y="2108"/>
                  </a:lnTo>
                  <a:lnTo>
                    <a:pt x="7040" y="2108"/>
                  </a:lnTo>
                  <a:cubicBezTo>
                    <a:pt x="7353" y="2108"/>
                    <a:pt x="7603" y="1853"/>
                    <a:pt x="7608" y="1540"/>
                  </a:cubicBezTo>
                  <a:lnTo>
                    <a:pt x="7608" y="568"/>
                  </a:lnTo>
                  <a:cubicBezTo>
                    <a:pt x="7608" y="256"/>
                    <a:pt x="7353" y="1"/>
                    <a:pt x="7040" y="1"/>
                  </a:cubicBezTo>
                  <a:lnTo>
                    <a:pt x="6501" y="1"/>
                  </a:lnTo>
                  <a:cubicBezTo>
                    <a:pt x="6213" y="1"/>
                    <a:pt x="6213" y="429"/>
                    <a:pt x="6501" y="429"/>
                  </a:cubicBezTo>
                  <a:lnTo>
                    <a:pt x="7040" y="429"/>
                  </a:lnTo>
                  <a:cubicBezTo>
                    <a:pt x="7113" y="434"/>
                    <a:pt x="7175" y="492"/>
                    <a:pt x="7175" y="568"/>
                  </a:cubicBezTo>
                  <a:lnTo>
                    <a:pt x="7175" y="1540"/>
                  </a:lnTo>
                  <a:cubicBezTo>
                    <a:pt x="7175" y="1617"/>
                    <a:pt x="7113" y="1680"/>
                    <a:pt x="7040" y="1680"/>
                  </a:cubicBezTo>
                  <a:lnTo>
                    <a:pt x="4962" y="1680"/>
                  </a:lnTo>
                  <a:cubicBezTo>
                    <a:pt x="4885" y="1680"/>
                    <a:pt x="4822" y="1617"/>
                    <a:pt x="4822" y="1540"/>
                  </a:cubicBezTo>
                  <a:lnTo>
                    <a:pt x="4822" y="568"/>
                  </a:lnTo>
                  <a:cubicBezTo>
                    <a:pt x="4822" y="492"/>
                    <a:pt x="4885" y="434"/>
                    <a:pt x="4962" y="429"/>
                  </a:cubicBezTo>
                  <a:lnTo>
                    <a:pt x="5501" y="429"/>
                  </a:lnTo>
                  <a:cubicBezTo>
                    <a:pt x="5785" y="429"/>
                    <a:pt x="5785" y="1"/>
                    <a:pt x="55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Google Shape;2907;p43">
            <a:extLst>
              <a:ext uri="{FF2B5EF4-FFF2-40B4-BE49-F238E27FC236}">
                <a16:creationId xmlns:a16="http://schemas.microsoft.com/office/drawing/2014/main" id="{53E37595-686B-79A5-D9E3-7C32B25591FD}"/>
              </a:ext>
              <a:ext uri="{C183D7F6-B498-43B3-948B-1728B52AA6E4}">
                <adec:decorative xmlns:adec="http://schemas.microsoft.com/office/drawing/2017/decorative" val="1"/>
              </a:ext>
            </a:extLst>
          </p:cNvPr>
          <p:cNvSpPr/>
          <p:nvPr/>
        </p:nvSpPr>
        <p:spPr>
          <a:xfrm>
            <a:off x="2277394" y="3862915"/>
            <a:ext cx="2418644" cy="532656"/>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43"/>
          <p:cNvSpPr txBox="1">
            <a:spLocks noGrp="1"/>
          </p:cNvSpPr>
          <p:nvPr>
            <p:ph type="title"/>
          </p:nvPr>
        </p:nvSpPr>
        <p:spPr>
          <a:xfrm>
            <a:off x="720000" y="445025"/>
            <a:ext cx="7704000" cy="572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 NOW WHAT?</a:t>
            </a:r>
            <a:endParaRPr dirty="0"/>
          </a:p>
        </p:txBody>
      </p:sp>
      <p:sp>
        <p:nvSpPr>
          <p:cNvPr id="2904" name="Google Shape;2904;p43">
            <a:extLst>
              <a:ext uri="{C183D7F6-B498-43B3-948B-1728B52AA6E4}">
                <adec:decorative xmlns:adec="http://schemas.microsoft.com/office/drawing/2017/decorative" val="1"/>
              </a:ext>
            </a:extLst>
          </p:cNvPr>
          <p:cNvSpPr/>
          <p:nvPr/>
        </p:nvSpPr>
        <p:spPr>
          <a:xfrm>
            <a:off x="1251643" y="1885101"/>
            <a:ext cx="2282125" cy="52322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43">
            <a:extLst>
              <a:ext uri="{C183D7F6-B498-43B3-948B-1728B52AA6E4}">
                <adec:decorative xmlns:adec="http://schemas.microsoft.com/office/drawing/2017/decorative" val="1"/>
              </a:ext>
            </a:extLst>
          </p:cNvPr>
          <p:cNvSpPr txBox="1">
            <a:spLocks noGrp="1"/>
          </p:cNvSpPr>
          <p:nvPr>
            <p:ph type="subTitle" idx="1"/>
          </p:nvPr>
        </p:nvSpPr>
        <p:spPr>
          <a:xfrm>
            <a:off x="1217166" y="1862138"/>
            <a:ext cx="232835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000" dirty="0"/>
              <a:t>Training-Heavy</a:t>
            </a:r>
            <a:r>
              <a:rPr lang="en" dirty="0"/>
              <a:t> </a:t>
            </a:r>
            <a:endParaRPr dirty="0"/>
          </a:p>
        </p:txBody>
      </p:sp>
      <p:sp>
        <p:nvSpPr>
          <p:cNvPr id="2907" name="Google Shape;2907;p43">
            <a:extLst>
              <a:ext uri="{C183D7F6-B498-43B3-948B-1728B52AA6E4}">
                <adec:decorative xmlns:adec="http://schemas.microsoft.com/office/drawing/2017/decorative" val="1"/>
              </a:ext>
            </a:extLst>
          </p:cNvPr>
          <p:cNvSpPr/>
          <p:nvPr/>
        </p:nvSpPr>
        <p:spPr>
          <a:xfrm>
            <a:off x="4670189" y="2000726"/>
            <a:ext cx="2282125" cy="477328"/>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43">
            <a:extLst>
              <a:ext uri="{C183D7F6-B498-43B3-948B-1728B52AA6E4}">
                <adec:decorative xmlns:adec="http://schemas.microsoft.com/office/drawing/2017/decorative" val="1"/>
              </a:ext>
            </a:extLst>
          </p:cNvPr>
          <p:cNvSpPr/>
          <p:nvPr/>
        </p:nvSpPr>
        <p:spPr>
          <a:xfrm>
            <a:off x="1302761" y="2956384"/>
            <a:ext cx="2325557" cy="476102"/>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43">
            <a:extLst>
              <a:ext uri="{C183D7F6-B498-43B3-948B-1728B52AA6E4}">
                <adec:decorative xmlns:adec="http://schemas.microsoft.com/office/drawing/2017/decorative" val="1"/>
              </a:ext>
            </a:extLst>
          </p:cNvPr>
          <p:cNvSpPr txBox="1">
            <a:spLocks noGrp="1"/>
          </p:cNvSpPr>
          <p:nvPr>
            <p:ph type="subTitle" idx="3"/>
          </p:nvPr>
        </p:nvSpPr>
        <p:spPr>
          <a:xfrm>
            <a:off x="4762781" y="1957709"/>
            <a:ext cx="2147750"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000" dirty="0"/>
              <a:t>Triage Methods</a:t>
            </a:r>
            <a:endParaRPr sz="2000" dirty="0"/>
          </a:p>
        </p:txBody>
      </p:sp>
      <p:sp>
        <p:nvSpPr>
          <p:cNvPr id="2911" name="Google Shape;2911;p43">
            <a:extLst>
              <a:ext uri="{C183D7F6-B498-43B3-948B-1728B52AA6E4}">
                <adec:decorative xmlns:adec="http://schemas.microsoft.com/office/drawing/2017/decorative" val="1"/>
              </a:ext>
            </a:extLst>
          </p:cNvPr>
          <p:cNvSpPr txBox="1">
            <a:spLocks noGrp="1"/>
          </p:cNvSpPr>
          <p:nvPr>
            <p:ph type="subTitle" idx="5"/>
          </p:nvPr>
        </p:nvSpPr>
        <p:spPr>
          <a:xfrm>
            <a:off x="1309333" y="2956384"/>
            <a:ext cx="2308275" cy="46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2000" dirty="0"/>
              <a:t>Staged Training</a:t>
            </a:r>
            <a:endParaRPr sz="2000" dirty="0"/>
          </a:p>
        </p:txBody>
      </p:sp>
      <p:sp>
        <p:nvSpPr>
          <p:cNvPr id="3" name="TextBox 2">
            <a:extLst>
              <a:ext uri="{FF2B5EF4-FFF2-40B4-BE49-F238E27FC236}">
                <a16:creationId xmlns:a16="http://schemas.microsoft.com/office/drawing/2014/main" id="{83CD2F38-FDD6-9E65-0258-69EC0803252A}"/>
              </a:ext>
            </a:extLst>
          </p:cNvPr>
          <p:cNvSpPr txBox="1"/>
          <p:nvPr/>
        </p:nvSpPr>
        <p:spPr>
          <a:xfrm>
            <a:off x="2702307" y="992044"/>
            <a:ext cx="4598504" cy="523220"/>
          </a:xfrm>
          <a:prstGeom prst="rect">
            <a:avLst/>
          </a:prstGeom>
          <a:noFill/>
        </p:spPr>
        <p:txBody>
          <a:bodyPr wrap="square">
            <a:spAutoFit/>
          </a:bodyPr>
          <a:lstStyle/>
          <a:p>
            <a:r>
              <a:rPr lang="en" sz="2800" dirty="0">
                <a:latin typeface="Gaegu" pitchFamily="2" charset="0"/>
                <a:ea typeface="Gaegu" pitchFamily="2" charset="0"/>
              </a:rPr>
              <a:t>Problems and Adaptations</a:t>
            </a:r>
            <a:endParaRPr lang="en-US" sz="2800" dirty="0">
              <a:latin typeface="Gaegu" pitchFamily="2" charset="0"/>
              <a:ea typeface="Gaegu" pitchFamily="2" charset="0"/>
            </a:endParaRPr>
          </a:p>
        </p:txBody>
      </p:sp>
      <p:sp>
        <p:nvSpPr>
          <p:cNvPr id="8" name="Google Shape;2909;p43">
            <a:extLst>
              <a:ext uri="{FF2B5EF4-FFF2-40B4-BE49-F238E27FC236}">
                <a16:creationId xmlns:a16="http://schemas.microsoft.com/office/drawing/2014/main" id="{9C1E0ECE-DD61-49B4-F1D4-E3CCD73AE5FE}"/>
              </a:ext>
              <a:ext uri="{C183D7F6-B498-43B3-948B-1728B52AA6E4}">
                <adec:decorative xmlns:adec="http://schemas.microsoft.com/office/drawing/2017/decorative" val="1"/>
              </a:ext>
            </a:extLst>
          </p:cNvPr>
          <p:cNvSpPr txBox="1">
            <a:spLocks/>
          </p:cNvSpPr>
          <p:nvPr/>
        </p:nvSpPr>
        <p:spPr>
          <a:xfrm>
            <a:off x="2301933" y="3880452"/>
            <a:ext cx="2351457" cy="469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400"/>
              <a:buFont typeface="Gaegu"/>
              <a:buNone/>
              <a:defRPr sz="2600" b="1" i="0" u="none" strike="noStrike" cap="none">
                <a:solidFill>
                  <a:schemeClr val="accent3"/>
                </a:solidFill>
                <a:latin typeface="Gaegu"/>
                <a:ea typeface="Gaegu"/>
                <a:cs typeface="Gaegu"/>
                <a:sym typeface="Gaegu"/>
              </a:defRPr>
            </a:lvl1pPr>
            <a:lvl2pPr marL="914400" marR="0" lvl="1"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2pPr>
            <a:lvl3pPr marL="1371600" marR="0" lvl="2"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3pPr>
            <a:lvl4pPr marL="1828800" marR="0" lvl="3"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4pPr>
            <a:lvl5pPr marL="2286000" marR="0" lvl="4"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5pPr>
            <a:lvl6pPr marL="2743200" marR="0" lvl="5"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6pPr>
            <a:lvl7pPr marL="3200400" marR="0" lvl="6"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7pPr>
            <a:lvl8pPr marL="3657600" marR="0" lvl="7"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8pPr>
            <a:lvl9pPr marL="4114800" marR="0" lvl="8"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9pPr>
          </a:lstStyle>
          <a:p>
            <a:pPr marL="0" indent="0"/>
            <a:r>
              <a:rPr lang="en-US" sz="2000" dirty="0"/>
              <a:t>Circ Review WO</a:t>
            </a:r>
          </a:p>
        </p:txBody>
      </p:sp>
      <p:sp>
        <p:nvSpPr>
          <p:cNvPr id="10" name="Google Shape;2907;p43">
            <a:extLst>
              <a:ext uri="{FF2B5EF4-FFF2-40B4-BE49-F238E27FC236}">
                <a16:creationId xmlns:a16="http://schemas.microsoft.com/office/drawing/2014/main" id="{6D21F477-63F2-E6F3-A5D9-CA6A0F95BAE3}"/>
              </a:ext>
              <a:ext uri="{C183D7F6-B498-43B3-948B-1728B52AA6E4}">
                <adec:decorative xmlns:adec="http://schemas.microsoft.com/office/drawing/2017/decorative" val="1"/>
              </a:ext>
            </a:extLst>
          </p:cNvPr>
          <p:cNvSpPr/>
          <p:nvPr/>
        </p:nvSpPr>
        <p:spPr>
          <a:xfrm>
            <a:off x="5388629" y="3013279"/>
            <a:ext cx="2282125" cy="5727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09;p43">
            <a:extLst>
              <a:ext uri="{FF2B5EF4-FFF2-40B4-BE49-F238E27FC236}">
                <a16:creationId xmlns:a16="http://schemas.microsoft.com/office/drawing/2014/main" id="{0FBEDD73-CB15-E0E4-5C11-5F2F832419C5}"/>
              </a:ext>
              <a:ext uri="{C183D7F6-B498-43B3-948B-1728B52AA6E4}">
                <adec:decorative xmlns:adec="http://schemas.microsoft.com/office/drawing/2017/decorative" val="1"/>
              </a:ext>
            </a:extLst>
          </p:cNvPr>
          <p:cNvSpPr txBox="1">
            <a:spLocks/>
          </p:cNvSpPr>
          <p:nvPr/>
        </p:nvSpPr>
        <p:spPr>
          <a:xfrm>
            <a:off x="5421190" y="3027113"/>
            <a:ext cx="2147750" cy="4698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2"/>
              </a:buClr>
              <a:buSzPts val="2400"/>
              <a:buFont typeface="Gaegu"/>
              <a:buNone/>
              <a:defRPr sz="2600" b="1" i="0" u="none" strike="noStrike" cap="none">
                <a:solidFill>
                  <a:schemeClr val="accent3"/>
                </a:solidFill>
                <a:latin typeface="Gaegu"/>
                <a:ea typeface="Gaegu"/>
                <a:cs typeface="Gaegu"/>
                <a:sym typeface="Gaegu"/>
              </a:defRPr>
            </a:lvl1pPr>
            <a:lvl2pPr marL="914400" marR="0" lvl="1"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2pPr>
            <a:lvl3pPr marL="1371600" marR="0" lvl="2"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3pPr>
            <a:lvl4pPr marL="1828800" marR="0" lvl="3"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4pPr>
            <a:lvl5pPr marL="2286000" marR="0" lvl="4"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5pPr>
            <a:lvl6pPr marL="2743200" marR="0" lvl="5"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6pPr>
            <a:lvl7pPr marL="3200400" marR="0" lvl="6"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7pPr>
            <a:lvl8pPr marL="3657600" marR="0" lvl="7"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8pPr>
            <a:lvl9pPr marL="4114800" marR="0" lvl="8" indent="-330200" algn="ctr" rtl="0">
              <a:lnSpc>
                <a:spcPct val="100000"/>
              </a:lnSpc>
              <a:spcBef>
                <a:spcPts val="0"/>
              </a:spcBef>
              <a:spcAft>
                <a:spcPts val="0"/>
              </a:spcAft>
              <a:buClr>
                <a:schemeClr val="dk2"/>
              </a:buClr>
              <a:buSzPts val="2400"/>
              <a:buFont typeface="Gaegu"/>
              <a:buNone/>
              <a:defRPr sz="2400" b="1" i="0" u="none" strike="noStrike" cap="none">
                <a:solidFill>
                  <a:schemeClr val="dk2"/>
                </a:solidFill>
                <a:latin typeface="Gaegu"/>
                <a:ea typeface="Gaegu"/>
                <a:cs typeface="Gaegu"/>
                <a:sym typeface="Gaegu"/>
              </a:defRPr>
            </a:lvl9pPr>
          </a:lstStyle>
          <a:p>
            <a:pPr marL="0" indent="0"/>
            <a:r>
              <a:rPr lang="en-US" sz="2000" dirty="0"/>
              <a:t>Color Confusion</a:t>
            </a:r>
          </a:p>
        </p:txBody>
      </p:sp>
    </p:spTree>
  </p:cSld>
  <p:clrMapOvr>
    <a:masterClrMapping/>
  </p:clrMapOvr>
</p:sld>
</file>

<file path=ppt/theme/theme1.xml><?xml version="1.0" encoding="utf-8"?>
<a:theme xmlns:a="http://schemas.openxmlformats.org/drawingml/2006/main" name="Kawaii Interface for Marketing by Slidesgo">
  <a:themeElements>
    <a:clrScheme name="Simple Light">
      <a:dk1>
        <a:srgbClr val="548CC3"/>
      </a:dk1>
      <a:lt1>
        <a:srgbClr val="B6D6FF"/>
      </a:lt1>
      <a:dk2>
        <a:srgbClr val="3C3A55"/>
      </a:dk2>
      <a:lt2>
        <a:srgbClr val="FFFFFF"/>
      </a:lt2>
      <a:accent1>
        <a:srgbClr val="81A4D3"/>
      </a:accent1>
      <a:accent2>
        <a:srgbClr val="E1F0FF"/>
      </a:accent2>
      <a:accent3>
        <a:srgbClr val="518CDB"/>
      </a:accent3>
      <a:accent4>
        <a:srgbClr val="B7CCEE"/>
      </a:accent4>
      <a:accent5>
        <a:srgbClr val="B5C3D5"/>
      </a:accent5>
      <a:accent6>
        <a:srgbClr val="9AB4E9"/>
      </a:accent6>
      <a:hlink>
        <a:srgbClr val="403A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7033</TotalTime>
  <Words>796</Words>
  <Application>Microsoft Office PowerPoint</Application>
  <PresentationFormat>On-screen Show (16:9)</PresentationFormat>
  <Paragraphs>244</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Gaegu</vt:lpstr>
      <vt:lpstr>Gaegu;300</vt:lpstr>
      <vt:lpstr>Roboto Condensed Light</vt:lpstr>
      <vt:lpstr>Varela Round</vt:lpstr>
      <vt:lpstr>WordVisiCarriageReturn_MSFontService</vt:lpstr>
      <vt:lpstr>Kawaii Interface for Marketing by Slidesgo</vt:lpstr>
      <vt:lpstr>Combining  Shelf Reporter  Tools</vt:lpstr>
      <vt:lpstr>TABLE OF CONTENTS</vt:lpstr>
      <vt:lpstr>WHY CHANGE?</vt:lpstr>
      <vt:lpstr>WHAT? The best of both </vt:lpstr>
      <vt:lpstr>HOW? Our use of these tools</vt:lpstr>
      <vt:lpstr>Using the Interactive Inventory Tool</vt:lpstr>
      <vt:lpstr>Address Errors</vt:lpstr>
      <vt:lpstr>Run in Alma Shelf Report</vt:lpstr>
      <vt:lpstr> NOW WHAT?</vt:lpstr>
      <vt:lpstr> Resources</vt:lpstr>
      <vt:lpstr>THANKS!</vt:lpstr>
      <vt:lpstr>Triage Guide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Shelf Reporter  Tools</dc:title>
  <dc:creator>Ringel, Charity A</dc:creator>
  <cp:lastModifiedBy>Tolbert, Marisa</cp:lastModifiedBy>
  <cp:revision>11</cp:revision>
  <dcterms:modified xsi:type="dcterms:W3CDTF">2023-12-20T14:32:45Z</dcterms:modified>
</cp:coreProperties>
</file>