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Josefin Sans Medium"/>
      <p:regular r:id="rId26"/>
      <p:bold r:id="rId27"/>
      <p:italic r:id="rId28"/>
      <p:boldItalic r:id="rId29"/>
    </p:embeddedFont>
    <p:embeddedFont>
      <p:font typeface="Josefin Sans"/>
      <p:regular r:id="rId30"/>
      <p:bold r:id="rId31"/>
      <p:italic r:id="rId32"/>
      <p:boldItalic r:id="rId33"/>
    </p:embeddedFont>
    <p:embeddedFont>
      <p:font typeface="Spectral"/>
      <p:regular r:id="rId34"/>
      <p:bold r:id="rId35"/>
      <p:italic r:id="rId36"/>
      <p:boldItalic r:id="rId37"/>
    </p:embeddedFont>
    <p:embeddedFont>
      <p:font typeface="Josefin Sans Light"/>
      <p:regular r:id="rId38"/>
      <p:bold r:id="rId39"/>
      <p:italic r:id="rId40"/>
      <p:boldItalic r:id="rId41"/>
    </p:embeddedFont>
    <p:embeddedFont>
      <p:font typeface="Spectral ExtraBold"/>
      <p:bold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JosefinSansLight-italic.fntdata"/><Relationship Id="rId20" Type="http://schemas.openxmlformats.org/officeDocument/2006/relationships/slide" Target="slides/slide15.xml"/><Relationship Id="rId42" Type="http://schemas.openxmlformats.org/officeDocument/2006/relationships/font" Target="fonts/SpectralExtraBold-bold.fntdata"/><Relationship Id="rId41" Type="http://schemas.openxmlformats.org/officeDocument/2006/relationships/font" Target="fonts/JosefinSansLight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schemas.openxmlformats.org/officeDocument/2006/relationships/font" Target="fonts/SpectralExtraBold-bold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JosefinSansMedium-regular.fntdata"/><Relationship Id="rId25" Type="http://schemas.openxmlformats.org/officeDocument/2006/relationships/slide" Target="slides/slide20.xml"/><Relationship Id="rId28" Type="http://schemas.openxmlformats.org/officeDocument/2006/relationships/font" Target="fonts/JosefinSansMedium-italic.fntdata"/><Relationship Id="rId27" Type="http://schemas.openxmlformats.org/officeDocument/2006/relationships/font" Target="fonts/JosefinSansMedium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JosefinSansMedium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JosefinSans-bold.fntdata"/><Relationship Id="rId30" Type="http://schemas.openxmlformats.org/officeDocument/2006/relationships/font" Target="fonts/JosefinSans-regular.fntdata"/><Relationship Id="rId11" Type="http://schemas.openxmlformats.org/officeDocument/2006/relationships/slide" Target="slides/slide6.xml"/><Relationship Id="rId33" Type="http://schemas.openxmlformats.org/officeDocument/2006/relationships/font" Target="fonts/JosefinSans-boldItalic.fntdata"/><Relationship Id="rId10" Type="http://schemas.openxmlformats.org/officeDocument/2006/relationships/slide" Target="slides/slide5.xml"/><Relationship Id="rId32" Type="http://schemas.openxmlformats.org/officeDocument/2006/relationships/font" Target="fonts/JosefinSans-italic.fntdata"/><Relationship Id="rId13" Type="http://schemas.openxmlformats.org/officeDocument/2006/relationships/slide" Target="slides/slide8.xml"/><Relationship Id="rId35" Type="http://schemas.openxmlformats.org/officeDocument/2006/relationships/font" Target="fonts/Spectral-bold.fntdata"/><Relationship Id="rId12" Type="http://schemas.openxmlformats.org/officeDocument/2006/relationships/slide" Target="slides/slide7.xml"/><Relationship Id="rId34" Type="http://schemas.openxmlformats.org/officeDocument/2006/relationships/font" Target="fonts/Spectral-regular.fntdata"/><Relationship Id="rId15" Type="http://schemas.openxmlformats.org/officeDocument/2006/relationships/slide" Target="slides/slide10.xml"/><Relationship Id="rId37" Type="http://schemas.openxmlformats.org/officeDocument/2006/relationships/font" Target="fonts/Spectral-boldItalic.fntdata"/><Relationship Id="rId14" Type="http://schemas.openxmlformats.org/officeDocument/2006/relationships/slide" Target="slides/slide9.xml"/><Relationship Id="rId36" Type="http://schemas.openxmlformats.org/officeDocument/2006/relationships/font" Target="fonts/Spectral-italic.fntdata"/><Relationship Id="rId17" Type="http://schemas.openxmlformats.org/officeDocument/2006/relationships/slide" Target="slides/slide12.xml"/><Relationship Id="rId39" Type="http://schemas.openxmlformats.org/officeDocument/2006/relationships/font" Target="fonts/JosefinSansLight-bold.fntdata"/><Relationship Id="rId16" Type="http://schemas.openxmlformats.org/officeDocument/2006/relationships/slide" Target="slides/slide11.xml"/><Relationship Id="rId38" Type="http://schemas.openxmlformats.org/officeDocument/2006/relationships/font" Target="fonts/JosefinSansLight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Building blocks / back to basics / building something new / CMYK updated primary color palette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e393507193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e393507193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e393507193_3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e393507193_3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e393507193_3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e393507193_3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e1a1b21593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e1a1b21593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e393507193_3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e393507193_3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e1a1b21593_0_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e1a1b21593_0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e39059a36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e39059a36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e1a1b21593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e1a1b21593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e1a1b21593_0_3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e1a1b21593_0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ecb52dceea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ecb52dceea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e1a1b21593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e1a1b21593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e1a1b21593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e1a1b21593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e1a1b21593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e1a1b21593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e1a1b21593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e1a1b21593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e1a1b21593_0_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e1a1b21593_0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e393507193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e393507193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e1a1b21593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e1a1b21593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e4c48ed0c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e4c48ed0c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e393507193_3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e393507193_3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988675" y="1203600"/>
            <a:ext cx="540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Font typeface="Spectral"/>
              <a:buNone/>
              <a:defRPr b="1" sz="5200">
                <a:latin typeface="Spectral"/>
                <a:ea typeface="Spectral"/>
                <a:cs typeface="Spectral"/>
                <a:sym typeface="Spectr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988675" y="3147300"/>
            <a:ext cx="540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Josefin Sans Light"/>
              <a:buNone/>
              <a:defRPr sz="2800">
                <a:latin typeface="Josefin Sans Light"/>
                <a:ea typeface="Josefin Sans Light"/>
                <a:cs typeface="Josefin Sans Light"/>
                <a:sym typeface="Josefin Sans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Josefin Sans Light"/>
              <a:buNone/>
              <a:defRPr i="1" sz="2800">
                <a:latin typeface="Josefin Sans Light"/>
                <a:ea typeface="Josefin Sans Light"/>
                <a:cs typeface="Josefin Sans Light"/>
                <a:sym typeface="Josefin Sans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Josefin Sans Light"/>
              <a:buNone/>
              <a:defRPr i="1" sz="2800">
                <a:latin typeface="Josefin Sans Light"/>
                <a:ea typeface="Josefin Sans Light"/>
                <a:cs typeface="Josefin Sans Light"/>
                <a:sym typeface="Josefin Sans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Josefin Sans Light"/>
              <a:buNone/>
              <a:defRPr i="1" sz="2800">
                <a:latin typeface="Josefin Sans Light"/>
                <a:ea typeface="Josefin Sans Light"/>
                <a:cs typeface="Josefin Sans Light"/>
                <a:sym typeface="Josefin Sans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Josefin Sans Light"/>
              <a:buNone/>
              <a:defRPr i="1" sz="2800">
                <a:latin typeface="Josefin Sans Light"/>
                <a:ea typeface="Josefin Sans Light"/>
                <a:cs typeface="Josefin Sans Light"/>
                <a:sym typeface="Josefin Sans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Josefin Sans Light"/>
              <a:buNone/>
              <a:defRPr i="1" sz="2800">
                <a:latin typeface="Josefin Sans Light"/>
                <a:ea typeface="Josefin Sans Light"/>
                <a:cs typeface="Josefin Sans Light"/>
                <a:sym typeface="Josefin Sans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Josefin Sans Light"/>
              <a:buNone/>
              <a:defRPr i="1" sz="2800">
                <a:latin typeface="Josefin Sans Light"/>
                <a:ea typeface="Josefin Sans Light"/>
                <a:cs typeface="Josefin Sans Light"/>
                <a:sym typeface="Josefin Sans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Josefin Sans Light"/>
              <a:buNone/>
              <a:defRPr i="1" sz="2800">
                <a:latin typeface="Josefin Sans Light"/>
                <a:ea typeface="Josefin Sans Light"/>
                <a:cs typeface="Josefin Sans Light"/>
                <a:sym typeface="Josefin Sans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Josefin Sans Light"/>
              <a:buNone/>
              <a:defRPr i="1" sz="2800">
                <a:latin typeface="Josefin Sans Light"/>
                <a:ea typeface="Josefin Sans Light"/>
                <a:cs typeface="Josefin Sans Light"/>
                <a:sym typeface="Josefin Sans Light"/>
              </a:defRPr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>
            <a:off x="7333641" y="526156"/>
            <a:ext cx="1282800" cy="1109400"/>
          </a:xfrm>
          <a:prstGeom prst="triangle">
            <a:avLst>
              <a:gd fmla="val 50000" name="adj"/>
            </a:avLst>
          </a:prstGeom>
          <a:noFill/>
          <a:ln cap="flat" cmpd="sng" w="68025">
            <a:solidFill>
              <a:srgbClr val="3D98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389269" y="1365152"/>
            <a:ext cx="1204200" cy="1204200"/>
          </a:xfrm>
          <a:prstGeom prst="rect">
            <a:avLst/>
          </a:prstGeom>
          <a:solidFill>
            <a:srgbClr val="F7DC05"/>
          </a:solidFill>
          <a:ln>
            <a:noFill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7444566" y="1799574"/>
            <a:ext cx="1282800" cy="1282800"/>
          </a:xfrm>
          <a:prstGeom prst="ellipse">
            <a:avLst/>
          </a:prstGeom>
          <a:solidFill>
            <a:srgbClr val="EC0B88"/>
          </a:solidFill>
          <a:ln>
            <a:noFill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7483937" y="2729462"/>
            <a:ext cx="1204200" cy="1204200"/>
          </a:xfrm>
          <a:prstGeom prst="rect">
            <a:avLst/>
          </a:prstGeom>
          <a:noFill/>
          <a:ln cap="flat" cmpd="sng" w="68025">
            <a:solidFill>
              <a:srgbClr val="F7DC0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6464843" y="2217488"/>
            <a:ext cx="1282800" cy="1109400"/>
          </a:xfrm>
          <a:prstGeom prst="triangle">
            <a:avLst>
              <a:gd fmla="val 50000" name="adj"/>
            </a:avLst>
          </a:prstGeom>
          <a:solidFill>
            <a:srgbClr val="3D98D3"/>
          </a:solidFill>
          <a:ln>
            <a:noFill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5861125" y="526169"/>
            <a:ext cx="1282800" cy="1282800"/>
          </a:xfrm>
          <a:prstGeom prst="ellipse">
            <a:avLst/>
          </a:prstGeom>
          <a:noFill/>
          <a:ln cap="flat" cmpd="sng" w="68025">
            <a:solidFill>
              <a:srgbClr val="EC0B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580668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municating Slide">
  <p:cSld name="TITLE_AND_BODY_1_3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1"/>
          <p:cNvSpPr txBox="1"/>
          <p:nvPr>
            <p:ph idx="1" type="body"/>
          </p:nvPr>
        </p:nvSpPr>
        <p:spPr>
          <a:xfrm>
            <a:off x="311700" y="1710175"/>
            <a:ext cx="6814800" cy="26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0"/>
              </a:spcBef>
              <a:spcAft>
                <a:spcPts val="0"/>
              </a:spcAft>
              <a:buSzPts val="2200"/>
              <a:buFont typeface="Josefin Sans"/>
              <a:buChar char="●"/>
              <a:defRPr>
                <a:latin typeface="Josefin Sans"/>
                <a:ea typeface="Josefin Sans"/>
                <a:cs typeface="Josefin Sans"/>
                <a:sym typeface="Josefin Sans"/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○"/>
              <a:defRPr>
                <a:latin typeface="Josefin Sans"/>
                <a:ea typeface="Josefin Sans"/>
                <a:cs typeface="Josefin Sans"/>
                <a:sym typeface="Josefin Sans"/>
              </a:defRPr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■"/>
              <a:defRPr>
                <a:latin typeface="Josefin Sans"/>
                <a:ea typeface="Josefin Sans"/>
                <a:cs typeface="Josefin Sans"/>
                <a:sym typeface="Josefin Sans"/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●"/>
              <a:defRPr>
                <a:latin typeface="Josefin Sans"/>
                <a:ea typeface="Josefin Sans"/>
                <a:cs typeface="Josefin Sans"/>
                <a:sym typeface="Josefin Sans"/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○"/>
              <a:defRPr>
                <a:latin typeface="Josefin Sans"/>
                <a:ea typeface="Josefin Sans"/>
                <a:cs typeface="Josefin Sans"/>
                <a:sym typeface="Josefin Sans"/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■"/>
              <a:defRPr>
                <a:latin typeface="Josefin Sans"/>
                <a:ea typeface="Josefin Sans"/>
                <a:cs typeface="Josefin Sans"/>
                <a:sym typeface="Josefin Sans"/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●"/>
              <a:defRPr>
                <a:latin typeface="Josefin Sans"/>
                <a:ea typeface="Josefin Sans"/>
                <a:cs typeface="Josefin Sans"/>
                <a:sym typeface="Josefin Sans"/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○"/>
              <a:defRPr>
                <a:latin typeface="Josefin Sans"/>
                <a:ea typeface="Josefin Sans"/>
                <a:cs typeface="Josefin Sans"/>
                <a:sym typeface="Josefin Sans"/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■"/>
              <a:defRPr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96" name="Google Shape;96;p11"/>
          <p:cNvSpPr txBox="1"/>
          <p:nvPr>
            <p:ph type="title"/>
          </p:nvPr>
        </p:nvSpPr>
        <p:spPr>
          <a:xfrm>
            <a:off x="281372" y="25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7" name="Google Shape;97;p11"/>
          <p:cNvSpPr txBox="1"/>
          <p:nvPr>
            <p:ph idx="2" type="title"/>
          </p:nvPr>
        </p:nvSpPr>
        <p:spPr>
          <a:xfrm>
            <a:off x="311700" y="1137475"/>
            <a:ext cx="68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EC0B88"/>
              </a:buClr>
              <a:buSzPts val="3000"/>
              <a:buFont typeface="Josefin Sans"/>
              <a:buNone/>
              <a:defRPr b="1" sz="3000">
                <a:solidFill>
                  <a:srgbClr val="EC0B88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8" name="Google Shape;98;p11"/>
          <p:cNvSpPr/>
          <p:nvPr/>
        </p:nvSpPr>
        <p:spPr>
          <a:xfrm>
            <a:off x="8339391" y="4035171"/>
            <a:ext cx="492900" cy="492900"/>
          </a:xfrm>
          <a:prstGeom prst="ellipse">
            <a:avLst/>
          </a:prstGeom>
          <a:solidFill>
            <a:srgbClr val="EC0B88"/>
          </a:solidFill>
          <a:ln>
            <a:noFill/>
          </a:ln>
        </p:spPr>
        <p:txBody>
          <a:bodyPr anchorCtr="0" anchor="ctr" bIns="62725" lIns="62725" spcFirstLastPara="1" rIns="62725" wrap="square" tIns="62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61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9" name="Google Shape;99;p11"/>
          <p:cNvSpPr/>
          <p:nvPr/>
        </p:nvSpPr>
        <p:spPr>
          <a:xfrm>
            <a:off x="7730970" y="3545887"/>
            <a:ext cx="492900" cy="492900"/>
          </a:xfrm>
          <a:prstGeom prst="ellipse">
            <a:avLst/>
          </a:prstGeom>
          <a:noFill/>
          <a:ln cap="flat" cmpd="sng" w="26150">
            <a:solidFill>
              <a:srgbClr val="EC0B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725" lIns="62725" spcFirstLastPara="1" rIns="62725" wrap="square" tIns="62725">
            <a:noAutofit/>
          </a:bodyPr>
          <a:lstStyle/>
          <a:p>
            <a:pPr indent="0" lvl="0" marL="223115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61"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signing Slide">
  <p:cSld name="TITLE_AND_BODY_1_2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2"/>
          <p:cNvSpPr txBox="1"/>
          <p:nvPr>
            <p:ph idx="1" type="body"/>
          </p:nvPr>
        </p:nvSpPr>
        <p:spPr>
          <a:xfrm>
            <a:off x="311700" y="1710175"/>
            <a:ext cx="6814800" cy="26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0"/>
              </a:spcBef>
              <a:spcAft>
                <a:spcPts val="0"/>
              </a:spcAft>
              <a:buSzPts val="2200"/>
              <a:buFont typeface="Josefin Sans"/>
              <a:buChar char="●"/>
              <a:defRPr>
                <a:latin typeface="Josefin Sans"/>
                <a:ea typeface="Josefin Sans"/>
                <a:cs typeface="Josefin Sans"/>
                <a:sym typeface="Josefin Sans"/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○"/>
              <a:defRPr>
                <a:latin typeface="Josefin Sans"/>
                <a:ea typeface="Josefin Sans"/>
                <a:cs typeface="Josefin Sans"/>
                <a:sym typeface="Josefin Sans"/>
              </a:defRPr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■"/>
              <a:defRPr>
                <a:latin typeface="Josefin Sans"/>
                <a:ea typeface="Josefin Sans"/>
                <a:cs typeface="Josefin Sans"/>
                <a:sym typeface="Josefin Sans"/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●"/>
              <a:defRPr>
                <a:latin typeface="Josefin Sans"/>
                <a:ea typeface="Josefin Sans"/>
                <a:cs typeface="Josefin Sans"/>
                <a:sym typeface="Josefin Sans"/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○"/>
              <a:defRPr>
                <a:latin typeface="Josefin Sans"/>
                <a:ea typeface="Josefin Sans"/>
                <a:cs typeface="Josefin Sans"/>
                <a:sym typeface="Josefin Sans"/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■"/>
              <a:defRPr>
                <a:latin typeface="Josefin Sans"/>
                <a:ea typeface="Josefin Sans"/>
                <a:cs typeface="Josefin Sans"/>
                <a:sym typeface="Josefin Sans"/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●"/>
              <a:defRPr>
                <a:latin typeface="Josefin Sans"/>
                <a:ea typeface="Josefin Sans"/>
                <a:cs typeface="Josefin Sans"/>
                <a:sym typeface="Josefin Sans"/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○"/>
              <a:defRPr>
                <a:latin typeface="Josefin Sans"/>
                <a:ea typeface="Josefin Sans"/>
                <a:cs typeface="Josefin Sans"/>
                <a:sym typeface="Josefin Sans"/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■"/>
              <a:defRPr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02" name="Google Shape;102;p12"/>
          <p:cNvSpPr txBox="1"/>
          <p:nvPr>
            <p:ph type="title"/>
          </p:nvPr>
        </p:nvSpPr>
        <p:spPr>
          <a:xfrm>
            <a:off x="281372" y="25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3" name="Google Shape;103;p12"/>
          <p:cNvSpPr txBox="1"/>
          <p:nvPr>
            <p:ph idx="2" type="title"/>
          </p:nvPr>
        </p:nvSpPr>
        <p:spPr>
          <a:xfrm>
            <a:off x="311700" y="1137475"/>
            <a:ext cx="68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D98D3"/>
              </a:buClr>
              <a:buSzPts val="3000"/>
              <a:buFont typeface="Josefin Sans"/>
              <a:buNone/>
              <a:defRPr b="1" sz="3000">
                <a:solidFill>
                  <a:srgbClr val="3D98D3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4" name="Google Shape;104;p12"/>
          <p:cNvSpPr/>
          <p:nvPr/>
        </p:nvSpPr>
        <p:spPr>
          <a:xfrm>
            <a:off x="8296769" y="3545882"/>
            <a:ext cx="492900" cy="426300"/>
          </a:xfrm>
          <a:prstGeom prst="triangle">
            <a:avLst>
              <a:gd fmla="val 50000" name="adj"/>
            </a:avLst>
          </a:prstGeom>
          <a:noFill/>
          <a:ln cap="flat" cmpd="sng" w="26150">
            <a:solidFill>
              <a:srgbClr val="3D98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725" lIns="62725" spcFirstLastPara="1" rIns="62725" wrap="square" tIns="62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61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05" name="Google Shape;105;p12"/>
          <p:cNvSpPr/>
          <p:nvPr/>
        </p:nvSpPr>
        <p:spPr>
          <a:xfrm>
            <a:off x="7962942" y="4195747"/>
            <a:ext cx="492900" cy="426300"/>
          </a:xfrm>
          <a:prstGeom prst="triangle">
            <a:avLst>
              <a:gd fmla="val 50000" name="adj"/>
            </a:avLst>
          </a:prstGeom>
          <a:solidFill>
            <a:srgbClr val="3D98D3"/>
          </a:solidFill>
          <a:ln>
            <a:noFill/>
          </a:ln>
        </p:spPr>
        <p:txBody>
          <a:bodyPr anchorCtr="0" anchor="ctr" bIns="62725" lIns="62725" spcFirstLastPara="1" rIns="62725" wrap="square" tIns="62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61"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veloping Slide">
  <p:cSld name="TITLE_AND_BODY_1_1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3"/>
          <p:cNvSpPr txBox="1"/>
          <p:nvPr>
            <p:ph idx="1" type="body"/>
          </p:nvPr>
        </p:nvSpPr>
        <p:spPr>
          <a:xfrm>
            <a:off x="311700" y="1710175"/>
            <a:ext cx="6814800" cy="26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0"/>
              </a:spcBef>
              <a:spcAft>
                <a:spcPts val="0"/>
              </a:spcAft>
              <a:buSzPts val="2200"/>
              <a:buFont typeface="Josefin Sans"/>
              <a:buChar char="●"/>
              <a:defRPr>
                <a:latin typeface="Josefin Sans"/>
                <a:ea typeface="Josefin Sans"/>
                <a:cs typeface="Josefin Sans"/>
                <a:sym typeface="Josefin Sans"/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○"/>
              <a:defRPr>
                <a:latin typeface="Josefin Sans"/>
                <a:ea typeface="Josefin Sans"/>
                <a:cs typeface="Josefin Sans"/>
                <a:sym typeface="Josefin Sans"/>
              </a:defRPr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■"/>
              <a:defRPr>
                <a:latin typeface="Josefin Sans"/>
                <a:ea typeface="Josefin Sans"/>
                <a:cs typeface="Josefin Sans"/>
                <a:sym typeface="Josefin Sans"/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●"/>
              <a:defRPr>
                <a:latin typeface="Josefin Sans"/>
                <a:ea typeface="Josefin Sans"/>
                <a:cs typeface="Josefin Sans"/>
                <a:sym typeface="Josefin Sans"/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○"/>
              <a:defRPr>
                <a:latin typeface="Josefin Sans"/>
                <a:ea typeface="Josefin Sans"/>
                <a:cs typeface="Josefin Sans"/>
                <a:sym typeface="Josefin Sans"/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■"/>
              <a:defRPr>
                <a:latin typeface="Josefin Sans"/>
                <a:ea typeface="Josefin Sans"/>
                <a:cs typeface="Josefin Sans"/>
                <a:sym typeface="Josefin Sans"/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●"/>
              <a:defRPr>
                <a:latin typeface="Josefin Sans"/>
                <a:ea typeface="Josefin Sans"/>
                <a:cs typeface="Josefin Sans"/>
                <a:sym typeface="Josefin Sans"/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○"/>
              <a:defRPr>
                <a:latin typeface="Josefin Sans"/>
                <a:ea typeface="Josefin Sans"/>
                <a:cs typeface="Josefin Sans"/>
                <a:sym typeface="Josefin Sans"/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■"/>
              <a:defRPr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08" name="Google Shape;108;p13"/>
          <p:cNvSpPr txBox="1"/>
          <p:nvPr>
            <p:ph type="title"/>
          </p:nvPr>
        </p:nvSpPr>
        <p:spPr>
          <a:xfrm>
            <a:off x="281372" y="25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9" name="Google Shape;109;p13"/>
          <p:cNvSpPr txBox="1"/>
          <p:nvPr>
            <p:ph idx="2" type="title"/>
          </p:nvPr>
        </p:nvSpPr>
        <p:spPr>
          <a:xfrm>
            <a:off x="311700" y="1137475"/>
            <a:ext cx="68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7DC05"/>
              </a:buClr>
              <a:buSzPts val="3000"/>
              <a:buFont typeface="Josefin Sans"/>
              <a:buNone/>
              <a:defRPr b="1" sz="3000">
                <a:solidFill>
                  <a:srgbClr val="F7DC05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0" name="Google Shape;110;p13"/>
          <p:cNvSpPr/>
          <p:nvPr/>
        </p:nvSpPr>
        <p:spPr>
          <a:xfrm>
            <a:off x="7933904" y="3868252"/>
            <a:ext cx="462600" cy="462600"/>
          </a:xfrm>
          <a:prstGeom prst="rect">
            <a:avLst/>
          </a:prstGeom>
          <a:solidFill>
            <a:srgbClr val="F7DC05"/>
          </a:solidFill>
          <a:ln>
            <a:noFill/>
          </a:ln>
        </p:spPr>
        <p:txBody>
          <a:bodyPr anchorCtr="0" anchor="ctr" bIns="62725" lIns="62725" spcFirstLastPara="1" rIns="62725" wrap="square" tIns="62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61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11" name="Google Shape;111;p13"/>
          <p:cNvSpPr/>
          <p:nvPr/>
        </p:nvSpPr>
        <p:spPr>
          <a:xfrm>
            <a:off x="8354519" y="4392464"/>
            <a:ext cx="462600" cy="462600"/>
          </a:xfrm>
          <a:prstGeom prst="rect">
            <a:avLst/>
          </a:prstGeom>
          <a:noFill/>
          <a:ln cap="flat" cmpd="sng" w="26150">
            <a:solidFill>
              <a:srgbClr val="F7DC0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725" lIns="62725" spcFirstLastPara="1" rIns="62725" wrap="square" tIns="62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61"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velop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6389269" y="1365152"/>
            <a:ext cx="1204200" cy="1204200"/>
          </a:xfrm>
          <a:prstGeom prst="rect">
            <a:avLst/>
          </a:prstGeom>
          <a:solidFill>
            <a:srgbClr val="F7DC05"/>
          </a:solidFill>
          <a:ln>
            <a:noFill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7483937" y="2729462"/>
            <a:ext cx="1204200" cy="1204200"/>
          </a:xfrm>
          <a:prstGeom prst="rect">
            <a:avLst/>
          </a:prstGeom>
          <a:noFill/>
          <a:ln cap="flat" cmpd="sng" w="68025">
            <a:solidFill>
              <a:srgbClr val="F7DC0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7333641" y="526156"/>
            <a:ext cx="1282800" cy="1109400"/>
          </a:xfrm>
          <a:prstGeom prst="triangle">
            <a:avLst>
              <a:gd fmla="val 50000" name="adj"/>
            </a:avLst>
          </a:prstGeom>
          <a:noFill/>
          <a:ln cap="flat" cmpd="sng" w="680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2" name="Google Shape;22;p3"/>
          <p:cNvSpPr/>
          <p:nvPr/>
        </p:nvSpPr>
        <p:spPr>
          <a:xfrm>
            <a:off x="6389269" y="1365152"/>
            <a:ext cx="1204200" cy="1204200"/>
          </a:xfrm>
          <a:prstGeom prst="rect">
            <a:avLst/>
          </a:prstGeom>
          <a:solidFill>
            <a:srgbClr val="F7DC05"/>
          </a:solidFill>
          <a:ln>
            <a:noFill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7444566" y="1799574"/>
            <a:ext cx="1282800" cy="12828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7483937" y="2729462"/>
            <a:ext cx="1204200" cy="1204200"/>
          </a:xfrm>
          <a:prstGeom prst="rect">
            <a:avLst/>
          </a:prstGeom>
          <a:noFill/>
          <a:ln cap="flat" cmpd="sng" w="68025">
            <a:solidFill>
              <a:srgbClr val="F7DC0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6464843" y="2217488"/>
            <a:ext cx="1282800" cy="1109400"/>
          </a:xfrm>
          <a:prstGeom prst="triangle">
            <a:avLst>
              <a:gd fmla="val 50000" name="adj"/>
            </a:avLst>
          </a:prstGeom>
          <a:solidFill>
            <a:srgbClr val="CCCCCC"/>
          </a:solidFill>
          <a:ln>
            <a:noFill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5861125" y="526169"/>
            <a:ext cx="1282800" cy="1282800"/>
          </a:xfrm>
          <a:prstGeom prst="ellipse">
            <a:avLst/>
          </a:prstGeom>
          <a:noFill/>
          <a:ln cap="flat" cmpd="sng" w="680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580668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7" name="Google Shape;27;p3"/>
          <p:cNvSpPr txBox="1"/>
          <p:nvPr>
            <p:ph type="title"/>
          </p:nvPr>
        </p:nvSpPr>
        <p:spPr>
          <a:xfrm>
            <a:off x="563575" y="2150850"/>
            <a:ext cx="5391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sign Header">
  <p:cSld name="SECTION_HEADER_1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6389283" y="11797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7333641" y="526156"/>
            <a:ext cx="1282800" cy="1109400"/>
          </a:xfrm>
          <a:prstGeom prst="triangle">
            <a:avLst>
              <a:gd fmla="val 50000" name="adj"/>
            </a:avLst>
          </a:prstGeom>
          <a:noFill/>
          <a:ln cap="flat" cmpd="sng" w="68025">
            <a:solidFill>
              <a:srgbClr val="3D98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1" name="Google Shape;31;p4"/>
          <p:cNvSpPr/>
          <p:nvPr/>
        </p:nvSpPr>
        <p:spPr>
          <a:xfrm>
            <a:off x="6464843" y="2217488"/>
            <a:ext cx="1282800" cy="1109400"/>
          </a:xfrm>
          <a:prstGeom prst="triangle">
            <a:avLst>
              <a:gd fmla="val 50000" name="adj"/>
            </a:avLst>
          </a:prstGeom>
          <a:solidFill>
            <a:srgbClr val="3D98D3"/>
          </a:solidFill>
          <a:ln>
            <a:noFill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2" name="Google Shape;32;p4"/>
          <p:cNvSpPr/>
          <p:nvPr/>
        </p:nvSpPr>
        <p:spPr>
          <a:xfrm>
            <a:off x="7333641" y="526156"/>
            <a:ext cx="1282800" cy="1109400"/>
          </a:xfrm>
          <a:prstGeom prst="triangle">
            <a:avLst>
              <a:gd fmla="val 50000" name="adj"/>
            </a:avLst>
          </a:prstGeom>
          <a:noFill/>
          <a:ln cap="flat" cmpd="sng" w="68025">
            <a:solidFill>
              <a:srgbClr val="3D98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3" name="Google Shape;33;p4"/>
          <p:cNvSpPr/>
          <p:nvPr/>
        </p:nvSpPr>
        <p:spPr>
          <a:xfrm>
            <a:off x="6389269" y="1365152"/>
            <a:ext cx="1204200" cy="1204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4" name="Google Shape;34;p4"/>
          <p:cNvSpPr/>
          <p:nvPr/>
        </p:nvSpPr>
        <p:spPr>
          <a:xfrm>
            <a:off x="7444566" y="1799574"/>
            <a:ext cx="1282800" cy="12828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5" name="Google Shape;35;p4"/>
          <p:cNvSpPr/>
          <p:nvPr/>
        </p:nvSpPr>
        <p:spPr>
          <a:xfrm>
            <a:off x="7483937" y="2729462"/>
            <a:ext cx="1204200" cy="1204200"/>
          </a:xfrm>
          <a:prstGeom prst="rect">
            <a:avLst/>
          </a:prstGeom>
          <a:noFill/>
          <a:ln cap="flat" cmpd="sng" w="680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6464843" y="2217488"/>
            <a:ext cx="1282800" cy="1109400"/>
          </a:xfrm>
          <a:prstGeom prst="triangle">
            <a:avLst>
              <a:gd fmla="val 50000" name="adj"/>
            </a:avLst>
          </a:prstGeom>
          <a:solidFill>
            <a:srgbClr val="3D98D3"/>
          </a:solidFill>
          <a:ln>
            <a:noFill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7" name="Google Shape;37;p4"/>
          <p:cNvSpPr/>
          <p:nvPr/>
        </p:nvSpPr>
        <p:spPr>
          <a:xfrm>
            <a:off x="5861125" y="526169"/>
            <a:ext cx="1282800" cy="1282800"/>
          </a:xfrm>
          <a:prstGeom prst="ellipse">
            <a:avLst/>
          </a:prstGeom>
          <a:noFill/>
          <a:ln cap="flat" cmpd="sng" w="680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580668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8" name="Google Shape;38;p4"/>
          <p:cNvSpPr txBox="1"/>
          <p:nvPr>
            <p:ph type="title"/>
          </p:nvPr>
        </p:nvSpPr>
        <p:spPr>
          <a:xfrm>
            <a:off x="563575" y="2150850"/>
            <a:ext cx="5391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municate header">
  <p:cSld name="SECTION_HEADER_1_1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/>
          <p:nvPr/>
        </p:nvSpPr>
        <p:spPr>
          <a:xfrm>
            <a:off x="7444566" y="1799574"/>
            <a:ext cx="1282800" cy="1282800"/>
          </a:xfrm>
          <a:prstGeom prst="ellipse">
            <a:avLst/>
          </a:prstGeom>
          <a:solidFill>
            <a:srgbClr val="EC0B88"/>
          </a:solidFill>
          <a:ln>
            <a:noFill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41" name="Google Shape;41;p5"/>
          <p:cNvSpPr/>
          <p:nvPr/>
        </p:nvSpPr>
        <p:spPr>
          <a:xfrm>
            <a:off x="5861125" y="526169"/>
            <a:ext cx="1282800" cy="1282800"/>
          </a:xfrm>
          <a:prstGeom prst="ellipse">
            <a:avLst/>
          </a:prstGeom>
          <a:noFill/>
          <a:ln cap="flat" cmpd="sng" w="68025">
            <a:solidFill>
              <a:srgbClr val="EC0B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580668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42" name="Google Shape;42;p5"/>
          <p:cNvSpPr txBox="1"/>
          <p:nvPr>
            <p:ph type="title"/>
          </p:nvPr>
        </p:nvSpPr>
        <p:spPr>
          <a:xfrm>
            <a:off x="563575" y="2150850"/>
            <a:ext cx="57765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/>
        </p:txBody>
      </p:sp>
      <p:sp>
        <p:nvSpPr>
          <p:cNvPr id="43" name="Google Shape;43;p5"/>
          <p:cNvSpPr/>
          <p:nvPr/>
        </p:nvSpPr>
        <p:spPr>
          <a:xfrm>
            <a:off x="7333641" y="526156"/>
            <a:ext cx="1282800" cy="1109400"/>
          </a:xfrm>
          <a:prstGeom prst="triangle">
            <a:avLst>
              <a:gd fmla="val 50000" name="adj"/>
            </a:avLst>
          </a:prstGeom>
          <a:noFill/>
          <a:ln cap="flat" cmpd="sng" w="680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44" name="Google Shape;44;p5"/>
          <p:cNvSpPr/>
          <p:nvPr/>
        </p:nvSpPr>
        <p:spPr>
          <a:xfrm>
            <a:off x="6389269" y="1365152"/>
            <a:ext cx="1204200" cy="1204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45" name="Google Shape;45;p5"/>
          <p:cNvSpPr/>
          <p:nvPr/>
        </p:nvSpPr>
        <p:spPr>
          <a:xfrm>
            <a:off x="7444566" y="1799574"/>
            <a:ext cx="1282800" cy="1282800"/>
          </a:xfrm>
          <a:prstGeom prst="ellipse">
            <a:avLst/>
          </a:prstGeom>
          <a:solidFill>
            <a:srgbClr val="EC0B88"/>
          </a:solidFill>
          <a:ln>
            <a:noFill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46" name="Google Shape;46;p5"/>
          <p:cNvSpPr/>
          <p:nvPr/>
        </p:nvSpPr>
        <p:spPr>
          <a:xfrm>
            <a:off x="7483937" y="2729462"/>
            <a:ext cx="1204200" cy="1204200"/>
          </a:xfrm>
          <a:prstGeom prst="rect">
            <a:avLst/>
          </a:prstGeom>
          <a:noFill/>
          <a:ln cap="flat" cmpd="sng" w="680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47" name="Google Shape;47;p5"/>
          <p:cNvSpPr/>
          <p:nvPr/>
        </p:nvSpPr>
        <p:spPr>
          <a:xfrm>
            <a:off x="6464843" y="2217488"/>
            <a:ext cx="1282800" cy="1109400"/>
          </a:xfrm>
          <a:prstGeom prst="triangle">
            <a:avLst>
              <a:gd fmla="val 50000" name="adj"/>
            </a:avLst>
          </a:prstGeom>
          <a:solidFill>
            <a:srgbClr val="CCCCCC"/>
          </a:solidFill>
          <a:ln>
            <a:noFill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48" name="Google Shape;48;p5"/>
          <p:cNvSpPr/>
          <p:nvPr/>
        </p:nvSpPr>
        <p:spPr>
          <a:xfrm>
            <a:off x="5861125" y="526169"/>
            <a:ext cx="1282800" cy="1282800"/>
          </a:xfrm>
          <a:prstGeom prst="ellipse">
            <a:avLst/>
          </a:prstGeom>
          <a:noFill/>
          <a:ln cap="flat" cmpd="sng" w="68025">
            <a:solidFill>
              <a:srgbClr val="EC0B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580668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flection Header">
  <p:cSld name="SECTION_HEADER_1_1_1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/>
          <p:nvPr/>
        </p:nvSpPr>
        <p:spPr>
          <a:xfrm>
            <a:off x="7333641" y="526156"/>
            <a:ext cx="1282800" cy="1109400"/>
          </a:xfrm>
          <a:prstGeom prst="triangle">
            <a:avLst>
              <a:gd fmla="val 50000" name="adj"/>
            </a:avLst>
          </a:prstGeom>
          <a:noFill/>
          <a:ln cap="flat" cmpd="sng" w="68025">
            <a:solidFill>
              <a:srgbClr val="3D98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51" name="Google Shape;51;p6"/>
          <p:cNvSpPr/>
          <p:nvPr/>
        </p:nvSpPr>
        <p:spPr>
          <a:xfrm>
            <a:off x="6389269" y="1365152"/>
            <a:ext cx="1204200" cy="1204200"/>
          </a:xfrm>
          <a:prstGeom prst="rect">
            <a:avLst/>
          </a:prstGeom>
          <a:solidFill>
            <a:srgbClr val="F7DC05"/>
          </a:solidFill>
          <a:ln>
            <a:noFill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52" name="Google Shape;52;p6"/>
          <p:cNvSpPr/>
          <p:nvPr/>
        </p:nvSpPr>
        <p:spPr>
          <a:xfrm>
            <a:off x="7444566" y="1799574"/>
            <a:ext cx="1282800" cy="1282800"/>
          </a:xfrm>
          <a:prstGeom prst="ellipse">
            <a:avLst/>
          </a:prstGeom>
          <a:solidFill>
            <a:srgbClr val="EC0B88"/>
          </a:solidFill>
          <a:ln>
            <a:noFill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53" name="Google Shape;53;p6"/>
          <p:cNvSpPr/>
          <p:nvPr/>
        </p:nvSpPr>
        <p:spPr>
          <a:xfrm>
            <a:off x="7483937" y="2729462"/>
            <a:ext cx="1204200" cy="1204200"/>
          </a:xfrm>
          <a:prstGeom prst="rect">
            <a:avLst/>
          </a:prstGeom>
          <a:noFill/>
          <a:ln cap="flat" cmpd="sng" w="68025">
            <a:solidFill>
              <a:srgbClr val="F7DC0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54" name="Google Shape;54;p6"/>
          <p:cNvSpPr/>
          <p:nvPr/>
        </p:nvSpPr>
        <p:spPr>
          <a:xfrm>
            <a:off x="6464843" y="2217488"/>
            <a:ext cx="1282800" cy="1109400"/>
          </a:xfrm>
          <a:prstGeom prst="triangle">
            <a:avLst>
              <a:gd fmla="val 50000" name="adj"/>
            </a:avLst>
          </a:prstGeom>
          <a:solidFill>
            <a:srgbClr val="3D98D3"/>
          </a:solidFill>
          <a:ln>
            <a:noFill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55" name="Google Shape;55;p6"/>
          <p:cNvSpPr/>
          <p:nvPr/>
        </p:nvSpPr>
        <p:spPr>
          <a:xfrm>
            <a:off x="5861125" y="526169"/>
            <a:ext cx="1282800" cy="1282800"/>
          </a:xfrm>
          <a:prstGeom prst="ellipse">
            <a:avLst/>
          </a:prstGeom>
          <a:noFill/>
          <a:ln cap="flat" cmpd="sng" w="68025">
            <a:solidFill>
              <a:srgbClr val="EC0B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580668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56" name="Google Shape;56;p6"/>
          <p:cNvSpPr txBox="1"/>
          <p:nvPr>
            <p:ph type="title"/>
          </p:nvPr>
        </p:nvSpPr>
        <p:spPr>
          <a:xfrm>
            <a:off x="563575" y="2150850"/>
            <a:ext cx="5391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flection Header 1">
  <p:cSld name="SECTION_HEADER_1_1_1_2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/>
          <p:nvPr/>
        </p:nvSpPr>
        <p:spPr>
          <a:xfrm>
            <a:off x="7333641" y="526156"/>
            <a:ext cx="1282800" cy="1109400"/>
          </a:xfrm>
          <a:prstGeom prst="triangle">
            <a:avLst>
              <a:gd fmla="val 50000" name="adj"/>
            </a:avLst>
          </a:prstGeom>
          <a:noFill/>
          <a:ln cap="flat" cmpd="sng" w="68025">
            <a:solidFill>
              <a:srgbClr val="3D98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59" name="Google Shape;59;p7"/>
          <p:cNvSpPr/>
          <p:nvPr/>
        </p:nvSpPr>
        <p:spPr>
          <a:xfrm>
            <a:off x="6389269" y="1365152"/>
            <a:ext cx="1204200" cy="1204200"/>
          </a:xfrm>
          <a:prstGeom prst="rect">
            <a:avLst/>
          </a:prstGeom>
          <a:solidFill>
            <a:srgbClr val="F7DC05"/>
          </a:solidFill>
          <a:ln>
            <a:noFill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60" name="Google Shape;60;p7"/>
          <p:cNvSpPr/>
          <p:nvPr/>
        </p:nvSpPr>
        <p:spPr>
          <a:xfrm>
            <a:off x="7444566" y="1799574"/>
            <a:ext cx="1282800" cy="1282800"/>
          </a:xfrm>
          <a:prstGeom prst="ellipse">
            <a:avLst/>
          </a:prstGeom>
          <a:solidFill>
            <a:srgbClr val="EC0B88"/>
          </a:solidFill>
          <a:ln>
            <a:noFill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61" name="Google Shape;61;p7"/>
          <p:cNvSpPr/>
          <p:nvPr/>
        </p:nvSpPr>
        <p:spPr>
          <a:xfrm>
            <a:off x="7483937" y="2729462"/>
            <a:ext cx="1204200" cy="1204200"/>
          </a:xfrm>
          <a:prstGeom prst="rect">
            <a:avLst/>
          </a:prstGeom>
          <a:noFill/>
          <a:ln cap="flat" cmpd="sng" w="68025">
            <a:solidFill>
              <a:srgbClr val="F7DC0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62" name="Google Shape;62;p7"/>
          <p:cNvSpPr/>
          <p:nvPr/>
        </p:nvSpPr>
        <p:spPr>
          <a:xfrm>
            <a:off x="6464843" y="2217488"/>
            <a:ext cx="1282800" cy="1109400"/>
          </a:xfrm>
          <a:prstGeom prst="triangle">
            <a:avLst>
              <a:gd fmla="val 50000" name="adj"/>
            </a:avLst>
          </a:prstGeom>
          <a:solidFill>
            <a:srgbClr val="3D98D3"/>
          </a:solidFill>
          <a:ln>
            <a:noFill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63" name="Google Shape;63;p7"/>
          <p:cNvSpPr/>
          <p:nvPr/>
        </p:nvSpPr>
        <p:spPr>
          <a:xfrm>
            <a:off x="5861125" y="526169"/>
            <a:ext cx="1282800" cy="1282800"/>
          </a:xfrm>
          <a:prstGeom prst="ellipse">
            <a:avLst/>
          </a:prstGeom>
          <a:noFill/>
          <a:ln cap="flat" cmpd="sng" w="68025">
            <a:solidFill>
              <a:srgbClr val="EC0B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580668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64" name="Google Shape;64;p7"/>
          <p:cNvSpPr txBox="1"/>
          <p:nvPr>
            <p:ph type="title"/>
          </p:nvPr>
        </p:nvSpPr>
        <p:spPr>
          <a:xfrm>
            <a:off x="548400" y="659950"/>
            <a:ext cx="5391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5" name="Google Shape;65;p7"/>
          <p:cNvSpPr txBox="1"/>
          <p:nvPr>
            <p:ph idx="1" type="body"/>
          </p:nvPr>
        </p:nvSpPr>
        <p:spPr>
          <a:xfrm>
            <a:off x="548400" y="1365150"/>
            <a:ext cx="6578100" cy="302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7350" lvl="0" marL="457200">
              <a:spcBef>
                <a:spcPts val="0"/>
              </a:spcBef>
              <a:spcAft>
                <a:spcPts val="0"/>
              </a:spcAft>
              <a:buSzPts val="2500"/>
              <a:buFont typeface="Josefin Sans"/>
              <a:buChar char="●"/>
              <a:defRPr sz="2500">
                <a:latin typeface="Josefin Sans"/>
                <a:ea typeface="Josefin Sans"/>
                <a:cs typeface="Josefin Sans"/>
                <a:sym typeface="Josefin Sans"/>
              </a:defRPr>
            </a:lvl1pPr>
            <a:lvl2pPr indent="-361950" lvl="1" marL="914400">
              <a:spcBef>
                <a:spcPts val="0"/>
              </a:spcBef>
              <a:spcAft>
                <a:spcPts val="0"/>
              </a:spcAft>
              <a:buSzPts val="2100"/>
              <a:buFont typeface="Josefin Sans"/>
              <a:buChar char="○"/>
              <a:defRPr sz="2100">
                <a:latin typeface="Josefin Sans"/>
                <a:ea typeface="Josefin Sans"/>
                <a:cs typeface="Josefin Sans"/>
                <a:sym typeface="Josefin Sans"/>
              </a:defRPr>
            </a:lvl2pPr>
            <a:lvl3pPr indent="-361950" lvl="2" marL="1371600">
              <a:spcBef>
                <a:spcPts val="0"/>
              </a:spcBef>
              <a:spcAft>
                <a:spcPts val="0"/>
              </a:spcAft>
              <a:buSzPts val="2100"/>
              <a:buFont typeface="Josefin Sans"/>
              <a:buChar char="■"/>
              <a:defRPr sz="2100">
                <a:latin typeface="Josefin Sans"/>
                <a:ea typeface="Josefin Sans"/>
                <a:cs typeface="Josefin Sans"/>
                <a:sym typeface="Josefin Sans"/>
              </a:defRPr>
            </a:lvl3pPr>
            <a:lvl4pPr indent="-361950" lvl="3" marL="1828800">
              <a:spcBef>
                <a:spcPts val="0"/>
              </a:spcBef>
              <a:spcAft>
                <a:spcPts val="0"/>
              </a:spcAft>
              <a:buSzPts val="2100"/>
              <a:buFont typeface="Josefin Sans"/>
              <a:buChar char="●"/>
              <a:defRPr sz="2100">
                <a:latin typeface="Josefin Sans"/>
                <a:ea typeface="Josefin Sans"/>
                <a:cs typeface="Josefin Sans"/>
                <a:sym typeface="Josefin Sans"/>
              </a:defRPr>
            </a:lvl4pPr>
            <a:lvl5pPr indent="-361950" lvl="4" marL="2286000">
              <a:spcBef>
                <a:spcPts val="0"/>
              </a:spcBef>
              <a:spcAft>
                <a:spcPts val="0"/>
              </a:spcAft>
              <a:buSzPts val="2100"/>
              <a:buFont typeface="Josefin Sans"/>
              <a:buChar char="○"/>
              <a:defRPr sz="2100">
                <a:latin typeface="Josefin Sans"/>
                <a:ea typeface="Josefin Sans"/>
                <a:cs typeface="Josefin Sans"/>
                <a:sym typeface="Josefin Sans"/>
              </a:defRPr>
            </a:lvl5pPr>
            <a:lvl6pPr indent="-361950" lvl="5" marL="2743200">
              <a:spcBef>
                <a:spcPts val="0"/>
              </a:spcBef>
              <a:spcAft>
                <a:spcPts val="0"/>
              </a:spcAft>
              <a:buSzPts val="2100"/>
              <a:buFont typeface="Josefin Sans"/>
              <a:buChar char="■"/>
              <a:defRPr sz="2100">
                <a:latin typeface="Josefin Sans"/>
                <a:ea typeface="Josefin Sans"/>
                <a:cs typeface="Josefin Sans"/>
                <a:sym typeface="Josefin Sans"/>
              </a:defRPr>
            </a:lvl6pPr>
            <a:lvl7pPr indent="-361950" lvl="6" marL="3200400">
              <a:spcBef>
                <a:spcPts val="0"/>
              </a:spcBef>
              <a:spcAft>
                <a:spcPts val="0"/>
              </a:spcAft>
              <a:buSzPts val="2100"/>
              <a:buFont typeface="Josefin Sans"/>
              <a:buChar char="●"/>
              <a:defRPr sz="2100">
                <a:latin typeface="Josefin Sans"/>
                <a:ea typeface="Josefin Sans"/>
                <a:cs typeface="Josefin Sans"/>
                <a:sym typeface="Josefin Sans"/>
              </a:defRPr>
            </a:lvl7pPr>
            <a:lvl8pPr indent="-361950" lvl="7" marL="3657600">
              <a:spcBef>
                <a:spcPts val="0"/>
              </a:spcBef>
              <a:spcAft>
                <a:spcPts val="0"/>
              </a:spcAft>
              <a:buSzPts val="2100"/>
              <a:buFont typeface="Josefin Sans"/>
              <a:buChar char="○"/>
              <a:defRPr sz="2100">
                <a:latin typeface="Josefin Sans"/>
                <a:ea typeface="Josefin Sans"/>
                <a:cs typeface="Josefin Sans"/>
                <a:sym typeface="Josefin Sans"/>
              </a:defRPr>
            </a:lvl8pPr>
            <a:lvl9pPr indent="-361950" lvl="8" marL="4114800">
              <a:spcBef>
                <a:spcPts val="0"/>
              </a:spcBef>
              <a:spcAft>
                <a:spcPts val="0"/>
              </a:spcAft>
              <a:buSzPts val="2100"/>
              <a:buFont typeface="Josefin Sans"/>
              <a:buChar char="■"/>
              <a:defRPr sz="21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xt Header">
  <p:cSld name="SECTION_HEADER_1_1_1_1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/>
          <p:nvPr/>
        </p:nvSpPr>
        <p:spPr>
          <a:xfrm>
            <a:off x="7333641" y="526156"/>
            <a:ext cx="1282800" cy="1109400"/>
          </a:xfrm>
          <a:prstGeom prst="triangle">
            <a:avLst>
              <a:gd fmla="val 50000" name="adj"/>
            </a:avLst>
          </a:prstGeom>
          <a:noFill/>
          <a:ln cap="flat" cmpd="sng" w="680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68" name="Google Shape;68;p8"/>
          <p:cNvSpPr/>
          <p:nvPr/>
        </p:nvSpPr>
        <p:spPr>
          <a:xfrm>
            <a:off x="6389269" y="1365152"/>
            <a:ext cx="1204200" cy="1204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69" name="Google Shape;69;p8"/>
          <p:cNvSpPr/>
          <p:nvPr/>
        </p:nvSpPr>
        <p:spPr>
          <a:xfrm>
            <a:off x="7444566" y="1799574"/>
            <a:ext cx="1282800" cy="12828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70" name="Google Shape;70;p8"/>
          <p:cNvSpPr/>
          <p:nvPr/>
        </p:nvSpPr>
        <p:spPr>
          <a:xfrm>
            <a:off x="7483937" y="2729462"/>
            <a:ext cx="1204200" cy="1204200"/>
          </a:xfrm>
          <a:prstGeom prst="rect">
            <a:avLst/>
          </a:prstGeom>
          <a:noFill/>
          <a:ln cap="flat" cmpd="sng" w="680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71" name="Google Shape;71;p8"/>
          <p:cNvSpPr/>
          <p:nvPr/>
        </p:nvSpPr>
        <p:spPr>
          <a:xfrm>
            <a:off x="6464843" y="2217488"/>
            <a:ext cx="1282800" cy="1109400"/>
          </a:xfrm>
          <a:prstGeom prst="triangle">
            <a:avLst>
              <a:gd fmla="val 50000" name="adj"/>
            </a:avLst>
          </a:prstGeom>
          <a:solidFill>
            <a:srgbClr val="CCCCCC"/>
          </a:solidFill>
          <a:ln>
            <a:noFill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72" name="Google Shape;72;p8"/>
          <p:cNvSpPr/>
          <p:nvPr/>
        </p:nvSpPr>
        <p:spPr>
          <a:xfrm>
            <a:off x="5861125" y="526169"/>
            <a:ext cx="1282800" cy="1282800"/>
          </a:xfrm>
          <a:prstGeom prst="ellipse">
            <a:avLst/>
          </a:prstGeom>
          <a:noFill/>
          <a:ln cap="flat" cmpd="sng" w="680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63250" lIns="163250" spcFirstLastPara="1" rIns="163250" wrap="square" tIns="163250">
            <a:noAutofit/>
          </a:bodyPr>
          <a:lstStyle/>
          <a:p>
            <a:pPr indent="0" lvl="0" marL="580668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73" name="Google Shape;73;p8"/>
          <p:cNvSpPr txBox="1"/>
          <p:nvPr>
            <p:ph type="title"/>
          </p:nvPr>
        </p:nvSpPr>
        <p:spPr>
          <a:xfrm>
            <a:off x="563575" y="2150850"/>
            <a:ext cx="5391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xt slide" type="tx">
  <p:cSld name="TITLE_AND_BOD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 txBox="1"/>
          <p:nvPr>
            <p:ph idx="1" type="body"/>
          </p:nvPr>
        </p:nvSpPr>
        <p:spPr>
          <a:xfrm>
            <a:off x="311700" y="1710175"/>
            <a:ext cx="6814800" cy="26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0"/>
              </a:spcBef>
              <a:spcAft>
                <a:spcPts val="0"/>
              </a:spcAft>
              <a:buSzPts val="2200"/>
              <a:buFont typeface="Josefin Sans"/>
              <a:buChar char="●"/>
              <a:defRPr>
                <a:latin typeface="Josefin Sans"/>
                <a:ea typeface="Josefin Sans"/>
                <a:cs typeface="Josefin Sans"/>
                <a:sym typeface="Josefin Sans"/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○"/>
              <a:defRPr>
                <a:latin typeface="Josefin Sans"/>
                <a:ea typeface="Josefin Sans"/>
                <a:cs typeface="Josefin Sans"/>
                <a:sym typeface="Josefin Sans"/>
              </a:defRPr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■"/>
              <a:defRPr>
                <a:latin typeface="Josefin Sans"/>
                <a:ea typeface="Josefin Sans"/>
                <a:cs typeface="Josefin Sans"/>
                <a:sym typeface="Josefin Sans"/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●"/>
              <a:defRPr>
                <a:latin typeface="Josefin Sans"/>
                <a:ea typeface="Josefin Sans"/>
                <a:cs typeface="Josefin Sans"/>
                <a:sym typeface="Josefin Sans"/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○"/>
              <a:defRPr>
                <a:latin typeface="Josefin Sans"/>
                <a:ea typeface="Josefin Sans"/>
                <a:cs typeface="Josefin Sans"/>
                <a:sym typeface="Josefin Sans"/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■"/>
              <a:defRPr>
                <a:latin typeface="Josefin Sans"/>
                <a:ea typeface="Josefin Sans"/>
                <a:cs typeface="Josefin Sans"/>
                <a:sym typeface="Josefin Sans"/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●"/>
              <a:defRPr>
                <a:latin typeface="Josefin Sans"/>
                <a:ea typeface="Josefin Sans"/>
                <a:cs typeface="Josefin Sans"/>
                <a:sym typeface="Josefin Sans"/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○"/>
              <a:defRPr>
                <a:latin typeface="Josefin Sans"/>
                <a:ea typeface="Josefin Sans"/>
                <a:cs typeface="Josefin Sans"/>
                <a:sym typeface="Josefin Sans"/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■"/>
              <a:defRPr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76" name="Google Shape;76;p9"/>
          <p:cNvSpPr txBox="1"/>
          <p:nvPr>
            <p:ph type="title"/>
          </p:nvPr>
        </p:nvSpPr>
        <p:spPr>
          <a:xfrm>
            <a:off x="281372" y="25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7" name="Google Shape;77;p9"/>
          <p:cNvSpPr txBox="1"/>
          <p:nvPr>
            <p:ph idx="2" type="title"/>
          </p:nvPr>
        </p:nvSpPr>
        <p:spPr>
          <a:xfrm>
            <a:off x="311700" y="1137475"/>
            <a:ext cx="68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3000"/>
              <a:buFont typeface="Josefin Sans"/>
              <a:buNone/>
              <a:defRPr b="1" sz="3000">
                <a:solidFill>
                  <a:srgbClr val="CCCCCC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8" name="Google Shape;78;p9"/>
          <p:cNvSpPr/>
          <p:nvPr/>
        </p:nvSpPr>
        <p:spPr>
          <a:xfrm>
            <a:off x="8296769" y="3545882"/>
            <a:ext cx="492900" cy="426300"/>
          </a:xfrm>
          <a:prstGeom prst="triangle">
            <a:avLst>
              <a:gd fmla="val 50000" name="adj"/>
            </a:avLst>
          </a:prstGeom>
          <a:noFill/>
          <a:ln cap="flat" cmpd="sng" w="261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725" lIns="62725" spcFirstLastPara="1" rIns="62725" wrap="square" tIns="62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61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79" name="Google Shape;79;p9"/>
          <p:cNvSpPr/>
          <p:nvPr/>
        </p:nvSpPr>
        <p:spPr>
          <a:xfrm>
            <a:off x="7933904" y="3868252"/>
            <a:ext cx="462600" cy="462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62725" lIns="62725" spcFirstLastPara="1" rIns="62725" wrap="square" tIns="62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61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80" name="Google Shape;80;p9"/>
          <p:cNvSpPr/>
          <p:nvPr/>
        </p:nvSpPr>
        <p:spPr>
          <a:xfrm>
            <a:off x="8339391" y="4035171"/>
            <a:ext cx="492900" cy="4929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62725" lIns="62725" spcFirstLastPara="1" rIns="62725" wrap="square" tIns="62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61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81" name="Google Shape;81;p9"/>
          <p:cNvSpPr/>
          <p:nvPr/>
        </p:nvSpPr>
        <p:spPr>
          <a:xfrm>
            <a:off x="8354519" y="4392464"/>
            <a:ext cx="462600" cy="462600"/>
          </a:xfrm>
          <a:prstGeom prst="rect">
            <a:avLst/>
          </a:prstGeom>
          <a:noFill/>
          <a:ln cap="flat" cmpd="sng" w="261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725" lIns="62725" spcFirstLastPara="1" rIns="62725" wrap="square" tIns="62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61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82" name="Google Shape;82;p9"/>
          <p:cNvSpPr/>
          <p:nvPr/>
        </p:nvSpPr>
        <p:spPr>
          <a:xfrm>
            <a:off x="7962942" y="4195747"/>
            <a:ext cx="492900" cy="426300"/>
          </a:xfrm>
          <a:prstGeom prst="triangle">
            <a:avLst>
              <a:gd fmla="val 50000" name="adj"/>
            </a:avLst>
          </a:prstGeom>
          <a:solidFill>
            <a:srgbClr val="CCCCCC"/>
          </a:solidFill>
          <a:ln>
            <a:noFill/>
          </a:ln>
        </p:spPr>
        <p:txBody>
          <a:bodyPr anchorCtr="0" anchor="ctr" bIns="62725" lIns="62725" spcFirstLastPara="1" rIns="62725" wrap="square" tIns="62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61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83" name="Google Shape;83;p9"/>
          <p:cNvSpPr/>
          <p:nvPr/>
        </p:nvSpPr>
        <p:spPr>
          <a:xfrm>
            <a:off x="7730970" y="3545887"/>
            <a:ext cx="492900" cy="492900"/>
          </a:xfrm>
          <a:prstGeom prst="ellipse">
            <a:avLst/>
          </a:prstGeom>
          <a:noFill/>
          <a:ln cap="flat" cmpd="sng" w="261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725" lIns="62725" spcFirstLastPara="1" rIns="62725" wrap="square" tIns="62725">
            <a:noAutofit/>
          </a:bodyPr>
          <a:lstStyle/>
          <a:p>
            <a:pPr indent="0" lvl="0" marL="223115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61"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flecting slide 1">
  <p:cSld name="TITLE_AND_BODY_1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/>
          <p:nvPr>
            <p:ph idx="1" type="body"/>
          </p:nvPr>
        </p:nvSpPr>
        <p:spPr>
          <a:xfrm>
            <a:off x="311700" y="1710175"/>
            <a:ext cx="6814800" cy="26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0"/>
              </a:spcBef>
              <a:spcAft>
                <a:spcPts val="0"/>
              </a:spcAft>
              <a:buSzPts val="2200"/>
              <a:buFont typeface="Josefin Sans"/>
              <a:buChar char="●"/>
              <a:defRPr>
                <a:latin typeface="Josefin Sans"/>
                <a:ea typeface="Josefin Sans"/>
                <a:cs typeface="Josefin Sans"/>
                <a:sym typeface="Josefin Sans"/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○"/>
              <a:defRPr>
                <a:latin typeface="Josefin Sans"/>
                <a:ea typeface="Josefin Sans"/>
                <a:cs typeface="Josefin Sans"/>
                <a:sym typeface="Josefin Sans"/>
              </a:defRPr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■"/>
              <a:defRPr>
                <a:latin typeface="Josefin Sans"/>
                <a:ea typeface="Josefin Sans"/>
                <a:cs typeface="Josefin Sans"/>
                <a:sym typeface="Josefin Sans"/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●"/>
              <a:defRPr>
                <a:latin typeface="Josefin Sans"/>
                <a:ea typeface="Josefin Sans"/>
                <a:cs typeface="Josefin Sans"/>
                <a:sym typeface="Josefin Sans"/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○"/>
              <a:defRPr>
                <a:latin typeface="Josefin Sans"/>
                <a:ea typeface="Josefin Sans"/>
                <a:cs typeface="Josefin Sans"/>
                <a:sym typeface="Josefin Sans"/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■"/>
              <a:defRPr>
                <a:latin typeface="Josefin Sans"/>
                <a:ea typeface="Josefin Sans"/>
                <a:cs typeface="Josefin Sans"/>
                <a:sym typeface="Josefin Sans"/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●"/>
              <a:defRPr>
                <a:latin typeface="Josefin Sans"/>
                <a:ea typeface="Josefin Sans"/>
                <a:cs typeface="Josefin Sans"/>
                <a:sym typeface="Josefin Sans"/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○"/>
              <a:defRPr>
                <a:latin typeface="Josefin Sans"/>
                <a:ea typeface="Josefin Sans"/>
                <a:cs typeface="Josefin Sans"/>
                <a:sym typeface="Josefin Sans"/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■"/>
              <a:defRPr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86" name="Google Shape;86;p10"/>
          <p:cNvSpPr txBox="1"/>
          <p:nvPr>
            <p:ph type="title"/>
          </p:nvPr>
        </p:nvSpPr>
        <p:spPr>
          <a:xfrm>
            <a:off x="281372" y="25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7" name="Google Shape;87;p10"/>
          <p:cNvSpPr txBox="1"/>
          <p:nvPr>
            <p:ph idx="2" type="title"/>
          </p:nvPr>
        </p:nvSpPr>
        <p:spPr>
          <a:xfrm>
            <a:off x="311700" y="1137475"/>
            <a:ext cx="68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3000"/>
              <a:buFont typeface="Josefin Sans"/>
              <a:buNone/>
              <a:defRPr b="1" sz="3000">
                <a:solidFill>
                  <a:srgbClr val="CCCCCC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8" name="Google Shape;88;p10"/>
          <p:cNvSpPr/>
          <p:nvPr/>
        </p:nvSpPr>
        <p:spPr>
          <a:xfrm>
            <a:off x="8296769" y="3545882"/>
            <a:ext cx="492900" cy="426300"/>
          </a:xfrm>
          <a:prstGeom prst="triangle">
            <a:avLst>
              <a:gd fmla="val 50000" name="adj"/>
            </a:avLst>
          </a:prstGeom>
          <a:noFill/>
          <a:ln cap="flat" cmpd="sng" w="26150">
            <a:solidFill>
              <a:srgbClr val="3D98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725" lIns="62725" spcFirstLastPara="1" rIns="62725" wrap="square" tIns="62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61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89" name="Google Shape;89;p10"/>
          <p:cNvSpPr/>
          <p:nvPr/>
        </p:nvSpPr>
        <p:spPr>
          <a:xfrm>
            <a:off x="7933904" y="3868252"/>
            <a:ext cx="462600" cy="462600"/>
          </a:xfrm>
          <a:prstGeom prst="rect">
            <a:avLst/>
          </a:prstGeom>
          <a:solidFill>
            <a:srgbClr val="F7DC05"/>
          </a:solidFill>
          <a:ln>
            <a:noFill/>
          </a:ln>
        </p:spPr>
        <p:txBody>
          <a:bodyPr anchorCtr="0" anchor="ctr" bIns="62725" lIns="62725" spcFirstLastPara="1" rIns="62725" wrap="square" tIns="62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61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" name="Google Shape;90;p10"/>
          <p:cNvSpPr/>
          <p:nvPr/>
        </p:nvSpPr>
        <p:spPr>
          <a:xfrm>
            <a:off x="8339391" y="4035171"/>
            <a:ext cx="492900" cy="492900"/>
          </a:xfrm>
          <a:prstGeom prst="ellipse">
            <a:avLst/>
          </a:prstGeom>
          <a:solidFill>
            <a:srgbClr val="EC0B88"/>
          </a:solidFill>
          <a:ln>
            <a:noFill/>
          </a:ln>
        </p:spPr>
        <p:txBody>
          <a:bodyPr anchorCtr="0" anchor="ctr" bIns="62725" lIns="62725" spcFirstLastPara="1" rIns="62725" wrap="square" tIns="62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61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" name="Google Shape;91;p10"/>
          <p:cNvSpPr/>
          <p:nvPr/>
        </p:nvSpPr>
        <p:spPr>
          <a:xfrm>
            <a:off x="8354519" y="4392464"/>
            <a:ext cx="462600" cy="462600"/>
          </a:xfrm>
          <a:prstGeom prst="rect">
            <a:avLst/>
          </a:prstGeom>
          <a:noFill/>
          <a:ln cap="flat" cmpd="sng" w="26150">
            <a:solidFill>
              <a:srgbClr val="F7DC0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725" lIns="62725" spcFirstLastPara="1" rIns="62725" wrap="square" tIns="62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61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2" name="Google Shape;92;p10"/>
          <p:cNvSpPr/>
          <p:nvPr/>
        </p:nvSpPr>
        <p:spPr>
          <a:xfrm>
            <a:off x="7962942" y="4195747"/>
            <a:ext cx="492900" cy="426300"/>
          </a:xfrm>
          <a:prstGeom prst="triangle">
            <a:avLst>
              <a:gd fmla="val 50000" name="adj"/>
            </a:avLst>
          </a:prstGeom>
          <a:solidFill>
            <a:srgbClr val="3D98D3"/>
          </a:solidFill>
          <a:ln>
            <a:noFill/>
          </a:ln>
        </p:spPr>
        <p:txBody>
          <a:bodyPr anchorCtr="0" anchor="ctr" bIns="62725" lIns="62725" spcFirstLastPara="1" rIns="62725" wrap="square" tIns="62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61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3" name="Google Shape;93;p10"/>
          <p:cNvSpPr/>
          <p:nvPr/>
        </p:nvSpPr>
        <p:spPr>
          <a:xfrm>
            <a:off x="7730970" y="3545887"/>
            <a:ext cx="492900" cy="492900"/>
          </a:xfrm>
          <a:prstGeom prst="ellipse">
            <a:avLst/>
          </a:prstGeom>
          <a:noFill/>
          <a:ln cap="flat" cmpd="sng" w="26150">
            <a:solidFill>
              <a:srgbClr val="EC0B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725" lIns="62725" spcFirstLastPara="1" rIns="62725" wrap="square" tIns="62725">
            <a:noAutofit/>
          </a:bodyPr>
          <a:lstStyle/>
          <a:p>
            <a:pPr indent="0" lvl="0" marL="223115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61"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Spectral ExtraBold"/>
              <a:buNone/>
              <a:defRPr sz="5000">
                <a:solidFill>
                  <a:schemeClr val="lt1"/>
                </a:solidFill>
                <a:latin typeface="Spectral ExtraBold"/>
                <a:ea typeface="Spectral ExtraBold"/>
                <a:cs typeface="Spectral ExtraBold"/>
                <a:sym typeface="Spectral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 Light"/>
              <a:buChar char="●"/>
              <a:defRPr sz="2200">
                <a:solidFill>
                  <a:schemeClr val="lt1"/>
                </a:solidFill>
                <a:latin typeface="Josefin Sans Light"/>
                <a:ea typeface="Josefin Sans Light"/>
                <a:cs typeface="Josefin Sans Light"/>
                <a:sym typeface="Josefin Sans Light"/>
              </a:defRPr>
            </a:lvl1pPr>
            <a:lvl2pPr indent="-3429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Josefin Sans Light"/>
              <a:buChar char="○"/>
              <a:defRPr sz="1800">
                <a:solidFill>
                  <a:schemeClr val="lt1"/>
                </a:solidFill>
                <a:latin typeface="Josefin Sans Light"/>
                <a:ea typeface="Josefin Sans Light"/>
                <a:cs typeface="Josefin Sans Light"/>
                <a:sym typeface="Josefin Sans Light"/>
              </a:defRPr>
            </a:lvl2pPr>
            <a:lvl3pPr indent="-3429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Josefin Sans Light"/>
              <a:buChar char="■"/>
              <a:defRPr sz="1800">
                <a:solidFill>
                  <a:schemeClr val="lt1"/>
                </a:solidFill>
                <a:latin typeface="Josefin Sans Light"/>
                <a:ea typeface="Josefin Sans Light"/>
                <a:cs typeface="Josefin Sans Light"/>
                <a:sym typeface="Josefin Sans Light"/>
              </a:defRPr>
            </a:lvl3pPr>
            <a:lvl4pPr indent="-3429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Josefin Sans Light"/>
              <a:buChar char="●"/>
              <a:defRPr sz="1800">
                <a:solidFill>
                  <a:schemeClr val="lt1"/>
                </a:solidFill>
                <a:latin typeface="Josefin Sans Light"/>
                <a:ea typeface="Josefin Sans Light"/>
                <a:cs typeface="Josefin Sans Light"/>
                <a:sym typeface="Josefin Sans Light"/>
              </a:defRPr>
            </a:lvl4pPr>
            <a:lvl5pPr indent="-3429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Josefin Sans Light"/>
              <a:buChar char="○"/>
              <a:defRPr sz="1800">
                <a:solidFill>
                  <a:schemeClr val="lt1"/>
                </a:solidFill>
                <a:latin typeface="Josefin Sans Light"/>
                <a:ea typeface="Josefin Sans Light"/>
                <a:cs typeface="Josefin Sans Light"/>
                <a:sym typeface="Josefin Sans Light"/>
              </a:defRPr>
            </a:lvl5pPr>
            <a:lvl6pPr indent="-3429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Josefin Sans Light"/>
              <a:buChar char="■"/>
              <a:defRPr sz="1800">
                <a:solidFill>
                  <a:schemeClr val="lt1"/>
                </a:solidFill>
                <a:latin typeface="Josefin Sans Light"/>
                <a:ea typeface="Josefin Sans Light"/>
                <a:cs typeface="Josefin Sans Light"/>
                <a:sym typeface="Josefin Sans Light"/>
              </a:defRPr>
            </a:lvl6pPr>
            <a:lvl7pPr indent="-3429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Josefin Sans Light"/>
              <a:buChar char="●"/>
              <a:defRPr sz="1800">
                <a:solidFill>
                  <a:schemeClr val="lt1"/>
                </a:solidFill>
                <a:latin typeface="Josefin Sans Light"/>
                <a:ea typeface="Josefin Sans Light"/>
                <a:cs typeface="Josefin Sans Light"/>
                <a:sym typeface="Josefin Sans Light"/>
              </a:defRPr>
            </a:lvl7pPr>
            <a:lvl8pPr indent="-3429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Josefin Sans Light"/>
              <a:buChar char="○"/>
              <a:defRPr sz="1800">
                <a:solidFill>
                  <a:schemeClr val="lt1"/>
                </a:solidFill>
                <a:latin typeface="Josefin Sans Light"/>
                <a:ea typeface="Josefin Sans Light"/>
                <a:cs typeface="Josefin Sans Light"/>
                <a:sym typeface="Josefin Sans Light"/>
              </a:defRPr>
            </a:lvl8pPr>
            <a:lvl9pPr indent="-3429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Josefin Sans Light"/>
              <a:buChar char="■"/>
              <a:defRPr sz="1800">
                <a:solidFill>
                  <a:schemeClr val="lt1"/>
                </a:solidFill>
                <a:latin typeface="Josefin Sans Light"/>
                <a:ea typeface="Josefin Sans Light"/>
                <a:cs typeface="Josefin Sans Light"/>
                <a:sym typeface="Josefin Sans Ligh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www.ala.org/acrl/standards/ilframework" TargetMode="External"/><Relationship Id="rId4" Type="http://schemas.openxmlformats.org/officeDocument/2006/relationships/hyperlink" Target="https://drive.google.com/file/d/11kewSzXKxC3xSXL5v97-qu47dr5HINRM/view?usp=sharing" TargetMode="External"/><Relationship Id="rId5" Type="http://schemas.openxmlformats.org/officeDocument/2006/relationships/hyperlink" Target="https://drive.google.com/file/d/1GpA7dZP0DVYzdUgAiZ1VI_-cJqrD33LO/view?usp=sharing" TargetMode="External"/><Relationship Id="rId6" Type="http://schemas.openxmlformats.org/officeDocument/2006/relationships/hyperlink" Target="https://drive.google.com/file/d/1W989fUl5Bf3n3PNZg7eW8pDXPH_N9f3Y/view?usp=sharing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hyperlink" Target="mailto:ahernandez46@saic.edu" TargetMode="External"/><Relationship Id="rId4" Type="http://schemas.openxmlformats.org/officeDocument/2006/relationships/hyperlink" Target="mailto:bnannenga@saic.edu" TargetMode="External"/><Relationship Id="rId5" Type="http://schemas.openxmlformats.org/officeDocument/2006/relationships/hyperlink" Target="mailto:aokeefe@saic.edu" TargetMode="External"/><Relationship Id="rId6" Type="http://schemas.openxmlformats.org/officeDocument/2006/relationships/hyperlink" Target="mailto:asheridan@saic.edu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 txBox="1"/>
          <p:nvPr>
            <p:ph type="ctrTitle"/>
          </p:nvPr>
        </p:nvSpPr>
        <p:spPr>
          <a:xfrm>
            <a:off x="656715" y="703375"/>
            <a:ext cx="47415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</a:t>
            </a:r>
            <a:r>
              <a:rPr lang="en"/>
              <a:t>ethinking </a:t>
            </a:r>
            <a:br>
              <a:rPr lang="en"/>
            </a:br>
            <a:r>
              <a:rPr lang="en"/>
              <a:t>the Worksheet</a:t>
            </a:r>
            <a:endParaRPr/>
          </a:p>
        </p:txBody>
      </p:sp>
      <p:sp>
        <p:nvSpPr>
          <p:cNvPr id="119" name="Google Shape;119;p15"/>
          <p:cNvSpPr txBox="1"/>
          <p:nvPr>
            <p:ph idx="1" type="subTitle"/>
          </p:nvPr>
        </p:nvSpPr>
        <p:spPr>
          <a:xfrm>
            <a:off x="656715" y="2647075"/>
            <a:ext cx="52383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"/>
              <a:t>Collaborating to Create Adaptable Activities</a:t>
            </a:r>
            <a:endParaRPr i="0"/>
          </a:p>
        </p:txBody>
      </p:sp>
      <p:sp>
        <p:nvSpPr>
          <p:cNvPr id="120" name="Google Shape;120;p15"/>
          <p:cNvSpPr txBox="1"/>
          <p:nvPr>
            <p:ph idx="1" type="subTitle"/>
          </p:nvPr>
        </p:nvSpPr>
        <p:spPr>
          <a:xfrm>
            <a:off x="4219125" y="4096761"/>
            <a:ext cx="4594500" cy="38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0" lang="en" sz="1500">
                <a:latin typeface="Josefin Sans"/>
                <a:ea typeface="Josefin Sans"/>
                <a:cs typeface="Josefin Sans"/>
                <a:sym typeface="Josefin Sans"/>
              </a:rPr>
              <a:t>June 4, 2026</a:t>
            </a:r>
            <a:endParaRPr i="0" sz="15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>
                <a:latin typeface="Josefin Sans"/>
                <a:ea typeface="Josefin Sans"/>
                <a:cs typeface="Josefin Sans"/>
                <a:sym typeface="Josefin Sans"/>
              </a:rPr>
              <a:t>CARLI Instruction Showcase </a:t>
            </a:r>
            <a:endParaRPr i="0" sz="15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Josefin Sans"/>
                <a:ea typeface="Josefin Sans"/>
                <a:cs typeface="Josefin Sans"/>
                <a:sym typeface="Josefin Sans"/>
              </a:rPr>
              <a:t>School of the Art Institute of Chicago Librarians</a:t>
            </a:r>
            <a:endParaRPr sz="1500"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4" title="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130639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4" title="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4236789" y="-701625"/>
            <a:ext cx="313063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5" title="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130639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5" title="monumentsample.png"/>
          <p:cNvPicPr preferRelativeResize="0"/>
          <p:nvPr/>
        </p:nvPicPr>
        <p:blipFill rotWithShape="1">
          <a:blip r:embed="rId4">
            <a:alphaModFix/>
          </a:blip>
          <a:srcRect b="33433" l="18121" r="21877" t="33492"/>
          <a:stretch/>
        </p:blipFill>
        <p:spPr>
          <a:xfrm>
            <a:off x="3614875" y="193625"/>
            <a:ext cx="2993649" cy="2200325"/>
          </a:xfrm>
          <a:prstGeom prst="rect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3" name="Google Shape;183;p25" title="Foundinlibrarybox.png"/>
          <p:cNvPicPr preferRelativeResize="0"/>
          <p:nvPr/>
        </p:nvPicPr>
        <p:blipFill rotWithShape="1">
          <a:blip r:embed="rId5">
            <a:alphaModFix/>
          </a:blip>
          <a:srcRect b="0" l="1565" r="0" t="0"/>
          <a:stretch/>
        </p:blipFill>
        <p:spPr>
          <a:xfrm rot="5400000">
            <a:off x="4012251" y="2244638"/>
            <a:ext cx="2198899" cy="2978499"/>
          </a:xfrm>
          <a:prstGeom prst="rect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4" name="Google Shape;184;p25"/>
          <p:cNvSpPr txBox="1"/>
          <p:nvPr>
            <p:ph idx="1" type="body"/>
          </p:nvPr>
        </p:nvSpPr>
        <p:spPr>
          <a:xfrm>
            <a:off x="6804300" y="193625"/>
            <a:ext cx="1942500" cy="58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Josefin Sans Light"/>
                <a:ea typeface="Josefin Sans Light"/>
                <a:cs typeface="Josefin Sans Light"/>
                <a:sym typeface="Josefin Sans Light"/>
              </a:rPr>
              <a:t>Example created by student worker </a:t>
            </a:r>
            <a:r>
              <a:rPr i="1" lang="en" sz="1200">
                <a:latin typeface="Josefin Sans Light"/>
                <a:ea typeface="Josefin Sans Light"/>
                <a:cs typeface="Josefin Sans Light"/>
                <a:sym typeface="Josefin Sans Light"/>
              </a:rPr>
              <a:t>Amya McMillan.</a:t>
            </a:r>
            <a:endParaRPr i="1" sz="1200"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85" name="Google Shape;185;p25"/>
          <p:cNvSpPr txBox="1"/>
          <p:nvPr>
            <p:ph idx="1" type="body"/>
          </p:nvPr>
        </p:nvSpPr>
        <p:spPr>
          <a:xfrm>
            <a:off x="6804300" y="2634425"/>
            <a:ext cx="1942500" cy="84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1200">
                <a:latin typeface="Josefin Sans Light"/>
                <a:ea typeface="Josefin Sans Light"/>
                <a:cs typeface="Josefin Sans Light"/>
                <a:sym typeface="Josefin Sans Light"/>
              </a:rPr>
              <a:t>The Main Collection’s Found in the Library Box.</a:t>
            </a:r>
            <a:endParaRPr i="1" sz="1200"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 txBox="1"/>
          <p:nvPr>
            <p:ph type="title"/>
          </p:nvPr>
        </p:nvSpPr>
        <p:spPr>
          <a:xfrm>
            <a:off x="281372" y="25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Focus Groups</a:t>
            </a:r>
            <a:endParaRPr/>
          </a:p>
        </p:txBody>
      </p:sp>
      <p:sp>
        <p:nvSpPr>
          <p:cNvPr id="191" name="Google Shape;191;p26"/>
          <p:cNvSpPr txBox="1"/>
          <p:nvPr>
            <p:ph idx="1" type="body"/>
          </p:nvPr>
        </p:nvSpPr>
        <p:spPr>
          <a:xfrm>
            <a:off x="311700" y="1710175"/>
            <a:ext cx="8009700" cy="26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Impactful feedback on their experiences led to redrafting: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i="1" lang="en" sz="1800"/>
              <a:t>Zines:</a:t>
            </a:r>
            <a:r>
              <a:rPr lang="en" sz="1800"/>
              <a:t> Changed from “perzine” to “meaningful place” lens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i="1" lang="en" sz="1800"/>
              <a:t>Artist Map:</a:t>
            </a:r>
            <a:r>
              <a:rPr lang="en" sz="1800"/>
              <a:t> A</a:t>
            </a:r>
            <a:r>
              <a:rPr lang="en" sz="1800"/>
              <a:t>dded a definitions table of “artistic elements”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i="1" lang="en" sz="1800"/>
              <a:t>Monument:</a:t>
            </a:r>
            <a:r>
              <a:rPr lang="en" sz="1800"/>
              <a:t> </a:t>
            </a:r>
            <a:r>
              <a:rPr lang="en" sz="1800"/>
              <a:t>Pedagogical</a:t>
            </a:r>
            <a:r>
              <a:rPr lang="en" sz="1800"/>
              <a:t> shift from “collection” to “regeneration”</a:t>
            </a:r>
            <a:endParaRPr sz="1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  <a:p>
            <a:pPr indent="-368300" lvl="0" marL="457200" rtl="0" algn="l">
              <a:spcBef>
                <a:spcPts val="120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Reduced / clarified reflection questions</a:t>
            </a:r>
            <a:br>
              <a:rPr lang="en"/>
            </a:br>
            <a:endParaRPr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Adjusted language (e.g. </a:t>
            </a:r>
            <a:r>
              <a:rPr i="1" lang="en"/>
              <a:t>"material / object" </a:t>
            </a:r>
            <a:r>
              <a:rPr lang="en"/>
              <a:t>to </a:t>
            </a:r>
            <a:r>
              <a:rPr i="1" lang="en"/>
              <a:t>"item")</a:t>
            </a:r>
            <a:endParaRPr/>
          </a:p>
        </p:txBody>
      </p:sp>
      <p:sp>
        <p:nvSpPr>
          <p:cNvPr id="192" name="Google Shape;192;p26"/>
          <p:cNvSpPr txBox="1"/>
          <p:nvPr>
            <p:ph idx="2" type="title"/>
          </p:nvPr>
        </p:nvSpPr>
        <p:spPr>
          <a:xfrm>
            <a:off x="311700" y="1137475"/>
            <a:ext cx="68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Utilizing Student Worker Feedback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7"/>
          <p:cNvSpPr txBox="1"/>
          <p:nvPr>
            <p:ph type="title"/>
          </p:nvPr>
        </p:nvSpPr>
        <p:spPr>
          <a:xfrm>
            <a:off x="563575" y="2150850"/>
            <a:ext cx="57765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Communicating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8"/>
          <p:cNvSpPr txBox="1"/>
          <p:nvPr>
            <p:ph type="title"/>
          </p:nvPr>
        </p:nvSpPr>
        <p:spPr>
          <a:xfrm>
            <a:off x="281372" y="25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Internal Communications</a:t>
            </a:r>
            <a:endParaRPr/>
          </a:p>
        </p:txBody>
      </p:sp>
      <p:sp>
        <p:nvSpPr>
          <p:cNvPr id="203" name="Google Shape;203;p28"/>
          <p:cNvSpPr txBox="1"/>
          <p:nvPr>
            <p:ph idx="1" type="body"/>
          </p:nvPr>
        </p:nvSpPr>
        <p:spPr>
          <a:xfrm>
            <a:off x="311700" y="1710175"/>
            <a:ext cx="3243900" cy="26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Pro-staff collaboration</a:t>
            </a:r>
            <a:br>
              <a:rPr lang="en"/>
            </a:br>
            <a:endParaRPr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Student Worker instruction</a:t>
            </a:r>
            <a:br>
              <a:rPr lang="en"/>
            </a:br>
            <a:endParaRPr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Stat tracking strategy</a:t>
            </a:r>
            <a:endParaRPr/>
          </a:p>
        </p:txBody>
      </p:sp>
      <p:sp>
        <p:nvSpPr>
          <p:cNvPr id="204" name="Google Shape;204;p28"/>
          <p:cNvSpPr txBox="1"/>
          <p:nvPr>
            <p:ph idx="2" type="title"/>
          </p:nvPr>
        </p:nvSpPr>
        <p:spPr>
          <a:xfrm>
            <a:off x="311700" y="1137475"/>
            <a:ext cx="3243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Front-Line Staff</a:t>
            </a:r>
            <a:endParaRPr/>
          </a:p>
        </p:txBody>
      </p:sp>
      <p:pic>
        <p:nvPicPr>
          <p:cNvPr id="205" name="Google Shape;205;p28" title="ShelfRS1chicago.png"/>
          <p:cNvPicPr preferRelativeResize="0"/>
          <p:nvPr/>
        </p:nvPicPr>
        <p:blipFill rotWithShape="1">
          <a:blip r:embed="rId3">
            <a:alphaModFix/>
          </a:blip>
          <a:srcRect b="23237" l="14639" r="8473" t="40363"/>
          <a:stretch/>
        </p:blipFill>
        <p:spPr>
          <a:xfrm>
            <a:off x="3717275" y="1357100"/>
            <a:ext cx="5084698" cy="1805449"/>
          </a:xfrm>
          <a:prstGeom prst="rect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6" name="Google Shape;206;p28"/>
          <p:cNvSpPr txBox="1"/>
          <p:nvPr>
            <p:ph idx="1" type="body"/>
          </p:nvPr>
        </p:nvSpPr>
        <p:spPr>
          <a:xfrm>
            <a:off x="3717275" y="3340650"/>
            <a:ext cx="3769500" cy="84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1200">
                <a:latin typeface="Josefin Sans Light"/>
                <a:ea typeface="Josefin Sans Light"/>
                <a:cs typeface="Josefin Sans Light"/>
                <a:sym typeface="Josefin Sans Light"/>
              </a:rPr>
              <a:t>Worksheets, sample packs, and required activity materials behind the Main Collections front desk.</a:t>
            </a:r>
            <a:endParaRPr i="1" sz="1200"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9"/>
          <p:cNvSpPr txBox="1"/>
          <p:nvPr>
            <p:ph type="title"/>
          </p:nvPr>
        </p:nvSpPr>
        <p:spPr>
          <a:xfrm>
            <a:off x="281375" y="252625"/>
            <a:ext cx="5486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Internal Communications</a:t>
            </a:r>
            <a:endParaRPr/>
          </a:p>
        </p:txBody>
      </p:sp>
      <p:sp>
        <p:nvSpPr>
          <p:cNvPr id="212" name="Google Shape;212;p29"/>
          <p:cNvSpPr txBox="1"/>
          <p:nvPr>
            <p:ph idx="1" type="body"/>
          </p:nvPr>
        </p:nvSpPr>
        <p:spPr>
          <a:xfrm>
            <a:off x="281375" y="2584424"/>
            <a:ext cx="3243900" cy="215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Project execution + goals debrief</a:t>
            </a:r>
            <a:br>
              <a:rPr lang="en"/>
            </a:br>
            <a:endParaRPr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Request for advocacy</a:t>
            </a:r>
            <a:endParaRPr/>
          </a:p>
        </p:txBody>
      </p:sp>
      <p:sp>
        <p:nvSpPr>
          <p:cNvPr id="213" name="Google Shape;213;p29"/>
          <p:cNvSpPr txBox="1"/>
          <p:nvPr>
            <p:ph idx="2" type="title"/>
          </p:nvPr>
        </p:nvSpPr>
        <p:spPr>
          <a:xfrm>
            <a:off x="281375" y="2011719"/>
            <a:ext cx="3243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Staff</a:t>
            </a:r>
            <a:endParaRPr/>
          </a:p>
        </p:txBody>
      </p:sp>
      <p:pic>
        <p:nvPicPr>
          <p:cNvPr id="214" name="Google Shape;214;p29" title="Screenshot 2026-05-20 at 12.38.54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2975" y="-16625"/>
            <a:ext cx="3353025" cy="518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0"/>
          <p:cNvSpPr txBox="1"/>
          <p:nvPr>
            <p:ph type="title"/>
          </p:nvPr>
        </p:nvSpPr>
        <p:spPr>
          <a:xfrm>
            <a:off x="281372" y="25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External Communications</a:t>
            </a:r>
            <a:endParaRPr/>
          </a:p>
        </p:txBody>
      </p:sp>
      <p:sp>
        <p:nvSpPr>
          <p:cNvPr id="220" name="Google Shape;220;p30"/>
          <p:cNvSpPr txBox="1"/>
          <p:nvPr>
            <p:ph idx="1" type="body"/>
          </p:nvPr>
        </p:nvSpPr>
        <p:spPr>
          <a:xfrm>
            <a:off x="311700" y="1710175"/>
            <a:ext cx="5666400" cy="26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Crafting clear informational pages </a:t>
            </a:r>
            <a:br>
              <a:rPr lang="en"/>
            </a:br>
            <a:endParaRPr sz="16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Outlining perks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Can be done as a class OR an assignment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Builds on required library orientation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Mapped to Chicago module learning outcomes + information literacy skills</a:t>
            </a:r>
            <a:br>
              <a:rPr lang="en"/>
            </a:br>
            <a:endParaRPr sz="16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Canvas demos at faculty meetings</a:t>
            </a:r>
            <a:endParaRPr/>
          </a:p>
        </p:txBody>
      </p:sp>
      <p:sp>
        <p:nvSpPr>
          <p:cNvPr id="221" name="Google Shape;221;p30"/>
          <p:cNvSpPr txBox="1"/>
          <p:nvPr>
            <p:ph idx="2" type="title"/>
          </p:nvPr>
        </p:nvSpPr>
        <p:spPr>
          <a:xfrm>
            <a:off x="311700" y="1137475"/>
            <a:ext cx="68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Pitching to Faculty </a:t>
            </a:r>
            <a:endParaRPr/>
          </a:p>
        </p:txBody>
      </p:sp>
      <p:pic>
        <p:nvPicPr>
          <p:cNvPr id="222" name="Google Shape;222;p30" title="8.png"/>
          <p:cNvPicPr preferRelativeResize="0"/>
          <p:nvPr/>
        </p:nvPicPr>
        <p:blipFill rotWithShape="1">
          <a:blip r:embed="rId3">
            <a:alphaModFix/>
          </a:blip>
          <a:srcRect b="15060" l="0" r="0" t="0"/>
          <a:stretch/>
        </p:blipFill>
        <p:spPr>
          <a:xfrm>
            <a:off x="6057050" y="1137475"/>
            <a:ext cx="3098949" cy="406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1"/>
          <p:cNvSpPr txBox="1"/>
          <p:nvPr>
            <p:ph type="title"/>
          </p:nvPr>
        </p:nvSpPr>
        <p:spPr>
          <a:xfrm>
            <a:off x="563575" y="2150850"/>
            <a:ext cx="5391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Reflecting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2"/>
          <p:cNvSpPr txBox="1"/>
          <p:nvPr>
            <p:ph type="title"/>
          </p:nvPr>
        </p:nvSpPr>
        <p:spPr>
          <a:xfrm>
            <a:off x="281372" y="25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Next Steps</a:t>
            </a:r>
            <a:r>
              <a:rPr lang="en" sz="4200"/>
              <a:t> + Recommendations</a:t>
            </a:r>
            <a:endParaRPr sz="4200"/>
          </a:p>
        </p:txBody>
      </p:sp>
      <p:sp>
        <p:nvSpPr>
          <p:cNvPr id="233" name="Google Shape;233;p32"/>
          <p:cNvSpPr txBox="1"/>
          <p:nvPr>
            <p:ph idx="1" type="body"/>
          </p:nvPr>
        </p:nvSpPr>
        <p:spPr>
          <a:xfrm>
            <a:off x="281375" y="1710175"/>
            <a:ext cx="6814800" cy="6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Stats: 129 worksheets used </a:t>
            </a:r>
            <a:endParaRPr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Faculty Feedback: Worksheets + Collaboration</a:t>
            </a:r>
            <a:endParaRPr/>
          </a:p>
        </p:txBody>
      </p:sp>
      <p:sp>
        <p:nvSpPr>
          <p:cNvPr id="234" name="Google Shape;234;p32"/>
          <p:cNvSpPr txBox="1"/>
          <p:nvPr>
            <p:ph idx="2" type="title"/>
          </p:nvPr>
        </p:nvSpPr>
        <p:spPr>
          <a:xfrm>
            <a:off x="311700" y="1137475"/>
            <a:ext cx="68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7DC05"/>
                </a:solidFill>
              </a:rPr>
              <a:t>Assessment</a:t>
            </a:r>
            <a:endParaRPr>
              <a:solidFill>
                <a:srgbClr val="F7DC05"/>
              </a:solidFill>
            </a:endParaRPr>
          </a:p>
        </p:txBody>
      </p:sp>
      <p:sp>
        <p:nvSpPr>
          <p:cNvPr id="235" name="Google Shape;235;p32"/>
          <p:cNvSpPr txBox="1"/>
          <p:nvPr>
            <p:ph idx="2" type="title"/>
          </p:nvPr>
        </p:nvSpPr>
        <p:spPr>
          <a:xfrm>
            <a:off x="311700" y="2864600"/>
            <a:ext cx="68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7DC05"/>
                </a:solidFill>
              </a:rPr>
              <a:t>Takeaways</a:t>
            </a:r>
            <a:endParaRPr>
              <a:solidFill>
                <a:srgbClr val="F7DC05"/>
              </a:solidFill>
            </a:endParaRPr>
          </a:p>
        </p:txBody>
      </p:sp>
      <p:sp>
        <p:nvSpPr>
          <p:cNvPr id="236" name="Google Shape;236;p32"/>
          <p:cNvSpPr txBox="1"/>
          <p:nvPr>
            <p:ph idx="1" type="body"/>
          </p:nvPr>
        </p:nvSpPr>
        <p:spPr>
          <a:xfrm>
            <a:off x="389700" y="3437300"/>
            <a:ext cx="6814800" cy="6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Successful response to bandwidth </a:t>
            </a:r>
            <a:r>
              <a:rPr lang="en"/>
              <a:t>constraints</a:t>
            </a:r>
            <a:endParaRPr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Adapt to different teaching modalities </a:t>
            </a:r>
            <a:endParaRPr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Viable learning outcomes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"/>
          <p:cNvSpPr txBox="1"/>
          <p:nvPr>
            <p:ph type="title"/>
          </p:nvPr>
        </p:nvSpPr>
        <p:spPr>
          <a:xfrm>
            <a:off x="281372" y="25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Resources</a:t>
            </a:r>
            <a:endParaRPr sz="4200"/>
          </a:p>
        </p:txBody>
      </p:sp>
      <p:sp>
        <p:nvSpPr>
          <p:cNvPr id="242" name="Google Shape;242;p33"/>
          <p:cNvSpPr txBox="1"/>
          <p:nvPr>
            <p:ph idx="1" type="body"/>
          </p:nvPr>
        </p:nvSpPr>
        <p:spPr>
          <a:xfrm>
            <a:off x="347000" y="953925"/>
            <a:ext cx="6814800" cy="26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Josefin Sans Medium"/>
              <a:buChar char="●"/>
            </a:pPr>
            <a:r>
              <a:rPr lang="en" u="sng">
                <a:latin typeface="Josefin Sans Medium"/>
                <a:ea typeface="Josefin Sans Medium"/>
                <a:cs typeface="Josefin Sans Medium"/>
                <a:sym typeface="Josefin Sans Medium"/>
                <a:hlinkClick r:id="rId3"/>
              </a:rPr>
              <a:t>Framework for Information Literacy [ACRL]</a:t>
            </a:r>
            <a:br>
              <a:rPr lang="en">
                <a:latin typeface="Josefin Sans Medium"/>
                <a:ea typeface="Josefin Sans Medium"/>
                <a:cs typeface="Josefin Sans Medium"/>
                <a:sym typeface="Josefin Sans Medium"/>
              </a:rPr>
            </a:br>
            <a:endParaRPr>
              <a:latin typeface="Josefin Sans Medium"/>
              <a:ea typeface="Josefin Sans Medium"/>
              <a:cs typeface="Josefin Sans Medium"/>
              <a:sym typeface="Josefin Sans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7DC05"/>
                </a:solidFill>
              </a:rPr>
              <a:t>Worksheets</a:t>
            </a:r>
            <a:endParaRPr b="1" sz="3000">
              <a:solidFill>
                <a:srgbClr val="F7DC05"/>
              </a:solidFill>
            </a:endParaRPr>
          </a:p>
          <a:p>
            <a:pPr indent="-368300" lvl="0" marL="457200" rtl="0" algn="l">
              <a:spcBef>
                <a:spcPts val="1200"/>
              </a:spcBef>
              <a:spcAft>
                <a:spcPts val="0"/>
              </a:spcAft>
              <a:buSzPts val="2200"/>
              <a:buFont typeface="Josefin Sans Medium"/>
              <a:buChar char="●"/>
            </a:pPr>
            <a:r>
              <a:rPr lang="en" u="sng">
                <a:latin typeface="Josefin Sans Medium"/>
                <a:ea typeface="Josefin Sans Medium"/>
                <a:cs typeface="Josefin Sans Medium"/>
                <a:sym typeface="Josefin Sans Medium"/>
                <a:hlinkClick r:id="rId4"/>
              </a:rPr>
              <a:t>Artist Map</a:t>
            </a:r>
            <a:endParaRPr>
              <a:latin typeface="Josefin Sans Medium"/>
              <a:ea typeface="Josefin Sans Medium"/>
              <a:cs typeface="Josefin Sans Medium"/>
              <a:sym typeface="Josefin Sans Medium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Josefin Sans Medium"/>
              <a:buChar char="●"/>
            </a:pPr>
            <a:r>
              <a:rPr lang="en" u="sng">
                <a:latin typeface="Josefin Sans Medium"/>
                <a:ea typeface="Josefin Sans Medium"/>
                <a:cs typeface="Josefin Sans Medium"/>
                <a:sym typeface="Josefin Sans Medium"/>
                <a:hlinkClick r:id="rId5"/>
              </a:rPr>
              <a:t>Mini Monument</a:t>
            </a:r>
            <a:endParaRPr>
              <a:latin typeface="Josefin Sans Medium"/>
              <a:ea typeface="Josefin Sans Medium"/>
              <a:cs typeface="Josefin Sans Medium"/>
              <a:sym typeface="Josefin Sans Medium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Josefin Sans Medium"/>
              <a:buChar char="●"/>
            </a:pPr>
            <a:r>
              <a:rPr lang="en" u="sng">
                <a:latin typeface="Josefin Sans Medium"/>
                <a:ea typeface="Josefin Sans Medium"/>
                <a:cs typeface="Josefin Sans Medium"/>
                <a:sym typeface="Josefin Sans Medium"/>
                <a:hlinkClick r:id="rId6"/>
              </a:rPr>
              <a:t>Zines</a:t>
            </a:r>
            <a:endParaRPr>
              <a:latin typeface="Josefin Sans Medium"/>
              <a:ea typeface="Josefin Sans Medium"/>
              <a:cs typeface="Josefin Sans Medium"/>
              <a:sym typeface="Josefin Sans 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6"/>
          <p:cNvSpPr txBox="1"/>
          <p:nvPr>
            <p:ph type="title"/>
          </p:nvPr>
        </p:nvSpPr>
        <p:spPr>
          <a:xfrm>
            <a:off x="563575" y="2150850"/>
            <a:ext cx="5391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Context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4"/>
          <p:cNvSpPr txBox="1"/>
          <p:nvPr>
            <p:ph idx="1" type="body"/>
          </p:nvPr>
        </p:nvSpPr>
        <p:spPr>
          <a:xfrm>
            <a:off x="427000" y="3938225"/>
            <a:ext cx="45408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/>
              <a:t>Special thanks to Holly Stec Dankert, Nick Favela, Ned Marto, Mackenzie Salisbury, Jordan Wright, and our amazing student assistants.</a:t>
            </a:r>
            <a:endParaRPr sz="1500"/>
          </a:p>
        </p:txBody>
      </p:sp>
      <p:sp>
        <p:nvSpPr>
          <p:cNvPr id="248" name="Google Shape;248;p34"/>
          <p:cNvSpPr txBox="1"/>
          <p:nvPr>
            <p:ph type="title"/>
          </p:nvPr>
        </p:nvSpPr>
        <p:spPr>
          <a:xfrm>
            <a:off x="427000" y="247075"/>
            <a:ext cx="5391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</a:t>
            </a:r>
            <a:endParaRPr/>
          </a:p>
        </p:txBody>
      </p:sp>
      <p:sp>
        <p:nvSpPr>
          <p:cNvPr id="249" name="Google Shape;249;p34"/>
          <p:cNvSpPr txBox="1"/>
          <p:nvPr>
            <p:ph idx="1" type="body"/>
          </p:nvPr>
        </p:nvSpPr>
        <p:spPr>
          <a:xfrm>
            <a:off x="427000" y="952275"/>
            <a:ext cx="5225400" cy="54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>
                <a:solidFill>
                  <a:srgbClr val="F7DC05"/>
                </a:solidFill>
              </a:rPr>
              <a:t>Presented by SAIC Librarians</a:t>
            </a:r>
            <a:endParaRPr i="1">
              <a:solidFill>
                <a:srgbClr val="F7DC05"/>
              </a:solidFill>
            </a:endParaRPr>
          </a:p>
        </p:txBody>
      </p:sp>
      <p:sp>
        <p:nvSpPr>
          <p:cNvPr id="250" name="Google Shape;250;p34"/>
          <p:cNvSpPr txBox="1"/>
          <p:nvPr>
            <p:ph idx="1" type="body"/>
          </p:nvPr>
        </p:nvSpPr>
        <p:spPr>
          <a:xfrm>
            <a:off x="427000" y="1496175"/>
            <a:ext cx="2415900" cy="11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7DC05"/>
                </a:solidFill>
              </a:rPr>
              <a:t>Ana Hernandez</a:t>
            </a:r>
            <a:endParaRPr b="1" sz="1800">
              <a:solidFill>
                <a:srgbClr val="F7DC0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Information Literacy Librarian</a:t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hlinkClick r:id="rId3"/>
              </a:rPr>
              <a:t>ahernandez46@saic.edu</a:t>
            </a:r>
            <a:r>
              <a:rPr lang="en" sz="1500"/>
              <a:t> </a:t>
            </a:r>
            <a:endParaRPr sz="1500"/>
          </a:p>
        </p:txBody>
      </p:sp>
      <p:sp>
        <p:nvSpPr>
          <p:cNvPr id="251" name="Google Shape;251;p34"/>
          <p:cNvSpPr txBox="1"/>
          <p:nvPr>
            <p:ph idx="1" type="body"/>
          </p:nvPr>
        </p:nvSpPr>
        <p:spPr>
          <a:xfrm>
            <a:off x="3146375" y="1496175"/>
            <a:ext cx="2817300" cy="11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2"/>
                </a:solidFill>
              </a:rPr>
              <a:t>Brittan Nannenga</a:t>
            </a:r>
            <a:endParaRPr b="1" sz="18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Head of Library Special Collections + Digital Services</a:t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hlinkClick r:id="rId4"/>
              </a:rPr>
              <a:t>bnannenga@saic.edu</a:t>
            </a:r>
            <a:r>
              <a:rPr lang="en" sz="1500"/>
              <a:t> </a:t>
            </a:r>
            <a:endParaRPr sz="1500"/>
          </a:p>
        </p:txBody>
      </p:sp>
      <p:sp>
        <p:nvSpPr>
          <p:cNvPr id="252" name="Google Shape;252;p34"/>
          <p:cNvSpPr txBox="1"/>
          <p:nvPr>
            <p:ph idx="1" type="body"/>
          </p:nvPr>
        </p:nvSpPr>
        <p:spPr>
          <a:xfrm>
            <a:off x="427000" y="2717200"/>
            <a:ext cx="2263200" cy="11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7DC05"/>
                </a:solidFill>
              </a:rPr>
              <a:t>Alex O’Keefe</a:t>
            </a:r>
            <a:endParaRPr b="1" sz="1800">
              <a:solidFill>
                <a:srgbClr val="F7DC0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Research + Instruction Librarian</a:t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hlinkClick r:id="rId5"/>
              </a:rPr>
              <a:t>aokeefe@saic.edu</a:t>
            </a:r>
            <a:r>
              <a:rPr lang="en" sz="1500"/>
              <a:t> </a:t>
            </a:r>
            <a:endParaRPr sz="1500"/>
          </a:p>
        </p:txBody>
      </p:sp>
      <p:sp>
        <p:nvSpPr>
          <p:cNvPr id="253" name="Google Shape;253;p34"/>
          <p:cNvSpPr txBox="1"/>
          <p:nvPr>
            <p:ph idx="1" type="body"/>
          </p:nvPr>
        </p:nvSpPr>
        <p:spPr>
          <a:xfrm>
            <a:off x="3146376" y="2717200"/>
            <a:ext cx="2263200" cy="11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2"/>
                </a:solidFill>
              </a:rPr>
              <a:t>April Sheridan</a:t>
            </a:r>
            <a:endParaRPr b="1" sz="18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Special Collections Librarian</a:t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hlinkClick r:id="rId6"/>
              </a:rPr>
              <a:t>asheridan@saic.edu</a:t>
            </a:r>
            <a:r>
              <a:rPr lang="en" sz="1500"/>
              <a:t> </a:t>
            </a:r>
            <a:endParaRPr sz="1500"/>
          </a:p>
        </p:txBody>
      </p:sp>
      <p:sp>
        <p:nvSpPr>
          <p:cNvPr id="254" name="Google Shape;254;p34"/>
          <p:cNvSpPr txBox="1"/>
          <p:nvPr>
            <p:ph idx="1" type="body"/>
          </p:nvPr>
        </p:nvSpPr>
        <p:spPr>
          <a:xfrm>
            <a:off x="5409575" y="4236125"/>
            <a:ext cx="3431100" cy="54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>
                <a:solidFill>
                  <a:schemeClr val="lt2"/>
                </a:solidFill>
              </a:rPr>
              <a:t>saic.edu/library</a:t>
            </a:r>
            <a:endParaRPr i="1" sz="1500">
              <a:solidFill>
                <a:schemeClr val="lt2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>
                <a:solidFill>
                  <a:schemeClr val="lt2"/>
                </a:solidFill>
              </a:rPr>
              <a:t>@saic_library</a:t>
            </a:r>
            <a:endParaRPr i="1" sz="15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7"/>
          <p:cNvSpPr txBox="1"/>
          <p:nvPr>
            <p:ph type="title"/>
          </p:nvPr>
        </p:nvSpPr>
        <p:spPr>
          <a:xfrm>
            <a:off x="281372" y="25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 Studio 1</a:t>
            </a:r>
            <a:endParaRPr/>
          </a:p>
        </p:txBody>
      </p:sp>
      <p:sp>
        <p:nvSpPr>
          <p:cNvPr id="131" name="Google Shape;131;p17"/>
          <p:cNvSpPr txBox="1"/>
          <p:nvPr>
            <p:ph idx="1" type="body"/>
          </p:nvPr>
        </p:nvSpPr>
        <p:spPr>
          <a:xfrm>
            <a:off x="338575" y="2229925"/>
            <a:ext cx="7421400" cy="15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Research methods to </a:t>
            </a:r>
            <a:r>
              <a:rPr lang="en"/>
              <a:t>facilitate</a:t>
            </a:r>
            <a:r>
              <a:rPr lang="en"/>
              <a:t> artistic practice</a:t>
            </a:r>
            <a:endParaRPr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Required one-shot orientation to library collections</a:t>
            </a:r>
            <a:endParaRPr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Fall semester: 60 RS1 sections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7"/>
          <p:cNvSpPr txBox="1"/>
          <p:nvPr>
            <p:ph idx="2" type="title"/>
          </p:nvPr>
        </p:nvSpPr>
        <p:spPr>
          <a:xfrm>
            <a:off x="231050" y="1137475"/>
            <a:ext cx="8039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7DC05"/>
                </a:solidFill>
              </a:rPr>
              <a:t>Required Course For First-Year Students</a:t>
            </a:r>
            <a:endParaRPr>
              <a:solidFill>
                <a:srgbClr val="F7DC05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/>
          <p:nvPr>
            <p:ph type="title"/>
          </p:nvPr>
        </p:nvSpPr>
        <p:spPr>
          <a:xfrm>
            <a:off x="563575" y="2150850"/>
            <a:ext cx="5391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Developing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 txBox="1"/>
          <p:nvPr>
            <p:ph type="title"/>
          </p:nvPr>
        </p:nvSpPr>
        <p:spPr>
          <a:xfrm>
            <a:off x="281372" y="25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Chicago Modules</a:t>
            </a:r>
            <a:endParaRPr/>
          </a:p>
        </p:txBody>
      </p:sp>
      <p:sp>
        <p:nvSpPr>
          <p:cNvPr id="143" name="Google Shape;143;p19"/>
          <p:cNvSpPr txBox="1"/>
          <p:nvPr>
            <p:ph idx="1" type="body"/>
          </p:nvPr>
        </p:nvSpPr>
        <p:spPr>
          <a:xfrm>
            <a:off x="311700" y="1710175"/>
            <a:ext cx="7476000" cy="26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You Are Here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i="1" lang="en"/>
              <a:t>“How your geographical past relates to your geographical present.”</a:t>
            </a:r>
            <a:endParaRPr i="1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Six Degrees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“How your own creative practices are connected to those of artists from or in Chicago.”</a:t>
            </a:r>
            <a:endParaRPr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Unmonumental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“How non-monumental histories can be recognized in decidedly non-monumental ways.”</a:t>
            </a:r>
            <a:endParaRPr/>
          </a:p>
        </p:txBody>
      </p:sp>
      <p:sp>
        <p:nvSpPr>
          <p:cNvPr id="144" name="Google Shape;144;p19"/>
          <p:cNvSpPr txBox="1"/>
          <p:nvPr>
            <p:ph idx="2" type="title"/>
          </p:nvPr>
        </p:nvSpPr>
        <p:spPr>
          <a:xfrm>
            <a:off x="311700" y="1137475"/>
            <a:ext cx="7642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Students create work responding to…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0"/>
          <p:cNvSpPr txBox="1"/>
          <p:nvPr>
            <p:ph type="title"/>
          </p:nvPr>
        </p:nvSpPr>
        <p:spPr>
          <a:xfrm>
            <a:off x="281372" y="25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Eye Towards Outcomes</a:t>
            </a:r>
            <a:endParaRPr/>
          </a:p>
        </p:txBody>
      </p:sp>
      <p:pic>
        <p:nvPicPr>
          <p:cNvPr id="150" name="Google Shape;150;p20" title="Worksheet designing chart (CARLI).png"/>
          <p:cNvPicPr preferRelativeResize="0"/>
          <p:nvPr/>
        </p:nvPicPr>
        <p:blipFill rotWithShape="1">
          <a:blip r:embed="rId3">
            <a:alphaModFix/>
          </a:blip>
          <a:srcRect b="15765" l="3600" r="10696" t="8477"/>
          <a:stretch/>
        </p:blipFill>
        <p:spPr>
          <a:xfrm>
            <a:off x="61750" y="1076750"/>
            <a:ext cx="7836475" cy="3896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 txBox="1"/>
          <p:nvPr>
            <p:ph type="title"/>
          </p:nvPr>
        </p:nvSpPr>
        <p:spPr>
          <a:xfrm>
            <a:off x="563575" y="2150850"/>
            <a:ext cx="5391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Designing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2"/>
          <p:cNvSpPr txBox="1"/>
          <p:nvPr>
            <p:ph type="title"/>
          </p:nvPr>
        </p:nvSpPr>
        <p:spPr>
          <a:xfrm>
            <a:off x="281372" y="25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Constraints</a:t>
            </a:r>
            <a:endParaRPr/>
          </a:p>
        </p:txBody>
      </p:sp>
      <p:sp>
        <p:nvSpPr>
          <p:cNvPr id="161" name="Google Shape;161;p22"/>
          <p:cNvSpPr txBox="1"/>
          <p:nvPr>
            <p:ph idx="1" type="body"/>
          </p:nvPr>
        </p:nvSpPr>
        <p:spPr>
          <a:xfrm>
            <a:off x="311700" y="1755950"/>
            <a:ext cx="8712300" cy="26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Why not Canvas Modules?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Not a faculty preference 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Engage with both collections materials and physical spaces</a:t>
            </a:r>
            <a:br>
              <a:rPr lang="en"/>
            </a:br>
            <a:endParaRPr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We aimed for each activity to</a:t>
            </a:r>
            <a:r>
              <a:rPr lang="en"/>
              <a:t>…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Succeed</a:t>
            </a:r>
            <a:r>
              <a:rPr lang="en"/>
              <a:t> as a solo assignment or in in-class activity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Take 1-2 hours to complete</a:t>
            </a:r>
            <a:endParaRPr/>
          </a:p>
        </p:txBody>
      </p:sp>
      <p:sp>
        <p:nvSpPr>
          <p:cNvPr id="162" name="Google Shape;162;p22"/>
          <p:cNvSpPr txBox="1"/>
          <p:nvPr>
            <p:ph idx="2" type="title"/>
          </p:nvPr>
        </p:nvSpPr>
        <p:spPr>
          <a:xfrm>
            <a:off x="311700" y="1137475"/>
            <a:ext cx="68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Considerations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3" title="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130639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3" title="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5439" y="152400"/>
            <a:ext cx="3130639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3" title="zineexample.png"/>
          <p:cNvPicPr preferRelativeResize="0"/>
          <p:nvPr/>
        </p:nvPicPr>
        <p:blipFill rotWithShape="1">
          <a:blip r:embed="rId5">
            <a:alphaModFix/>
          </a:blip>
          <a:srcRect b="14881" l="21322" r="17374" t="24777"/>
          <a:stretch/>
        </p:blipFill>
        <p:spPr>
          <a:xfrm>
            <a:off x="6718474" y="152400"/>
            <a:ext cx="2158863" cy="28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3"/>
          <p:cNvSpPr txBox="1"/>
          <p:nvPr>
            <p:ph idx="1" type="body"/>
          </p:nvPr>
        </p:nvSpPr>
        <p:spPr>
          <a:xfrm>
            <a:off x="6625200" y="2985900"/>
            <a:ext cx="1942500" cy="58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1200">
                <a:latin typeface="Josefin Sans Light"/>
                <a:ea typeface="Josefin Sans Light"/>
                <a:cs typeface="Josefin Sans Light"/>
                <a:sym typeface="Josefin Sans Light"/>
              </a:rPr>
              <a:t>Example created by student worker Amya McMillan.</a:t>
            </a:r>
            <a:endParaRPr i="1" sz="1200"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MYK Building Block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EC0B88"/>
      </a:accent1>
      <a:accent2>
        <a:srgbClr val="F7DC05"/>
      </a:accent2>
      <a:accent3>
        <a:srgbClr val="3D98D3"/>
      </a:accent3>
      <a:accent4>
        <a:srgbClr val="CCCCCC"/>
      </a:accent4>
      <a:accent5>
        <a:srgbClr val="000000"/>
      </a:accent5>
      <a:accent6>
        <a:srgbClr val="000000"/>
      </a:accent6>
      <a:hlink>
        <a:srgbClr val="F7DC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