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5" r:id="rId4"/>
  </p:sldMasterIdLst>
  <p:notesMasterIdLst>
    <p:notesMasterId r:id="rId18"/>
  </p:notesMasterIdLst>
  <p:handoutMasterIdLst>
    <p:handoutMasterId r:id="rId19"/>
  </p:handoutMasterIdLst>
  <p:sldIdLst>
    <p:sldId id="575" r:id="rId5"/>
    <p:sldId id="272" r:id="rId6"/>
    <p:sldId id="577" r:id="rId7"/>
    <p:sldId id="589" r:id="rId8"/>
    <p:sldId id="590" r:id="rId9"/>
    <p:sldId id="1774" r:id="rId10"/>
    <p:sldId id="594" r:id="rId11"/>
    <p:sldId id="595" r:id="rId12"/>
    <p:sldId id="598" r:id="rId13"/>
    <p:sldId id="1775" r:id="rId14"/>
    <p:sldId id="591" r:id="rId15"/>
    <p:sldId id="1776" r:id="rId16"/>
    <p:sldId id="580" r:id="rId17"/>
  </p:sldIdLst>
  <p:sldSz cx="12192000" cy="6858000"/>
  <p:notesSz cx="7010400" cy="92964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349"/>
    <a:srgbClr val="003466"/>
    <a:srgbClr val="3366CC"/>
    <a:srgbClr val="003399"/>
    <a:srgbClr val="FFFFFF"/>
    <a:srgbClr val="C00000"/>
    <a:srgbClr val="C21C22"/>
    <a:srgbClr val="C0181F"/>
    <a:srgbClr val="52B1DF"/>
    <a:srgbClr val="96D3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5FC1D6-8A22-CDEC-AC1F-525061F3FF90}" v="116" dt="2022-08-24T18:26:41.828"/>
    <p1510:client id="{A273C267-28BE-9BE9-F9A8-37F62394F4B7}" v="1" dt="2022-08-24T18:58:58.452"/>
    <p1510:client id="{E3E9D1F3-0CF0-49DE-A7B6-41245E2A355A}" v="10" dt="2022-08-24T19:24:14.0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3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mailto:kristin.johnson@clarivate.com" TargetMode="External"/><Relationship Id="rId1" Type="http://schemas.openxmlformats.org/officeDocument/2006/relationships/hyperlink" Target="https://knowledge.exlibrisgroup.com/Alma/Product_Documentation/010Alma_Online_Help_(English)/090Integrations_with_External_Systems/030Resource_Management/410Upload_Electronic_Holdings_from_ProQuest_Ebook_Central_for_Subscriptions%2F%2FOwned%2F%2FDDA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mailto:kristin.johnson@clarivate.com" TargetMode="External"/><Relationship Id="rId1" Type="http://schemas.openxmlformats.org/officeDocument/2006/relationships/hyperlink" Target="https://knowledge.exlibrisgroup.com/Alma/Product_Documentation/010Alma_Online_Help_(English)/090Integrations_with_External_Systems/030Resource_Management/410Upload_Electronic_Holdings_from_ProQuest_Ebook_Central_for_Subscriptions%2F%2FOwned%2F%2FDDA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AEDD15-4665-475F-930B-A7EC2058F493}" type="doc">
      <dgm:prSet loTypeId="urn:microsoft.com/office/officeart/2005/8/layout/chevron2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79CA65E2-3373-4CD2-8199-34EE97187828}">
      <dgm:prSet phldrT="[Text]"/>
      <dgm:spPr/>
      <dgm:t>
        <a:bodyPr/>
        <a:lstStyle/>
        <a:p>
          <a:r>
            <a:rPr lang="en-US"/>
            <a:t>Outreach</a:t>
          </a:r>
        </a:p>
      </dgm:t>
    </dgm:pt>
    <dgm:pt modelId="{C275C2C1-E82B-4A08-AC8E-FFA086D1784D}" type="parTrans" cxnId="{19170A93-0828-4A46-8262-6601FF4AD144}">
      <dgm:prSet/>
      <dgm:spPr/>
      <dgm:t>
        <a:bodyPr/>
        <a:lstStyle/>
        <a:p>
          <a:endParaRPr lang="en-US"/>
        </a:p>
      </dgm:t>
    </dgm:pt>
    <dgm:pt modelId="{70AE94F9-CB56-4B54-A240-EA45EAA4CE77}" type="sibTrans" cxnId="{19170A93-0828-4A46-8262-6601FF4AD144}">
      <dgm:prSet/>
      <dgm:spPr/>
      <dgm:t>
        <a:bodyPr/>
        <a:lstStyle/>
        <a:p>
          <a:endParaRPr lang="en-US"/>
        </a:p>
      </dgm:t>
    </dgm:pt>
    <dgm:pt modelId="{0FAA9841-2915-46F4-BE0C-8EFBB54A7A37}">
      <dgm:prSet phldrT="[Text]"/>
      <dgm:spPr/>
      <dgm:t>
        <a:bodyPr/>
        <a:lstStyle/>
        <a:p>
          <a:pPr rtl="0"/>
          <a:r>
            <a:rPr lang="en-US"/>
            <a:t>ProQuest TCPs will reach out to </a:t>
          </a:r>
          <a:r>
            <a:rPr lang="en-US">
              <a:latin typeface="Calibri Light" panose="020F0302020204030204"/>
            </a:rPr>
            <a:t>all CARLI members</a:t>
          </a:r>
          <a:r>
            <a:rPr lang="en-US"/>
            <a:t>.</a:t>
          </a:r>
        </a:p>
      </dgm:t>
    </dgm:pt>
    <dgm:pt modelId="{3259CB28-2145-420F-BA66-107D78A4CDA9}" type="parTrans" cxnId="{7FEE8602-63E1-4155-A4F6-5249E67145BE}">
      <dgm:prSet/>
      <dgm:spPr/>
      <dgm:t>
        <a:bodyPr/>
        <a:lstStyle/>
        <a:p>
          <a:endParaRPr lang="en-US"/>
        </a:p>
      </dgm:t>
    </dgm:pt>
    <dgm:pt modelId="{330CDCE6-1D64-475C-8922-7CA3F97517FC}" type="sibTrans" cxnId="{7FEE8602-63E1-4155-A4F6-5249E67145BE}">
      <dgm:prSet/>
      <dgm:spPr/>
      <dgm:t>
        <a:bodyPr/>
        <a:lstStyle/>
        <a:p>
          <a:endParaRPr lang="en-US"/>
        </a:p>
      </dgm:t>
    </dgm:pt>
    <dgm:pt modelId="{C0469C43-41C1-4560-A8C2-8CEB7B9C08A6}">
      <dgm:prSet phldrT="[Text]"/>
      <dgm:spPr/>
      <dgm:t>
        <a:bodyPr/>
        <a:lstStyle/>
        <a:p>
          <a:r>
            <a:rPr lang="en-US"/>
            <a:t>TCPs will schedule consultations with individual members who are interested in the project.</a:t>
          </a:r>
        </a:p>
      </dgm:t>
    </dgm:pt>
    <dgm:pt modelId="{D5EF1172-1303-402D-B0A6-6483A096F9C1}" type="parTrans" cxnId="{B6968EF4-281E-425D-B825-9792AC49C194}">
      <dgm:prSet/>
      <dgm:spPr/>
      <dgm:t>
        <a:bodyPr/>
        <a:lstStyle/>
        <a:p>
          <a:endParaRPr lang="en-US"/>
        </a:p>
      </dgm:t>
    </dgm:pt>
    <dgm:pt modelId="{0E76F1BC-FEDE-401B-A41C-155AD7D749A9}" type="sibTrans" cxnId="{B6968EF4-281E-425D-B825-9792AC49C194}">
      <dgm:prSet/>
      <dgm:spPr/>
      <dgm:t>
        <a:bodyPr/>
        <a:lstStyle/>
        <a:p>
          <a:endParaRPr lang="en-US"/>
        </a:p>
      </dgm:t>
    </dgm:pt>
    <dgm:pt modelId="{87B2E9D9-197E-49EA-848C-32E37276456A}">
      <dgm:prSet phldrT="[Text]"/>
      <dgm:spPr/>
      <dgm:t>
        <a:bodyPr/>
        <a:lstStyle/>
        <a:p>
          <a:r>
            <a:rPr lang="en-US"/>
            <a:t>Decision</a:t>
          </a:r>
        </a:p>
      </dgm:t>
    </dgm:pt>
    <dgm:pt modelId="{789EE137-1B2C-46A2-A2BB-2FE83969F4B4}" type="parTrans" cxnId="{3E3E938F-7278-462E-8678-D2631DD02F15}">
      <dgm:prSet/>
      <dgm:spPr/>
      <dgm:t>
        <a:bodyPr/>
        <a:lstStyle/>
        <a:p>
          <a:endParaRPr lang="en-US"/>
        </a:p>
      </dgm:t>
    </dgm:pt>
    <dgm:pt modelId="{90B42592-BE22-4585-93EB-7F87D2641966}" type="sibTrans" cxnId="{3E3E938F-7278-462E-8678-D2631DD02F15}">
      <dgm:prSet/>
      <dgm:spPr/>
      <dgm:t>
        <a:bodyPr/>
        <a:lstStyle/>
        <a:p>
          <a:endParaRPr lang="en-US"/>
        </a:p>
      </dgm:t>
    </dgm:pt>
    <dgm:pt modelId="{6CD014B5-99EB-4BB9-8B81-5E6330F43180}">
      <dgm:prSet phldrT="[Text]"/>
      <dgm:spPr/>
      <dgm:t>
        <a:bodyPr/>
        <a:lstStyle/>
        <a:p>
          <a:r>
            <a:rPr lang="en-US"/>
            <a:t>You decide if you would like to proceed.</a:t>
          </a:r>
        </a:p>
      </dgm:t>
    </dgm:pt>
    <dgm:pt modelId="{1BE0A2D4-6C81-4FFB-AA97-2731B1AFF748}" type="parTrans" cxnId="{02A38A9A-071A-4C71-A588-4D4B3D7B6BE7}">
      <dgm:prSet/>
      <dgm:spPr/>
      <dgm:t>
        <a:bodyPr/>
        <a:lstStyle/>
        <a:p>
          <a:endParaRPr lang="en-US"/>
        </a:p>
      </dgm:t>
    </dgm:pt>
    <dgm:pt modelId="{94401438-8B26-4F2D-849A-AFE59C174470}" type="sibTrans" cxnId="{02A38A9A-071A-4C71-A588-4D4B3D7B6BE7}">
      <dgm:prSet/>
      <dgm:spPr/>
      <dgm:t>
        <a:bodyPr/>
        <a:lstStyle/>
        <a:p>
          <a:endParaRPr lang="en-US"/>
        </a:p>
      </dgm:t>
    </dgm:pt>
    <dgm:pt modelId="{0E972D78-AB3D-4F1A-865D-6F2C85B2C73A}">
      <dgm:prSet phldrT="[Text]"/>
      <dgm:spPr/>
      <dgm:t>
        <a:bodyPr/>
        <a:lstStyle/>
        <a:p>
          <a:r>
            <a:rPr lang="en-US"/>
            <a:t>If so, TCP sends case to Ex Libris.</a:t>
          </a:r>
        </a:p>
      </dgm:t>
    </dgm:pt>
    <dgm:pt modelId="{DC66EB46-8F86-402C-83B9-58B02514ED78}" type="parTrans" cxnId="{DB4FC114-C332-4463-9490-C6B88BC84333}">
      <dgm:prSet/>
      <dgm:spPr/>
      <dgm:t>
        <a:bodyPr/>
        <a:lstStyle/>
        <a:p>
          <a:endParaRPr lang="en-US"/>
        </a:p>
      </dgm:t>
    </dgm:pt>
    <dgm:pt modelId="{35244F00-13EC-4307-AE9E-8CA771311CB0}" type="sibTrans" cxnId="{DB4FC114-C332-4463-9490-C6B88BC84333}">
      <dgm:prSet/>
      <dgm:spPr/>
      <dgm:t>
        <a:bodyPr/>
        <a:lstStyle/>
        <a:p>
          <a:endParaRPr lang="en-US"/>
        </a:p>
      </dgm:t>
    </dgm:pt>
    <dgm:pt modelId="{2AAA85B1-5035-4266-841E-E8CFAE6D2E58}">
      <dgm:prSet phldrT="[Text]"/>
      <dgm:spPr/>
      <dgm:t>
        <a:bodyPr/>
        <a:lstStyle/>
        <a:p>
          <a:r>
            <a:rPr lang="en-US"/>
            <a:t>Completion</a:t>
          </a:r>
        </a:p>
      </dgm:t>
    </dgm:pt>
    <dgm:pt modelId="{DB179FAC-E5AC-43C0-AA95-1EC77F3FE3AF}" type="parTrans" cxnId="{F965C0CA-177B-468F-90D3-6728988E396C}">
      <dgm:prSet/>
      <dgm:spPr/>
      <dgm:t>
        <a:bodyPr/>
        <a:lstStyle/>
        <a:p>
          <a:endParaRPr lang="en-US"/>
        </a:p>
      </dgm:t>
    </dgm:pt>
    <dgm:pt modelId="{77017601-0BFF-46FC-8514-F353D0179B55}" type="sibTrans" cxnId="{F965C0CA-177B-468F-90D3-6728988E396C}">
      <dgm:prSet/>
      <dgm:spPr/>
      <dgm:t>
        <a:bodyPr/>
        <a:lstStyle/>
        <a:p>
          <a:endParaRPr lang="en-US"/>
        </a:p>
      </dgm:t>
    </dgm:pt>
    <dgm:pt modelId="{D466697B-D2C2-4537-B0E5-12EE0E79C4CE}">
      <dgm:prSet phldrT="[Text]"/>
      <dgm:spPr/>
      <dgm:t>
        <a:bodyPr/>
        <a:lstStyle/>
        <a:p>
          <a:pPr rtl="0"/>
          <a:r>
            <a:rPr lang="en-US"/>
            <a:t>Ex Libris will let TCP know when </a:t>
          </a:r>
          <a:r>
            <a:rPr lang="en-US" err="1"/>
            <a:t>autoholdings</a:t>
          </a:r>
          <a:r>
            <a:rPr lang="en-US"/>
            <a:t> has been set up.</a:t>
          </a:r>
          <a:r>
            <a:rPr lang="en-US">
              <a:latin typeface="Calibri Light" panose="020F0302020204030204"/>
            </a:rPr>
            <a:t> </a:t>
          </a:r>
          <a:endParaRPr lang="en-US"/>
        </a:p>
      </dgm:t>
    </dgm:pt>
    <dgm:pt modelId="{9AC788EA-2B82-48E5-9DE4-F9AC7ACF0870}" type="parTrans" cxnId="{C58F334A-9D68-440D-895A-00CFD9269D11}">
      <dgm:prSet/>
      <dgm:spPr/>
      <dgm:t>
        <a:bodyPr/>
        <a:lstStyle/>
        <a:p>
          <a:endParaRPr lang="en-US"/>
        </a:p>
      </dgm:t>
    </dgm:pt>
    <dgm:pt modelId="{3BD0DD26-5DE3-464D-99DB-755B3C753CD0}" type="sibTrans" cxnId="{C58F334A-9D68-440D-895A-00CFD9269D11}">
      <dgm:prSet/>
      <dgm:spPr/>
      <dgm:t>
        <a:bodyPr/>
        <a:lstStyle/>
        <a:p>
          <a:endParaRPr lang="en-US"/>
        </a:p>
      </dgm:t>
    </dgm:pt>
    <dgm:pt modelId="{0C4540F7-F867-4320-BA3A-02BE31139BBB}">
      <dgm:prSet/>
      <dgm:spPr/>
      <dgm:t>
        <a:bodyPr/>
        <a:lstStyle/>
        <a:p>
          <a:r>
            <a:rPr lang="en-US"/>
            <a:t>TCP will let institution and </a:t>
          </a:r>
          <a:r>
            <a:rPr lang="en-US">
              <a:latin typeface="Calibri Light" panose="020F0302020204030204"/>
            </a:rPr>
            <a:t>CARLI</a:t>
          </a:r>
          <a:r>
            <a:rPr lang="en-US"/>
            <a:t> know it is complete.</a:t>
          </a:r>
        </a:p>
      </dgm:t>
    </dgm:pt>
    <dgm:pt modelId="{58E7CB0E-EBC0-442A-85FA-5E513136AAD4}" type="parTrans" cxnId="{0B760919-89CB-4E68-8DBD-41F3E3CB059E}">
      <dgm:prSet/>
      <dgm:spPr/>
      <dgm:t>
        <a:bodyPr/>
        <a:lstStyle/>
        <a:p>
          <a:endParaRPr lang="en-US"/>
        </a:p>
      </dgm:t>
    </dgm:pt>
    <dgm:pt modelId="{6397AF16-397F-4B5B-A26C-74570BB3ADEC}" type="sibTrans" cxnId="{0B760919-89CB-4E68-8DBD-41F3E3CB059E}">
      <dgm:prSet/>
      <dgm:spPr/>
      <dgm:t>
        <a:bodyPr/>
        <a:lstStyle/>
        <a:p>
          <a:endParaRPr lang="en-US"/>
        </a:p>
      </dgm:t>
    </dgm:pt>
    <dgm:pt modelId="{BE451B69-C96A-4461-B7C3-E5360100DD78}" type="pres">
      <dgm:prSet presAssocID="{10AEDD15-4665-475F-930B-A7EC2058F493}" presName="linearFlow" presStyleCnt="0">
        <dgm:presLayoutVars>
          <dgm:dir/>
          <dgm:animLvl val="lvl"/>
          <dgm:resizeHandles val="exact"/>
        </dgm:presLayoutVars>
      </dgm:prSet>
      <dgm:spPr/>
    </dgm:pt>
    <dgm:pt modelId="{2BDBA513-E21F-446E-A7B3-9CC26731453F}" type="pres">
      <dgm:prSet presAssocID="{79CA65E2-3373-4CD2-8199-34EE97187828}" presName="composite" presStyleCnt="0"/>
      <dgm:spPr/>
    </dgm:pt>
    <dgm:pt modelId="{97D34EA4-2235-449E-B393-635D57F74944}" type="pres">
      <dgm:prSet presAssocID="{79CA65E2-3373-4CD2-8199-34EE9718782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92892C86-BD2A-4A58-B0B9-FF9AAE7DEBC3}" type="pres">
      <dgm:prSet presAssocID="{79CA65E2-3373-4CD2-8199-34EE97187828}" presName="descendantText" presStyleLbl="alignAcc1" presStyleIdx="0" presStyleCnt="3">
        <dgm:presLayoutVars>
          <dgm:bulletEnabled val="1"/>
        </dgm:presLayoutVars>
      </dgm:prSet>
      <dgm:spPr/>
    </dgm:pt>
    <dgm:pt modelId="{4D8F8648-8CD9-432A-93F4-9336B1D756F3}" type="pres">
      <dgm:prSet presAssocID="{70AE94F9-CB56-4B54-A240-EA45EAA4CE77}" presName="sp" presStyleCnt="0"/>
      <dgm:spPr/>
    </dgm:pt>
    <dgm:pt modelId="{864257D8-6AD0-402A-85E0-1972F25ECD59}" type="pres">
      <dgm:prSet presAssocID="{87B2E9D9-197E-49EA-848C-32E37276456A}" presName="composite" presStyleCnt="0"/>
      <dgm:spPr/>
    </dgm:pt>
    <dgm:pt modelId="{ED05DE0A-146B-4A64-9F62-78C5C6099FE3}" type="pres">
      <dgm:prSet presAssocID="{87B2E9D9-197E-49EA-848C-32E37276456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E3672FE-D798-4FE0-B8BF-CE999DC636BD}" type="pres">
      <dgm:prSet presAssocID="{87B2E9D9-197E-49EA-848C-32E37276456A}" presName="descendantText" presStyleLbl="alignAcc1" presStyleIdx="1" presStyleCnt="3">
        <dgm:presLayoutVars>
          <dgm:bulletEnabled val="1"/>
        </dgm:presLayoutVars>
      </dgm:prSet>
      <dgm:spPr/>
    </dgm:pt>
    <dgm:pt modelId="{7E152732-6D71-4A50-99A6-13A273445449}" type="pres">
      <dgm:prSet presAssocID="{90B42592-BE22-4585-93EB-7F87D2641966}" presName="sp" presStyleCnt="0"/>
      <dgm:spPr/>
    </dgm:pt>
    <dgm:pt modelId="{3C9EE496-B30B-4C08-A4C2-8399A3EE9A94}" type="pres">
      <dgm:prSet presAssocID="{2AAA85B1-5035-4266-841E-E8CFAE6D2E58}" presName="composite" presStyleCnt="0"/>
      <dgm:spPr/>
    </dgm:pt>
    <dgm:pt modelId="{3BD33635-8962-4FF8-A60B-9A4B66293761}" type="pres">
      <dgm:prSet presAssocID="{2AAA85B1-5035-4266-841E-E8CFAE6D2E5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EE3AE85-961D-4271-86A1-1C354461BC91}" type="pres">
      <dgm:prSet presAssocID="{2AAA85B1-5035-4266-841E-E8CFAE6D2E58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7FEE8602-63E1-4155-A4F6-5249E67145BE}" srcId="{79CA65E2-3373-4CD2-8199-34EE97187828}" destId="{0FAA9841-2915-46F4-BE0C-8EFBB54A7A37}" srcOrd="0" destOrd="0" parTransId="{3259CB28-2145-420F-BA66-107D78A4CDA9}" sibTransId="{330CDCE6-1D64-475C-8922-7CA3F97517FC}"/>
    <dgm:cxn modelId="{B7CDA60D-73CA-4E23-9448-4CB293BE9974}" type="presOf" srcId="{0FAA9841-2915-46F4-BE0C-8EFBB54A7A37}" destId="{92892C86-BD2A-4A58-B0B9-FF9AAE7DEBC3}" srcOrd="0" destOrd="0" presId="urn:microsoft.com/office/officeart/2005/8/layout/chevron2"/>
    <dgm:cxn modelId="{DB4FC114-C332-4463-9490-C6B88BC84333}" srcId="{87B2E9D9-197E-49EA-848C-32E37276456A}" destId="{0E972D78-AB3D-4F1A-865D-6F2C85B2C73A}" srcOrd="1" destOrd="0" parTransId="{DC66EB46-8F86-402C-83B9-58B02514ED78}" sibTransId="{35244F00-13EC-4307-AE9E-8CA771311CB0}"/>
    <dgm:cxn modelId="{0B760919-89CB-4E68-8DBD-41F3E3CB059E}" srcId="{2AAA85B1-5035-4266-841E-E8CFAE6D2E58}" destId="{0C4540F7-F867-4320-BA3A-02BE31139BBB}" srcOrd="1" destOrd="0" parTransId="{58E7CB0E-EBC0-442A-85FA-5E513136AAD4}" sibTransId="{6397AF16-397F-4B5B-A26C-74570BB3ADEC}"/>
    <dgm:cxn modelId="{4ED0815B-71BD-46F4-9415-E914F74E2205}" type="presOf" srcId="{C0469C43-41C1-4560-A8C2-8CEB7B9C08A6}" destId="{92892C86-BD2A-4A58-B0B9-FF9AAE7DEBC3}" srcOrd="0" destOrd="1" presId="urn:microsoft.com/office/officeart/2005/8/layout/chevron2"/>
    <dgm:cxn modelId="{C58F334A-9D68-440D-895A-00CFD9269D11}" srcId="{2AAA85B1-5035-4266-841E-E8CFAE6D2E58}" destId="{D466697B-D2C2-4537-B0E5-12EE0E79C4CE}" srcOrd="0" destOrd="0" parTransId="{9AC788EA-2B82-48E5-9DE4-F9AC7ACF0870}" sibTransId="{3BD0DD26-5DE3-464D-99DB-755B3C753CD0}"/>
    <dgm:cxn modelId="{2F3BEC6E-16C9-42F2-ADAC-1DE73B24951C}" type="presOf" srcId="{10AEDD15-4665-475F-930B-A7EC2058F493}" destId="{BE451B69-C96A-4461-B7C3-E5360100DD78}" srcOrd="0" destOrd="0" presId="urn:microsoft.com/office/officeart/2005/8/layout/chevron2"/>
    <dgm:cxn modelId="{BADF8273-645D-4B78-8ABD-7FE3E52E033F}" type="presOf" srcId="{6CD014B5-99EB-4BB9-8B81-5E6330F43180}" destId="{FE3672FE-D798-4FE0-B8BF-CE999DC636BD}" srcOrd="0" destOrd="0" presId="urn:microsoft.com/office/officeart/2005/8/layout/chevron2"/>
    <dgm:cxn modelId="{81871055-422C-4667-849B-83659A50E062}" type="presOf" srcId="{D466697B-D2C2-4537-B0E5-12EE0E79C4CE}" destId="{8EE3AE85-961D-4271-86A1-1C354461BC91}" srcOrd="0" destOrd="0" presId="urn:microsoft.com/office/officeart/2005/8/layout/chevron2"/>
    <dgm:cxn modelId="{8BCA1F89-1845-4C03-95A7-8853DE44ACC4}" type="presOf" srcId="{79CA65E2-3373-4CD2-8199-34EE97187828}" destId="{97D34EA4-2235-449E-B393-635D57F74944}" srcOrd="0" destOrd="0" presId="urn:microsoft.com/office/officeart/2005/8/layout/chevron2"/>
    <dgm:cxn modelId="{3E3E938F-7278-462E-8678-D2631DD02F15}" srcId="{10AEDD15-4665-475F-930B-A7EC2058F493}" destId="{87B2E9D9-197E-49EA-848C-32E37276456A}" srcOrd="1" destOrd="0" parTransId="{789EE137-1B2C-46A2-A2BB-2FE83969F4B4}" sibTransId="{90B42592-BE22-4585-93EB-7F87D2641966}"/>
    <dgm:cxn modelId="{FF74B892-2539-491E-9D6C-DA7F6B1923ED}" type="presOf" srcId="{0E972D78-AB3D-4F1A-865D-6F2C85B2C73A}" destId="{FE3672FE-D798-4FE0-B8BF-CE999DC636BD}" srcOrd="0" destOrd="1" presId="urn:microsoft.com/office/officeart/2005/8/layout/chevron2"/>
    <dgm:cxn modelId="{19170A93-0828-4A46-8262-6601FF4AD144}" srcId="{10AEDD15-4665-475F-930B-A7EC2058F493}" destId="{79CA65E2-3373-4CD2-8199-34EE97187828}" srcOrd="0" destOrd="0" parTransId="{C275C2C1-E82B-4A08-AC8E-FFA086D1784D}" sibTransId="{70AE94F9-CB56-4B54-A240-EA45EAA4CE77}"/>
    <dgm:cxn modelId="{02A38A9A-071A-4C71-A588-4D4B3D7B6BE7}" srcId="{87B2E9D9-197E-49EA-848C-32E37276456A}" destId="{6CD014B5-99EB-4BB9-8B81-5E6330F43180}" srcOrd="0" destOrd="0" parTransId="{1BE0A2D4-6C81-4FFB-AA97-2731B1AFF748}" sibTransId="{94401438-8B26-4F2D-849A-AFE59C174470}"/>
    <dgm:cxn modelId="{0527ACA6-20F9-45C6-B33B-A157BAD75CD3}" type="presOf" srcId="{2AAA85B1-5035-4266-841E-E8CFAE6D2E58}" destId="{3BD33635-8962-4FF8-A60B-9A4B66293761}" srcOrd="0" destOrd="0" presId="urn:microsoft.com/office/officeart/2005/8/layout/chevron2"/>
    <dgm:cxn modelId="{EF2453B0-1E66-44C0-8BE5-91341202F890}" type="presOf" srcId="{87B2E9D9-197E-49EA-848C-32E37276456A}" destId="{ED05DE0A-146B-4A64-9F62-78C5C6099FE3}" srcOrd="0" destOrd="0" presId="urn:microsoft.com/office/officeart/2005/8/layout/chevron2"/>
    <dgm:cxn modelId="{F965C0CA-177B-468F-90D3-6728988E396C}" srcId="{10AEDD15-4665-475F-930B-A7EC2058F493}" destId="{2AAA85B1-5035-4266-841E-E8CFAE6D2E58}" srcOrd="2" destOrd="0" parTransId="{DB179FAC-E5AC-43C0-AA95-1EC77F3FE3AF}" sibTransId="{77017601-0BFF-46FC-8514-F353D0179B55}"/>
    <dgm:cxn modelId="{921611D1-E931-471F-8EFA-3EFE3EEBE239}" type="presOf" srcId="{0C4540F7-F867-4320-BA3A-02BE31139BBB}" destId="{8EE3AE85-961D-4271-86A1-1C354461BC91}" srcOrd="0" destOrd="1" presId="urn:microsoft.com/office/officeart/2005/8/layout/chevron2"/>
    <dgm:cxn modelId="{B6968EF4-281E-425D-B825-9792AC49C194}" srcId="{79CA65E2-3373-4CD2-8199-34EE97187828}" destId="{C0469C43-41C1-4560-A8C2-8CEB7B9C08A6}" srcOrd="1" destOrd="0" parTransId="{D5EF1172-1303-402D-B0A6-6483A096F9C1}" sibTransId="{0E76F1BC-FEDE-401B-A41C-155AD7D749A9}"/>
    <dgm:cxn modelId="{5398992B-A914-4E18-BA2B-1293DC6088FC}" type="presParOf" srcId="{BE451B69-C96A-4461-B7C3-E5360100DD78}" destId="{2BDBA513-E21F-446E-A7B3-9CC26731453F}" srcOrd="0" destOrd="0" presId="urn:microsoft.com/office/officeart/2005/8/layout/chevron2"/>
    <dgm:cxn modelId="{F2EAAB7B-E6B3-44A7-B391-6A1FF3263FE1}" type="presParOf" srcId="{2BDBA513-E21F-446E-A7B3-9CC26731453F}" destId="{97D34EA4-2235-449E-B393-635D57F74944}" srcOrd="0" destOrd="0" presId="urn:microsoft.com/office/officeart/2005/8/layout/chevron2"/>
    <dgm:cxn modelId="{9F6EFBE8-A3CE-4B53-A3EA-57EE35893CE0}" type="presParOf" srcId="{2BDBA513-E21F-446E-A7B3-9CC26731453F}" destId="{92892C86-BD2A-4A58-B0B9-FF9AAE7DEBC3}" srcOrd="1" destOrd="0" presId="urn:microsoft.com/office/officeart/2005/8/layout/chevron2"/>
    <dgm:cxn modelId="{A6D1FEC0-EC8F-4996-8AF8-F36B83ACC3C3}" type="presParOf" srcId="{BE451B69-C96A-4461-B7C3-E5360100DD78}" destId="{4D8F8648-8CD9-432A-93F4-9336B1D756F3}" srcOrd="1" destOrd="0" presId="urn:microsoft.com/office/officeart/2005/8/layout/chevron2"/>
    <dgm:cxn modelId="{414F14B4-78F8-4894-8F99-6A10BA199E45}" type="presParOf" srcId="{BE451B69-C96A-4461-B7C3-E5360100DD78}" destId="{864257D8-6AD0-402A-85E0-1972F25ECD59}" srcOrd="2" destOrd="0" presId="urn:microsoft.com/office/officeart/2005/8/layout/chevron2"/>
    <dgm:cxn modelId="{9D21B097-F24E-464D-A271-219A1983E70B}" type="presParOf" srcId="{864257D8-6AD0-402A-85E0-1972F25ECD59}" destId="{ED05DE0A-146B-4A64-9F62-78C5C6099FE3}" srcOrd="0" destOrd="0" presId="urn:microsoft.com/office/officeart/2005/8/layout/chevron2"/>
    <dgm:cxn modelId="{DE9E22BD-51DA-4C97-87C7-D84D3AEC454B}" type="presParOf" srcId="{864257D8-6AD0-402A-85E0-1972F25ECD59}" destId="{FE3672FE-D798-4FE0-B8BF-CE999DC636BD}" srcOrd="1" destOrd="0" presId="urn:microsoft.com/office/officeart/2005/8/layout/chevron2"/>
    <dgm:cxn modelId="{E472BECC-34DE-49C6-84AE-30783392EA48}" type="presParOf" srcId="{BE451B69-C96A-4461-B7C3-E5360100DD78}" destId="{7E152732-6D71-4A50-99A6-13A273445449}" srcOrd="3" destOrd="0" presId="urn:microsoft.com/office/officeart/2005/8/layout/chevron2"/>
    <dgm:cxn modelId="{F76036CA-644A-44C4-B37E-57EFC5959A24}" type="presParOf" srcId="{BE451B69-C96A-4461-B7C3-E5360100DD78}" destId="{3C9EE496-B30B-4C08-A4C2-8399A3EE9A94}" srcOrd="4" destOrd="0" presId="urn:microsoft.com/office/officeart/2005/8/layout/chevron2"/>
    <dgm:cxn modelId="{5D730B89-512B-447C-9817-4ECC2B8DA9E1}" type="presParOf" srcId="{3C9EE496-B30B-4C08-A4C2-8399A3EE9A94}" destId="{3BD33635-8962-4FF8-A60B-9A4B66293761}" srcOrd="0" destOrd="0" presId="urn:microsoft.com/office/officeart/2005/8/layout/chevron2"/>
    <dgm:cxn modelId="{2A19ECAC-FFC0-4780-B77E-9491E5CFA9E7}" type="presParOf" srcId="{3C9EE496-B30B-4C08-A4C2-8399A3EE9A94}" destId="{8EE3AE85-961D-4271-86A1-1C354461BC9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906A8C-F1CF-409B-9652-289417F5BA1A}" type="doc">
      <dgm:prSet loTypeId="urn:microsoft.com/office/officeart/2005/8/layout/chevron2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3B2E047D-A1FB-4683-A574-FE5110C75E09}">
      <dgm:prSet phldrT="[Text]"/>
      <dgm:spPr/>
      <dgm:t>
        <a:bodyPr/>
        <a:lstStyle/>
        <a:p>
          <a:r>
            <a:rPr lang="en-US" dirty="0"/>
            <a:t>Review</a:t>
          </a:r>
        </a:p>
      </dgm:t>
    </dgm:pt>
    <dgm:pt modelId="{ABA77B83-3F8B-42C2-BEB6-6128ABB29C54}" type="parTrans" cxnId="{08A330A2-CC01-46BA-AC2F-69BD9D1A5B27}">
      <dgm:prSet/>
      <dgm:spPr/>
      <dgm:t>
        <a:bodyPr/>
        <a:lstStyle/>
        <a:p>
          <a:endParaRPr lang="en-US"/>
        </a:p>
      </dgm:t>
    </dgm:pt>
    <dgm:pt modelId="{229EB1BA-A5C8-441C-8B62-5927E6803CE9}" type="sibTrans" cxnId="{08A330A2-CC01-46BA-AC2F-69BD9D1A5B27}">
      <dgm:prSet/>
      <dgm:spPr/>
      <dgm:t>
        <a:bodyPr/>
        <a:lstStyle/>
        <a:p>
          <a:endParaRPr lang="en-US"/>
        </a:p>
      </dgm:t>
    </dgm:pt>
    <dgm:pt modelId="{3FE304A3-15D3-4EBF-AFD9-F319F902F752}">
      <dgm:prSet phldrT="[Text]"/>
      <dgm:spPr/>
      <dgm:t>
        <a:bodyPr/>
        <a:lstStyle/>
        <a:p>
          <a:r>
            <a:rPr lang="en-US" dirty="0"/>
            <a:t>Review </a:t>
          </a:r>
          <a:r>
            <a:rPr lang="en-US" dirty="0">
              <a:hlinkClick xmlns:r="http://schemas.openxmlformats.org/officeDocument/2006/relationships" r:id="rId1"/>
            </a:rPr>
            <a:t>Upload Electronic Holdings from ProQuest Ebook Central for Subscriptions/Owned/DDA</a:t>
          </a:r>
          <a:r>
            <a:rPr lang="en-US" dirty="0"/>
            <a:t>.</a:t>
          </a:r>
        </a:p>
      </dgm:t>
    </dgm:pt>
    <dgm:pt modelId="{53076CCF-CFD5-4FE9-8C1D-E761CCADE9E1}" type="parTrans" cxnId="{D70E9018-4F47-4A03-B18B-BFBC069EA040}">
      <dgm:prSet/>
      <dgm:spPr/>
      <dgm:t>
        <a:bodyPr/>
        <a:lstStyle/>
        <a:p>
          <a:endParaRPr lang="en-US"/>
        </a:p>
      </dgm:t>
    </dgm:pt>
    <dgm:pt modelId="{1018A683-212E-4B7E-A078-DFD2BFE82FB5}" type="sibTrans" cxnId="{D70E9018-4F47-4A03-B18B-BFBC069EA040}">
      <dgm:prSet/>
      <dgm:spPr/>
      <dgm:t>
        <a:bodyPr/>
        <a:lstStyle/>
        <a:p>
          <a:endParaRPr lang="en-US"/>
        </a:p>
      </dgm:t>
    </dgm:pt>
    <dgm:pt modelId="{DCE947ED-B46C-4763-B588-830DAA9089F5}">
      <dgm:prSet phldrT="[Text]"/>
      <dgm:spPr/>
      <dgm:t>
        <a:bodyPr/>
        <a:lstStyle/>
        <a:p>
          <a:r>
            <a:rPr lang="en-US" dirty="0"/>
            <a:t>Watch</a:t>
          </a:r>
        </a:p>
      </dgm:t>
    </dgm:pt>
    <dgm:pt modelId="{B2FC93DE-9806-4325-BA67-5657BA7A3668}" type="parTrans" cxnId="{665599BC-7EC9-4850-82E8-5E6E8705A195}">
      <dgm:prSet/>
      <dgm:spPr/>
      <dgm:t>
        <a:bodyPr/>
        <a:lstStyle/>
        <a:p>
          <a:endParaRPr lang="en-US"/>
        </a:p>
      </dgm:t>
    </dgm:pt>
    <dgm:pt modelId="{2D033BF7-9F02-4728-9F59-E3F0D994C04F}" type="sibTrans" cxnId="{665599BC-7EC9-4850-82E8-5E6E8705A195}">
      <dgm:prSet/>
      <dgm:spPr/>
      <dgm:t>
        <a:bodyPr/>
        <a:lstStyle/>
        <a:p>
          <a:endParaRPr lang="en-US"/>
        </a:p>
      </dgm:t>
    </dgm:pt>
    <dgm:pt modelId="{4B348EC1-0240-4339-8BB3-66F139E3F71C}">
      <dgm:prSet phldrT="[Text]"/>
      <dgm:spPr/>
      <dgm:t>
        <a:bodyPr/>
        <a:lstStyle/>
        <a:p>
          <a:pPr rtl="0"/>
          <a:r>
            <a:rPr lang="en-US" dirty="0"/>
            <a:t>Watch for an email in the next few weeks from Heather </a:t>
          </a:r>
          <a:r>
            <a:rPr lang="en-US" dirty="0">
              <a:latin typeface="Calibri Light" panose="020F0302020204030204"/>
            </a:rPr>
            <a:t>Mitchell-Botts</a:t>
          </a:r>
          <a:r>
            <a:rPr lang="en-US" dirty="0"/>
            <a:t>, </a:t>
          </a:r>
          <a:r>
            <a:rPr lang="en-US" dirty="0">
              <a:latin typeface="Calibri Light" panose="020F0302020204030204"/>
            </a:rPr>
            <a:t>Amanda Richio</a:t>
          </a:r>
          <a:r>
            <a:rPr lang="en-US" dirty="0"/>
            <a:t>, or Kristin Johnson.</a:t>
          </a:r>
        </a:p>
      </dgm:t>
    </dgm:pt>
    <dgm:pt modelId="{77138C62-F282-4DB1-8F92-F3E238B721FA}" type="parTrans" cxnId="{ABA39E0F-BEE5-40CC-833D-06705A11CEB5}">
      <dgm:prSet/>
      <dgm:spPr/>
      <dgm:t>
        <a:bodyPr/>
        <a:lstStyle/>
        <a:p>
          <a:endParaRPr lang="en-US"/>
        </a:p>
      </dgm:t>
    </dgm:pt>
    <dgm:pt modelId="{3E04E6DA-6717-4F67-9769-162E7D8E0CBB}" type="sibTrans" cxnId="{ABA39E0F-BEE5-40CC-833D-06705A11CEB5}">
      <dgm:prSet/>
      <dgm:spPr/>
      <dgm:t>
        <a:bodyPr/>
        <a:lstStyle/>
        <a:p>
          <a:endParaRPr lang="en-US"/>
        </a:p>
      </dgm:t>
    </dgm:pt>
    <dgm:pt modelId="{1079556D-D016-4E8E-812F-E498599CEA5F}">
      <dgm:prSet phldrT="[Text]"/>
      <dgm:spPr/>
      <dgm:t>
        <a:bodyPr/>
        <a:lstStyle/>
        <a:p>
          <a:r>
            <a:rPr lang="en-US" dirty="0"/>
            <a:t>Reply</a:t>
          </a:r>
        </a:p>
      </dgm:t>
    </dgm:pt>
    <dgm:pt modelId="{A073207F-B328-43FB-A1A8-C26EDA88E334}" type="parTrans" cxnId="{C072AEF5-749A-40CA-8792-696FCF6B4F46}">
      <dgm:prSet/>
      <dgm:spPr/>
      <dgm:t>
        <a:bodyPr/>
        <a:lstStyle/>
        <a:p>
          <a:endParaRPr lang="en-US"/>
        </a:p>
      </dgm:t>
    </dgm:pt>
    <dgm:pt modelId="{35A924A4-C0E3-42A4-933A-B4D87C34394A}" type="sibTrans" cxnId="{C072AEF5-749A-40CA-8792-696FCF6B4F46}">
      <dgm:prSet/>
      <dgm:spPr/>
      <dgm:t>
        <a:bodyPr/>
        <a:lstStyle/>
        <a:p>
          <a:endParaRPr lang="en-US"/>
        </a:p>
      </dgm:t>
    </dgm:pt>
    <dgm:pt modelId="{1EA001C3-BA8F-4B7D-9D02-3FF3EDAFD5DE}">
      <dgm:prSet phldrT="[Text]"/>
      <dgm:spPr/>
      <dgm:t>
        <a:bodyPr/>
        <a:lstStyle/>
        <a:p>
          <a:r>
            <a:rPr lang="en-US" dirty="0"/>
            <a:t>Reply to email.</a:t>
          </a:r>
        </a:p>
      </dgm:t>
    </dgm:pt>
    <dgm:pt modelId="{EEF70856-E254-41F1-8C7B-CE3284971502}" type="parTrans" cxnId="{5B6064C4-ECEA-4F2F-8B26-2DC0D1BC739A}">
      <dgm:prSet/>
      <dgm:spPr/>
      <dgm:t>
        <a:bodyPr/>
        <a:lstStyle/>
        <a:p>
          <a:endParaRPr lang="en-US"/>
        </a:p>
      </dgm:t>
    </dgm:pt>
    <dgm:pt modelId="{6867B913-55C7-4087-99C9-FBDA4B053502}" type="sibTrans" cxnId="{5B6064C4-ECEA-4F2F-8B26-2DC0D1BC739A}">
      <dgm:prSet/>
      <dgm:spPr/>
      <dgm:t>
        <a:bodyPr/>
        <a:lstStyle/>
        <a:p>
          <a:endParaRPr lang="en-US"/>
        </a:p>
      </dgm:t>
    </dgm:pt>
    <dgm:pt modelId="{4AB550D1-05AD-434E-8606-E4BA2E8898B4}">
      <dgm:prSet phldrT="[Text]"/>
      <dgm:spPr/>
      <dgm:t>
        <a:bodyPr/>
        <a:lstStyle/>
        <a:p>
          <a:pPr rtl="0"/>
          <a:r>
            <a:rPr lang="en-US" dirty="0"/>
            <a:t>Not interested, questions, and/or consultation times</a:t>
          </a:r>
          <a:r>
            <a:rPr lang="en-US" dirty="0">
              <a:latin typeface="Calibri Light" panose="020F0302020204030204"/>
            </a:rPr>
            <a:t> </a:t>
          </a:r>
          <a:endParaRPr lang="en-US" dirty="0"/>
        </a:p>
      </dgm:t>
    </dgm:pt>
    <dgm:pt modelId="{8F16AAEE-7C1E-4683-A4C4-8760F8903DFB}" type="parTrans" cxnId="{CFA0B423-4DE2-4094-AECA-AC7927A51D21}">
      <dgm:prSet/>
      <dgm:spPr/>
      <dgm:t>
        <a:bodyPr/>
        <a:lstStyle/>
        <a:p>
          <a:endParaRPr lang="en-US"/>
        </a:p>
      </dgm:t>
    </dgm:pt>
    <dgm:pt modelId="{BDE52526-6B29-41B7-8F77-D0753C7A8DD5}" type="sibTrans" cxnId="{CFA0B423-4DE2-4094-AECA-AC7927A51D21}">
      <dgm:prSet/>
      <dgm:spPr/>
      <dgm:t>
        <a:bodyPr/>
        <a:lstStyle/>
        <a:p>
          <a:endParaRPr lang="en-US"/>
        </a:p>
      </dgm:t>
    </dgm:pt>
    <dgm:pt modelId="{90AB172B-8CD9-4551-BF66-0439CEAD4C0D}">
      <dgm:prSet phldrT="[Text]"/>
      <dgm:spPr/>
      <dgm:t>
        <a:bodyPr/>
        <a:lstStyle/>
        <a:p>
          <a:pPr rtl="0"/>
          <a:r>
            <a:rPr lang="en-US" dirty="0"/>
            <a:t>If you’re ready to get started NOW, email </a:t>
          </a:r>
          <a:r>
            <a:rPr lang="en-US" dirty="0">
              <a:hlinkClick xmlns:r="http://schemas.openxmlformats.org/officeDocument/2006/relationships" r:id="rId2"/>
            </a:rPr>
            <a:t>kristin.johnson@clarivate.com</a:t>
          </a:r>
          <a:r>
            <a:rPr lang="en-US" dirty="0"/>
            <a:t>.</a:t>
          </a:r>
          <a:r>
            <a:rPr lang="en-US" dirty="0">
              <a:latin typeface="Calibri Light" panose="020F0302020204030204"/>
            </a:rPr>
            <a:t> </a:t>
          </a:r>
        </a:p>
      </dgm:t>
    </dgm:pt>
    <dgm:pt modelId="{FC3CA745-64C0-4E0A-8591-31960C441FAB}" type="parTrans" cxnId="{7EE3C678-1650-4EDF-9011-E7FD2AF2A77F}">
      <dgm:prSet/>
      <dgm:spPr/>
      <dgm:t>
        <a:bodyPr/>
        <a:lstStyle/>
        <a:p>
          <a:endParaRPr lang="en-US"/>
        </a:p>
      </dgm:t>
    </dgm:pt>
    <dgm:pt modelId="{32350492-2EDA-4A54-AFF9-288591273245}" type="sibTrans" cxnId="{7EE3C678-1650-4EDF-9011-E7FD2AF2A77F}">
      <dgm:prSet/>
      <dgm:spPr/>
      <dgm:t>
        <a:bodyPr/>
        <a:lstStyle/>
        <a:p>
          <a:endParaRPr lang="en-US"/>
        </a:p>
      </dgm:t>
    </dgm:pt>
    <dgm:pt modelId="{FFD1C446-2F11-4E7B-8759-1661C60E9F8D}" type="pres">
      <dgm:prSet presAssocID="{0B906A8C-F1CF-409B-9652-289417F5BA1A}" presName="linearFlow" presStyleCnt="0">
        <dgm:presLayoutVars>
          <dgm:dir/>
          <dgm:animLvl val="lvl"/>
          <dgm:resizeHandles val="exact"/>
        </dgm:presLayoutVars>
      </dgm:prSet>
      <dgm:spPr/>
    </dgm:pt>
    <dgm:pt modelId="{94F61C24-ECF4-4208-A15E-2996317ECE79}" type="pres">
      <dgm:prSet presAssocID="{3B2E047D-A1FB-4683-A574-FE5110C75E09}" presName="composite" presStyleCnt="0"/>
      <dgm:spPr/>
    </dgm:pt>
    <dgm:pt modelId="{74859BA1-8CD8-4FA6-B4F5-5F0710FD4AC0}" type="pres">
      <dgm:prSet presAssocID="{3B2E047D-A1FB-4683-A574-FE5110C75E09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3D7DCC0-068E-43C5-ACDB-6164D9613316}" type="pres">
      <dgm:prSet presAssocID="{3B2E047D-A1FB-4683-A574-FE5110C75E09}" presName="descendantText" presStyleLbl="alignAcc1" presStyleIdx="0" presStyleCnt="3">
        <dgm:presLayoutVars>
          <dgm:bulletEnabled val="1"/>
        </dgm:presLayoutVars>
      </dgm:prSet>
      <dgm:spPr/>
    </dgm:pt>
    <dgm:pt modelId="{9FDDF29F-DC91-4065-8C2F-BABF5BCB45DC}" type="pres">
      <dgm:prSet presAssocID="{229EB1BA-A5C8-441C-8B62-5927E6803CE9}" presName="sp" presStyleCnt="0"/>
      <dgm:spPr/>
    </dgm:pt>
    <dgm:pt modelId="{AFEAA454-7C55-4E7F-A54F-A4FFD367E45D}" type="pres">
      <dgm:prSet presAssocID="{DCE947ED-B46C-4763-B588-830DAA9089F5}" presName="composite" presStyleCnt="0"/>
      <dgm:spPr/>
    </dgm:pt>
    <dgm:pt modelId="{104EA1A9-9E92-42E9-8606-6CC9CCB52BED}" type="pres">
      <dgm:prSet presAssocID="{DCE947ED-B46C-4763-B588-830DAA9089F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51F844C-CB17-4608-9E96-89DD64B67E65}" type="pres">
      <dgm:prSet presAssocID="{DCE947ED-B46C-4763-B588-830DAA9089F5}" presName="descendantText" presStyleLbl="alignAcc1" presStyleIdx="1" presStyleCnt="3">
        <dgm:presLayoutVars>
          <dgm:bulletEnabled val="1"/>
        </dgm:presLayoutVars>
      </dgm:prSet>
      <dgm:spPr/>
    </dgm:pt>
    <dgm:pt modelId="{A75FEAFB-7352-4868-8FF9-015A2EE363AF}" type="pres">
      <dgm:prSet presAssocID="{2D033BF7-9F02-4728-9F59-E3F0D994C04F}" presName="sp" presStyleCnt="0"/>
      <dgm:spPr/>
    </dgm:pt>
    <dgm:pt modelId="{9B702F5E-A1E9-4084-B822-F2039E5F1C42}" type="pres">
      <dgm:prSet presAssocID="{1079556D-D016-4E8E-812F-E498599CEA5F}" presName="composite" presStyleCnt="0"/>
      <dgm:spPr/>
    </dgm:pt>
    <dgm:pt modelId="{6014C073-BF66-407C-8D7A-1FE41C3729AF}" type="pres">
      <dgm:prSet presAssocID="{1079556D-D016-4E8E-812F-E498599CEA5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8387B6D-4630-42D5-8AAA-C4593F92ADE3}" type="pres">
      <dgm:prSet presAssocID="{1079556D-D016-4E8E-812F-E498599CEA5F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BA39E0F-BEE5-40CC-833D-06705A11CEB5}" srcId="{DCE947ED-B46C-4763-B588-830DAA9089F5}" destId="{4B348EC1-0240-4339-8BB3-66F139E3F71C}" srcOrd="0" destOrd="0" parTransId="{77138C62-F282-4DB1-8F92-F3E238B721FA}" sibTransId="{3E04E6DA-6717-4F67-9769-162E7D8E0CBB}"/>
    <dgm:cxn modelId="{D70E9018-4F47-4A03-B18B-BFBC069EA040}" srcId="{3B2E047D-A1FB-4683-A574-FE5110C75E09}" destId="{3FE304A3-15D3-4EBF-AFD9-F319F902F752}" srcOrd="0" destOrd="0" parTransId="{53076CCF-CFD5-4FE9-8C1D-E761CCADE9E1}" sibTransId="{1018A683-212E-4B7E-A078-DFD2BFE82FB5}"/>
    <dgm:cxn modelId="{CFA0B423-4DE2-4094-AECA-AC7927A51D21}" srcId="{1EA001C3-BA8F-4B7D-9D02-3FF3EDAFD5DE}" destId="{4AB550D1-05AD-434E-8606-E4BA2E8898B4}" srcOrd="0" destOrd="0" parTransId="{8F16AAEE-7C1E-4683-A4C4-8760F8903DFB}" sibTransId="{BDE52526-6B29-41B7-8F77-D0753C7A8DD5}"/>
    <dgm:cxn modelId="{02CE1129-BC46-47C0-BCA9-18D334E2FC7C}" type="presOf" srcId="{4B348EC1-0240-4339-8BB3-66F139E3F71C}" destId="{D51F844C-CB17-4608-9E96-89DD64B67E65}" srcOrd="0" destOrd="0" presId="urn:microsoft.com/office/officeart/2005/8/layout/chevron2"/>
    <dgm:cxn modelId="{CA051929-C24C-441B-8627-590494C677CE}" type="presOf" srcId="{3FE304A3-15D3-4EBF-AFD9-F319F902F752}" destId="{03D7DCC0-068E-43C5-ACDB-6164D9613316}" srcOrd="0" destOrd="0" presId="urn:microsoft.com/office/officeart/2005/8/layout/chevron2"/>
    <dgm:cxn modelId="{CC9F942C-7689-4604-9A22-CD3BB85A5DF8}" type="presOf" srcId="{1EA001C3-BA8F-4B7D-9D02-3FF3EDAFD5DE}" destId="{88387B6D-4630-42D5-8AAA-C4593F92ADE3}" srcOrd="0" destOrd="0" presId="urn:microsoft.com/office/officeart/2005/8/layout/chevron2"/>
    <dgm:cxn modelId="{24BEBE43-BC8D-4486-BD98-5905A2E8805D}" type="presOf" srcId="{3B2E047D-A1FB-4683-A574-FE5110C75E09}" destId="{74859BA1-8CD8-4FA6-B4F5-5F0710FD4AC0}" srcOrd="0" destOrd="0" presId="urn:microsoft.com/office/officeart/2005/8/layout/chevron2"/>
    <dgm:cxn modelId="{7EE3C678-1650-4EDF-9011-E7FD2AF2A77F}" srcId="{DCE947ED-B46C-4763-B588-830DAA9089F5}" destId="{90AB172B-8CD9-4551-BF66-0439CEAD4C0D}" srcOrd="1" destOrd="0" parTransId="{FC3CA745-64C0-4E0A-8591-31960C441FAB}" sibTransId="{32350492-2EDA-4A54-AFF9-288591273245}"/>
    <dgm:cxn modelId="{08A330A2-CC01-46BA-AC2F-69BD9D1A5B27}" srcId="{0B906A8C-F1CF-409B-9652-289417F5BA1A}" destId="{3B2E047D-A1FB-4683-A574-FE5110C75E09}" srcOrd="0" destOrd="0" parTransId="{ABA77B83-3F8B-42C2-BEB6-6128ABB29C54}" sibTransId="{229EB1BA-A5C8-441C-8B62-5927E6803CE9}"/>
    <dgm:cxn modelId="{665599BC-7EC9-4850-82E8-5E6E8705A195}" srcId="{0B906A8C-F1CF-409B-9652-289417F5BA1A}" destId="{DCE947ED-B46C-4763-B588-830DAA9089F5}" srcOrd="1" destOrd="0" parTransId="{B2FC93DE-9806-4325-BA67-5657BA7A3668}" sibTransId="{2D033BF7-9F02-4728-9F59-E3F0D994C04F}"/>
    <dgm:cxn modelId="{5B6064C4-ECEA-4F2F-8B26-2DC0D1BC739A}" srcId="{1079556D-D016-4E8E-812F-E498599CEA5F}" destId="{1EA001C3-BA8F-4B7D-9D02-3FF3EDAFD5DE}" srcOrd="0" destOrd="0" parTransId="{EEF70856-E254-41F1-8C7B-CE3284971502}" sibTransId="{6867B913-55C7-4087-99C9-FBDA4B053502}"/>
    <dgm:cxn modelId="{88967CCE-056A-4183-8D3B-2AAE98E68688}" type="presOf" srcId="{1079556D-D016-4E8E-812F-E498599CEA5F}" destId="{6014C073-BF66-407C-8D7A-1FE41C3729AF}" srcOrd="0" destOrd="0" presId="urn:microsoft.com/office/officeart/2005/8/layout/chevron2"/>
    <dgm:cxn modelId="{3807A8DF-FFE3-40CD-9C86-DAB02D9B26AF}" type="presOf" srcId="{DCE947ED-B46C-4763-B588-830DAA9089F5}" destId="{104EA1A9-9E92-42E9-8606-6CC9CCB52BED}" srcOrd="0" destOrd="0" presId="urn:microsoft.com/office/officeart/2005/8/layout/chevron2"/>
    <dgm:cxn modelId="{B0BBFCE7-E703-4C69-A10F-05C8D312C49A}" type="presOf" srcId="{4AB550D1-05AD-434E-8606-E4BA2E8898B4}" destId="{88387B6D-4630-42D5-8AAA-C4593F92ADE3}" srcOrd="0" destOrd="1" presId="urn:microsoft.com/office/officeart/2005/8/layout/chevron2"/>
    <dgm:cxn modelId="{96E813E9-531B-43B0-9BF9-1384C98CAA72}" type="presOf" srcId="{90AB172B-8CD9-4551-BF66-0439CEAD4C0D}" destId="{D51F844C-CB17-4608-9E96-89DD64B67E65}" srcOrd="0" destOrd="1" presId="urn:microsoft.com/office/officeart/2005/8/layout/chevron2"/>
    <dgm:cxn modelId="{2EDC7FEF-8EB0-41D2-89CE-21CAF5771A75}" type="presOf" srcId="{0B906A8C-F1CF-409B-9652-289417F5BA1A}" destId="{FFD1C446-2F11-4E7B-8759-1661C60E9F8D}" srcOrd="0" destOrd="0" presId="urn:microsoft.com/office/officeart/2005/8/layout/chevron2"/>
    <dgm:cxn modelId="{C072AEF5-749A-40CA-8792-696FCF6B4F46}" srcId="{0B906A8C-F1CF-409B-9652-289417F5BA1A}" destId="{1079556D-D016-4E8E-812F-E498599CEA5F}" srcOrd="2" destOrd="0" parTransId="{A073207F-B328-43FB-A1A8-C26EDA88E334}" sibTransId="{35A924A4-C0E3-42A4-933A-B4D87C34394A}"/>
    <dgm:cxn modelId="{75C1C80A-9F78-4F7E-B429-850A2896BF5C}" type="presParOf" srcId="{FFD1C446-2F11-4E7B-8759-1661C60E9F8D}" destId="{94F61C24-ECF4-4208-A15E-2996317ECE79}" srcOrd="0" destOrd="0" presId="urn:microsoft.com/office/officeart/2005/8/layout/chevron2"/>
    <dgm:cxn modelId="{F1E71D63-7AB5-4A61-BD7A-37A6E91BC0BE}" type="presParOf" srcId="{94F61C24-ECF4-4208-A15E-2996317ECE79}" destId="{74859BA1-8CD8-4FA6-B4F5-5F0710FD4AC0}" srcOrd="0" destOrd="0" presId="urn:microsoft.com/office/officeart/2005/8/layout/chevron2"/>
    <dgm:cxn modelId="{ADA104A9-4B26-484D-80F9-22B38ED0976C}" type="presParOf" srcId="{94F61C24-ECF4-4208-A15E-2996317ECE79}" destId="{03D7DCC0-068E-43C5-ACDB-6164D9613316}" srcOrd="1" destOrd="0" presId="urn:microsoft.com/office/officeart/2005/8/layout/chevron2"/>
    <dgm:cxn modelId="{A440B699-E023-4060-B6B5-C1A47056BF6D}" type="presParOf" srcId="{FFD1C446-2F11-4E7B-8759-1661C60E9F8D}" destId="{9FDDF29F-DC91-4065-8C2F-BABF5BCB45DC}" srcOrd="1" destOrd="0" presId="urn:microsoft.com/office/officeart/2005/8/layout/chevron2"/>
    <dgm:cxn modelId="{996D4AA5-6C04-4249-9093-92BC86AAD98F}" type="presParOf" srcId="{FFD1C446-2F11-4E7B-8759-1661C60E9F8D}" destId="{AFEAA454-7C55-4E7F-A54F-A4FFD367E45D}" srcOrd="2" destOrd="0" presId="urn:microsoft.com/office/officeart/2005/8/layout/chevron2"/>
    <dgm:cxn modelId="{D6BCDDDF-F151-4F14-BAF3-34697B44ABBF}" type="presParOf" srcId="{AFEAA454-7C55-4E7F-A54F-A4FFD367E45D}" destId="{104EA1A9-9E92-42E9-8606-6CC9CCB52BED}" srcOrd="0" destOrd="0" presId="urn:microsoft.com/office/officeart/2005/8/layout/chevron2"/>
    <dgm:cxn modelId="{8943DAE3-3BAA-4DD3-B48B-E6685A6B9B1C}" type="presParOf" srcId="{AFEAA454-7C55-4E7F-A54F-A4FFD367E45D}" destId="{D51F844C-CB17-4608-9E96-89DD64B67E65}" srcOrd="1" destOrd="0" presId="urn:microsoft.com/office/officeart/2005/8/layout/chevron2"/>
    <dgm:cxn modelId="{D34C224B-F199-4AD4-BC05-F2DB04ACB4D4}" type="presParOf" srcId="{FFD1C446-2F11-4E7B-8759-1661C60E9F8D}" destId="{A75FEAFB-7352-4868-8FF9-015A2EE363AF}" srcOrd="3" destOrd="0" presId="urn:microsoft.com/office/officeart/2005/8/layout/chevron2"/>
    <dgm:cxn modelId="{B51DC9F5-B40B-495F-8715-D57B15F82EC7}" type="presParOf" srcId="{FFD1C446-2F11-4E7B-8759-1661C60E9F8D}" destId="{9B702F5E-A1E9-4084-B822-F2039E5F1C42}" srcOrd="4" destOrd="0" presId="urn:microsoft.com/office/officeart/2005/8/layout/chevron2"/>
    <dgm:cxn modelId="{0F0A7505-EE3A-40F1-A4B3-A88CBA54E2BA}" type="presParOf" srcId="{9B702F5E-A1E9-4084-B822-F2039E5F1C42}" destId="{6014C073-BF66-407C-8D7A-1FE41C3729AF}" srcOrd="0" destOrd="0" presId="urn:microsoft.com/office/officeart/2005/8/layout/chevron2"/>
    <dgm:cxn modelId="{83026B57-39A3-4EA9-B221-49D56D387EFC}" type="presParOf" srcId="{9B702F5E-A1E9-4084-B822-F2039E5F1C42}" destId="{88387B6D-4630-42D5-8AAA-C4593F92AD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34EA4-2235-449E-B393-635D57F74944}">
      <dsp:nvSpPr>
        <dsp:cNvPr id="0" name=""/>
        <dsp:cNvSpPr/>
      </dsp:nvSpPr>
      <dsp:spPr>
        <a:xfrm rot="5400000">
          <a:off x="-229636" y="232366"/>
          <a:ext cx="1530910" cy="1071637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Outreach</a:t>
          </a:r>
        </a:p>
      </dsp:txBody>
      <dsp:txXfrm rot="-5400000">
        <a:off x="1" y="538549"/>
        <a:ext cx="1071637" cy="459273"/>
      </dsp:txXfrm>
    </dsp:sp>
    <dsp:sp modelId="{92892C86-BD2A-4A58-B0B9-FF9AAE7DEBC3}">
      <dsp:nvSpPr>
        <dsp:cNvPr id="0" name=""/>
        <dsp:cNvSpPr/>
      </dsp:nvSpPr>
      <dsp:spPr>
        <a:xfrm rot="5400000">
          <a:off x="4753941" y="-3679574"/>
          <a:ext cx="995091" cy="83597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ProQuest TCPs will reach out to </a:t>
          </a:r>
          <a:r>
            <a:rPr lang="en-US" sz="1900" kern="1200">
              <a:latin typeface="Calibri Light" panose="020F0302020204030204"/>
            </a:rPr>
            <a:t>all CARLI members</a:t>
          </a:r>
          <a:r>
            <a:rPr lang="en-US" sz="1900" kern="120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TCPs will schedule consultations with individual members who are interested in the project.</a:t>
          </a:r>
        </a:p>
      </dsp:txBody>
      <dsp:txXfrm rot="-5400000">
        <a:off x="1071637" y="51306"/>
        <a:ext cx="8311124" cy="897939"/>
      </dsp:txXfrm>
    </dsp:sp>
    <dsp:sp modelId="{ED05DE0A-146B-4A64-9F62-78C5C6099FE3}">
      <dsp:nvSpPr>
        <dsp:cNvPr id="0" name=""/>
        <dsp:cNvSpPr/>
      </dsp:nvSpPr>
      <dsp:spPr>
        <a:xfrm rot="5400000">
          <a:off x="-229636" y="1568412"/>
          <a:ext cx="1530910" cy="1071637"/>
        </a:xfrm>
        <a:prstGeom prst="chevron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Decision</a:t>
          </a:r>
        </a:p>
      </dsp:txBody>
      <dsp:txXfrm rot="-5400000">
        <a:off x="1" y="1874595"/>
        <a:ext cx="1071637" cy="459273"/>
      </dsp:txXfrm>
    </dsp:sp>
    <dsp:sp modelId="{FE3672FE-D798-4FE0-B8BF-CE999DC636BD}">
      <dsp:nvSpPr>
        <dsp:cNvPr id="0" name=""/>
        <dsp:cNvSpPr/>
      </dsp:nvSpPr>
      <dsp:spPr>
        <a:xfrm rot="5400000">
          <a:off x="4753941" y="-2343528"/>
          <a:ext cx="995091" cy="83597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You decide if you would like to proceed.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If so, TCP sends case to Ex Libris.</a:t>
          </a:r>
        </a:p>
      </dsp:txBody>
      <dsp:txXfrm rot="-5400000">
        <a:off x="1071637" y="1387352"/>
        <a:ext cx="8311124" cy="897939"/>
      </dsp:txXfrm>
    </dsp:sp>
    <dsp:sp modelId="{3BD33635-8962-4FF8-A60B-9A4B66293761}">
      <dsp:nvSpPr>
        <dsp:cNvPr id="0" name=""/>
        <dsp:cNvSpPr/>
      </dsp:nvSpPr>
      <dsp:spPr>
        <a:xfrm rot="5400000">
          <a:off x="-229636" y="2904459"/>
          <a:ext cx="1530910" cy="1071637"/>
        </a:xfrm>
        <a:prstGeom prst="chevron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Completion</a:t>
          </a:r>
        </a:p>
      </dsp:txBody>
      <dsp:txXfrm rot="-5400000">
        <a:off x="1" y="3210642"/>
        <a:ext cx="1071637" cy="459273"/>
      </dsp:txXfrm>
    </dsp:sp>
    <dsp:sp modelId="{8EE3AE85-961D-4271-86A1-1C354461BC91}">
      <dsp:nvSpPr>
        <dsp:cNvPr id="0" name=""/>
        <dsp:cNvSpPr/>
      </dsp:nvSpPr>
      <dsp:spPr>
        <a:xfrm rot="5400000">
          <a:off x="4753941" y="-1007481"/>
          <a:ext cx="995091" cy="83597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Ex Libris will let TCP know when </a:t>
          </a:r>
          <a:r>
            <a:rPr lang="en-US" sz="1900" kern="1200" err="1"/>
            <a:t>autoholdings</a:t>
          </a:r>
          <a:r>
            <a:rPr lang="en-US" sz="1900" kern="1200"/>
            <a:t> has been set up.</a:t>
          </a:r>
          <a:r>
            <a:rPr lang="en-US" sz="1900" kern="1200">
              <a:latin typeface="Calibri Light" panose="020F0302020204030204"/>
            </a:rPr>
            <a:t> 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TCP will let institution and </a:t>
          </a:r>
          <a:r>
            <a:rPr lang="en-US" sz="1900" kern="1200">
              <a:latin typeface="Calibri Light" panose="020F0302020204030204"/>
            </a:rPr>
            <a:t>CARLI</a:t>
          </a:r>
          <a:r>
            <a:rPr lang="en-US" sz="1900" kern="1200"/>
            <a:t> know it is complete.</a:t>
          </a:r>
        </a:p>
      </dsp:txBody>
      <dsp:txXfrm rot="-5400000">
        <a:off x="1071637" y="2723399"/>
        <a:ext cx="8311124" cy="8979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859BA1-8CD8-4FA6-B4F5-5F0710FD4AC0}">
      <dsp:nvSpPr>
        <dsp:cNvPr id="0" name=""/>
        <dsp:cNvSpPr/>
      </dsp:nvSpPr>
      <dsp:spPr>
        <a:xfrm rot="5400000">
          <a:off x="-256997" y="257340"/>
          <a:ext cx="1713313" cy="1199319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Review</a:t>
          </a:r>
        </a:p>
      </dsp:txBody>
      <dsp:txXfrm rot="-5400000">
        <a:off x="1" y="600003"/>
        <a:ext cx="1199319" cy="513994"/>
      </dsp:txXfrm>
    </dsp:sp>
    <dsp:sp modelId="{03D7DCC0-068E-43C5-ACDB-6164D9613316}">
      <dsp:nvSpPr>
        <dsp:cNvPr id="0" name=""/>
        <dsp:cNvSpPr/>
      </dsp:nvSpPr>
      <dsp:spPr>
        <a:xfrm rot="5400000">
          <a:off x="5120451" y="-3920788"/>
          <a:ext cx="1113653" cy="89559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Review </a:t>
          </a:r>
          <a:r>
            <a:rPr lang="en-US" sz="2200" kern="1200" dirty="0">
              <a:hlinkClick xmlns:r="http://schemas.openxmlformats.org/officeDocument/2006/relationships" r:id="rId1"/>
            </a:rPr>
            <a:t>Upload Electronic Holdings from ProQuest Ebook Central for Subscriptions/Owned/DDA</a:t>
          </a:r>
          <a:r>
            <a:rPr lang="en-US" sz="2200" kern="1200" dirty="0"/>
            <a:t>.</a:t>
          </a:r>
        </a:p>
      </dsp:txBody>
      <dsp:txXfrm rot="-5400000">
        <a:off x="1199319" y="54708"/>
        <a:ext cx="8901554" cy="1004925"/>
      </dsp:txXfrm>
    </dsp:sp>
    <dsp:sp modelId="{104EA1A9-9E92-42E9-8606-6CC9CCB52BED}">
      <dsp:nvSpPr>
        <dsp:cNvPr id="0" name=""/>
        <dsp:cNvSpPr/>
      </dsp:nvSpPr>
      <dsp:spPr>
        <a:xfrm rot="5400000">
          <a:off x="-256997" y="1777621"/>
          <a:ext cx="1713313" cy="1199319"/>
        </a:xfrm>
        <a:prstGeom prst="chevron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Watch</a:t>
          </a:r>
        </a:p>
      </dsp:txBody>
      <dsp:txXfrm rot="-5400000">
        <a:off x="1" y="2120284"/>
        <a:ext cx="1199319" cy="513994"/>
      </dsp:txXfrm>
    </dsp:sp>
    <dsp:sp modelId="{D51F844C-CB17-4608-9E96-89DD64B67E65}">
      <dsp:nvSpPr>
        <dsp:cNvPr id="0" name=""/>
        <dsp:cNvSpPr/>
      </dsp:nvSpPr>
      <dsp:spPr>
        <a:xfrm rot="5400000">
          <a:off x="5120451" y="-2400508"/>
          <a:ext cx="1113653" cy="89559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Watch for an email in the next few weeks from Heather </a:t>
          </a:r>
          <a:r>
            <a:rPr lang="en-US" sz="2200" kern="1200" dirty="0">
              <a:latin typeface="Calibri Light" panose="020F0302020204030204"/>
            </a:rPr>
            <a:t>Mitchell-Botts</a:t>
          </a:r>
          <a:r>
            <a:rPr lang="en-US" sz="2200" kern="1200" dirty="0"/>
            <a:t>, </a:t>
          </a:r>
          <a:r>
            <a:rPr lang="en-US" sz="2200" kern="1200" dirty="0">
              <a:latin typeface="Calibri Light" panose="020F0302020204030204"/>
            </a:rPr>
            <a:t>Amanda Richio</a:t>
          </a:r>
          <a:r>
            <a:rPr lang="en-US" sz="2200" kern="1200" dirty="0"/>
            <a:t>, or Kristin Johnson.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If you’re ready to get started NOW, email </a:t>
          </a:r>
          <a:r>
            <a:rPr lang="en-US" sz="2200" kern="1200" dirty="0">
              <a:hlinkClick xmlns:r="http://schemas.openxmlformats.org/officeDocument/2006/relationships" r:id="rId2"/>
            </a:rPr>
            <a:t>kristin.johnson@clarivate.com</a:t>
          </a:r>
          <a:r>
            <a:rPr lang="en-US" sz="2200" kern="1200" dirty="0"/>
            <a:t>.</a:t>
          </a:r>
          <a:r>
            <a:rPr lang="en-US" sz="2200" kern="1200" dirty="0">
              <a:latin typeface="Calibri Light" panose="020F0302020204030204"/>
            </a:rPr>
            <a:t> </a:t>
          </a:r>
        </a:p>
      </dsp:txBody>
      <dsp:txXfrm rot="-5400000">
        <a:off x="1199319" y="1574988"/>
        <a:ext cx="8901554" cy="1004925"/>
      </dsp:txXfrm>
    </dsp:sp>
    <dsp:sp modelId="{6014C073-BF66-407C-8D7A-1FE41C3729AF}">
      <dsp:nvSpPr>
        <dsp:cNvPr id="0" name=""/>
        <dsp:cNvSpPr/>
      </dsp:nvSpPr>
      <dsp:spPr>
        <a:xfrm rot="5400000">
          <a:off x="-256997" y="3297901"/>
          <a:ext cx="1713313" cy="1199319"/>
        </a:xfrm>
        <a:prstGeom prst="chevron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Reply</a:t>
          </a:r>
        </a:p>
      </dsp:txBody>
      <dsp:txXfrm rot="-5400000">
        <a:off x="1" y="3640564"/>
        <a:ext cx="1199319" cy="513994"/>
      </dsp:txXfrm>
    </dsp:sp>
    <dsp:sp modelId="{88387B6D-4630-42D5-8AAA-C4593F92ADE3}">
      <dsp:nvSpPr>
        <dsp:cNvPr id="0" name=""/>
        <dsp:cNvSpPr/>
      </dsp:nvSpPr>
      <dsp:spPr>
        <a:xfrm rot="5400000">
          <a:off x="5120451" y="-880227"/>
          <a:ext cx="1113653" cy="89559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Reply to email.</a:t>
          </a:r>
        </a:p>
        <a:p>
          <a:pPr marL="457200" lvl="2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Not interested, questions, and/or consultation times</a:t>
          </a:r>
          <a:r>
            <a:rPr lang="en-US" sz="2200" kern="1200" dirty="0">
              <a:latin typeface="Calibri Light" panose="020F0302020204030204"/>
            </a:rPr>
            <a:t> </a:t>
          </a:r>
          <a:endParaRPr lang="en-US" sz="2200" kern="1200" dirty="0"/>
        </a:p>
      </dsp:txBody>
      <dsp:txXfrm rot="-5400000">
        <a:off x="1199319" y="3095269"/>
        <a:ext cx="8901554" cy="1004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1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04CD9-3755-6E48-97BE-F4AD583A5D47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35369-C703-9D42-AC58-02EB9F519683}" type="slidenum">
              <a:rPr lang="en-US" smtClean="0"/>
              <a:t>‹#›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E02281-DDB9-A14E-8924-E648B5F33BFB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13A2F-4F44-6A43-962F-0DFD3FDCC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24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9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KJ Started with ProQuest in January 2022 Worked mostly in academic libraries ranging from community colleges to graduate degree granting universities.  From Chicago, now in Texas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130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86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HMB – start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83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Back to KJ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1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KJ again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18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You'll receive emails from one of us.  You can also email me directly when you're ready.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310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Title Slide 01a">
    <p:bg>
      <p:bgPr>
        <a:gradFill>
          <a:gsLst>
            <a:gs pos="0">
              <a:srgbClr val="008094"/>
            </a:gs>
            <a:gs pos="100000">
              <a:srgbClr val="004C5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251E238-4F64-0442-9A5D-33082666DE7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0A3C15-F62E-9743-BCBB-4F4FC412A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923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8207C5-7DCA-CD4B-B841-C2580F61A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3712"/>
            <a:ext cx="9144000" cy="365125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Avenir Next" panose="020B05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F683971-208F-D542-8A05-B4D3098C4B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4645221"/>
            <a:ext cx="9144000" cy="4683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Avenir Next Demi Bold" panose="020B0503020202020204" pitchFamily="34" charset="0"/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1E2863F7-712E-104C-B99F-93B190E35A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894" y="5409918"/>
            <a:ext cx="1980211" cy="109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8785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Title and Content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69DA1-3B81-C44D-90B9-FA35C9B2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" y="209405"/>
            <a:ext cx="9688575" cy="664535"/>
          </a:xfrm>
        </p:spPr>
        <p:txBody>
          <a:bodyPr lIns="0" anchor="t"/>
          <a:lstStyle>
            <a:lvl1pPr>
              <a:defRPr b="1" i="0">
                <a:solidFill>
                  <a:srgbClr val="008094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183AF-C176-3348-961F-8786F4E98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06" y="1635542"/>
            <a:ext cx="6915573" cy="4208667"/>
          </a:xfrm>
        </p:spPr>
        <p:txBody>
          <a:bodyPr/>
          <a:lstStyle>
            <a:lvl1pPr>
              <a:defRPr b="0" i="0">
                <a:latin typeface="Avenir Next" panose="020B0503020202020204" pitchFamily="34" charset="0"/>
              </a:defRPr>
            </a:lvl1pPr>
            <a:lvl2pPr>
              <a:defRPr b="0" i="0">
                <a:latin typeface="Avenir Next" panose="020B0503020202020204" pitchFamily="34" charset="0"/>
              </a:defRPr>
            </a:lvl2pPr>
            <a:lvl3pPr>
              <a:defRPr b="0" i="0">
                <a:latin typeface="Avenir Next" panose="020B0503020202020204" pitchFamily="34" charset="0"/>
              </a:defRPr>
            </a:lvl3pPr>
            <a:lvl4pPr>
              <a:defRPr b="0" i="0">
                <a:latin typeface="Avenir Next" panose="020B0503020202020204" pitchFamily="34" charset="0"/>
              </a:defRPr>
            </a:lvl4pPr>
            <a:lvl5pPr>
              <a:defRPr b="0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18350-93C8-CA4C-99A0-1E12D3F8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2868" y="6529544"/>
            <a:ext cx="339865" cy="199294"/>
          </a:xfrm>
        </p:spPr>
        <p:txBody>
          <a:bodyPr/>
          <a:lstStyle>
            <a:lvl1pPr>
              <a:defRPr sz="10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73DF21F4-EBEC-43B0-8EE4-97556F433E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30860" y="1632066"/>
            <a:ext cx="4661140" cy="4351338"/>
          </a:xfrm>
          <a:gradFill>
            <a:gsLst>
              <a:gs pos="0">
                <a:srgbClr val="008094"/>
              </a:gs>
              <a:gs pos="100000">
                <a:srgbClr val="004C58"/>
              </a:gs>
            </a:gsLst>
            <a:lin ang="5400000" scaled="1"/>
          </a:gra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33935E24-DDA0-874B-B960-58514184E7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24" y="6070369"/>
            <a:ext cx="1192698" cy="6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47116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Q-EXL-Title, Subtitle and Conten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69DA1-3B81-C44D-90B9-FA35C9B2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" y="209405"/>
            <a:ext cx="9688575" cy="664535"/>
          </a:xfrm>
        </p:spPr>
        <p:txBody>
          <a:bodyPr lIns="0" anchor="t"/>
          <a:lstStyle>
            <a:lvl1pPr>
              <a:defRPr b="1" i="0">
                <a:solidFill>
                  <a:srgbClr val="008094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183AF-C176-3348-961F-8786F4E98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06" y="1635542"/>
            <a:ext cx="9430593" cy="4208667"/>
          </a:xfrm>
        </p:spPr>
        <p:txBody>
          <a:bodyPr/>
          <a:lstStyle>
            <a:lvl1pPr>
              <a:defRPr b="0" i="0">
                <a:latin typeface="Avenir Next" panose="020B0503020202020204" pitchFamily="34" charset="0"/>
              </a:defRPr>
            </a:lvl1pPr>
            <a:lvl2pPr>
              <a:defRPr b="0" i="0">
                <a:latin typeface="Avenir Next" panose="020B0503020202020204" pitchFamily="34" charset="0"/>
              </a:defRPr>
            </a:lvl2pPr>
            <a:lvl3pPr>
              <a:defRPr b="0" i="0">
                <a:latin typeface="Avenir Next" panose="020B0503020202020204" pitchFamily="34" charset="0"/>
              </a:defRPr>
            </a:lvl3pPr>
            <a:lvl4pPr>
              <a:defRPr b="0" i="0">
                <a:latin typeface="Avenir Next" panose="020B0503020202020204" pitchFamily="34" charset="0"/>
              </a:defRPr>
            </a:lvl4pPr>
            <a:lvl5pPr>
              <a:defRPr b="0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18350-93C8-CA4C-99A0-1E12D3F8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2868" y="6529544"/>
            <a:ext cx="339865" cy="199294"/>
          </a:xfrm>
        </p:spPr>
        <p:txBody>
          <a:bodyPr/>
          <a:lstStyle>
            <a:lvl1pPr>
              <a:defRPr sz="10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A71A4-E2AD-49DF-9559-091A607B510B}"/>
              </a:ext>
            </a:extLst>
          </p:cNvPr>
          <p:cNvSpPr txBox="1"/>
          <p:nvPr/>
        </p:nvSpPr>
        <p:spPr>
          <a:xfrm>
            <a:off x="167524" y="957532"/>
            <a:ext cx="968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chemeClr val="bg2">
                    <a:lumMod val="50000"/>
                  </a:schemeClr>
                </a:solidFill>
              </a:rPr>
              <a:t>Click to edit subhead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2C5DE13C-0374-714C-B435-B2C0146D14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24" y="6075545"/>
            <a:ext cx="1192698" cy="6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218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Q-EXL-Title, Subtitle and Content-bkgrnd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2E9F7CF1-678B-9441-A1B4-1877A3C208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969DA1-3B81-C44D-90B9-FA35C9B2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" y="209405"/>
            <a:ext cx="9688575" cy="664535"/>
          </a:xfrm>
        </p:spPr>
        <p:txBody>
          <a:bodyPr lIns="0" anchor="t"/>
          <a:lstStyle>
            <a:lvl1pPr>
              <a:defRPr b="1" i="0">
                <a:solidFill>
                  <a:srgbClr val="008094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183AF-C176-3348-961F-8786F4E98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06" y="1643493"/>
            <a:ext cx="9430593" cy="4200716"/>
          </a:xfrm>
        </p:spPr>
        <p:txBody>
          <a:bodyPr/>
          <a:lstStyle>
            <a:lvl1pPr>
              <a:defRPr b="0" i="0">
                <a:latin typeface="Avenir Next" panose="020B0503020202020204" pitchFamily="34" charset="0"/>
              </a:defRPr>
            </a:lvl1pPr>
            <a:lvl2pPr>
              <a:defRPr b="0" i="0">
                <a:latin typeface="Avenir Next" panose="020B0503020202020204" pitchFamily="34" charset="0"/>
              </a:defRPr>
            </a:lvl2pPr>
            <a:lvl3pPr>
              <a:defRPr b="0" i="0">
                <a:latin typeface="Avenir Next" panose="020B0503020202020204" pitchFamily="34" charset="0"/>
              </a:defRPr>
            </a:lvl3pPr>
            <a:lvl4pPr>
              <a:defRPr b="0" i="0">
                <a:latin typeface="Avenir Next" panose="020B0503020202020204" pitchFamily="34" charset="0"/>
              </a:defRPr>
            </a:lvl4pPr>
            <a:lvl5pPr>
              <a:defRPr b="0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18350-93C8-CA4C-99A0-1E12D3F8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2868" y="6529544"/>
            <a:ext cx="339865" cy="199294"/>
          </a:xfrm>
        </p:spPr>
        <p:txBody>
          <a:bodyPr/>
          <a:lstStyle>
            <a:lvl1pPr>
              <a:defRPr sz="10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A71A4-E2AD-49DF-9559-091A607B510B}"/>
              </a:ext>
            </a:extLst>
          </p:cNvPr>
          <p:cNvSpPr txBox="1"/>
          <p:nvPr/>
        </p:nvSpPr>
        <p:spPr>
          <a:xfrm>
            <a:off x="167524" y="957532"/>
            <a:ext cx="968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chemeClr val="bg2">
                    <a:lumMod val="50000"/>
                  </a:schemeClr>
                </a:solidFill>
              </a:rPr>
              <a:t>Click to edit subhead</a:t>
            </a: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1312082C-65D6-7A40-B526-AF8D623376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24" y="6070369"/>
            <a:ext cx="1192698" cy="6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50114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Q-EXL-Title, Subtitle and Content-bkgrnd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CDF356D8-8132-3541-98CD-8E9F6F19D5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6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969DA1-3B81-C44D-90B9-FA35C9B2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" y="209405"/>
            <a:ext cx="9688575" cy="664535"/>
          </a:xfrm>
        </p:spPr>
        <p:txBody>
          <a:bodyPr lIns="0" anchor="t"/>
          <a:lstStyle>
            <a:lvl1pPr>
              <a:defRPr b="1" i="0">
                <a:solidFill>
                  <a:srgbClr val="008094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183AF-C176-3348-961F-8786F4E98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06" y="1635542"/>
            <a:ext cx="9430593" cy="4208667"/>
          </a:xfrm>
        </p:spPr>
        <p:txBody>
          <a:bodyPr/>
          <a:lstStyle>
            <a:lvl1pPr>
              <a:defRPr b="0" i="0">
                <a:latin typeface="Avenir Next" panose="020B0503020202020204" pitchFamily="34" charset="0"/>
              </a:defRPr>
            </a:lvl1pPr>
            <a:lvl2pPr>
              <a:defRPr b="0" i="0">
                <a:latin typeface="Avenir Next" panose="020B0503020202020204" pitchFamily="34" charset="0"/>
              </a:defRPr>
            </a:lvl2pPr>
            <a:lvl3pPr>
              <a:defRPr b="0" i="0">
                <a:latin typeface="Avenir Next" panose="020B0503020202020204" pitchFamily="34" charset="0"/>
              </a:defRPr>
            </a:lvl3pPr>
            <a:lvl4pPr>
              <a:defRPr b="0" i="0">
                <a:latin typeface="Avenir Next" panose="020B0503020202020204" pitchFamily="34" charset="0"/>
              </a:defRPr>
            </a:lvl4pPr>
            <a:lvl5pPr>
              <a:defRPr b="0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18350-93C8-CA4C-99A0-1E12D3F8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2868" y="6529544"/>
            <a:ext cx="339865" cy="199294"/>
          </a:xfrm>
        </p:spPr>
        <p:txBody>
          <a:bodyPr/>
          <a:lstStyle>
            <a:lvl1pPr>
              <a:defRPr sz="10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A71A4-E2AD-49DF-9559-091A607B510B}"/>
              </a:ext>
            </a:extLst>
          </p:cNvPr>
          <p:cNvSpPr txBox="1"/>
          <p:nvPr/>
        </p:nvSpPr>
        <p:spPr>
          <a:xfrm>
            <a:off x="167524" y="957532"/>
            <a:ext cx="968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chemeClr val="bg2">
                    <a:lumMod val="50000"/>
                  </a:schemeClr>
                </a:solidFill>
              </a:rPr>
              <a:t>Click to edit subhead</a:t>
            </a: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7E841987-9765-EC45-B22B-E10BE39005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24" y="6070369"/>
            <a:ext cx="1192698" cy="6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8745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Title, Subtitle and Content-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69DA1-3B81-C44D-90B9-FA35C9B2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" y="209405"/>
            <a:ext cx="9688575" cy="664535"/>
          </a:xfrm>
        </p:spPr>
        <p:txBody>
          <a:bodyPr lIns="0" anchor="t"/>
          <a:lstStyle>
            <a:lvl1pPr>
              <a:defRPr b="1" i="0">
                <a:solidFill>
                  <a:srgbClr val="008094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183AF-C176-3348-961F-8786F4E98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06" y="1635542"/>
            <a:ext cx="6915573" cy="4208667"/>
          </a:xfrm>
        </p:spPr>
        <p:txBody>
          <a:bodyPr/>
          <a:lstStyle>
            <a:lvl1pPr>
              <a:defRPr b="0" i="0">
                <a:latin typeface="Avenir Next" panose="020B0503020202020204" pitchFamily="34" charset="0"/>
              </a:defRPr>
            </a:lvl1pPr>
            <a:lvl2pPr>
              <a:defRPr b="0" i="0">
                <a:latin typeface="Avenir Next" panose="020B0503020202020204" pitchFamily="34" charset="0"/>
              </a:defRPr>
            </a:lvl2pPr>
            <a:lvl3pPr>
              <a:defRPr b="0" i="0">
                <a:latin typeface="Avenir Next" panose="020B0503020202020204" pitchFamily="34" charset="0"/>
              </a:defRPr>
            </a:lvl3pPr>
            <a:lvl4pPr>
              <a:defRPr b="0" i="0">
                <a:latin typeface="Avenir Next" panose="020B0503020202020204" pitchFamily="34" charset="0"/>
              </a:defRPr>
            </a:lvl4pPr>
            <a:lvl5pPr>
              <a:defRPr b="0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18350-93C8-CA4C-99A0-1E12D3F8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2868" y="6529544"/>
            <a:ext cx="339865" cy="199294"/>
          </a:xfrm>
        </p:spPr>
        <p:txBody>
          <a:bodyPr/>
          <a:lstStyle>
            <a:lvl1pPr>
              <a:defRPr sz="10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A71A4-E2AD-49DF-9559-091A607B510B}"/>
              </a:ext>
            </a:extLst>
          </p:cNvPr>
          <p:cNvSpPr txBox="1"/>
          <p:nvPr/>
        </p:nvSpPr>
        <p:spPr>
          <a:xfrm>
            <a:off x="167524" y="957532"/>
            <a:ext cx="9688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chemeClr val="bg2">
                    <a:lumMod val="50000"/>
                  </a:schemeClr>
                </a:solidFill>
              </a:rPr>
              <a:t>Click to edit subhead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73DF21F4-EBEC-43B0-8EE4-97556F433E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30860" y="1632066"/>
            <a:ext cx="4661140" cy="4351338"/>
          </a:xfrm>
          <a:gradFill>
            <a:gsLst>
              <a:gs pos="0">
                <a:srgbClr val="008094"/>
              </a:gs>
              <a:gs pos="100000">
                <a:srgbClr val="004C58"/>
              </a:gs>
            </a:gsLst>
            <a:lin ang="5400000" scaled="1"/>
          </a:gra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4DDB6F6-09E4-1440-A0CC-C37083A497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24" y="6075545"/>
            <a:ext cx="1192698" cy="6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4019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Lg horizonta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76E996A-3FC4-E249-8404-A93B4EE6211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7332" y="1419860"/>
            <a:ext cx="10856185" cy="4351338"/>
          </a:xfrm>
          <a:gradFill>
            <a:gsLst>
              <a:gs pos="0">
                <a:srgbClr val="008094"/>
              </a:gs>
              <a:gs pos="100000">
                <a:srgbClr val="004C58"/>
              </a:gs>
            </a:gsLst>
            <a:lin ang="5400000" scaled="1"/>
          </a:gradFill>
        </p:spPr>
        <p:txBody>
          <a:bodyPr/>
          <a:lstStyle/>
          <a:p>
            <a:r>
              <a:rPr lang="en-US"/>
              <a:t>Graphic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01ECE79-1846-4EA6-B5E0-244CFC465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" y="209405"/>
            <a:ext cx="11365993" cy="664535"/>
          </a:xfrm>
        </p:spPr>
        <p:txBody>
          <a:bodyPr lIns="0" anchor="t"/>
          <a:lstStyle>
            <a:lvl1pPr>
              <a:defRPr b="1" i="0">
                <a:solidFill>
                  <a:srgbClr val="008094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43D5F-D1F2-264E-A162-DF253C568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2868" y="6529544"/>
            <a:ext cx="339865" cy="199294"/>
          </a:xfrm>
        </p:spPr>
        <p:txBody>
          <a:bodyPr/>
          <a:lstStyle>
            <a:lvl1pPr>
              <a:defRPr sz="10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2E4F1AA1-AEBD-974E-8F58-327F21DA22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24" y="6075545"/>
            <a:ext cx="1192698" cy="6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7942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Q&amp;A Slide">
    <p:bg>
      <p:bgPr>
        <a:gradFill>
          <a:gsLst>
            <a:gs pos="0">
              <a:schemeClr val="bg1"/>
            </a:gs>
            <a:gs pos="100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8DAA7C0F-ECE1-DF40-8CAA-57D4B651A8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356B69-CE71-F042-A734-34F3EE713F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6241" y="2063559"/>
            <a:ext cx="5799517" cy="2019682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2A90A8F-54D7-284A-B6A8-D7F70465C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2868" y="6529544"/>
            <a:ext cx="339865" cy="199294"/>
          </a:xfrm>
        </p:spPr>
        <p:txBody>
          <a:bodyPr/>
          <a:lstStyle>
            <a:lvl1pPr>
              <a:defRPr sz="10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5A9854FF-1104-7D41-8899-DAC843EE5A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24" y="6070369"/>
            <a:ext cx="1192698" cy="6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24397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Thank You-bkgrnd01">
    <p:bg>
      <p:bgPr>
        <a:gradFill>
          <a:gsLst>
            <a:gs pos="0">
              <a:srgbClr val="008094"/>
            </a:gs>
            <a:gs pos="100000">
              <a:srgbClr val="004C5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F92E4C2D-0100-4C40-8835-3CB160DE6E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F674AE-9032-DF47-834F-7190BF3273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8094">
                  <a:alpha val="9636"/>
                </a:srgbClr>
              </a:gs>
              <a:gs pos="65000">
                <a:srgbClr val="004C58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BE075E-58CE-F247-B388-C655B1C31402}"/>
              </a:ext>
            </a:extLst>
          </p:cNvPr>
          <p:cNvSpPr txBox="1"/>
          <p:nvPr/>
        </p:nvSpPr>
        <p:spPr>
          <a:xfrm>
            <a:off x="0" y="2472266"/>
            <a:ext cx="1219200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600" b="1" i="0" spc="-150">
                <a:solidFill>
                  <a:schemeClr val="bg1"/>
                </a:solidFill>
                <a:latin typeface="Avenir Next" panose="020B0503020202020204" pitchFamily="34" charset="0"/>
              </a:rPr>
              <a:t>Thank You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7D40309D-121F-424A-A12B-8EF4765990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894" y="5409918"/>
            <a:ext cx="1980211" cy="109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603294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Thank You-bkgrnd02">
    <p:bg>
      <p:bgPr>
        <a:gradFill>
          <a:gsLst>
            <a:gs pos="0">
              <a:srgbClr val="008094"/>
            </a:gs>
            <a:gs pos="100000">
              <a:srgbClr val="004C5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631BC428-4563-EB40-BA8E-6D5F6796DE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F674AE-9032-DF47-834F-7190BF3273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8094">
                  <a:alpha val="9636"/>
                </a:srgbClr>
              </a:gs>
              <a:gs pos="65000">
                <a:srgbClr val="004C58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2B9BC1-DBA2-AA4B-8F26-F092D99DBC09}"/>
              </a:ext>
            </a:extLst>
          </p:cNvPr>
          <p:cNvSpPr txBox="1"/>
          <p:nvPr/>
        </p:nvSpPr>
        <p:spPr>
          <a:xfrm>
            <a:off x="0" y="2467864"/>
            <a:ext cx="1219200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600" b="1" i="0" spc="-150">
                <a:solidFill>
                  <a:schemeClr val="bg1"/>
                </a:solidFill>
                <a:latin typeface="Avenir Next" panose="020B0503020202020204" pitchFamily="34" charset="0"/>
              </a:rPr>
              <a:t>Thank You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200A0A9B-8C43-E945-BA7C-D6CF5A782A1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894" y="5409918"/>
            <a:ext cx="1980211" cy="109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86942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-Plain-Red"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24000">
              <a:schemeClr val="tx1">
                <a:lumMod val="50000"/>
                <a:lumOff val="50000"/>
              </a:schemeClr>
            </a:gs>
            <a:gs pos="87000">
              <a:schemeClr val="tx1">
                <a:lumMod val="75000"/>
                <a:lumOff val="25000"/>
              </a:schemeClr>
            </a:gs>
            <a:gs pos="10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60823BB-10B7-3C46-A77D-6DD1531279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6" t="22123"/>
          <a:stretch/>
        </p:blipFill>
        <p:spPr>
          <a:xfrm>
            <a:off x="0" y="-1"/>
            <a:ext cx="9812216" cy="68687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417" y="896614"/>
            <a:ext cx="10151166" cy="2128596"/>
          </a:xfrm>
        </p:spPr>
        <p:txBody>
          <a:bodyPr anchor="b">
            <a:normAutofit/>
          </a:bodyPr>
          <a:lstStyle>
            <a:lvl1pPr algn="ctr">
              <a:defRPr sz="4800" b="0" i="0" spc="0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3162450"/>
            <a:ext cx="10151166" cy="492883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2200" b="1" i="0" cap="none" spc="-40" baseline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020762" y="3939571"/>
            <a:ext cx="10150475" cy="309562"/>
          </a:xfrm>
        </p:spPr>
        <p:txBody>
          <a:bodyPr>
            <a:noAutofit/>
          </a:bodyPr>
          <a:lstStyle>
            <a:lvl1pPr marL="0" indent="0" algn="ctr">
              <a:buNone/>
              <a:defRPr sz="1600" b="0" i="1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  <a:lvl2pPr marL="4572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2pPr>
            <a:lvl3pPr marL="9144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3pPr>
            <a:lvl4pPr marL="13716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4pPr>
            <a:lvl5pPr marL="18288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57235CD-AB3E-E649-81FE-AA8F0C57CE4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007" y="4533371"/>
            <a:ext cx="3252031" cy="14871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059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Title Slide 01b">
    <p:bg>
      <p:bgPr>
        <a:gradFill>
          <a:gsLst>
            <a:gs pos="0">
              <a:srgbClr val="008094"/>
            </a:gs>
            <a:gs pos="100000">
              <a:srgbClr val="004C5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F92E4C2D-0100-4C40-8835-3CB160DE6E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F674AE-9032-DF47-834F-7190BF3273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8094">
                  <a:alpha val="9636"/>
                </a:srgbClr>
              </a:gs>
              <a:gs pos="65000">
                <a:srgbClr val="004C58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0A3C15-F62E-9743-BCBB-4F4FC412A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923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8207C5-7DCA-CD4B-B841-C2580F61A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3712"/>
            <a:ext cx="9144000" cy="365125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Avenir Next" panose="020B05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F683971-208F-D542-8A05-B4D3098C4B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4645221"/>
            <a:ext cx="9144000" cy="4683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Avenir Next Demi Bold" panose="020B0503020202020204" pitchFamily="34" charset="0"/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F7658B36-4454-714E-A5B9-3C89107DB0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894" y="5409918"/>
            <a:ext cx="1980211" cy="109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03602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Plain-Whit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417" y="725791"/>
            <a:ext cx="10151166" cy="2128596"/>
          </a:xfrm>
        </p:spPr>
        <p:txBody>
          <a:bodyPr anchor="b">
            <a:normAutofit/>
          </a:bodyPr>
          <a:lstStyle>
            <a:lvl1pPr algn="ctr">
              <a:defRPr sz="4800" b="0" i="0" spc="0"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3651040"/>
            <a:ext cx="10151166" cy="492883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2400" b="1" i="0" spc="-40" baseline="0"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020762" y="2936341"/>
            <a:ext cx="10150475" cy="309562"/>
          </a:xfrm>
        </p:spPr>
        <p:txBody>
          <a:bodyPr>
            <a:noAutofit/>
          </a:bodyPr>
          <a:lstStyle>
            <a:lvl1pPr marL="0" indent="0" algn="ctr">
              <a:buNone/>
              <a:defRPr sz="2000" b="0" i="1">
                <a:latin typeface="+mj-lt"/>
                <a:ea typeface="Open Sans Light" charset="0"/>
                <a:cs typeface="Open Sans Light" charset="0"/>
              </a:defRPr>
            </a:lvl1pPr>
            <a:lvl2pPr marL="4572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2pPr>
            <a:lvl3pPr marL="9144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3pPr>
            <a:lvl4pPr marL="13716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4pPr>
            <a:lvl5pPr marL="18288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ABC205-3A68-D14B-AEF6-5045045AF6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9306" y="4733983"/>
            <a:ext cx="3233386" cy="14786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4770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-Plain-Red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417" y="896614"/>
            <a:ext cx="10151166" cy="2128596"/>
          </a:xfrm>
        </p:spPr>
        <p:txBody>
          <a:bodyPr anchor="b">
            <a:normAutofit/>
          </a:bodyPr>
          <a:lstStyle>
            <a:lvl1pPr algn="r">
              <a:defRPr sz="4800" b="0" i="0" spc="0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3064980"/>
            <a:ext cx="10151166" cy="492883"/>
          </a:xfrm>
        </p:spPr>
        <p:txBody>
          <a:bodyPr>
            <a:noAutofit/>
          </a:bodyPr>
          <a:lstStyle>
            <a:lvl1pPr marL="0" indent="0"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2000" b="1" i="0" cap="none" spc="-40" baseline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124281" y="3939571"/>
            <a:ext cx="4046956" cy="309562"/>
          </a:xfrm>
        </p:spPr>
        <p:txBody>
          <a:bodyPr>
            <a:noAutofit/>
          </a:bodyPr>
          <a:lstStyle>
            <a:lvl1pPr marL="0" indent="0" algn="r">
              <a:buNone/>
              <a:defRPr sz="1600" b="0" i="1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  <a:lvl2pPr marL="4572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2pPr>
            <a:lvl3pPr marL="9144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3pPr>
            <a:lvl4pPr marL="13716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4pPr>
            <a:lvl5pPr marL="18288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919" y="4899927"/>
            <a:ext cx="3368968" cy="15406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6116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Image-Horz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20417" y="3469962"/>
            <a:ext cx="10151166" cy="697628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defRPr sz="4400" b="0" i="0" spc="0" baseline="0"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4296587"/>
            <a:ext cx="10151166" cy="526774"/>
          </a:xfrm>
        </p:spPr>
        <p:txBody>
          <a:bodyPr>
            <a:normAutofit/>
          </a:bodyPr>
          <a:lstStyle>
            <a:lvl1pPr marL="0" indent="0" algn="r">
              <a:buNone/>
              <a:defRPr sz="2400" b="1" i="0" spc="-40" baseline="0"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919" y="4899927"/>
            <a:ext cx="3346884" cy="154063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7104185" y="4899927"/>
            <a:ext cx="4067398" cy="309563"/>
          </a:xfrm>
        </p:spPr>
        <p:txBody>
          <a:bodyPr>
            <a:noAutofit/>
          </a:bodyPr>
          <a:lstStyle>
            <a:lvl1pPr marL="0" indent="0" algn="r">
              <a:buNone/>
              <a:defRPr sz="1800" b="0" i="1">
                <a:latin typeface="+mj-lt"/>
                <a:ea typeface="Open Sans Light" charset="0"/>
                <a:cs typeface="Open Sans Light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B208AE1-073A-3643-B980-C3BE705DC1C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12192000" cy="32639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custDataLst>
      <p:tags r:id="rId1"/>
    </p:custData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64" userDrawn="1">
          <p15:clr>
            <a:srgbClr val="FBAE40"/>
          </p15:clr>
        </p15:guide>
        <p15:guide id="2" orient="horz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ar-PQ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08440D-D3E5-C441-97FA-194CC50C23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4000"/>
          </a:blip>
          <a:srcRect b="3800"/>
          <a:stretch/>
        </p:blipFill>
        <p:spPr>
          <a:xfrm>
            <a:off x="492370" y="153325"/>
            <a:ext cx="6933362" cy="6704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88920"/>
            <a:ext cx="12190268" cy="1280160"/>
          </a:xfrm>
          <a:solidFill>
            <a:srgbClr val="C21C22"/>
          </a:solidFill>
        </p:spPr>
        <p:txBody>
          <a:bodyPr tIns="274320" bIns="274320" anchor="b">
            <a:spAutoFit/>
          </a:bodyPr>
          <a:lstStyle>
            <a:lvl1pPr algn="ctr">
              <a:lnSpc>
                <a:spcPct val="100000"/>
              </a:lnSpc>
              <a:defRPr sz="4800" b="0" i="0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Q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705BE7-32FE-454E-B1DE-7F65876B1F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4000"/>
          </a:blip>
          <a:srcRect b="3800"/>
          <a:stretch/>
        </p:blipFill>
        <p:spPr>
          <a:xfrm>
            <a:off x="492370" y="153325"/>
            <a:ext cx="6933362" cy="6704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474892"/>
            <a:ext cx="12190268" cy="1908215"/>
          </a:xfrm>
          <a:noFill/>
        </p:spPr>
        <p:txBody>
          <a:bodyPr tIns="274320" bIns="27432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b="0" i="1" smtClean="0">
                <a:solidFill>
                  <a:schemeClr val="tx1"/>
                </a:solidFill>
                <a:effectLst/>
                <a:latin typeface="+mj-lt"/>
                <a:ea typeface="Georgia" charset="0"/>
                <a:cs typeface="Georgia" charset="0"/>
              </a:defRPr>
            </a:lvl1pPr>
          </a:lstStyle>
          <a:p>
            <a:r>
              <a:rPr lang="en-US"/>
              <a:t>“I think that I shall never see </a:t>
            </a:r>
            <a:br>
              <a:rPr lang="en-US"/>
            </a:br>
            <a:r>
              <a:rPr lang="en-US"/>
              <a:t>A poem lovely as a tree.” </a:t>
            </a:r>
          </a:p>
        </p:txBody>
      </p:sp>
    </p:spTree>
    <p:custDataLst>
      <p:tags r:id="rId1"/>
    </p:custData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Q-Red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474892"/>
            <a:ext cx="12190268" cy="1908215"/>
          </a:xfrm>
          <a:noFill/>
        </p:spPr>
        <p:txBody>
          <a:bodyPr tIns="274320" bIns="27432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b="0" i="1" smtClean="0">
                <a:solidFill>
                  <a:schemeClr val="bg1"/>
                </a:solidFill>
                <a:effectLst/>
                <a:latin typeface="+mj-lt"/>
                <a:ea typeface="Georgia" charset="0"/>
                <a:cs typeface="Georgia" charset="0"/>
              </a:defRPr>
            </a:lvl1pPr>
          </a:lstStyle>
          <a:p>
            <a:r>
              <a:rPr lang="en-US"/>
              <a:t>“I think that I shall never see </a:t>
            </a:r>
            <a:br>
              <a:rPr lang="en-US"/>
            </a:br>
            <a:r>
              <a:rPr lang="en-US"/>
              <a:t>A poem lovely as a tree.” </a:t>
            </a:r>
          </a:p>
        </p:txBody>
      </p:sp>
    </p:spTree>
    <p:custDataLst>
      <p:tags r:id="rId1"/>
    </p:custData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Q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-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BC35E038-4AB7-8C4D-8A28-B4C4CE4564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89500" y="4803494"/>
            <a:ext cx="6615596" cy="128079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>
                <a:latin typeface="+mn-lt"/>
              </a:defRPr>
            </a:lvl1pPr>
            <a:lvl2pPr marL="457200" indent="0">
              <a:lnSpc>
                <a:spcPct val="110000"/>
              </a:lnSpc>
              <a:buNone/>
              <a:defRPr>
                <a:latin typeface="+mn-lt"/>
              </a:defRPr>
            </a:lvl2pPr>
            <a:lvl3pPr marL="914400" indent="0">
              <a:lnSpc>
                <a:spcPct val="110000"/>
              </a:lnSpc>
              <a:buNone/>
              <a:defRPr>
                <a:latin typeface="+mn-lt"/>
              </a:defRPr>
            </a:lvl3pPr>
            <a:lvl4pPr marL="1371600" indent="0">
              <a:lnSpc>
                <a:spcPct val="110000"/>
              </a:lnSpc>
              <a:buNone/>
              <a:defRPr>
                <a:latin typeface="+mn-lt"/>
              </a:defRPr>
            </a:lvl4pPr>
            <a:lvl5pPr marL="1828800" indent="0">
              <a:lnSpc>
                <a:spcPct val="110000"/>
              </a:lnSpc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Insert Q&amp;A instruction text here.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0B3E5CE-A4ED-8042-A925-7BDE0E873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5737" y="1608882"/>
            <a:ext cx="3054529" cy="29746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7F77A0-FEE6-F74B-AAED-F932838BD0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3981"/>
          <a:stretch/>
        </p:blipFill>
        <p:spPr>
          <a:xfrm>
            <a:off x="459847" y="153325"/>
            <a:ext cx="6946330" cy="67046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DFBD7F-6058-DB41-9FBF-C58EA0C08F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38" t="2222" r="4735" b="10531"/>
          <a:stretch/>
        </p:blipFill>
        <p:spPr>
          <a:xfrm>
            <a:off x="3984625" y="3124200"/>
            <a:ext cx="1136650" cy="11461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A82EB6-E62E-4833-A038-BF0E57DE18DE}"/>
              </a:ext>
            </a:extLst>
          </p:cNvPr>
          <p:cNvSpPr/>
          <p:nvPr userDrawn="1"/>
        </p:nvSpPr>
        <p:spPr>
          <a:xfrm>
            <a:off x="0" y="6764113"/>
            <a:ext cx="12192000" cy="128051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27381" y="93887"/>
            <a:ext cx="11233248" cy="7680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527381" y="1028735"/>
            <a:ext cx="11233248" cy="518457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defRPr sz="2667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33">
                <a:latin typeface="+mn-lt"/>
              </a:defRPr>
            </a:lvl4pPr>
          </a:lstStyle>
          <a:p>
            <a:pPr lvl="0"/>
            <a:r>
              <a:rPr lang="en-US"/>
              <a:t>Edit style</a:t>
            </a:r>
            <a:endParaRPr lang="he-IL"/>
          </a:p>
          <a:p>
            <a:pPr lvl="1"/>
            <a:r>
              <a:rPr lang="en-US"/>
              <a:t>Edit style – 2nd level  </a:t>
            </a:r>
            <a:endParaRPr lang="he-I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2B6C60-B097-41F9-8E59-1BD6F73E6EDD}"/>
              </a:ext>
            </a:extLst>
          </p:cNvPr>
          <p:cNvSpPr/>
          <p:nvPr userDrawn="1"/>
        </p:nvSpPr>
        <p:spPr>
          <a:xfrm>
            <a:off x="0" y="1"/>
            <a:ext cx="239349" cy="861972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C15C4B-B092-4E30-BF9B-FAD6ACDABB6C}"/>
              </a:ext>
            </a:extLst>
          </p:cNvPr>
          <p:cNvSpPr/>
          <p:nvPr userDrawn="1"/>
        </p:nvSpPr>
        <p:spPr>
          <a:xfrm>
            <a:off x="0" y="1"/>
            <a:ext cx="239349" cy="548679"/>
          </a:xfrm>
          <a:prstGeom prst="rect">
            <a:avLst/>
          </a:prstGeom>
          <a:solidFill>
            <a:srgbClr val="50CFDA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494246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Title Slide 01c">
    <p:bg>
      <p:bgPr>
        <a:gradFill>
          <a:gsLst>
            <a:gs pos="0">
              <a:srgbClr val="008094"/>
            </a:gs>
            <a:gs pos="100000">
              <a:srgbClr val="004C5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631BC428-4563-EB40-BA8E-6D5F6796DE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F674AE-9032-DF47-834F-7190BF3273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8094">
                  <a:alpha val="9636"/>
                </a:srgbClr>
              </a:gs>
              <a:gs pos="65000">
                <a:srgbClr val="004C58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0A3C15-F62E-9743-BCBB-4F4FC412A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923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8207C5-7DCA-CD4B-B841-C2580F61A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3712"/>
            <a:ext cx="9144000" cy="365125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Avenir Next" panose="020B05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F683971-208F-D542-8A05-B4D3098C4B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4645221"/>
            <a:ext cx="9144000" cy="4683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Avenir Next Demi Bold" panose="020B0503020202020204" pitchFamily="34" charset="0"/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A67C2FD-7336-9A48-A704-26BFE084A2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894" y="5409918"/>
            <a:ext cx="1980211" cy="109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1253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Title Slide 0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B0A3C15-F62E-9743-BCBB-4F4FC412A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828" y="1723379"/>
            <a:ext cx="6279491" cy="2387600"/>
          </a:xfrm>
        </p:spPr>
        <p:txBody>
          <a:bodyPr lIns="0" anchor="b">
            <a:normAutofit/>
          </a:bodyPr>
          <a:lstStyle>
            <a:lvl1pPr algn="l">
              <a:defRPr sz="5400" b="1" i="0"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8207C5-7DCA-CD4B-B841-C2580F61A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827" y="4347854"/>
            <a:ext cx="6279491" cy="365125"/>
          </a:xfrm>
        </p:spPr>
        <p:txBody>
          <a:bodyPr lIns="0"/>
          <a:lstStyle>
            <a:lvl1pPr marL="0" indent="0" algn="l">
              <a:buNone/>
              <a:defRPr sz="2400" b="0" i="0">
                <a:latin typeface="Avenir Next" panose="020B05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F683971-208F-D542-8A05-B4D3098C4B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827" y="5009363"/>
            <a:ext cx="6279491" cy="468313"/>
          </a:xfrm>
        </p:spPr>
        <p:txBody>
          <a:bodyPr lIns="0" anchor="ctr">
            <a:normAutofit/>
          </a:bodyPr>
          <a:lstStyle>
            <a:lvl1pPr marL="0" indent="0" algn="l">
              <a:buNone/>
              <a:defRPr sz="2400" b="1" i="0">
                <a:latin typeface="Avenir Next Demi Bold" panose="020B0503020202020204" pitchFamily="34" charset="0"/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76E996A-3FC4-E249-8404-A93B4EE621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03309" y="0"/>
            <a:ext cx="5288691" cy="6858000"/>
          </a:xfrm>
          <a:gradFill>
            <a:gsLst>
              <a:gs pos="0">
                <a:srgbClr val="008094"/>
              </a:gs>
              <a:gs pos="100000">
                <a:srgbClr val="004C58"/>
              </a:gs>
            </a:gsLst>
            <a:lin ang="5400000" scaled="1"/>
          </a:gra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CEA5E36F-8D20-324C-AD83-ECD41551A2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27" y="5760089"/>
            <a:ext cx="1645920" cy="90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291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Title Slide 0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B0A3C15-F62E-9743-BCBB-4F4FC412A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828" y="1723379"/>
            <a:ext cx="6279491" cy="2387600"/>
          </a:xfrm>
        </p:spPr>
        <p:txBody>
          <a:bodyPr lIns="0" anchor="b">
            <a:normAutofit/>
          </a:bodyPr>
          <a:lstStyle>
            <a:lvl1pPr algn="l">
              <a:defRPr sz="5400" b="1" i="0"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8207C5-7DCA-CD4B-B841-C2580F61A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827" y="4347854"/>
            <a:ext cx="6279491" cy="365125"/>
          </a:xfrm>
        </p:spPr>
        <p:txBody>
          <a:bodyPr lIns="0"/>
          <a:lstStyle>
            <a:lvl1pPr marL="0" indent="0" algn="l">
              <a:buNone/>
              <a:defRPr sz="2400" b="0" i="0">
                <a:latin typeface="Avenir Next" panose="020B05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F683971-208F-D542-8A05-B4D3098C4B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827" y="5009363"/>
            <a:ext cx="6279491" cy="468313"/>
          </a:xfrm>
        </p:spPr>
        <p:txBody>
          <a:bodyPr lIns="0" anchor="ctr">
            <a:normAutofit/>
          </a:bodyPr>
          <a:lstStyle>
            <a:lvl1pPr marL="0" indent="0" algn="l">
              <a:buNone/>
              <a:defRPr sz="2400" b="1" i="0">
                <a:latin typeface="Avenir Next Demi Bold" panose="020B0503020202020204" pitchFamily="34" charset="0"/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79EF51-007F-D947-83E5-B112CEAB33BB}"/>
              </a:ext>
            </a:extLst>
          </p:cNvPr>
          <p:cNvSpPr/>
          <p:nvPr/>
        </p:nvSpPr>
        <p:spPr>
          <a:xfrm>
            <a:off x="6903309" y="0"/>
            <a:ext cx="5288691" cy="6858000"/>
          </a:xfrm>
          <a:prstGeom prst="rect">
            <a:avLst/>
          </a:prstGeom>
          <a:gradFill>
            <a:gsLst>
              <a:gs pos="0">
                <a:srgbClr val="008094"/>
              </a:gs>
              <a:gs pos="100000">
                <a:srgbClr val="004C5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8EEE3366-7A17-D945-B11F-F62C5AEB34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3308" y="0"/>
            <a:ext cx="5288692" cy="6858000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CC41CC57-9716-E849-A6D4-520A16EF4B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27" y="5760089"/>
            <a:ext cx="1645920" cy="90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080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Q-EXL-Title Slide 02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B0A3C15-F62E-9743-BCBB-4F4FC412A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828" y="1723379"/>
            <a:ext cx="6279491" cy="2387600"/>
          </a:xfrm>
        </p:spPr>
        <p:txBody>
          <a:bodyPr lIns="0" anchor="b">
            <a:normAutofit/>
          </a:bodyPr>
          <a:lstStyle>
            <a:lvl1pPr algn="l">
              <a:defRPr sz="5400" b="1" i="0"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8207C5-7DCA-CD4B-B841-C2580F61A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827" y="4347854"/>
            <a:ext cx="6279491" cy="365125"/>
          </a:xfrm>
        </p:spPr>
        <p:txBody>
          <a:bodyPr lIns="0"/>
          <a:lstStyle>
            <a:lvl1pPr marL="0" indent="0" algn="l">
              <a:buNone/>
              <a:defRPr sz="2400" b="0" i="0">
                <a:latin typeface="Avenir Next" panose="020B05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F683971-208F-D542-8A05-B4D3098C4B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827" y="5009363"/>
            <a:ext cx="6279491" cy="468313"/>
          </a:xfrm>
        </p:spPr>
        <p:txBody>
          <a:bodyPr lIns="0" anchor="ctr">
            <a:normAutofit/>
          </a:bodyPr>
          <a:lstStyle>
            <a:lvl1pPr marL="0" indent="0" algn="l">
              <a:buNone/>
              <a:defRPr sz="2400" b="1" i="0">
                <a:latin typeface="Avenir Next Demi Bold" panose="020B0503020202020204" pitchFamily="34" charset="0"/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79EF51-007F-D947-83E5-B112CEAB33BB}"/>
              </a:ext>
            </a:extLst>
          </p:cNvPr>
          <p:cNvSpPr/>
          <p:nvPr/>
        </p:nvSpPr>
        <p:spPr>
          <a:xfrm>
            <a:off x="6903309" y="0"/>
            <a:ext cx="5288691" cy="6858000"/>
          </a:xfrm>
          <a:prstGeom prst="rect">
            <a:avLst/>
          </a:prstGeom>
          <a:gradFill>
            <a:gsLst>
              <a:gs pos="0">
                <a:srgbClr val="008094"/>
              </a:gs>
              <a:gs pos="100000">
                <a:srgbClr val="004C5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2BC6BDF4-B739-ED46-B219-5C1A6853B3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3308" y="0"/>
            <a:ext cx="5303520" cy="6858000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F7AF4787-E4E0-8146-981E-FB48847CD1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27" y="5760089"/>
            <a:ext cx="1645920" cy="90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888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Q-EXL-Title and Conten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69DA1-3B81-C44D-90B9-FA35C9B2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" y="209405"/>
            <a:ext cx="9688575" cy="664535"/>
          </a:xfrm>
        </p:spPr>
        <p:txBody>
          <a:bodyPr lIns="0" anchor="t"/>
          <a:lstStyle>
            <a:lvl1pPr>
              <a:defRPr b="1" i="0">
                <a:solidFill>
                  <a:srgbClr val="008094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183AF-C176-3348-961F-8786F4E98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06" y="1635541"/>
            <a:ext cx="9430593" cy="4208667"/>
          </a:xfrm>
        </p:spPr>
        <p:txBody>
          <a:bodyPr/>
          <a:lstStyle>
            <a:lvl1pPr>
              <a:defRPr b="0" i="0">
                <a:latin typeface="Avenir Next" panose="020B0503020202020204" pitchFamily="34" charset="0"/>
              </a:defRPr>
            </a:lvl1pPr>
            <a:lvl2pPr>
              <a:defRPr b="0" i="0">
                <a:latin typeface="Avenir Next" panose="020B0503020202020204" pitchFamily="34" charset="0"/>
              </a:defRPr>
            </a:lvl2pPr>
            <a:lvl3pPr>
              <a:defRPr b="0" i="0">
                <a:latin typeface="Avenir Next" panose="020B0503020202020204" pitchFamily="34" charset="0"/>
              </a:defRPr>
            </a:lvl3pPr>
            <a:lvl4pPr>
              <a:defRPr b="0" i="0">
                <a:latin typeface="Avenir Next" panose="020B0503020202020204" pitchFamily="34" charset="0"/>
              </a:defRPr>
            </a:lvl4pPr>
            <a:lvl5pPr>
              <a:defRPr b="0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18350-93C8-CA4C-99A0-1E12D3F8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2868" y="6529544"/>
            <a:ext cx="339865" cy="199294"/>
          </a:xfrm>
        </p:spPr>
        <p:txBody>
          <a:bodyPr/>
          <a:lstStyle>
            <a:lvl1pPr>
              <a:defRPr sz="10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DAE9132D-8558-FB43-8A23-6CAA1B0D49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24" y="6070369"/>
            <a:ext cx="1192698" cy="6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6105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Q-EXL-Title and Content-bkgrnd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F144E874-0488-6544-806E-5301821D02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969DA1-3B81-C44D-90B9-FA35C9B2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" y="209405"/>
            <a:ext cx="9688575" cy="664535"/>
          </a:xfrm>
        </p:spPr>
        <p:txBody>
          <a:bodyPr lIns="0" anchor="t"/>
          <a:lstStyle>
            <a:lvl1pPr>
              <a:defRPr b="1" i="0">
                <a:solidFill>
                  <a:srgbClr val="008094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183AF-C176-3348-961F-8786F4E98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06" y="1635541"/>
            <a:ext cx="9430593" cy="4208667"/>
          </a:xfrm>
        </p:spPr>
        <p:txBody>
          <a:bodyPr/>
          <a:lstStyle>
            <a:lvl1pPr>
              <a:defRPr b="0" i="0">
                <a:latin typeface="Avenir Next" panose="020B0503020202020204" pitchFamily="34" charset="0"/>
              </a:defRPr>
            </a:lvl1pPr>
            <a:lvl2pPr>
              <a:defRPr b="0" i="0">
                <a:latin typeface="Avenir Next" panose="020B0503020202020204" pitchFamily="34" charset="0"/>
              </a:defRPr>
            </a:lvl2pPr>
            <a:lvl3pPr>
              <a:defRPr b="0" i="0">
                <a:latin typeface="Avenir Next" panose="020B0503020202020204" pitchFamily="34" charset="0"/>
              </a:defRPr>
            </a:lvl3pPr>
            <a:lvl4pPr>
              <a:defRPr b="0" i="0">
                <a:latin typeface="Avenir Next" panose="020B0503020202020204" pitchFamily="34" charset="0"/>
              </a:defRPr>
            </a:lvl4pPr>
            <a:lvl5pPr>
              <a:defRPr b="0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18350-93C8-CA4C-99A0-1E12D3F8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2868" y="6529544"/>
            <a:ext cx="339865" cy="199294"/>
          </a:xfrm>
        </p:spPr>
        <p:txBody>
          <a:bodyPr/>
          <a:lstStyle>
            <a:lvl1pPr>
              <a:defRPr sz="10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65E055CB-43CA-C24E-83CA-26B1AF7D8A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24" y="6070369"/>
            <a:ext cx="1192698" cy="6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68528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Q-EXL-Title and Content-bkgrnd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E59A9572-1F0D-304B-8AD2-8108253897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6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969DA1-3B81-C44D-90B9-FA35C9B2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" y="209405"/>
            <a:ext cx="9688575" cy="664535"/>
          </a:xfrm>
        </p:spPr>
        <p:txBody>
          <a:bodyPr lIns="0" anchor="t"/>
          <a:lstStyle>
            <a:lvl1pPr>
              <a:defRPr b="1" i="0">
                <a:solidFill>
                  <a:srgbClr val="008094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183AF-C176-3348-961F-8786F4E98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06" y="1635542"/>
            <a:ext cx="9430593" cy="4208667"/>
          </a:xfrm>
        </p:spPr>
        <p:txBody>
          <a:bodyPr/>
          <a:lstStyle>
            <a:lvl1pPr>
              <a:defRPr b="0" i="0">
                <a:latin typeface="Avenir Next" panose="020B0503020202020204" pitchFamily="34" charset="0"/>
              </a:defRPr>
            </a:lvl1pPr>
            <a:lvl2pPr>
              <a:defRPr b="0" i="0">
                <a:latin typeface="Avenir Next" panose="020B0503020202020204" pitchFamily="34" charset="0"/>
              </a:defRPr>
            </a:lvl2pPr>
            <a:lvl3pPr>
              <a:defRPr b="0" i="0">
                <a:latin typeface="Avenir Next" panose="020B0503020202020204" pitchFamily="34" charset="0"/>
              </a:defRPr>
            </a:lvl3pPr>
            <a:lvl4pPr>
              <a:defRPr b="0" i="0">
                <a:latin typeface="Avenir Next" panose="020B0503020202020204" pitchFamily="34" charset="0"/>
              </a:defRPr>
            </a:lvl4pPr>
            <a:lvl5pPr>
              <a:defRPr b="0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18350-93C8-CA4C-99A0-1E12D3F8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2868" y="6529544"/>
            <a:ext cx="339865" cy="199294"/>
          </a:xfrm>
        </p:spPr>
        <p:txBody>
          <a:bodyPr/>
          <a:lstStyle>
            <a:lvl1pPr>
              <a:defRPr sz="10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DC79098B-EAC1-3E45-A331-067CEBBD87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24" y="6070369"/>
            <a:ext cx="1192698" cy="6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658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64CD56-6303-ED46-96B9-FC9C6CAC7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B16FA-D3D2-2F45-8B5F-B5B20BEFA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D80AF-ABC9-3747-B347-122E9FEDC2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E5407-0EC9-064D-A464-29E7090F27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197BE-D6A2-6946-BF48-F04DFC1AD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2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649" r:id="rId20"/>
    <p:sldLayoutId id="2147483699" r:id="rId21"/>
    <p:sldLayoutId id="2147483657" r:id="rId22"/>
    <p:sldLayoutId id="2147483669" r:id="rId23"/>
    <p:sldLayoutId id="2147483692" r:id="rId24"/>
    <p:sldLayoutId id="2147483676" r:id="rId25"/>
    <p:sldLayoutId id="2147483659" r:id="rId26"/>
    <p:sldLayoutId id="2147483690" r:id="rId27"/>
    <p:sldLayoutId id="2147483704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knowledge.exlibrisgroup.com/Alma/Product_Documentation/010Alma_Online_Help_(English)/090Integrations_with_External_Systems/030Resource_Management/410Upload_Electronic_Holdings_from_ProQuest_Ebook_Central_for_Subscriptions%2F%2FOwned%2F%2FDDA#Self-Service_Workflow" TargetMode="External"/><Relationship Id="rId4" Type="http://schemas.openxmlformats.org/officeDocument/2006/relationships/hyperlink" Target="https://knowledge.exlibrisgroup.com/Alma/Product_Documentation/010Alma_Online_Help_(English)/090Integrations_with_External_Systems/030Resource_Management/410Upload_Electronic_Holdings_from_ProQuest_Ebook_Central_for_Subscriptions%2F%2FOwned%2F%2FDDA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mailto:kristin.johnson@clarivate.com" TargetMode="External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hyperlink" Target="mailto:amanda.richio@clarivate.com" TargetMode="External"/><Relationship Id="rId4" Type="http://schemas.openxmlformats.org/officeDocument/2006/relationships/hyperlink" Target="mailto:heather.mitchell-botts@clarivate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5BB5F-B5C3-3D4F-825C-7F95E278F6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latin typeface="Avenir Next"/>
              </a:rPr>
              <a:t>Autoholdings</a:t>
            </a:r>
            <a:r>
              <a:rPr lang="en-US" dirty="0">
                <a:latin typeface="Avenir Next"/>
              </a:rPr>
              <a:t> for ProQuest </a:t>
            </a:r>
            <a:r>
              <a:rPr lang="en-US" dirty="0" err="1">
                <a:latin typeface="Avenir Next"/>
              </a:rPr>
              <a:t>Ebooks</a:t>
            </a:r>
            <a:r>
              <a:rPr lang="en-US" dirty="0">
                <a:latin typeface="Avenir Next"/>
              </a:rPr>
              <a:t> into Alma for CARLI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10C87C-62A0-4F42-9245-0A8B46AEAE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Kristin Johnson, Training and Consulting Partner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ECEB96-E00C-B94B-A53D-510B3A596A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August 2022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802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DC6E3-9537-4A72-9FFB-93136BC32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What are the steps in this process?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E3087EE-34F5-47EF-9C09-471E0F6970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2085438"/>
              </p:ext>
            </p:extLst>
          </p:nvPr>
        </p:nvGraphicFramePr>
        <p:xfrm>
          <a:off x="425450" y="1635125"/>
          <a:ext cx="9431338" cy="4208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7562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9B68BF5-7E8A-055E-5A3B-8C7AD59296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92" r="19346" b="-291"/>
          <a:stretch/>
        </p:blipFill>
        <p:spPr>
          <a:xfrm>
            <a:off x="5561660" y="1038076"/>
            <a:ext cx="6504036" cy="51393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36E1FC-4B17-4369-B48F-F9A7787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Where can you find more details?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23A0C-F597-48C0-A3A8-1FE3A8506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1" y="1188720"/>
            <a:ext cx="4616302" cy="47548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venir Next"/>
                <a:hlinkClick r:id="rId4"/>
              </a:rPr>
              <a:t>Upload Electronic Holdings from ProQuest Ebook Central for Subscriptions/Owned/DDA </a:t>
            </a:r>
            <a:r>
              <a:rPr lang="en-US" dirty="0">
                <a:latin typeface="Avenir Next"/>
              </a:rPr>
              <a:t>(Ex Libris Knowledge Center Article)</a:t>
            </a:r>
          </a:p>
          <a:p>
            <a:pPr lvl="1"/>
            <a:r>
              <a:rPr lang="en-US" dirty="0">
                <a:latin typeface="Avenir Next"/>
              </a:rPr>
              <a:t>If you participate in the TCP-led project, TCPs and Ex Libris will take care of the steps in the “</a:t>
            </a:r>
            <a:r>
              <a:rPr lang="en-US" dirty="0">
                <a:latin typeface="Avenir Next"/>
                <a:hlinkClick r:id="rId5"/>
              </a:rPr>
              <a:t>Self-Service Workflow</a:t>
            </a:r>
            <a:r>
              <a:rPr lang="en-US" dirty="0">
                <a:latin typeface="Avenir Next"/>
              </a:rPr>
              <a:t>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AC0CE0-FDFC-0068-DCBE-2BAB990E9B6A}"/>
              </a:ext>
            </a:extLst>
          </p:cNvPr>
          <p:cNvSpPr/>
          <p:nvPr/>
        </p:nvSpPr>
        <p:spPr>
          <a:xfrm>
            <a:off x="9930063" y="3603458"/>
            <a:ext cx="1082841" cy="140369"/>
          </a:xfrm>
          <a:prstGeom prst="rect">
            <a:avLst/>
          </a:prstGeom>
          <a:noFill/>
          <a:ln w="28575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588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7BDC5-3324-4201-9AFC-497722F2B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are your next steps?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47641CE-93EB-42DD-BB49-53F8953804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1206260"/>
              </p:ext>
            </p:extLst>
          </p:nvPr>
        </p:nvGraphicFramePr>
        <p:xfrm>
          <a:off x="1256846" y="1234395"/>
          <a:ext cx="10155238" cy="4754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1866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55A95-7728-BD4E-B26E-ED5BD3C24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Recap of Today’s Objectives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E3AAEC-CC59-3741-A13E-4CA6F9227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the benefits of </a:t>
            </a:r>
            <a:r>
              <a:rPr lang="en-US" dirty="0" err="1"/>
              <a:t>autoholdings</a:t>
            </a:r>
            <a:endParaRPr lang="en-US"/>
          </a:p>
          <a:p>
            <a:r>
              <a:rPr lang="en-US" dirty="0"/>
              <a:t>List some of the considerations of </a:t>
            </a:r>
            <a:r>
              <a:rPr lang="en-US" dirty="0" err="1"/>
              <a:t>autoholdings</a:t>
            </a:r>
            <a:endParaRPr lang="en-US" dirty="0"/>
          </a:p>
          <a:p>
            <a:r>
              <a:rPr lang="en-US" dirty="0"/>
              <a:t>Prepare for initial outreach from ProQuest about </a:t>
            </a:r>
            <a:r>
              <a:rPr lang="en-US" dirty="0" err="1"/>
              <a:t>autoholdings</a:t>
            </a:r>
            <a:endParaRPr lang="en-US" dirty="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4068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D7F84-2A24-4845-BD63-6629FEB60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" y="209405"/>
            <a:ext cx="10673313" cy="664535"/>
          </a:xfrm>
        </p:spPr>
        <p:txBody>
          <a:bodyPr>
            <a:normAutofit/>
          </a:bodyPr>
          <a:lstStyle/>
          <a:p>
            <a:r>
              <a:rPr lang="en-US" sz="3600">
                <a:latin typeface="Avenir Next"/>
              </a:rPr>
              <a:t>Training &amp; Consulting Partners (TCP)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A49A7-448E-4221-9B08-A675B992A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412" y="1138177"/>
            <a:ext cx="8163281" cy="45812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venir Next"/>
              </a:rPr>
              <a:t>Kristin Johnson</a:t>
            </a:r>
            <a:endParaRPr lang="en-US" dirty="0"/>
          </a:p>
          <a:p>
            <a:pPr lvl="1"/>
            <a:r>
              <a:rPr lang="en-US" dirty="0">
                <a:latin typeface="Avenir Next"/>
              </a:rPr>
              <a:t>Masters of Library and Information Science</a:t>
            </a:r>
          </a:p>
          <a:p>
            <a:pPr lvl="1"/>
            <a:r>
              <a:rPr lang="en-US" dirty="0">
                <a:latin typeface="Avenir Next"/>
                <a:hlinkClick r:id="rId3"/>
              </a:rPr>
              <a:t>kristin.johnson@clarivate.com</a:t>
            </a:r>
            <a:r>
              <a:rPr lang="en-US" dirty="0">
                <a:latin typeface="Avenir Next"/>
              </a:rPr>
              <a:t> </a:t>
            </a:r>
            <a:endParaRPr lang="en-US" dirty="0"/>
          </a:p>
          <a:p>
            <a:r>
              <a:rPr lang="en-US" dirty="0">
                <a:latin typeface="Avenir Next"/>
              </a:rPr>
              <a:t>Heather Mitchell-Botts</a:t>
            </a:r>
          </a:p>
          <a:p>
            <a:pPr lvl="1"/>
            <a:r>
              <a:rPr lang="en-US" sz="2800" dirty="0">
                <a:latin typeface="Avenir Next"/>
              </a:rPr>
              <a:t>Masters of Library and Information Science</a:t>
            </a:r>
          </a:p>
          <a:p>
            <a:pPr lvl="1"/>
            <a:r>
              <a:rPr lang="en-US" sz="2800" dirty="0">
                <a:latin typeface="Avenir Next"/>
                <a:hlinkClick r:id="rId4"/>
              </a:rPr>
              <a:t>heather.mitchell-botts@clarivate.com</a:t>
            </a:r>
            <a:r>
              <a:rPr lang="en-US" sz="2800" dirty="0">
                <a:latin typeface="Avenir Next"/>
              </a:rPr>
              <a:t> </a:t>
            </a:r>
          </a:p>
          <a:p>
            <a:r>
              <a:rPr lang="en-US" sz="3200" dirty="0">
                <a:latin typeface="Avenir Next"/>
              </a:rPr>
              <a:t>Amanda Richio</a:t>
            </a:r>
          </a:p>
          <a:p>
            <a:pPr lvl="1"/>
            <a:r>
              <a:rPr lang="en-US" sz="3200" dirty="0">
                <a:latin typeface="Avenir Next"/>
              </a:rPr>
              <a:t>MLIS &amp; MA Linguistics</a:t>
            </a:r>
          </a:p>
          <a:p>
            <a:pPr lvl="1"/>
            <a:r>
              <a:rPr lang="en-US" sz="3200" dirty="0">
                <a:latin typeface="Avenir Next"/>
                <a:hlinkClick r:id="rId5"/>
              </a:rPr>
              <a:t>amanda.richio@clarivate.com</a:t>
            </a:r>
            <a:r>
              <a:rPr lang="en-US" sz="3200" dirty="0">
                <a:latin typeface="Avenir Next"/>
              </a:rPr>
              <a:t> 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B7516-BFDF-4CBB-9298-B036D899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i="0" kern="120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76DBEE-108B-C54B-A71F-0F1E32E2925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5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B79B8537-6DF8-4DCF-B767-3BE943E321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5353" y="1141513"/>
            <a:ext cx="1448601" cy="1863048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CBD738B-6658-4061-23ED-2EAE61321467}"/>
              </a:ext>
            </a:extLst>
          </p:cNvPr>
          <p:cNvSpPr txBox="1">
            <a:spLocks/>
          </p:cNvSpPr>
          <p:nvPr/>
        </p:nvSpPr>
        <p:spPr>
          <a:xfrm>
            <a:off x="642425" y="2478258"/>
            <a:ext cx="8163281" cy="17068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D029E891-6D34-A489-3D44-6102515D47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4780" y="2257834"/>
            <a:ext cx="1701479" cy="2149422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9941E855-0A18-5961-0F8A-4647F8FF951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538" r="12981" b="515"/>
          <a:stretch/>
        </p:blipFill>
        <p:spPr>
          <a:xfrm>
            <a:off x="8081059" y="4027037"/>
            <a:ext cx="1509991" cy="186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86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55A95-7728-BD4E-B26E-ED5BD3C24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Session Objectives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E3AAEC-CC59-3741-A13E-4CA6F9227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06" y="1635541"/>
            <a:ext cx="11079511" cy="4208667"/>
          </a:xfrm>
        </p:spPr>
        <p:txBody>
          <a:bodyPr/>
          <a:lstStyle/>
          <a:p>
            <a:pPr marL="0" indent="0">
              <a:buNone/>
            </a:pPr>
            <a:r>
              <a:rPr lang="en-US" b="1">
                <a:latin typeface="+mn-lt"/>
              </a:rPr>
              <a:t>By the end of the session, you will be able to</a:t>
            </a:r>
          </a:p>
          <a:p>
            <a:r>
              <a:rPr lang="en-US"/>
              <a:t>Recall the benefits of </a:t>
            </a:r>
            <a:r>
              <a:rPr lang="en-US" err="1"/>
              <a:t>autoholdings</a:t>
            </a:r>
            <a:endParaRPr lang="en-US"/>
          </a:p>
          <a:p>
            <a:r>
              <a:rPr lang="en-US"/>
              <a:t>List some of the considerations of </a:t>
            </a:r>
            <a:r>
              <a:rPr lang="en-US" err="1"/>
              <a:t>autoholdings</a:t>
            </a:r>
            <a:endParaRPr lang="en-US"/>
          </a:p>
          <a:p>
            <a:r>
              <a:rPr lang="en-US"/>
              <a:t>Prepare for initial outreach from ProQuest about </a:t>
            </a:r>
            <a:r>
              <a:rPr lang="en-US" err="1"/>
              <a:t>autoholdings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5311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E8BD8-8AE4-4841-A30C-2FB6FDC48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What is </a:t>
            </a:r>
            <a:r>
              <a:rPr lang="en-US" err="1"/>
              <a:t>autoholdings</a:t>
            </a:r>
            <a:r>
              <a:rPr lang="en-US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3CF90-AAA2-4D34-A957-12375EC99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06" y="1635541"/>
            <a:ext cx="11029543" cy="4208667"/>
          </a:xfrm>
        </p:spPr>
        <p:txBody>
          <a:bodyPr/>
          <a:lstStyle/>
          <a:p>
            <a:r>
              <a:rPr lang="en-US"/>
              <a:t>Automated process where all ProQuest </a:t>
            </a:r>
            <a:r>
              <a:rPr lang="en-US" err="1"/>
              <a:t>Ebook</a:t>
            </a:r>
            <a:r>
              <a:rPr lang="en-US"/>
              <a:t> Central titles are activated in Alma</a:t>
            </a:r>
          </a:p>
          <a:p>
            <a:r>
              <a:rPr lang="en-US"/>
              <a:t>Ex Libris documentation calls it “Upload Electronic Holdings” </a:t>
            </a:r>
          </a:p>
        </p:txBody>
      </p:sp>
    </p:spTree>
    <p:extLst>
      <p:ext uri="{BB962C8B-B14F-4D97-AF65-F5344CB8AC3E}">
        <p14:creationId xmlns:p14="http://schemas.microsoft.com/office/powerpoint/2010/main" val="917779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AFC23-8D4B-4135-B2EB-7D45A097A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Is this new?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44DB4-426C-43A0-BE68-9EAD44611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Autoholdings</a:t>
            </a:r>
            <a:r>
              <a:rPr lang="en-US" dirty="0"/>
              <a:t> existed previously</a:t>
            </a:r>
          </a:p>
          <a:p>
            <a:pPr lvl="1"/>
            <a:r>
              <a:rPr lang="en-US" dirty="0"/>
              <a:t>Only for owned and DDA titles</a:t>
            </a:r>
          </a:p>
          <a:p>
            <a:pPr lvl="1"/>
            <a:r>
              <a:rPr lang="en-US" dirty="0"/>
              <a:t>Updated weekly or less frequent</a:t>
            </a:r>
          </a:p>
          <a:p>
            <a:r>
              <a:rPr lang="en-US" dirty="0" err="1"/>
              <a:t>Autoholdings</a:t>
            </a:r>
            <a:r>
              <a:rPr lang="en-US" dirty="0"/>
              <a:t> with new “enhanced integration profile”</a:t>
            </a:r>
          </a:p>
          <a:p>
            <a:pPr lvl="1"/>
            <a:r>
              <a:rPr lang="en-US" dirty="0"/>
              <a:t>Owned, DDA, and Subscription</a:t>
            </a:r>
          </a:p>
          <a:p>
            <a:pPr lvl="1"/>
            <a:r>
              <a:rPr lang="en-US" dirty="0"/>
              <a:t>Updated daily</a:t>
            </a:r>
          </a:p>
          <a:p>
            <a:pPr lvl="1"/>
            <a:r>
              <a:rPr lang="en-US" dirty="0"/>
              <a:t>Updates appear in 24 to 48 hours</a:t>
            </a:r>
          </a:p>
          <a:p>
            <a:pPr lvl="1"/>
            <a:r>
              <a:rPr lang="en-US" dirty="0"/>
              <a:t>Purchase model indication for each portfolio</a:t>
            </a:r>
          </a:p>
        </p:txBody>
      </p:sp>
    </p:spTree>
    <p:extLst>
      <p:ext uri="{BB962C8B-B14F-4D97-AF65-F5344CB8AC3E}">
        <p14:creationId xmlns:p14="http://schemas.microsoft.com/office/powerpoint/2010/main" val="186493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2F4B8-6E14-444A-B6B9-73D5D3CA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How does it work?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753543B6-9EF3-4EF9-899E-9AC9647DFD71}"/>
              </a:ext>
            </a:extLst>
          </p:cNvPr>
          <p:cNvSpPr txBox="1">
            <a:spLocks/>
          </p:cNvSpPr>
          <p:nvPr/>
        </p:nvSpPr>
        <p:spPr>
          <a:xfrm>
            <a:off x="527381" y="93887"/>
            <a:ext cx="11233248" cy="76808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733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F4E6EF8-79EB-47DE-A8AC-8B79C350AAB6}"/>
              </a:ext>
            </a:extLst>
          </p:cNvPr>
          <p:cNvSpPr/>
          <p:nvPr/>
        </p:nvSpPr>
        <p:spPr>
          <a:xfrm>
            <a:off x="2183237" y="3621021"/>
            <a:ext cx="2880320" cy="1152128"/>
          </a:xfrm>
          <a:prstGeom prst="roundRect">
            <a:avLst/>
          </a:prstGeom>
          <a:solidFill>
            <a:srgbClr val="DEE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Alma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0FC973E-2E83-4785-8B2F-23E7AD66F40A}"/>
              </a:ext>
            </a:extLst>
          </p:cNvPr>
          <p:cNvSpPr/>
          <p:nvPr/>
        </p:nvSpPr>
        <p:spPr>
          <a:xfrm>
            <a:off x="8688288" y="3669027"/>
            <a:ext cx="2592288" cy="1056117"/>
          </a:xfrm>
          <a:prstGeom prst="roundRect">
            <a:avLst/>
          </a:prstGeom>
          <a:solidFill>
            <a:srgbClr val="DEE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ProQuest </a:t>
            </a:r>
            <a:r>
              <a:rPr lang="en-US" sz="2400" err="1">
                <a:solidFill>
                  <a:schemeClr val="tx1"/>
                </a:solidFill>
              </a:rPr>
              <a:t>Ebook</a:t>
            </a:r>
            <a:r>
              <a:rPr lang="en-US" sz="2400">
                <a:solidFill>
                  <a:schemeClr val="tx1"/>
                </a:solidFill>
              </a:rPr>
              <a:t> Central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53780C-6020-401F-9ADD-47A61BC42281}"/>
              </a:ext>
            </a:extLst>
          </p:cNvPr>
          <p:cNvSpPr txBox="1"/>
          <p:nvPr/>
        </p:nvSpPr>
        <p:spPr>
          <a:xfrm>
            <a:off x="6192011" y="5159473"/>
            <a:ext cx="3648405" cy="15289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sz="1867"/>
              <a:t>2. </a:t>
            </a:r>
            <a:r>
              <a:rPr lang="en-US" sz="1867" b="1"/>
              <a:t>Daily</a:t>
            </a:r>
            <a:r>
              <a:rPr lang="en-US" sz="1867"/>
              <a:t> retrieve customer specific electronic holdings: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/>
              <a:t>DDA titles</a:t>
            </a:r>
            <a:endParaRPr lang="en-US" sz="1867">
              <a:cs typeface="Calibri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/>
              <a:t>Owned Titles</a:t>
            </a:r>
            <a:endParaRPr lang="en-US" sz="1867">
              <a:cs typeface="Calibri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/>
              <a:t>Subscription</a:t>
            </a:r>
            <a:endParaRPr lang="en-US" sz="1867">
              <a:cs typeface="Calibri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4FC99651-A3C6-452C-AC80-6C97E9A1155D}"/>
              </a:ext>
            </a:extLst>
          </p:cNvPr>
          <p:cNvSpPr/>
          <p:nvPr/>
        </p:nvSpPr>
        <p:spPr>
          <a:xfrm>
            <a:off x="6119675" y="3669027"/>
            <a:ext cx="1632181" cy="528059"/>
          </a:xfrm>
          <a:prstGeom prst="rightArrow">
            <a:avLst/>
          </a:prstGeom>
          <a:solidFill>
            <a:srgbClr val="003466"/>
          </a:solidFill>
          <a:ln>
            <a:solidFill>
              <a:srgbClr val="0023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75DC2C06-3D05-4D05-9E2E-B96B897CA068}"/>
              </a:ext>
            </a:extLst>
          </p:cNvPr>
          <p:cNvSpPr/>
          <p:nvPr/>
        </p:nvSpPr>
        <p:spPr>
          <a:xfrm>
            <a:off x="6119675" y="4389107"/>
            <a:ext cx="1632181" cy="576064"/>
          </a:xfrm>
          <a:prstGeom prst="leftArrow">
            <a:avLst/>
          </a:prstGeom>
          <a:solidFill>
            <a:srgbClr val="003466"/>
          </a:solidFill>
          <a:ln>
            <a:solidFill>
              <a:srgbClr val="0023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EBE1E-3F08-448A-88C2-291B7C9A2776}"/>
              </a:ext>
            </a:extLst>
          </p:cNvPr>
          <p:cNvSpPr txBox="1"/>
          <p:nvPr/>
        </p:nvSpPr>
        <p:spPr>
          <a:xfrm>
            <a:off x="5844508" y="2179720"/>
            <a:ext cx="3143992" cy="12416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67"/>
              <a:t>1. Call ProQuest </a:t>
            </a:r>
            <a:r>
              <a:rPr lang="en-US" sz="1867" err="1"/>
              <a:t>Ebook</a:t>
            </a:r>
            <a:r>
              <a:rPr lang="en-US" sz="1867"/>
              <a:t> Central with customer specific ID at ProQuest </a:t>
            </a:r>
            <a:r>
              <a:rPr lang="en-US" sz="1867" err="1"/>
              <a:t>Ebook</a:t>
            </a:r>
            <a:r>
              <a:rPr lang="en-US" sz="1867"/>
              <a:t> Central  (</a:t>
            </a:r>
            <a:r>
              <a:rPr lang="en-US" sz="1867" err="1"/>
              <a:t>SiteID</a:t>
            </a:r>
            <a:r>
              <a:rPr lang="en-US" sz="1867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BA42F9-26B6-4CAF-BF23-4F315BAA55A0}"/>
              </a:ext>
            </a:extLst>
          </p:cNvPr>
          <p:cNvSpPr txBox="1"/>
          <p:nvPr/>
        </p:nvSpPr>
        <p:spPr>
          <a:xfrm>
            <a:off x="1293440" y="5228424"/>
            <a:ext cx="3770117" cy="6669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67"/>
              <a:t>3. Activate &amp; Manage customer specific electronic holdings in Alma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5DDAA7A-20C7-49C4-B821-8749C53AC54C}"/>
              </a:ext>
            </a:extLst>
          </p:cNvPr>
          <p:cNvSpPr/>
          <p:nvPr/>
        </p:nvSpPr>
        <p:spPr>
          <a:xfrm>
            <a:off x="1991216" y="1028733"/>
            <a:ext cx="3360373" cy="1440160"/>
          </a:xfrm>
          <a:prstGeom prst="roundRect">
            <a:avLst/>
          </a:prstGeom>
          <a:solidFill>
            <a:srgbClr val="DEE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Community Zone</a:t>
            </a:r>
            <a:br>
              <a:rPr lang="en-US" sz="2400"/>
            </a:br>
            <a:r>
              <a:rPr lang="en-US" sz="1867">
                <a:solidFill>
                  <a:schemeClr val="tx1"/>
                </a:solidFill>
              </a:rPr>
              <a:t>Ebook Central Perpetual Subscription &amp; DDA Titles collection</a:t>
            </a:r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D078EE06-3778-44C2-BC78-B58E3AF4EC13}"/>
              </a:ext>
            </a:extLst>
          </p:cNvPr>
          <p:cNvSpPr/>
          <p:nvPr/>
        </p:nvSpPr>
        <p:spPr>
          <a:xfrm>
            <a:off x="3407373" y="2660915"/>
            <a:ext cx="528059" cy="768085"/>
          </a:xfrm>
          <a:prstGeom prst="up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7EDD256-4838-49E8-A2E4-F0CC08A1A3C0}"/>
              </a:ext>
            </a:extLst>
          </p:cNvPr>
          <p:cNvSpPr/>
          <p:nvPr/>
        </p:nvSpPr>
        <p:spPr>
          <a:xfrm>
            <a:off x="1391478" y="861973"/>
            <a:ext cx="4344812" cy="4103199"/>
          </a:xfrm>
          <a:prstGeom prst="roundRect">
            <a:avLst/>
          </a:prstGeom>
          <a:noFill/>
          <a:ln w="3175">
            <a:solidFill>
              <a:srgbClr val="DEE4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91114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6AF3E-9D00-449A-804C-F4447EBBC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What are the benefits?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C23F4-A7A7-49B9-859D-1A0E8A5FA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Daily incremental loads of all </a:t>
            </a:r>
            <a:r>
              <a:rPr lang="en-US" err="1"/>
              <a:t>Ebook</a:t>
            </a:r>
            <a:r>
              <a:rPr lang="en-US"/>
              <a:t> Central content: owned, DDA, and subscribed titles. </a:t>
            </a:r>
          </a:p>
          <a:p>
            <a:r>
              <a:rPr lang="en-US"/>
              <a:t>No manual activations for individual titles in </a:t>
            </a:r>
            <a:r>
              <a:rPr lang="en-US" err="1"/>
              <a:t>Ebook</a:t>
            </a:r>
            <a:r>
              <a:rPr lang="en-US"/>
              <a:t> Central. </a:t>
            </a:r>
          </a:p>
          <a:p>
            <a:r>
              <a:rPr lang="en-US"/>
              <a:t>Once a DDA title is triggered for purchase, the purchase model will be updated via </a:t>
            </a:r>
            <a:r>
              <a:rPr lang="en-US" err="1"/>
              <a:t>autoholdings</a:t>
            </a:r>
            <a:r>
              <a:rPr lang="en-US"/>
              <a:t> in the next daily load.</a:t>
            </a:r>
          </a:p>
          <a:p>
            <a:r>
              <a:rPr lang="en-US"/>
              <a:t>Territorial restrictions are not an issue because </a:t>
            </a:r>
            <a:r>
              <a:rPr lang="en-US" err="1"/>
              <a:t>autoholdings</a:t>
            </a:r>
            <a:r>
              <a:rPr lang="en-US"/>
              <a:t> only delivers the titles an institution has access to. </a:t>
            </a:r>
          </a:p>
          <a:p>
            <a:r>
              <a:rPr lang="en-US"/>
              <a:t>Set up reports to show any changes or deletions.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18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AB37C-F2ED-4ED1-B22F-71FC99679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What are the considerations?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9297B-D9F7-4046-B78E-C34C73CF5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Must use the </a:t>
            </a:r>
            <a:r>
              <a:rPr lang="en-US" i="1" err="1"/>
              <a:t>Ebook</a:t>
            </a:r>
            <a:r>
              <a:rPr lang="en-US" i="1"/>
              <a:t> Central Perpetual, DDA, and Subscription titles</a:t>
            </a:r>
            <a:r>
              <a:rPr lang="en-US"/>
              <a:t> Community Zone collection.</a:t>
            </a:r>
          </a:p>
          <a:p>
            <a:r>
              <a:rPr lang="en-US"/>
              <a:t>Enhanced or customized records can be difficult to retain and maintain. </a:t>
            </a:r>
          </a:p>
          <a:p>
            <a:r>
              <a:rPr lang="en-US"/>
              <a:t>To participate in the Training and Consulting Partner-led project, you must activate all </a:t>
            </a:r>
            <a:r>
              <a:rPr lang="en-US" err="1"/>
              <a:t>Ebook</a:t>
            </a:r>
            <a:r>
              <a:rPr lang="en-US"/>
              <a:t> Central content.</a:t>
            </a:r>
          </a:p>
          <a:p>
            <a:pPr lvl="1"/>
            <a:r>
              <a:rPr lang="en-US"/>
              <a:t>Owned, DDA, and subscription</a:t>
            </a:r>
          </a:p>
          <a:p>
            <a:pPr lvl="1"/>
            <a:r>
              <a:rPr lang="en-US"/>
              <a:t>Can proceed on your own if you do not want all </a:t>
            </a:r>
            <a:r>
              <a:rPr lang="en-US" err="1"/>
              <a:t>Ebook</a:t>
            </a:r>
            <a:r>
              <a:rPr lang="en-US"/>
              <a:t> Central content.</a:t>
            </a:r>
          </a:p>
          <a:p>
            <a:r>
              <a:rPr lang="en-US"/>
              <a:t>Each institution is different → individual consultations are needed.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087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28932-A0CC-46E3-9DC5-ADFFFA946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Example consultation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97B17-6E54-49CE-80D1-1F496E8B5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Do you use Alma to maintain your purchasing data (PO Lines) for </a:t>
            </a:r>
            <a:r>
              <a:rPr lang="en-US" err="1"/>
              <a:t>Ebook</a:t>
            </a:r>
            <a:r>
              <a:rPr lang="en-US"/>
              <a:t> Central </a:t>
            </a:r>
            <a:r>
              <a:rPr lang="en-US" err="1"/>
              <a:t>ebooks</a:t>
            </a:r>
            <a:r>
              <a:rPr lang="en-US"/>
              <a:t>?</a:t>
            </a:r>
          </a:p>
          <a:p>
            <a:r>
              <a:rPr lang="en-US"/>
              <a:t>If so, how does that order information get into Alma?</a:t>
            </a:r>
          </a:p>
          <a:p>
            <a:r>
              <a:rPr lang="en-US"/>
              <a:t>How do you manage </a:t>
            </a:r>
            <a:r>
              <a:rPr lang="en-US" err="1"/>
              <a:t>Ebook</a:t>
            </a:r>
            <a:r>
              <a:rPr lang="en-US"/>
              <a:t> Central records in Alma? </a:t>
            </a:r>
          </a:p>
          <a:p>
            <a:pPr lvl="1"/>
            <a:r>
              <a:rPr lang="en-US"/>
              <a:t>Community Zone, Institution Zone, Free-Floating Portfolios</a:t>
            </a:r>
          </a:p>
          <a:p>
            <a:r>
              <a:rPr lang="en-US"/>
              <a:t>If you use Community Zone records, are you making any adjustments to those records once you activate titles?</a:t>
            </a:r>
          </a:p>
        </p:txBody>
      </p:sp>
    </p:spTree>
    <p:extLst>
      <p:ext uri="{BB962C8B-B14F-4D97-AF65-F5344CB8AC3E}">
        <p14:creationId xmlns:p14="http://schemas.microsoft.com/office/powerpoint/2010/main" val="4392590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TKQcHTfB"/>
  <p:tag name="ARTICULATE_SLIDE_COUNT" val="1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plateClariv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2E8DC6B-9770-479A-A062-C1B96547B9E6}" vid="{80731F6B-D8F6-4503-BA85-5AC845DF84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roQuest 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0000"/>
      </a:accent2>
      <a:accent3>
        <a:srgbClr val="7F7F7F"/>
      </a:accent3>
      <a:accent4>
        <a:srgbClr val="52B1DF"/>
      </a:accent4>
      <a:accent5>
        <a:srgbClr val="EDDC01"/>
      </a:accent5>
      <a:accent6>
        <a:srgbClr val="96D32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larivateLogoUpdated_x003f_ xmlns="5d04affb-4f2c-483e-a245-dbc77be2a341">true</ClarivateLogoUpdated_x003f_>
    <LGAssetID_x0023_ xmlns="5d04affb-4f2c-483e-a245-dbc77be2a341" xsi:nil="true"/>
    <AWSLink xmlns="5d04affb-4f2c-483e-a245-dbc77be2a341">
      <Url xsi:nil="true"/>
      <Description xsi:nil="true"/>
    </AWSLink>
    <Notes0 xmlns="5d04affb-4f2c-483e-a245-dbc77be2a341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F2BC1291796843A93E1106B921ADB7" ma:contentTypeVersion="14" ma:contentTypeDescription="Create a new document." ma:contentTypeScope="" ma:versionID="c63f767032b245f89097bd21728b5698">
  <xsd:schema xmlns:xsd="http://www.w3.org/2001/XMLSchema" xmlns:xs="http://www.w3.org/2001/XMLSchema" xmlns:p="http://schemas.microsoft.com/office/2006/metadata/properties" xmlns:ns1="http://schemas.microsoft.com/sharepoint/v3" xmlns:ns2="5d04affb-4f2c-483e-a245-dbc77be2a341" xmlns:ns3="4f964b53-cc1b-4d92-99fd-493b914cac49" xmlns:ns4="a694ae9e-98b6-4843-be2d-c9d6fc7715e4" targetNamespace="http://schemas.microsoft.com/office/2006/metadata/properties" ma:root="true" ma:fieldsID="076c484c4852ba74b2f572a9c91d68b5" ns1:_="" ns2:_="" ns3:_="" ns4:_="">
    <xsd:import namespace="http://schemas.microsoft.com/sharepoint/v3"/>
    <xsd:import namespace="5d04affb-4f2c-483e-a245-dbc77be2a341"/>
    <xsd:import namespace="4f964b53-cc1b-4d92-99fd-493b914cac49"/>
    <xsd:import namespace="a694ae9e-98b6-4843-be2d-c9d6fc7715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Notes0" minOccurs="0"/>
                <xsd:element ref="ns3:SharedWithUsers" minOccurs="0"/>
                <xsd:element ref="ns3:SharedWithDetails" minOccurs="0"/>
                <xsd:element ref="ns2:MediaServiceAutoTags" minOccurs="0"/>
                <xsd:element ref="ns2:LGAssetID_x0023_" minOccurs="0"/>
                <xsd:element ref="ns2:AWSLink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ClarivateLogoUpdated_x003f_" minOccurs="0"/>
                <xsd:element ref="ns1:_ip_UnifiedCompliancePolicyProperties" minOccurs="0"/>
                <xsd:element ref="ns1:_ip_UnifiedCompliancePolicyUIAction" minOccurs="0"/>
                <xsd:element ref="ns4:MediaServiceLocation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04affb-4f2c-483e-a245-dbc77be2a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Notes0" ma:index="11" nillable="true" ma:displayName="Notes" ma:format="Dropdown" ma:internalName="Notes0">
      <xsd:simpleType>
        <xsd:restriction base="dms:Text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LGAssetID_x0023_" ma:index="15" nillable="true" ma:displayName="LG Asset ID#" ma:format="Dropdown" ma:internalName="LGAssetID_x0023_">
      <xsd:simpleType>
        <xsd:restriction base="dms:Text">
          <xsd:maxLength value="255"/>
        </xsd:restriction>
      </xsd:simpleType>
    </xsd:element>
    <xsd:element name="AWSLink" ma:index="16" nillable="true" ma:displayName="AWS Link" ma:description="For ELMs" ma:format="Hyperlink" ma:internalName="AWS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ClarivateLogoUpdated_x003f_" ma:index="20" nillable="true" ma:displayName="Clarivate Logo Updated?" ma:default="1" ma:format="Dropdown" ma:internalName="ClarivateLogoUpdated_x003f_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964b53-cc1b-4d92-99fd-493b914cac4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94ae9e-98b6-4843-be2d-c9d6fc7715e4" elementFormDefault="qualified">
    <xsd:import namespace="http://schemas.microsoft.com/office/2006/documentManagement/types"/>
    <xsd:import namespace="http://schemas.microsoft.com/office/infopath/2007/PartnerControls"/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DA864F-5C10-42C6-A0DC-A67845882723}">
  <ds:schemaRefs>
    <ds:schemaRef ds:uri="4f964b53-cc1b-4d92-99fd-493b914cac49"/>
    <ds:schemaRef ds:uri="http://purl.org/dc/dcmitype/"/>
    <ds:schemaRef ds:uri="http://purl.org/dc/elements/1.1/"/>
    <ds:schemaRef ds:uri="http://purl.org/dc/terms/"/>
    <ds:schemaRef ds:uri="5d04affb-4f2c-483e-a245-dbc77be2a341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microsoft.com/sharepoint/v3"/>
    <ds:schemaRef ds:uri="http://schemas.openxmlformats.org/package/2006/metadata/core-properties"/>
    <ds:schemaRef ds:uri="a694ae9e-98b6-4843-be2d-c9d6fc7715e4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1BE4A73-9EAB-4540-9C99-B012A22DCD99}">
  <ds:schemaRefs>
    <ds:schemaRef ds:uri="4f964b53-cc1b-4d92-99fd-493b914cac49"/>
    <ds:schemaRef ds:uri="5d04affb-4f2c-483e-a245-dbc77be2a341"/>
    <ds:schemaRef ds:uri="a694ae9e-98b6-4843-be2d-c9d6fc7715e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8ACE97A-3A6D-480C-A283-6115505A4C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TemplateClarivate</Template>
  <TotalTime>0</TotalTime>
  <Words>763</Words>
  <Application>Microsoft Office PowerPoint</Application>
  <PresentationFormat>Widescreen</PresentationFormat>
  <Paragraphs>102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TemplateClarivate</vt:lpstr>
      <vt:lpstr>Autoholdings for ProQuest Ebooks into Alma for CARLI</vt:lpstr>
      <vt:lpstr>Training &amp; Consulting Partners (TCP)</vt:lpstr>
      <vt:lpstr>Session Objectives</vt:lpstr>
      <vt:lpstr>What is autoholdings?</vt:lpstr>
      <vt:lpstr>Is this new?</vt:lpstr>
      <vt:lpstr>How does it work?</vt:lpstr>
      <vt:lpstr>What are the benefits?</vt:lpstr>
      <vt:lpstr>What are the considerations?</vt:lpstr>
      <vt:lpstr>Example consultation questions</vt:lpstr>
      <vt:lpstr>What are the steps in this process?</vt:lpstr>
      <vt:lpstr>Where can you find more details?</vt:lpstr>
      <vt:lpstr>What are your next steps?</vt:lpstr>
      <vt:lpstr>Recap of Today’s Objectives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Autoholdings Orbis Cascade Alliance</dc:title>
  <dc:creator>Annette Parde-Maass</dc:creator>
  <cp:lastModifiedBy>Heather Mitchell-Botts</cp:lastModifiedBy>
  <cp:revision>69</cp:revision>
  <cp:lastPrinted>2018-01-11T20:51:01Z</cp:lastPrinted>
  <dcterms:created xsi:type="dcterms:W3CDTF">2021-08-02T20:35:27Z</dcterms:created>
  <dcterms:modified xsi:type="dcterms:W3CDTF">2022-08-24T19:25:34Z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586EADD8-C591-477F-A6B3-9BAB5166FD91</vt:lpwstr>
  </property>
  <property fmtid="{D5CDD505-2E9C-101B-9397-08002B2CF9AE}" pid="3" name="ArticulatePath">
    <vt:lpwstr>https://myproquest-my.sharepoint.com/personal/jennifer_cornell_proquest_com/Documents/PQ_Education_template_v1</vt:lpwstr>
  </property>
  <property fmtid="{D5CDD505-2E9C-101B-9397-08002B2CF9AE}" pid="4" name="ContentTypeId">
    <vt:lpwstr>0x01010049F2BC1291796843A93E1106B921ADB7</vt:lpwstr>
  </property>
  <property fmtid="{D5CDD505-2E9C-101B-9397-08002B2CF9AE}" pid="5" name="Order">
    <vt:r8>0</vt:r8>
  </property>
</Properties>
</file>