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3188" r:id="rId5"/>
    <p:sldId id="350" r:id="rId6"/>
    <p:sldId id="364" r:id="rId7"/>
    <p:sldId id="3185" r:id="rId8"/>
    <p:sldId id="3186" r:id="rId9"/>
    <p:sldId id="3187" r:id="rId10"/>
    <p:sldId id="292" r:id="rId11"/>
    <p:sldId id="291" r:id="rId12"/>
    <p:sldId id="294" r:id="rId13"/>
    <p:sldId id="290" r:id="rId14"/>
    <p:sldId id="293" r:id="rId15"/>
    <p:sldId id="3189" r:id="rId16"/>
    <p:sldId id="3192" r:id="rId17"/>
    <p:sldId id="3190" r:id="rId18"/>
    <p:sldId id="3191" r:id="rId19"/>
    <p:sldId id="3193" r:id="rId20"/>
    <p:sldId id="3194" r:id="rId21"/>
    <p:sldId id="3195" r:id="rId22"/>
    <p:sldId id="3196" r:id="rId23"/>
    <p:sldId id="360" r:id="rId24"/>
    <p:sldId id="333" r:id="rId25"/>
    <p:sldId id="361" r:id="rId26"/>
    <p:sldId id="362" r:id="rId27"/>
    <p:sldId id="363" r:id="rId28"/>
    <p:sldId id="330" r:id="rId29"/>
    <p:sldId id="354" r:id="rId30"/>
    <p:sldId id="357" r:id="rId31"/>
    <p:sldId id="355" r:id="rId32"/>
    <p:sldId id="356" r:id="rId33"/>
    <p:sldId id="34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F03"/>
    <a:srgbClr val="1228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31"/>
    <p:restoredTop sz="68054"/>
  </p:normalViewPr>
  <p:slideViewPr>
    <p:cSldViewPr snapToGrid="0">
      <p:cViewPr varScale="1">
        <p:scale>
          <a:sx n="81" d="100"/>
          <a:sy n="81" d="100"/>
        </p:scale>
        <p:origin x="1896"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16" d="100"/>
          <a:sy n="116" d="100"/>
        </p:scale>
        <p:origin x="524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87F3AF-1F3A-1675-D106-000960B713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5C1B3AB-3FEF-033A-64CE-0A5802812E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126A19-01F3-F34F-8699-7A1C071F9303}" type="datetimeFigureOut">
              <a:rPr lang="en-US" smtClean="0"/>
              <a:t>4/30/26</a:t>
            </a:fld>
            <a:endParaRPr lang="en-US"/>
          </a:p>
        </p:txBody>
      </p:sp>
      <p:sp>
        <p:nvSpPr>
          <p:cNvPr id="4" name="Footer Placeholder 3">
            <a:extLst>
              <a:ext uri="{FF2B5EF4-FFF2-40B4-BE49-F238E27FC236}">
                <a16:creationId xmlns:a16="http://schemas.microsoft.com/office/drawing/2014/main" id="{7427C088-0AA5-C044-80FD-DE80F9A60A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D8DEE4-D76F-1826-DA49-6A7D00911A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0F2289-1B98-B74A-AEBC-B44B84F13AD2}" type="slidenum">
              <a:rPr lang="en-US" smtClean="0"/>
              <a:t>‹#›</a:t>
            </a:fld>
            <a:endParaRPr lang="en-US"/>
          </a:p>
        </p:txBody>
      </p:sp>
    </p:spTree>
    <p:extLst>
      <p:ext uri="{BB962C8B-B14F-4D97-AF65-F5344CB8AC3E}">
        <p14:creationId xmlns:p14="http://schemas.microsoft.com/office/powerpoint/2010/main" val="1716150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BAA33-C0A4-9346-AAF1-BAD43E000F9B}" type="datetimeFigureOut">
              <a:rPr lang="en-US" smtClean="0"/>
              <a:t>4/30/26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5535E0-CBDD-BC4C-BD4F-9919692E8FCF}" type="slidenum">
              <a:rPr lang="en-US" smtClean="0"/>
              <a:t>‹#›</a:t>
            </a:fld>
            <a:endParaRPr lang="en-US"/>
          </a:p>
        </p:txBody>
      </p:sp>
    </p:spTree>
    <p:extLst>
      <p:ext uri="{BB962C8B-B14F-4D97-AF65-F5344CB8AC3E}">
        <p14:creationId xmlns:p14="http://schemas.microsoft.com/office/powerpoint/2010/main" val="3656996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2</a:t>
            </a:fld>
            <a:endParaRPr lang="en-US"/>
          </a:p>
        </p:txBody>
      </p:sp>
    </p:spTree>
    <p:extLst>
      <p:ext uri="{BB962C8B-B14F-4D97-AF65-F5344CB8AC3E}">
        <p14:creationId xmlns:p14="http://schemas.microsoft.com/office/powerpoint/2010/main" val="108433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C3DF8-65E9-8AF4-36DB-D7F16C2A16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BCA991-C8BD-E75D-1BF5-0878AB27D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6ADF24-C417-3514-851D-6406493E926C}"/>
              </a:ext>
            </a:extLst>
          </p:cNvPr>
          <p:cNvSpPr>
            <a:spLocks noGrp="1"/>
          </p:cNvSpPr>
          <p:nvPr>
            <p:ph type="body" idx="1"/>
          </p:nvPr>
        </p:nvSpPr>
        <p:spPr/>
        <p:txBody>
          <a:bodyPr/>
          <a:lstStyle/>
          <a:p>
            <a:r>
              <a:rPr lang="en-US" dirty="0"/>
              <a:t>[Circulation][ILL/Resource Sharing][Configuration]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(Debbie)</a:t>
            </a:r>
          </a:p>
        </p:txBody>
      </p:sp>
      <p:sp>
        <p:nvSpPr>
          <p:cNvPr id="4" name="Slide Number Placeholder 3">
            <a:extLst>
              <a:ext uri="{FF2B5EF4-FFF2-40B4-BE49-F238E27FC236}">
                <a16:creationId xmlns:a16="http://schemas.microsoft.com/office/drawing/2014/main" id="{194F6FBB-2259-BD67-C371-82E85FF5748D}"/>
              </a:ext>
            </a:extLst>
          </p:cNvPr>
          <p:cNvSpPr>
            <a:spLocks noGrp="1"/>
          </p:cNvSpPr>
          <p:nvPr>
            <p:ph type="sldNum" sz="quarter" idx="5"/>
          </p:nvPr>
        </p:nvSpPr>
        <p:spPr/>
        <p:txBody>
          <a:bodyPr/>
          <a:lstStyle/>
          <a:p>
            <a:fld id="{E2907A5B-076B-401F-B7D3-F1A7E629BACF}" type="slidenum">
              <a:rPr lang="en-US" smtClean="0"/>
              <a:t>11</a:t>
            </a:fld>
            <a:endParaRPr lang="en-US"/>
          </a:p>
        </p:txBody>
      </p:sp>
    </p:spTree>
    <p:extLst>
      <p:ext uri="{BB962C8B-B14F-4D97-AF65-F5344CB8AC3E}">
        <p14:creationId xmlns:p14="http://schemas.microsoft.com/office/powerpoint/2010/main" val="4041159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(Adrienne)</a:t>
            </a:r>
          </a:p>
        </p:txBody>
      </p:sp>
      <p:sp>
        <p:nvSpPr>
          <p:cNvPr id="4" name="Slide Number Placeholder 3"/>
          <p:cNvSpPr>
            <a:spLocks noGrp="1"/>
          </p:cNvSpPr>
          <p:nvPr>
            <p:ph type="sldNum" sz="quarter" idx="5"/>
          </p:nvPr>
        </p:nvSpPr>
        <p:spPr/>
        <p:txBody>
          <a:bodyPr/>
          <a:lstStyle/>
          <a:p>
            <a:fld id="{5E5535E0-CBDD-BC4C-BD4F-9919692E8FCF}" type="slidenum">
              <a:rPr lang="en-US" smtClean="0"/>
              <a:t>12</a:t>
            </a:fld>
            <a:endParaRPr lang="en-US"/>
          </a:p>
        </p:txBody>
      </p:sp>
    </p:spTree>
    <p:extLst>
      <p:ext uri="{BB962C8B-B14F-4D97-AF65-F5344CB8AC3E}">
        <p14:creationId xmlns:p14="http://schemas.microsoft.com/office/powerpoint/2010/main" val="4282008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(Adrienne)</a:t>
            </a:r>
          </a:p>
        </p:txBody>
      </p:sp>
      <p:sp>
        <p:nvSpPr>
          <p:cNvPr id="4" name="Slide Number Placeholder 3"/>
          <p:cNvSpPr>
            <a:spLocks noGrp="1"/>
          </p:cNvSpPr>
          <p:nvPr>
            <p:ph type="sldNum" sz="quarter" idx="5"/>
          </p:nvPr>
        </p:nvSpPr>
        <p:spPr/>
        <p:txBody>
          <a:bodyPr/>
          <a:lstStyle/>
          <a:p>
            <a:fld id="{5E5535E0-CBDD-BC4C-BD4F-9919692E8FCF}" type="slidenum">
              <a:rPr lang="en-US" smtClean="0"/>
              <a:t>13</a:t>
            </a:fld>
            <a:endParaRPr lang="en-US"/>
          </a:p>
        </p:txBody>
      </p:sp>
    </p:spTree>
    <p:extLst>
      <p:ext uri="{BB962C8B-B14F-4D97-AF65-F5344CB8AC3E}">
        <p14:creationId xmlns:p14="http://schemas.microsoft.com/office/powerpoint/2010/main" val="1804161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(Adrienne)</a:t>
            </a:r>
          </a:p>
        </p:txBody>
      </p:sp>
      <p:sp>
        <p:nvSpPr>
          <p:cNvPr id="4" name="Slide Number Placeholder 3"/>
          <p:cNvSpPr>
            <a:spLocks noGrp="1"/>
          </p:cNvSpPr>
          <p:nvPr>
            <p:ph type="sldNum" sz="quarter" idx="5"/>
          </p:nvPr>
        </p:nvSpPr>
        <p:spPr/>
        <p:txBody>
          <a:bodyPr/>
          <a:lstStyle/>
          <a:p>
            <a:fld id="{5E5535E0-CBDD-BC4C-BD4F-9919692E8FCF}" type="slidenum">
              <a:rPr lang="en-US" smtClean="0"/>
              <a:t>14</a:t>
            </a:fld>
            <a:endParaRPr lang="en-US"/>
          </a:p>
        </p:txBody>
      </p:sp>
    </p:spTree>
    <p:extLst>
      <p:ext uri="{BB962C8B-B14F-4D97-AF65-F5344CB8AC3E}">
        <p14:creationId xmlns:p14="http://schemas.microsoft.com/office/powerpoint/2010/main" val="1209986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(Adrienne)</a:t>
            </a:r>
          </a:p>
        </p:txBody>
      </p:sp>
      <p:sp>
        <p:nvSpPr>
          <p:cNvPr id="4" name="Slide Number Placeholder 3"/>
          <p:cNvSpPr>
            <a:spLocks noGrp="1"/>
          </p:cNvSpPr>
          <p:nvPr>
            <p:ph type="sldNum" sz="quarter" idx="5"/>
          </p:nvPr>
        </p:nvSpPr>
        <p:spPr/>
        <p:txBody>
          <a:bodyPr/>
          <a:lstStyle/>
          <a:p>
            <a:fld id="{5E5535E0-CBDD-BC4C-BD4F-9919692E8FCF}" type="slidenum">
              <a:rPr lang="en-US" smtClean="0"/>
              <a:t>15</a:t>
            </a:fld>
            <a:endParaRPr lang="en-US"/>
          </a:p>
        </p:txBody>
      </p:sp>
    </p:spTree>
    <p:extLst>
      <p:ext uri="{BB962C8B-B14F-4D97-AF65-F5344CB8AC3E}">
        <p14:creationId xmlns:p14="http://schemas.microsoft.com/office/powerpoint/2010/main" val="2755996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(Adrienne)</a:t>
            </a:r>
          </a:p>
        </p:txBody>
      </p:sp>
      <p:sp>
        <p:nvSpPr>
          <p:cNvPr id="4" name="Slide Number Placeholder 3"/>
          <p:cNvSpPr>
            <a:spLocks noGrp="1"/>
          </p:cNvSpPr>
          <p:nvPr>
            <p:ph type="sldNum" sz="quarter" idx="5"/>
          </p:nvPr>
        </p:nvSpPr>
        <p:spPr/>
        <p:txBody>
          <a:bodyPr/>
          <a:lstStyle/>
          <a:p>
            <a:fld id="{5E5535E0-CBDD-BC4C-BD4F-9919692E8FCF}" type="slidenum">
              <a:rPr lang="en-US" smtClean="0"/>
              <a:t>16</a:t>
            </a:fld>
            <a:endParaRPr lang="en-US"/>
          </a:p>
        </p:txBody>
      </p:sp>
    </p:spTree>
    <p:extLst>
      <p:ext uri="{BB962C8B-B14F-4D97-AF65-F5344CB8AC3E}">
        <p14:creationId xmlns:p14="http://schemas.microsoft.com/office/powerpoint/2010/main" val="1496310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(Adrienne)[Cataloging]</a:t>
            </a:r>
          </a:p>
          <a:p>
            <a:r>
              <a:rPr lang="en-US" dirty="0"/>
              <a:t>Alma already includes a detailed list of resource types that distinguish records based on values in the MARC record leader, 007, and 008 fields. These resource types may be used to search for bibliographic records in Alma or Analytics, and they appear as facets for Alma titles searches.</a:t>
            </a:r>
          </a:p>
          <a:p>
            <a:r>
              <a:rPr lang="en-US" dirty="0"/>
              <a:t>In this release, 36 new resource types will be added and 6 existing types will receive updated definitions. All definitions are visible at the resource types list in Alma documentation &lt;https://knowledge.exlibrisgroup.com/Alma/Product_Documentation/010Alma_Online_Help_(English)/010Getting_Started/050Alma_User_Interface_%E2%80%93_General_Information/Searching_in_Alma?mt-draft=true#Rules_Used_to_Create_the_Resource_Type_Field_MARC_21_KORMARC_and_UNIMARC&gt;.</a:t>
            </a:r>
          </a:p>
          <a:p>
            <a:r>
              <a:rPr lang="en-US" dirty="0"/>
              <a:t>These new resource types will not be fully visible in Alma until after semi-annual indexing is finished in June.</a:t>
            </a:r>
          </a:p>
        </p:txBody>
      </p:sp>
      <p:sp>
        <p:nvSpPr>
          <p:cNvPr id="4" name="Slide Number Placeholder 3"/>
          <p:cNvSpPr>
            <a:spLocks noGrp="1"/>
          </p:cNvSpPr>
          <p:nvPr>
            <p:ph type="sldNum" sz="quarter" idx="5"/>
          </p:nvPr>
        </p:nvSpPr>
        <p:spPr/>
        <p:txBody>
          <a:bodyPr/>
          <a:lstStyle/>
          <a:p>
            <a:fld id="{5E5535E0-CBDD-BC4C-BD4F-9919692E8FCF}" type="slidenum">
              <a:rPr lang="en-US" smtClean="0"/>
              <a:t>17</a:t>
            </a:fld>
            <a:endParaRPr lang="en-US"/>
          </a:p>
        </p:txBody>
      </p:sp>
    </p:spTree>
    <p:extLst>
      <p:ext uri="{BB962C8B-B14F-4D97-AF65-F5344CB8AC3E}">
        <p14:creationId xmlns:p14="http://schemas.microsoft.com/office/powerpoint/2010/main" val="43240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(Bradley)[Cataloging]</a:t>
            </a:r>
          </a:p>
          <a:p>
            <a:r>
              <a:rPr lang="en-US" dirty="0"/>
              <a:t>An improvement that will benefit everyone, but mostly appeal to catalogers, is the inclusion of linked heading icons on the simple record display screen. Name headings and subject headings will include the icons next to the term if the heading is fully linked or partially linked. Previously, these icons were only visible in the metadata editor. Catalogers that work with the authority control task list may appreciate seeing these records a step earlier in the process of linking from the list to the record.</a:t>
            </a:r>
          </a:p>
        </p:txBody>
      </p:sp>
      <p:sp>
        <p:nvSpPr>
          <p:cNvPr id="4" name="Slide Number Placeholder 3"/>
          <p:cNvSpPr>
            <a:spLocks noGrp="1"/>
          </p:cNvSpPr>
          <p:nvPr>
            <p:ph type="sldNum" sz="quarter" idx="5"/>
          </p:nvPr>
        </p:nvSpPr>
        <p:spPr/>
        <p:txBody>
          <a:bodyPr/>
          <a:lstStyle/>
          <a:p>
            <a:fld id="{5E5535E0-CBDD-BC4C-BD4F-9919692E8FCF}" type="slidenum">
              <a:rPr lang="en-US" smtClean="0"/>
              <a:t>18</a:t>
            </a:fld>
            <a:endParaRPr lang="en-US"/>
          </a:p>
        </p:txBody>
      </p:sp>
    </p:spTree>
    <p:extLst>
      <p:ext uri="{BB962C8B-B14F-4D97-AF65-F5344CB8AC3E}">
        <p14:creationId xmlns:p14="http://schemas.microsoft.com/office/powerpoint/2010/main" val="25667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[Acquisitions][Configuration]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(Bradley)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As mentioned in February’s release update, Alma has an AI Assistant for Acquisitions Funds and Ledgers. This tool is now out of Beta.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The Acquisitions AI Assistant works with Funds and Ledgers for staff users that have the Fund/Ledger Manager role. It allows natural language questions about funds and ledgers that are answered with immediate natural language responses. Functionality added after the beta release includes the ability of the assistant to transfer and allocate funds.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Administrators can choose to activate the feature in Configuration &gt; Acquisitions &gt; AI Features &gt; Toggle Alma Ai Assistant (Funds and Ledgers) to On.</a:t>
            </a:r>
          </a:p>
        </p:txBody>
      </p:sp>
      <p:sp>
        <p:nvSpPr>
          <p:cNvPr id="4" name="Slide Number Placeholder 3"/>
          <p:cNvSpPr>
            <a:spLocks noGrp="1"/>
          </p:cNvSpPr>
          <p:nvPr>
            <p:ph type="sldNum" sz="quarter" idx="5"/>
          </p:nvPr>
        </p:nvSpPr>
        <p:spPr/>
        <p:txBody>
          <a:bodyPr/>
          <a:lstStyle/>
          <a:p>
            <a:fld id="{E2907A5B-076B-401F-B7D3-F1A7E629BACF}" type="slidenum">
              <a:rPr lang="en-US" smtClean="0"/>
              <a:t>19</a:t>
            </a:fld>
            <a:endParaRPr lang="en-US"/>
          </a:p>
        </p:txBody>
      </p:sp>
    </p:spTree>
    <p:extLst>
      <p:ext uri="{BB962C8B-B14F-4D97-AF65-F5344CB8AC3E}">
        <p14:creationId xmlns:p14="http://schemas.microsoft.com/office/powerpoint/2010/main" val="1660607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[Electronic Resource Management]</a:t>
            </a:r>
          </a:p>
          <a:p>
            <a:endParaRPr lang="en-US" dirty="0"/>
          </a:p>
          <a:p>
            <a:r>
              <a:rPr lang="en-US" dirty="0"/>
              <a:t>(Marisa created, Yanira present)</a:t>
            </a:r>
          </a:p>
          <a:p>
            <a:endParaRPr lang="en-US" dirty="0"/>
          </a:p>
          <a:p>
            <a:r>
              <a:rPr lang="en-US" dirty="0"/>
              <a:t>(Yanira) There are new settings for portfolios when activating an electronic collection or when an electronic collection is already active, and you want to modify settings for how portfolios being removed from the community are handled.</a:t>
            </a:r>
          </a:p>
          <a:p>
            <a:endParaRPr lang="en-US" dirty="0"/>
          </a:p>
          <a:p>
            <a:r>
              <a:rPr lang="en-US" dirty="0"/>
              <a:t>Pictured above is the activation wizard screen when activating an electronic collection. The screenshot is focusing on the Full Text Service options. There are four boxes to check and now a fifth option available with a drop-down menu. The new option is “automatically deactivate portfolios removed from service question mark” and has the following choices: “deactivate” which is the default where portfolios are unlinked from the CZ and set to Not Available in the institution, there is ”keep all active,” which is portfolios are unlinked from the CZ but remain available in the institution, and there is “keep perpetual access portfolios active,” which is portfolios are unlinked from the CZ and handled based on their access type.</a:t>
            </a:r>
          </a:p>
          <a:p>
            <a:endParaRPr lang="en-US" dirty="0"/>
          </a:p>
          <a:p>
            <a:r>
              <a:rPr lang="en-US" dirty="0"/>
              <a:t>There are two things to note with these new options:</a:t>
            </a:r>
          </a:p>
          <a:p>
            <a:pPr marL="228600" indent="-228600">
              <a:buAutoNum type="arabicPeriod"/>
            </a:pPr>
            <a:r>
              <a:rPr lang="en-US" dirty="0"/>
              <a:t>The automatic deactivation option is only relevant when the “Automatically delete portfolios removed from service” box is NOT checked.</a:t>
            </a:r>
          </a:p>
          <a:p>
            <a:pPr marL="228600" indent="-228600">
              <a:buAutoNum type="arabicPeriod"/>
            </a:pPr>
            <a:r>
              <a:rPr lang="en-US" dirty="0"/>
              <a:t>When the “keep perpetual access portfolios active” option is for a portfolio with no access type defined, then the collection’s access type will be used.</a:t>
            </a:r>
          </a:p>
        </p:txBody>
      </p:sp>
      <p:sp>
        <p:nvSpPr>
          <p:cNvPr id="4" name="Slide Number Placeholder 3"/>
          <p:cNvSpPr>
            <a:spLocks noGrp="1"/>
          </p:cNvSpPr>
          <p:nvPr>
            <p:ph type="sldNum" sz="quarter" idx="5"/>
          </p:nvPr>
        </p:nvSpPr>
        <p:spPr/>
        <p:txBody>
          <a:bodyPr/>
          <a:lstStyle/>
          <a:p>
            <a:fld id="{5E5535E0-CBDD-BC4C-BD4F-9919692E8FCF}" type="slidenum">
              <a:rPr lang="en-US" smtClean="0"/>
              <a:t>20</a:t>
            </a:fld>
            <a:endParaRPr lang="en-US"/>
          </a:p>
        </p:txBody>
      </p:sp>
    </p:spTree>
    <p:extLst>
      <p:ext uri="{BB962C8B-B14F-4D97-AF65-F5344CB8AC3E}">
        <p14:creationId xmlns:p14="http://schemas.microsoft.com/office/powerpoint/2010/main" val="2333836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Today’s agenda starts with </a:t>
            </a:r>
            <a:r>
              <a:rPr lang="en-US" sz="2800" dirty="0"/>
              <a:t>Announcements, Events, and Reminders</a:t>
            </a:r>
          </a:p>
          <a:p>
            <a:r>
              <a:rPr lang="en-US" sz="2800" dirty="0"/>
              <a:t>Then May 2026 Quarterly Release Features</a:t>
            </a:r>
          </a:p>
          <a:p>
            <a:pPr lvl="1"/>
            <a:r>
              <a:rPr lang="en-US" sz="2800" dirty="0"/>
              <a:t>Alma features</a:t>
            </a:r>
          </a:p>
          <a:p>
            <a:pPr lvl="1"/>
            <a:r>
              <a:rPr lang="en-US" sz="2800" dirty="0"/>
              <a:t>Primo VE features</a:t>
            </a:r>
          </a:p>
          <a:p>
            <a:r>
              <a:rPr lang="en-US" sz="2800" dirty="0"/>
              <a:t>And finally, Q&amp;A</a:t>
            </a:r>
          </a:p>
          <a:p>
            <a:pPr marL="0" indent="0">
              <a:buNone/>
            </a:pPr>
            <a:endParaRPr lang="en-US" sz="2800" dirty="0"/>
          </a:p>
          <a:p>
            <a:pPr marL="0" indent="0">
              <a:buNone/>
            </a:pPr>
            <a:r>
              <a:rPr lang="en-US" sz="2800" dirty="0"/>
              <a:t>Today’s session is being recorded and will be posted to the CARLI website. </a:t>
            </a:r>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3</a:t>
            </a:fld>
            <a:endParaRPr lang="en-US"/>
          </a:p>
        </p:txBody>
      </p:sp>
    </p:spTree>
    <p:extLst>
      <p:ext uri="{BB962C8B-B14F-4D97-AF65-F5344CB8AC3E}">
        <p14:creationId xmlns:p14="http://schemas.microsoft.com/office/powerpoint/2010/main" val="2333836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[Electronic Resource Management]</a:t>
            </a:r>
          </a:p>
          <a:p>
            <a:endParaRPr lang="en-US" dirty="0"/>
          </a:p>
          <a:p>
            <a:r>
              <a:rPr lang="en-US" dirty="0"/>
              <a:t>(Marisa created, Yanira present)</a:t>
            </a:r>
          </a:p>
          <a:p>
            <a:endParaRPr lang="en-US" dirty="0"/>
          </a:p>
          <a:p>
            <a:r>
              <a:rPr lang="en-US" dirty="0"/>
              <a:t>(Yanira) There have been modifications to the incident reporting for electronic resources in Alma. Where it used to say, “Report to Ex Libris” it has now been re-branded to say, “Report to Clarivate.” See the image on the slide for reference. Also, when you select to make a report to Clarivate there are things added to the Additional info section of the report. These are an </a:t>
            </a:r>
            <a:r>
              <a:rPr lang="en-US" dirty="0" err="1"/>
              <a:t>autoholdings</a:t>
            </a:r>
            <a:r>
              <a:rPr lang="en-US" dirty="0"/>
              <a:t> indication to denote when a portfolio is in an </a:t>
            </a:r>
            <a:r>
              <a:rPr lang="en-US" dirty="0" err="1"/>
              <a:t>autoholdings</a:t>
            </a:r>
            <a:r>
              <a:rPr lang="en-US" dirty="0"/>
              <a:t> e-collection and if the </a:t>
            </a:r>
            <a:r>
              <a:rPr lang="en-US" dirty="0" err="1"/>
              <a:t>autoholdings</a:t>
            </a:r>
            <a:r>
              <a:rPr lang="en-US" dirty="0"/>
              <a:t> profile is defined, the provider collection ID and name are included, as well as the DBID, and the portfolio IDs for the IZ and CZ.</a:t>
            </a:r>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21</a:t>
            </a:fld>
            <a:endParaRPr lang="en-US"/>
          </a:p>
        </p:txBody>
      </p:sp>
    </p:spTree>
    <p:extLst>
      <p:ext uri="{BB962C8B-B14F-4D97-AF65-F5344CB8AC3E}">
        <p14:creationId xmlns:p14="http://schemas.microsoft.com/office/powerpoint/2010/main" val="577222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B2556-1B11-7751-4B93-B15BA6C95E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377038-CFE0-361C-CF47-C506ECB5E9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B8F575-394E-287B-C5D2-7EF153634928}"/>
              </a:ext>
            </a:extLst>
          </p:cNvPr>
          <p:cNvSpPr>
            <a:spLocks noGrp="1"/>
          </p:cNvSpPr>
          <p:nvPr>
            <p:ph type="body" idx="1"/>
          </p:nvPr>
        </p:nvSpPr>
        <p:spPr/>
        <p:txBody>
          <a:bodyPr/>
          <a:lstStyle/>
          <a:p>
            <a:r>
              <a:rPr lang="en-US" dirty="0"/>
              <a:t>[Electronic Resource Management]</a:t>
            </a:r>
          </a:p>
          <a:p>
            <a:endParaRPr lang="en-US" dirty="0"/>
          </a:p>
          <a:p>
            <a:r>
              <a:rPr lang="en-US" dirty="0"/>
              <a:t>(Marisa created, Yanira present)</a:t>
            </a:r>
          </a:p>
          <a:p>
            <a:endParaRPr lang="en-US" dirty="0"/>
          </a:p>
          <a:p>
            <a:r>
              <a:rPr lang="en-US" dirty="0"/>
              <a:t>(Yanira) The “Change electronic portfolio information job” has four new task parameters added, they are: </a:t>
            </a:r>
          </a:p>
          <a:p>
            <a:pPr marL="228600" indent="-228600">
              <a:buAutoNum type="arabicPeriod"/>
            </a:pPr>
            <a:r>
              <a:rPr lang="en-US" dirty="0"/>
              <a:t>Electronic Material Type</a:t>
            </a:r>
          </a:p>
          <a:p>
            <a:pPr marL="228600" indent="-228600">
              <a:buAutoNum type="arabicPeriod"/>
            </a:pPr>
            <a:r>
              <a:rPr lang="en-US" dirty="0"/>
              <a:t>Set coverage statement to be applied</a:t>
            </a:r>
          </a:p>
          <a:p>
            <a:pPr marL="228600" indent="-228600">
              <a:buAutoNum type="arabicPeriod"/>
            </a:pPr>
            <a:r>
              <a:rPr lang="en-US" dirty="0"/>
              <a:t>Remove URL/parser override</a:t>
            </a:r>
          </a:p>
          <a:p>
            <a:pPr marL="228600" indent="-228600">
              <a:buAutoNum type="arabicPeriod"/>
            </a:pPr>
            <a:r>
              <a:rPr lang="en-US" dirty="0"/>
              <a:t>Set access type</a:t>
            </a:r>
          </a:p>
          <a:p>
            <a:pPr marL="228600" indent="-228600">
              <a:buAutoNum type="arabicPeriod"/>
            </a:pPr>
            <a:endParaRPr lang="en-US" dirty="0"/>
          </a:p>
          <a:p>
            <a:pPr marL="0" indent="0">
              <a:buNone/>
            </a:pPr>
            <a:r>
              <a:rPr lang="en-US" dirty="0"/>
              <a:t>The electronic material type now includes an empty value that clears the field. This will overwrite any field in the IZ, when the portfolio is linked to the CZ. The set coverage statement to be applied is a new dropdown with the choices: only local, global and local, or only global and these options when selected will not update standalone portfolios. The remove URL/parser override is a new option that clears all URL or parser override fields in the portfolio linking tab. The set access type that updates the portfolio’s access type field from the following options: current, perpetual, current and perpetual, or empty and you can also apply one of the following conditions: if field empty, if field not empty, or unconditionally.</a:t>
            </a:r>
          </a:p>
        </p:txBody>
      </p:sp>
      <p:sp>
        <p:nvSpPr>
          <p:cNvPr id="4" name="Slide Number Placeholder 3">
            <a:extLst>
              <a:ext uri="{FF2B5EF4-FFF2-40B4-BE49-F238E27FC236}">
                <a16:creationId xmlns:a16="http://schemas.microsoft.com/office/drawing/2014/main" id="{380634BA-2216-F09C-7E65-51AD7A9D6EA5}"/>
              </a:ext>
            </a:extLst>
          </p:cNvPr>
          <p:cNvSpPr>
            <a:spLocks noGrp="1"/>
          </p:cNvSpPr>
          <p:nvPr>
            <p:ph type="sldNum" sz="quarter" idx="5"/>
          </p:nvPr>
        </p:nvSpPr>
        <p:spPr/>
        <p:txBody>
          <a:bodyPr/>
          <a:lstStyle/>
          <a:p>
            <a:fld id="{5E5535E0-CBDD-BC4C-BD4F-9919692E8FCF}" type="slidenum">
              <a:rPr lang="en-US" smtClean="0"/>
              <a:t>22</a:t>
            </a:fld>
            <a:endParaRPr lang="en-US"/>
          </a:p>
        </p:txBody>
      </p:sp>
    </p:spTree>
    <p:extLst>
      <p:ext uri="{BB962C8B-B14F-4D97-AF65-F5344CB8AC3E}">
        <p14:creationId xmlns:p14="http://schemas.microsoft.com/office/powerpoint/2010/main" val="4232065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DA67D-1D88-D3AB-1DCB-45E725435D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7BFA1-B7C9-8A2E-BAD3-AFA7438005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AF2C0C-C9D5-5521-D240-842109EB7F32}"/>
              </a:ext>
            </a:extLst>
          </p:cNvPr>
          <p:cNvSpPr>
            <a:spLocks noGrp="1"/>
          </p:cNvSpPr>
          <p:nvPr>
            <p:ph type="body" idx="1"/>
          </p:nvPr>
        </p:nvSpPr>
        <p:spPr/>
        <p:txBody>
          <a:bodyPr/>
          <a:lstStyle/>
          <a:p>
            <a:r>
              <a:rPr lang="en-US" dirty="0"/>
              <a:t>[Electronic Resource Management]</a:t>
            </a:r>
          </a:p>
          <a:p>
            <a:endParaRPr lang="en-US" dirty="0"/>
          </a:p>
          <a:p>
            <a:r>
              <a:rPr lang="en-US" dirty="0"/>
              <a:t>(Marisa created, Yanira present)</a:t>
            </a:r>
          </a:p>
          <a:p>
            <a:endParaRPr lang="en-US" dirty="0"/>
          </a:p>
          <a:p>
            <a:r>
              <a:rPr lang="en-US" dirty="0"/>
              <a:t>(Yanira) This feature release is being slowly rolled out starting with content provided by the Adam Matthew company. As seen in the image, upcoming e-collections with no portfolios yet loaded into Alma will have a collection ID and notes about the pre-release that act as a placeholder. In the future, this placeholder and e-collection ID will be useful information for calendar year and fiscal year purchases where there is a new e-collection added every year, but sometimes is not available for a few months. Examples of this are the Sage and Wiley calendar year journal and database collections where the e-collection name is the same, but a few new portfolios are added to the new year e-collection.</a:t>
            </a:r>
          </a:p>
        </p:txBody>
      </p:sp>
      <p:sp>
        <p:nvSpPr>
          <p:cNvPr id="4" name="Slide Number Placeholder 3">
            <a:extLst>
              <a:ext uri="{FF2B5EF4-FFF2-40B4-BE49-F238E27FC236}">
                <a16:creationId xmlns:a16="http://schemas.microsoft.com/office/drawing/2014/main" id="{A85CC1FE-6299-BCB0-5E07-FA47544E06AD}"/>
              </a:ext>
            </a:extLst>
          </p:cNvPr>
          <p:cNvSpPr>
            <a:spLocks noGrp="1"/>
          </p:cNvSpPr>
          <p:nvPr>
            <p:ph type="sldNum" sz="quarter" idx="5"/>
          </p:nvPr>
        </p:nvSpPr>
        <p:spPr/>
        <p:txBody>
          <a:bodyPr/>
          <a:lstStyle/>
          <a:p>
            <a:fld id="{5E5535E0-CBDD-BC4C-BD4F-9919692E8FCF}" type="slidenum">
              <a:rPr lang="en-US" smtClean="0"/>
              <a:t>23</a:t>
            </a:fld>
            <a:endParaRPr lang="en-US"/>
          </a:p>
        </p:txBody>
      </p:sp>
    </p:spTree>
    <p:extLst>
      <p:ext uri="{BB962C8B-B14F-4D97-AF65-F5344CB8AC3E}">
        <p14:creationId xmlns:p14="http://schemas.microsoft.com/office/powerpoint/2010/main" val="1521889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5DADE-97AB-C65B-B869-9A16E57497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2229B-5062-3B40-F537-E29A95A1CC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A5D9DA-CCAD-9275-1628-8B00A98AE3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[Electronic Resource Management] and [</a:t>
            </a:r>
            <a:r>
              <a:rPr lang="en-US" sz="1200" dirty="0">
                <a:effectLst/>
              </a:rPr>
              <a:t>Primo/Discovery]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Marisa created, Yanira presented</a:t>
            </a:r>
          </a:p>
          <a:p>
            <a:endParaRPr lang="en-US" dirty="0"/>
          </a:p>
          <a:p>
            <a:r>
              <a:rPr lang="en-US" dirty="0"/>
              <a:t>(Yanira) When configuring Online Services Order, you can now select the option to “prefer services with current year access.” This new option is in the Additional Preferences section and prioritizes the Network Zone services and Institution Zone services together with current access. This setting enables institutions to prioritize services with coverage dates that have current calendar year access. This setting is set to “no” by default. When it is set to “yes,” Alma pushes current year access resources to the top of the list taking priority over all other criteria in the Additional Preferences section. Note that this is according to the portfolio’s coverage and takes embargo definitions into account.</a:t>
            </a:r>
          </a:p>
        </p:txBody>
      </p:sp>
      <p:sp>
        <p:nvSpPr>
          <p:cNvPr id="4" name="Slide Number Placeholder 3">
            <a:extLst>
              <a:ext uri="{FF2B5EF4-FFF2-40B4-BE49-F238E27FC236}">
                <a16:creationId xmlns:a16="http://schemas.microsoft.com/office/drawing/2014/main" id="{D9E589AB-9732-162A-58BF-554A5F996775}"/>
              </a:ext>
            </a:extLst>
          </p:cNvPr>
          <p:cNvSpPr>
            <a:spLocks noGrp="1"/>
          </p:cNvSpPr>
          <p:nvPr>
            <p:ph type="sldNum" sz="quarter" idx="5"/>
          </p:nvPr>
        </p:nvSpPr>
        <p:spPr/>
        <p:txBody>
          <a:bodyPr/>
          <a:lstStyle/>
          <a:p>
            <a:fld id="{5E5535E0-CBDD-BC4C-BD4F-9919692E8FCF}" type="slidenum">
              <a:rPr lang="en-US" smtClean="0"/>
              <a:t>24</a:t>
            </a:fld>
            <a:endParaRPr lang="en-US"/>
          </a:p>
        </p:txBody>
      </p:sp>
    </p:spTree>
    <p:extLst>
      <p:ext uri="{BB962C8B-B14F-4D97-AF65-F5344CB8AC3E}">
        <p14:creationId xmlns:p14="http://schemas.microsoft.com/office/powerpoint/2010/main" val="572290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 [Primo VE/Discovery]</a:t>
            </a:r>
          </a:p>
          <a:p>
            <a:endParaRPr lang="en-US" dirty="0"/>
          </a:p>
          <a:p>
            <a:r>
              <a:rPr lang="en-US" dirty="0"/>
              <a:t>Due to increased automated (bot) traffic causing slowness and potential service disruptions, a temporary limit of 500 results was introduced in the April release and will continue until a full solution is implemented, which is planned for June 2026. This immediate action helps maintain system stability. After reaching the limit, users will see this message: The search failed due to a system offset limitation, with suggestions on how to refine the search for more specific results.</a:t>
            </a:r>
          </a:p>
          <a:p>
            <a:endParaRPr lang="en-US" dirty="0"/>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25</a:t>
            </a:fld>
            <a:endParaRPr lang="en-US"/>
          </a:p>
        </p:txBody>
      </p:sp>
    </p:spTree>
    <p:extLst>
      <p:ext uri="{BB962C8B-B14F-4D97-AF65-F5344CB8AC3E}">
        <p14:creationId xmlns:p14="http://schemas.microsoft.com/office/powerpoint/2010/main" val="2333836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 [Primo VE/Discovery]</a:t>
            </a:r>
          </a:p>
          <a:p>
            <a:endParaRPr lang="en-US" dirty="0"/>
          </a:p>
          <a:p>
            <a:r>
              <a:rPr lang="en-US" dirty="0"/>
              <a:t>As we first mentioned in the February webinar, starting in 2026, Ex Libris has moved to a regular update schedule for Citation Style Languages or CSLs to reduce the gap in time between new editions being available and customers being able to use them in Primo VE. The Citations featured in Primo VE use the open-source GitHub CSL Style Repository for their formatting. Some citations are available out of the box, and libraries can add or update the citations.</a:t>
            </a:r>
          </a:p>
          <a:p>
            <a:endParaRPr lang="en-US" dirty="0"/>
          </a:p>
          <a:p>
            <a:r>
              <a:rPr lang="en-US" dirty="0"/>
              <a:t>In the upcoming May release, styles have been refreshed from a snapshot taken in February 2026.  CARLI recommends that I-Share libraries check the Citation sections in Primo VE  quarterly to see that they are working properly as you may need to update the configurations. </a:t>
            </a:r>
          </a:p>
          <a:p>
            <a:endParaRPr lang="en-US" dirty="0"/>
          </a:p>
          <a:p>
            <a:r>
              <a:rPr lang="en-US" dirty="0"/>
              <a:t>For more information, see Ex </a:t>
            </a:r>
            <a:r>
              <a:rPr lang="en-US" dirty="0" err="1"/>
              <a:t>Libris’s</a:t>
            </a:r>
            <a:r>
              <a:rPr lang="en-US" dirty="0"/>
              <a:t> documentation ”Managing Citation Styles for Primo VE” or reach out to CARLI Support and we can help you update them, if needed.</a:t>
            </a:r>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26</a:t>
            </a:fld>
            <a:endParaRPr lang="en-US"/>
          </a:p>
        </p:txBody>
      </p:sp>
    </p:spTree>
    <p:extLst>
      <p:ext uri="{BB962C8B-B14F-4D97-AF65-F5344CB8AC3E}">
        <p14:creationId xmlns:p14="http://schemas.microsoft.com/office/powerpoint/2010/main" val="278538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298AB-DDCA-10F3-0232-889D3519E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CBB36-58E2-6C8F-DA73-04042B0496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C18F0D-9975-9C31-5981-DEC1F796E7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 [Primo VE/Discovery]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now additional levels of criteria that libraries can choose for Primo VE to select a preferred record in a FRBR Group to display in the search results.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default, unless you’ve disabled in your View, Primo VE automatically performs record deduplication and record FRBR-</a:t>
            </a:r>
            <a:r>
              <a:rPr lang="en-US" dirty="0" err="1"/>
              <a:t>ization</a:t>
            </a:r>
            <a:r>
              <a:rPr lang="en-US" dirty="0"/>
              <a:t> when displaying search results. FRBR stands for the </a:t>
            </a:r>
            <a:r>
              <a:rPr lang="en-US" i="1" dirty="0"/>
              <a:t>Functional Requirements for Bibliographic Records</a:t>
            </a:r>
            <a:r>
              <a:rPr lang="en-US" dirty="0"/>
              <a:t> published by the International Federation of Library Associations and Institutions, or IFLA.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information you can see CARLI’s website (https://</a:t>
            </a:r>
            <a:r>
              <a:rPr lang="en-US" dirty="0" err="1"/>
              <a:t>www.carli.illinois.edu</a:t>
            </a:r>
            <a:r>
              <a:rPr lang="en-US" dirty="0"/>
              <a:t>/products-services/</a:t>
            </a:r>
            <a:r>
              <a:rPr lang="en-US" dirty="0" err="1"/>
              <a:t>i</a:t>
            </a:r>
            <a:r>
              <a:rPr lang="en-US" dirty="0"/>
              <a:t>-share/discovery-interface/</a:t>
            </a:r>
            <a:r>
              <a:rPr lang="en-US" dirty="0" err="1"/>
              <a:t>dedup_frbr</a:t>
            </a:r>
            <a:r>
              <a:rPr lang="en-US" dirty="0"/>
              <a:t>) or the Ex Libris documentation page (https://</a:t>
            </a:r>
            <a:r>
              <a:rPr lang="en-US" dirty="0" err="1"/>
              <a:t>knowledge.exlibrisgroup.com</a:t>
            </a:r>
            <a:r>
              <a:rPr lang="en-US" dirty="0"/>
              <a:t>/Primo/</a:t>
            </a:r>
            <a:r>
              <a:rPr lang="en-US" dirty="0" err="1"/>
              <a:t>Product_Documentation</a:t>
            </a:r>
            <a:r>
              <a:rPr lang="en-US" dirty="0"/>
              <a:t>/020Primo_VE/</a:t>
            </a:r>
            <a:r>
              <a:rPr lang="en-US" dirty="0" err="1"/>
              <a:t>Primo_VE</a:t>
            </a:r>
            <a:r>
              <a:rPr lang="en-US" dirty="0"/>
              <a:t>_(English)/050Display_Configuration/010Configuring_Discovery_Views_for_Primo_VE#Configuring_FRBR.2FDedup_Display_Optionsr)</a:t>
            </a:r>
          </a:p>
        </p:txBody>
      </p:sp>
      <p:sp>
        <p:nvSpPr>
          <p:cNvPr id="4" name="Slide Number Placeholder 3">
            <a:extLst>
              <a:ext uri="{FF2B5EF4-FFF2-40B4-BE49-F238E27FC236}">
                <a16:creationId xmlns:a16="http://schemas.microsoft.com/office/drawing/2014/main" id="{B6172526-53E2-39E2-DCFE-6766E399DA6F}"/>
              </a:ext>
            </a:extLst>
          </p:cNvPr>
          <p:cNvSpPr>
            <a:spLocks noGrp="1"/>
          </p:cNvSpPr>
          <p:nvPr>
            <p:ph type="sldNum" sz="quarter" idx="5"/>
          </p:nvPr>
        </p:nvSpPr>
        <p:spPr/>
        <p:txBody>
          <a:bodyPr/>
          <a:lstStyle/>
          <a:p>
            <a:fld id="{5E5535E0-CBDD-BC4C-BD4F-9919692E8FCF}" type="slidenum">
              <a:rPr lang="en-US" smtClean="0"/>
              <a:t>27</a:t>
            </a:fld>
            <a:endParaRPr lang="en-US"/>
          </a:p>
        </p:txBody>
      </p:sp>
    </p:spTree>
    <p:extLst>
      <p:ext uri="{BB962C8B-B14F-4D97-AF65-F5344CB8AC3E}">
        <p14:creationId xmlns:p14="http://schemas.microsoft.com/office/powerpoint/2010/main" val="4254443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 [Primo VE/Discovery]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settings in the Primo VE View Configuration allow libraries to select if they would like Primo VE to prefer certain kinds of records to use as the representative record when a FRBR Group is being displayed in the search results. You can choose from Date – Newest, Resource Type, or Availability of Physical or Electronic inventory.</a:t>
            </a:r>
          </a:p>
        </p:txBody>
      </p:sp>
      <p:sp>
        <p:nvSpPr>
          <p:cNvPr id="4" name="Slide Number Placeholder 3"/>
          <p:cNvSpPr>
            <a:spLocks noGrp="1"/>
          </p:cNvSpPr>
          <p:nvPr>
            <p:ph type="sldNum" sz="quarter" idx="5"/>
          </p:nvPr>
        </p:nvSpPr>
        <p:spPr/>
        <p:txBody>
          <a:bodyPr/>
          <a:lstStyle/>
          <a:p>
            <a:fld id="{5E5535E0-CBDD-BC4C-BD4F-9919692E8FCF}" type="slidenum">
              <a:rPr lang="en-US" smtClean="0"/>
              <a:t>28</a:t>
            </a:fld>
            <a:endParaRPr lang="en-US"/>
          </a:p>
        </p:txBody>
      </p:sp>
    </p:spTree>
    <p:extLst>
      <p:ext uri="{BB962C8B-B14F-4D97-AF65-F5344CB8AC3E}">
        <p14:creationId xmlns:p14="http://schemas.microsoft.com/office/powerpoint/2010/main" val="1482032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 [Primo VE/Discovery]</a:t>
            </a:r>
          </a:p>
          <a:p>
            <a:endParaRPr lang="en-US" dirty="0"/>
          </a:p>
          <a:p>
            <a:r>
              <a:rPr lang="en-US" dirty="0"/>
              <a:t>A couple of weeks ago, CARLI and the Discovery Primo VE Committee hosted a webinar about Primo VE NDE UI, or the next Primo discovery interface. If you missed that session, I encourage you to review the 30-minute recording and slides. It contains an overview of the NDE project, some frequently asked question and answers, timelines, announcement of a new CARLI community Basecamp you or others at your library can sign up to join, and a heads up about a survey CARLI has put out to ask I-Share libraries about their NDE plans.</a:t>
            </a:r>
          </a:p>
          <a:p>
            <a:endParaRPr lang="en-US" dirty="0"/>
          </a:p>
          <a:p>
            <a:r>
              <a:rPr lang="en-US" dirty="0"/>
              <a:t>We already have had several folks join the Basecamp, and we hope it will be a good way for libraries to share information as we all transition to Primo VE NDE UI!  The Committee is also planning on hosting future webinars to give libraries the opportunity to talk with each other.</a:t>
            </a:r>
          </a:p>
        </p:txBody>
      </p:sp>
      <p:sp>
        <p:nvSpPr>
          <p:cNvPr id="4" name="Slide Number Placeholder 3"/>
          <p:cNvSpPr>
            <a:spLocks noGrp="1"/>
          </p:cNvSpPr>
          <p:nvPr>
            <p:ph type="sldNum" sz="quarter" idx="5"/>
          </p:nvPr>
        </p:nvSpPr>
        <p:spPr/>
        <p:txBody>
          <a:bodyPr/>
          <a:lstStyle/>
          <a:p>
            <a:fld id="{5E5535E0-CBDD-BC4C-BD4F-9919692E8FCF}" type="slidenum">
              <a:rPr lang="en-US" smtClean="0"/>
              <a:t>29</a:t>
            </a:fld>
            <a:endParaRPr lang="en-US"/>
          </a:p>
        </p:txBody>
      </p:sp>
    </p:spTree>
    <p:extLst>
      <p:ext uri="{BB962C8B-B14F-4D97-AF65-F5344CB8AC3E}">
        <p14:creationId xmlns:p14="http://schemas.microsoft.com/office/powerpoint/2010/main" val="1887729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5535E0-CBDD-BC4C-BD4F-9919692E8FCF}" type="slidenum">
              <a:rPr lang="en-US" smtClean="0"/>
              <a:t>30</a:t>
            </a:fld>
            <a:endParaRPr lang="en-US"/>
          </a:p>
        </p:txBody>
      </p:sp>
    </p:spTree>
    <p:extLst>
      <p:ext uri="{BB962C8B-B14F-4D97-AF65-F5344CB8AC3E}">
        <p14:creationId xmlns:p14="http://schemas.microsoft.com/office/powerpoint/2010/main" val="1797645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slide has some announcements and upcoming events. See the CARLI Calendar for a full list!</a:t>
            </a:r>
          </a:p>
          <a:p>
            <a:r>
              <a:rPr lang="en-US" dirty="0"/>
              <a:t>Most importantly, the May Feature Release we will be discussing today will be available in production on Sunday, May 3</a:t>
            </a:r>
            <a:r>
              <a:rPr lang="en-US" baseline="30000" dirty="0"/>
              <a:t>rd</a:t>
            </a:r>
            <a:r>
              <a:rPr lang="en-US" dirty="0"/>
              <a:t>.</a:t>
            </a:r>
          </a:p>
        </p:txBody>
      </p:sp>
      <p:sp>
        <p:nvSpPr>
          <p:cNvPr id="4" name="Slide Number Placeholder 3"/>
          <p:cNvSpPr>
            <a:spLocks noGrp="1"/>
          </p:cNvSpPr>
          <p:nvPr>
            <p:ph type="sldNum" sz="quarter" idx="5"/>
          </p:nvPr>
        </p:nvSpPr>
        <p:spPr/>
        <p:txBody>
          <a:bodyPr/>
          <a:lstStyle/>
          <a:p>
            <a:fld id="{5E5535E0-CBDD-BC4C-BD4F-9919692E8FCF}" type="slidenum">
              <a:rPr lang="en-US" smtClean="0"/>
              <a:t>4</a:t>
            </a:fld>
            <a:endParaRPr lang="en-US"/>
          </a:p>
        </p:txBody>
      </p:sp>
    </p:spTree>
    <p:extLst>
      <p:ext uri="{BB962C8B-B14F-4D97-AF65-F5344CB8AC3E}">
        <p14:creationId xmlns:p14="http://schemas.microsoft.com/office/powerpoint/2010/main" val="281459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 few quick reminders!</a:t>
            </a:r>
          </a:p>
          <a:p>
            <a:r>
              <a:rPr lang="en-US" dirty="0"/>
              <a:t>The volunteer form for CARLI Committees is open through tomorrow, Friday, May 1. CARLI Committees are an integral part of our consortium, and we have had an unusually low number of volunteers this year. Please consider volunteering and share with your colleagues.</a:t>
            </a:r>
          </a:p>
          <a:p>
            <a:endParaRPr lang="en-US" dirty="0"/>
          </a:p>
          <a:p>
            <a:r>
              <a:rPr lang="en-US" dirty="0"/>
              <a:t>The Managing EBSCO E-Collections in the Institution Zone project deadline is also coming up tomorrow, May 1.</a:t>
            </a:r>
          </a:p>
          <a:p>
            <a:endParaRPr lang="en-US" dirty="0"/>
          </a:p>
          <a:p>
            <a:r>
              <a:rPr lang="en-US" dirty="0"/>
              <a:t>And finally, CARLI Committee Annual Reports will be due June 1.</a:t>
            </a:r>
          </a:p>
        </p:txBody>
      </p:sp>
      <p:sp>
        <p:nvSpPr>
          <p:cNvPr id="4" name="Slide Number Placeholder 3"/>
          <p:cNvSpPr>
            <a:spLocks noGrp="1"/>
          </p:cNvSpPr>
          <p:nvPr>
            <p:ph type="sldNum" sz="quarter" idx="5"/>
          </p:nvPr>
        </p:nvSpPr>
        <p:spPr/>
        <p:txBody>
          <a:bodyPr/>
          <a:lstStyle/>
          <a:p>
            <a:fld id="{5E5535E0-CBDD-BC4C-BD4F-9919692E8FCF}" type="slidenum">
              <a:rPr lang="en-US" smtClean="0"/>
              <a:t>5</a:t>
            </a:fld>
            <a:endParaRPr lang="en-US"/>
          </a:p>
        </p:txBody>
      </p:sp>
    </p:spTree>
    <p:extLst>
      <p:ext uri="{BB962C8B-B14F-4D97-AF65-F5344CB8AC3E}">
        <p14:creationId xmlns:p14="http://schemas.microsoft.com/office/powerpoint/2010/main" val="42272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In today’s presentation, we are highlighting those updates in Alma and Primo VE that are the most important to the I-Share environment. In the interest of time, we’re not covering everything, so we encourage you to review the release notes yourself. You may find something that is practical to your local uses, though you will also encounter some updates that don’t apply in I-Share at all. If you have any questions about updates, please contact us at </a:t>
            </a:r>
            <a:r>
              <a:rPr lang="en-US" dirty="0" err="1"/>
              <a:t>support@carli.illinois.edu</a:t>
            </a:r>
            <a:r>
              <a:rPr lang="en-US" dirty="0"/>
              <a:t>.</a:t>
            </a:r>
          </a:p>
          <a:p>
            <a:endParaRPr lang="en-US" dirty="0"/>
          </a:p>
          <a:p>
            <a:r>
              <a:rPr lang="en-US" dirty="0"/>
              <a:t>Slides have been marked with audience tags to help you get information to the right people at your institution.</a:t>
            </a:r>
          </a:p>
          <a:p>
            <a:endParaRPr lang="en-US" dirty="0"/>
          </a:p>
          <a:p>
            <a:r>
              <a:rPr lang="en-US" dirty="0"/>
              <a:t>These slides are available for download on the CARLI website. </a:t>
            </a:r>
          </a:p>
        </p:txBody>
      </p:sp>
      <p:sp>
        <p:nvSpPr>
          <p:cNvPr id="4" name="Slide Number Placeholder 3"/>
          <p:cNvSpPr>
            <a:spLocks noGrp="1"/>
          </p:cNvSpPr>
          <p:nvPr>
            <p:ph type="sldNum" sz="quarter" idx="5"/>
          </p:nvPr>
        </p:nvSpPr>
        <p:spPr/>
        <p:txBody>
          <a:bodyPr/>
          <a:lstStyle/>
          <a:p>
            <a:fld id="{5E5535E0-CBDD-BC4C-BD4F-9919692E8FCF}" type="slidenum">
              <a:rPr lang="en-US" smtClean="0"/>
              <a:t>6</a:t>
            </a:fld>
            <a:endParaRPr lang="en-US"/>
          </a:p>
        </p:txBody>
      </p:sp>
    </p:spTree>
    <p:extLst>
      <p:ext uri="{BB962C8B-B14F-4D97-AF65-F5344CB8AC3E}">
        <p14:creationId xmlns:p14="http://schemas.microsoft.com/office/powerpoint/2010/main" val="1995001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10F46-CA0A-086F-F8E9-0D56F325B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60DF1-AFBE-13A3-2F00-92B899C084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9AEB83-1E64-8E67-B25C-EEDF0CA25C72}"/>
              </a:ext>
            </a:extLst>
          </p:cNvPr>
          <p:cNvSpPr>
            <a:spLocks noGrp="1"/>
          </p:cNvSpPr>
          <p:nvPr>
            <p:ph type="body" idx="1"/>
          </p:nvPr>
        </p:nvSpPr>
        <p:spPr/>
        <p:txBody>
          <a:bodyPr/>
          <a:lstStyle/>
          <a:p>
            <a:r>
              <a:rPr lang="en-US" dirty="0"/>
              <a:t>[Circulation][ILL/Resource Sharing][Configuration]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(Debbie)</a:t>
            </a:r>
          </a:p>
        </p:txBody>
      </p:sp>
      <p:sp>
        <p:nvSpPr>
          <p:cNvPr id="4" name="Slide Number Placeholder 3">
            <a:extLst>
              <a:ext uri="{FF2B5EF4-FFF2-40B4-BE49-F238E27FC236}">
                <a16:creationId xmlns:a16="http://schemas.microsoft.com/office/drawing/2014/main" id="{B13B1A0B-3495-E15B-3C0B-B9F0B2A0CD02}"/>
              </a:ext>
            </a:extLst>
          </p:cNvPr>
          <p:cNvSpPr>
            <a:spLocks noGrp="1"/>
          </p:cNvSpPr>
          <p:nvPr>
            <p:ph type="sldNum" sz="quarter" idx="5"/>
          </p:nvPr>
        </p:nvSpPr>
        <p:spPr/>
        <p:txBody>
          <a:bodyPr/>
          <a:lstStyle/>
          <a:p>
            <a:fld id="{E2907A5B-076B-401F-B7D3-F1A7E629BACF}" type="slidenum">
              <a:rPr lang="en-US" smtClean="0"/>
              <a:t>7</a:t>
            </a:fld>
            <a:endParaRPr lang="en-US"/>
          </a:p>
        </p:txBody>
      </p:sp>
    </p:spTree>
    <p:extLst>
      <p:ext uri="{BB962C8B-B14F-4D97-AF65-F5344CB8AC3E}">
        <p14:creationId xmlns:p14="http://schemas.microsoft.com/office/powerpoint/2010/main" val="256109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43828-5BB1-D2F2-4338-6E1E759C4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88B4A2-D61B-12A9-413D-EE57B24BC5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6DDD3-26D5-0D3E-7713-6443C179359A}"/>
              </a:ext>
            </a:extLst>
          </p:cNvPr>
          <p:cNvSpPr>
            <a:spLocks noGrp="1"/>
          </p:cNvSpPr>
          <p:nvPr>
            <p:ph type="body" idx="1"/>
          </p:nvPr>
        </p:nvSpPr>
        <p:spPr/>
        <p:txBody>
          <a:bodyPr/>
          <a:lstStyle/>
          <a:p>
            <a:r>
              <a:rPr lang="en-US" dirty="0"/>
              <a:t>[Circulation][ILL/Resource Sharing]</a:t>
            </a:r>
          </a:p>
          <a:p>
            <a:r>
              <a:rPr lang="en-US" sz="1200" dirty="0">
                <a:effectLst/>
              </a:rPr>
              <a:t>(Debbie)</a:t>
            </a:r>
          </a:p>
        </p:txBody>
      </p:sp>
      <p:sp>
        <p:nvSpPr>
          <p:cNvPr id="4" name="Slide Number Placeholder 3">
            <a:extLst>
              <a:ext uri="{FF2B5EF4-FFF2-40B4-BE49-F238E27FC236}">
                <a16:creationId xmlns:a16="http://schemas.microsoft.com/office/drawing/2014/main" id="{0C8EF4F2-DC43-B027-36FE-927C17F12B5A}"/>
              </a:ext>
            </a:extLst>
          </p:cNvPr>
          <p:cNvSpPr>
            <a:spLocks noGrp="1"/>
          </p:cNvSpPr>
          <p:nvPr>
            <p:ph type="sldNum" sz="quarter" idx="5"/>
          </p:nvPr>
        </p:nvSpPr>
        <p:spPr/>
        <p:txBody>
          <a:bodyPr/>
          <a:lstStyle/>
          <a:p>
            <a:fld id="{E2907A5B-076B-401F-B7D3-F1A7E629BACF}" type="slidenum">
              <a:rPr lang="en-US" smtClean="0"/>
              <a:t>8</a:t>
            </a:fld>
            <a:endParaRPr lang="en-US"/>
          </a:p>
        </p:txBody>
      </p:sp>
    </p:spTree>
    <p:extLst>
      <p:ext uri="{BB962C8B-B14F-4D97-AF65-F5344CB8AC3E}">
        <p14:creationId xmlns:p14="http://schemas.microsoft.com/office/powerpoint/2010/main" val="2811571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49DBA-A396-EC19-5F58-5126CF7EF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15227-C933-FE82-5B2A-1432FABF94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5D2929-91CC-9FDF-9EDD-85216CB9A74B}"/>
              </a:ext>
            </a:extLst>
          </p:cNvPr>
          <p:cNvSpPr>
            <a:spLocks noGrp="1"/>
          </p:cNvSpPr>
          <p:nvPr>
            <p:ph type="body" idx="1"/>
          </p:nvPr>
        </p:nvSpPr>
        <p:spPr/>
        <p:txBody>
          <a:bodyPr/>
          <a:lstStyle/>
          <a:p>
            <a:r>
              <a:rPr lang="en-US" dirty="0"/>
              <a:t>[Circulation][ILL/Resource Sharing][Configuration]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(Debbie)</a:t>
            </a:r>
          </a:p>
        </p:txBody>
      </p:sp>
      <p:sp>
        <p:nvSpPr>
          <p:cNvPr id="4" name="Slide Number Placeholder 3">
            <a:extLst>
              <a:ext uri="{FF2B5EF4-FFF2-40B4-BE49-F238E27FC236}">
                <a16:creationId xmlns:a16="http://schemas.microsoft.com/office/drawing/2014/main" id="{24C65FE0-0DEB-49CF-6500-4AD355B8E5E4}"/>
              </a:ext>
            </a:extLst>
          </p:cNvPr>
          <p:cNvSpPr>
            <a:spLocks noGrp="1"/>
          </p:cNvSpPr>
          <p:nvPr>
            <p:ph type="sldNum" sz="quarter" idx="5"/>
          </p:nvPr>
        </p:nvSpPr>
        <p:spPr/>
        <p:txBody>
          <a:bodyPr/>
          <a:lstStyle/>
          <a:p>
            <a:fld id="{E2907A5B-076B-401F-B7D3-F1A7E629BACF}" type="slidenum">
              <a:rPr lang="en-US" smtClean="0"/>
              <a:t>9</a:t>
            </a:fld>
            <a:endParaRPr lang="en-US"/>
          </a:p>
        </p:txBody>
      </p:sp>
    </p:spTree>
    <p:extLst>
      <p:ext uri="{BB962C8B-B14F-4D97-AF65-F5344CB8AC3E}">
        <p14:creationId xmlns:p14="http://schemas.microsoft.com/office/powerpoint/2010/main" val="1199180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[Circulation][ILL/Resource Sharing][Configuration]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(Debbie)</a:t>
            </a:r>
          </a:p>
        </p:txBody>
      </p:sp>
      <p:sp>
        <p:nvSpPr>
          <p:cNvPr id="4" name="Slide Number Placeholder 3"/>
          <p:cNvSpPr>
            <a:spLocks noGrp="1"/>
          </p:cNvSpPr>
          <p:nvPr>
            <p:ph type="sldNum" sz="quarter" idx="5"/>
          </p:nvPr>
        </p:nvSpPr>
        <p:spPr/>
        <p:txBody>
          <a:bodyPr/>
          <a:lstStyle/>
          <a:p>
            <a:fld id="{E2907A5B-076B-401F-B7D3-F1A7E629BACF}" type="slidenum">
              <a:rPr lang="en-US" smtClean="0"/>
              <a:t>10</a:t>
            </a:fld>
            <a:endParaRPr lang="en-US"/>
          </a:p>
        </p:txBody>
      </p:sp>
    </p:spTree>
    <p:extLst>
      <p:ext uri="{BB962C8B-B14F-4D97-AF65-F5344CB8AC3E}">
        <p14:creationId xmlns:p14="http://schemas.microsoft.com/office/powerpoint/2010/main" val="1660607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bg>
      <p:bgPr>
        <a:solidFill>
          <a:schemeClr val="accent4"/>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72DCC6-6153-84C1-32E8-77D38EF085E4}"/>
              </a:ext>
            </a:extLst>
          </p:cNvPr>
          <p:cNvSpPr>
            <a:spLocks noGrp="1"/>
          </p:cNvSpPr>
          <p:nvPr>
            <p:ph type="subTitle" idx="1"/>
          </p:nvPr>
        </p:nvSpPr>
        <p:spPr>
          <a:xfrm>
            <a:off x="1784520" y="4586025"/>
            <a:ext cx="8622960" cy="365122"/>
          </a:xfrm>
        </p:spPr>
        <p:txBody>
          <a:bodyPr/>
          <a:lstStyle>
            <a:lvl1pPr marL="0" indent="0" algn="ctr">
              <a:buNone/>
              <a:defRPr sz="2400" b="0" i="0">
                <a:solidFill>
                  <a:schemeClr val="tx1"/>
                </a:solidFill>
                <a:latin typeface="Times New Roman" panose="02020603050405020304" pitchFamily="18" charset="0"/>
                <a:ea typeface="Source Sans Pro SemiBold" panose="020B0503030403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a:extLst>
              <a:ext uri="{FF2B5EF4-FFF2-40B4-BE49-F238E27FC236}">
                <a16:creationId xmlns:a16="http://schemas.microsoft.com/office/drawing/2014/main" id="{946EF8E7-B6BA-01FE-BB3F-7F247742BE9B}"/>
              </a:ext>
            </a:extLst>
          </p:cNvPr>
          <p:cNvSpPr>
            <a:spLocks noGrp="1"/>
          </p:cNvSpPr>
          <p:nvPr>
            <p:ph type="body" sz="quarter" idx="11" hasCustomPrompt="1"/>
          </p:nvPr>
        </p:nvSpPr>
        <p:spPr>
          <a:xfrm>
            <a:off x="675153" y="6404700"/>
            <a:ext cx="2743200" cy="268424"/>
          </a:xfrm>
        </p:spPr>
        <p:txBody>
          <a:bodyPr>
            <a:normAutofit/>
          </a:bodyPr>
          <a:lstStyle>
            <a:lvl1pPr marL="0" indent="0">
              <a:buNone/>
              <a:defRPr lang="en-US" sz="1800" b="0" i="0" kern="1200" baseline="0" dirty="0">
                <a:solidFill>
                  <a:schemeClr val="tx1"/>
                </a:solidFill>
                <a:latin typeface="Times New Roman" panose="02020603050405020304" pitchFamily="18" charset="0"/>
                <a:ea typeface="+mn-ea"/>
                <a:cs typeface="+mn-cs"/>
              </a:defRPr>
            </a:lvl1pPr>
          </a:lstStyle>
          <a:p>
            <a:pPr lvl="0"/>
            <a:r>
              <a:rPr lang="en-US" dirty="0"/>
              <a:t>mm/dd/</a:t>
            </a:r>
            <a:r>
              <a:rPr lang="en-US" dirty="0" err="1"/>
              <a:t>yyyy</a:t>
            </a:r>
            <a:endParaRPr lang="en-US" dirty="0"/>
          </a:p>
        </p:txBody>
      </p:sp>
      <p:sp>
        <p:nvSpPr>
          <p:cNvPr id="18" name="Title Placeholder 1">
            <a:extLst>
              <a:ext uri="{FF2B5EF4-FFF2-40B4-BE49-F238E27FC236}">
                <a16:creationId xmlns:a16="http://schemas.microsoft.com/office/drawing/2014/main" id="{C6114CDB-A767-CA89-47A1-11B03F2E426F}"/>
              </a:ext>
            </a:extLst>
          </p:cNvPr>
          <p:cNvSpPr>
            <a:spLocks noGrp="1"/>
          </p:cNvSpPr>
          <p:nvPr>
            <p:ph type="title" hasCustomPrompt="1"/>
          </p:nvPr>
        </p:nvSpPr>
        <p:spPr>
          <a:xfrm>
            <a:off x="1784520" y="1633215"/>
            <a:ext cx="8622960" cy="2376677"/>
          </a:xfrm>
          <a:prstGeom prst="rect">
            <a:avLst/>
          </a:prstGeom>
        </p:spPr>
        <p:txBody>
          <a:bodyPr vert="horz" lIns="91440" tIns="45720" rIns="91440" bIns="45720" rtlCol="0" anchor="ctr">
            <a:noAutofit/>
          </a:bodyPr>
          <a:lstStyle>
            <a:lvl1pPr algn="ctr">
              <a:defRPr sz="5400" b="1" i="0" baseline="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2" name="Straight Connector 1">
            <a:extLst>
              <a:ext uri="{FF2B5EF4-FFF2-40B4-BE49-F238E27FC236}">
                <a16:creationId xmlns:a16="http://schemas.microsoft.com/office/drawing/2014/main" id="{E5615634-1850-3311-C53F-4228AEF338A6}"/>
              </a:ext>
              <a:ext uri="{C183D7F6-B498-43B3-948B-1728B52AA6E4}">
                <adec:decorative xmlns:adec="http://schemas.microsoft.com/office/drawing/2017/decorative" val="1"/>
              </a:ext>
            </a:extLst>
          </p:cNvPr>
          <p:cNvCxnSpPr>
            <a:cxnSpLocks/>
          </p:cNvCxnSpPr>
          <p:nvPr userDrawn="1"/>
        </p:nvCxnSpPr>
        <p:spPr>
          <a:xfrm>
            <a:off x="3640625" y="4312026"/>
            <a:ext cx="491075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descr="Consortium of Academic and Research LIbraries in Illinois (CARLI)">
            <a:extLst>
              <a:ext uri="{FF2B5EF4-FFF2-40B4-BE49-F238E27FC236}">
                <a16:creationId xmlns:a16="http://schemas.microsoft.com/office/drawing/2014/main" id="{C1D5BDDD-A9B3-A101-D197-A4DFE35068DC}"/>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3810000" y="0"/>
            <a:ext cx="4572000" cy="876300"/>
          </a:xfrm>
          <a:prstGeom prst="rect">
            <a:avLst/>
          </a:prstGeom>
        </p:spPr>
      </p:pic>
    </p:spTree>
    <p:extLst>
      <p:ext uri="{BB962C8B-B14F-4D97-AF65-F5344CB8AC3E}">
        <p14:creationId xmlns:p14="http://schemas.microsoft.com/office/powerpoint/2010/main" val="7013987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Callout">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3D0820B7-9F68-ED9C-8699-47DF87E82731}"/>
              </a:ext>
            </a:extLst>
          </p:cNvPr>
          <p:cNvSpPr>
            <a:spLocks noGrp="1"/>
          </p:cNvSpPr>
          <p:nvPr>
            <p:ph type="title"/>
          </p:nvPr>
        </p:nvSpPr>
        <p:spPr>
          <a:xfrm>
            <a:off x="838200" y="664684"/>
            <a:ext cx="10014842" cy="599096"/>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US" dirty="0"/>
          </a:p>
        </p:txBody>
      </p:sp>
      <p:sp>
        <p:nvSpPr>
          <p:cNvPr id="5" name="Content Placeholder 3">
            <a:extLst>
              <a:ext uri="{FF2B5EF4-FFF2-40B4-BE49-F238E27FC236}">
                <a16:creationId xmlns:a16="http://schemas.microsoft.com/office/drawing/2014/main" id="{FF6B9E74-4DC9-A3FF-B140-E52A3530116E}"/>
              </a:ext>
            </a:extLst>
          </p:cNvPr>
          <p:cNvSpPr>
            <a:spLocks noGrp="1"/>
          </p:cNvSpPr>
          <p:nvPr>
            <p:ph sz="half" idx="2"/>
          </p:nvPr>
        </p:nvSpPr>
        <p:spPr>
          <a:xfrm>
            <a:off x="838200" y="1740980"/>
            <a:ext cx="10515600" cy="4033743"/>
          </a:xfrm>
        </p:spPr>
        <p:txBody>
          <a:bodyPr>
            <a:normAutofit/>
          </a:bodyPr>
          <a:lstStyle>
            <a:lvl1pPr>
              <a:buClr>
                <a:schemeClr val="tx1"/>
              </a:buClr>
              <a:defRPr sz="2400" baseline="0"/>
            </a:lvl1pPr>
            <a:lvl2pPr>
              <a:buClr>
                <a:schemeClr val="tx1"/>
              </a:buClr>
              <a:defRPr sz="2000" baseline="0"/>
            </a:lvl2pPr>
            <a:lvl3pPr>
              <a:buClr>
                <a:schemeClr val="tx1"/>
              </a:buClr>
              <a:defRPr sz="1800" baseline="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C8090703-8BCF-AADF-F192-5A6B5F066799}"/>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49602A79-EE87-FB46-B3D4-392DDD824E7B}"/>
              </a:ext>
            </a:extLst>
          </p:cNvPr>
          <p:cNvSpPr>
            <a:spLocks noGrp="1"/>
          </p:cNvSpPr>
          <p:nvPr>
            <p:ph type="sldNum" sz="quarter" idx="12"/>
          </p:nvPr>
        </p:nvSpPr>
        <p:spPr/>
        <p:txBody>
          <a:bodyPr/>
          <a:lstStyle/>
          <a:p>
            <a:fld id="{2385DA76-2DD3-144A-9C84-6B8D9531DA2D}" type="slidenum">
              <a:rPr lang="en-US" smtClean="0"/>
              <a:t>‹#›</a:t>
            </a:fld>
            <a:endParaRPr lang="en-US"/>
          </a:p>
        </p:txBody>
      </p:sp>
      <p:pic>
        <p:nvPicPr>
          <p:cNvPr id="4" name="Picture 3">
            <a:extLst>
              <a:ext uri="{FF2B5EF4-FFF2-40B4-BE49-F238E27FC236}">
                <a16:creationId xmlns:a16="http://schemas.microsoft.com/office/drawing/2014/main" id="{176A305B-AAC2-D4B2-A67A-6B7DF1E61F9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69976" y="365760"/>
            <a:ext cx="914400" cy="914400"/>
          </a:xfrm>
          <a:prstGeom prst="rect">
            <a:avLst/>
          </a:prstGeom>
        </p:spPr>
      </p:pic>
      <p:sp>
        <p:nvSpPr>
          <p:cNvPr id="2" name="Shape 0">
            <a:extLst>
              <a:ext uri="{FF2B5EF4-FFF2-40B4-BE49-F238E27FC236}">
                <a16:creationId xmlns:a16="http://schemas.microsoft.com/office/drawing/2014/main" id="{D7818C19-AB9C-D4F1-F790-4381B81965B8}"/>
              </a:ext>
            </a:extLst>
          </p:cNvPr>
          <p:cNvSpPr/>
          <p:nvPr userDrawn="1"/>
        </p:nvSpPr>
        <p:spPr>
          <a:xfrm>
            <a:off x="0" y="0"/>
            <a:ext cx="201168" cy="6858000"/>
          </a:xfrm>
          <a:prstGeom prst="rect">
            <a:avLst/>
          </a:prstGeom>
          <a:solidFill>
            <a:srgbClr val="542B5E"/>
          </a:solidFill>
          <a:ln/>
        </p:spPr>
        <p:txBody>
          <a:bodyPr/>
          <a:lstStyle/>
          <a:p>
            <a:endParaRPr lang="en-US"/>
          </a:p>
        </p:txBody>
      </p:sp>
    </p:spTree>
    <p:extLst>
      <p:ext uri="{BB962C8B-B14F-4D97-AF65-F5344CB8AC3E}">
        <p14:creationId xmlns:p14="http://schemas.microsoft.com/office/powerpoint/2010/main" val="2602368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D2CD750-36DB-0D73-74E0-6BDC0B38CE8F}"/>
              </a:ext>
            </a:extLst>
          </p:cNvPr>
          <p:cNvSpPr>
            <a:spLocks noGrp="1"/>
          </p:cNvSpPr>
          <p:nvPr>
            <p:ph type="title"/>
          </p:nvPr>
        </p:nvSpPr>
        <p:spPr>
          <a:xfrm>
            <a:off x="838200" y="664684"/>
            <a:ext cx="10014842" cy="599096"/>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US" dirty="0"/>
          </a:p>
        </p:txBody>
      </p:sp>
      <p:cxnSp>
        <p:nvCxnSpPr>
          <p:cNvPr id="3" name="Straight Connector 2">
            <a:extLst>
              <a:ext uri="{FF2B5EF4-FFF2-40B4-BE49-F238E27FC236}">
                <a16:creationId xmlns:a16="http://schemas.microsoft.com/office/drawing/2014/main" id="{D06F54D8-7147-A8A5-E190-55AB51B18217}"/>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7986A5D-AAD4-1143-623B-CC25F95D5DF6}"/>
              </a:ext>
            </a:extLst>
          </p:cNvPr>
          <p:cNvSpPr>
            <a:spLocks noGrp="1"/>
          </p:cNvSpPr>
          <p:nvPr>
            <p:ph type="sldNum" sz="quarter" idx="12"/>
          </p:nvPr>
        </p:nvSpPr>
        <p:spPr/>
        <p:txBody>
          <a:bodyPr/>
          <a:lstStyle/>
          <a:p>
            <a:fld id="{2385DA76-2DD3-144A-9C84-6B8D9531DA2D}" type="slidenum">
              <a:rPr lang="en-US" smtClean="0"/>
              <a:t>‹#›</a:t>
            </a:fld>
            <a:endParaRPr lang="en-US" dirty="0"/>
          </a:p>
        </p:txBody>
      </p:sp>
      <p:pic>
        <p:nvPicPr>
          <p:cNvPr id="7" name="Picture 6">
            <a:extLst>
              <a:ext uri="{FF2B5EF4-FFF2-40B4-BE49-F238E27FC236}">
                <a16:creationId xmlns:a16="http://schemas.microsoft.com/office/drawing/2014/main" id="{3633F9AB-2FD6-2AA4-5AE5-A36C4B50B88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69976" y="365760"/>
            <a:ext cx="914400" cy="914400"/>
          </a:xfrm>
          <a:prstGeom prst="rect">
            <a:avLst/>
          </a:prstGeom>
        </p:spPr>
      </p:pic>
      <p:sp>
        <p:nvSpPr>
          <p:cNvPr id="2" name="Shape 0">
            <a:extLst>
              <a:ext uri="{FF2B5EF4-FFF2-40B4-BE49-F238E27FC236}">
                <a16:creationId xmlns:a16="http://schemas.microsoft.com/office/drawing/2014/main" id="{174B41C0-9B89-CE2F-43C3-38DE515932B9}"/>
              </a:ext>
            </a:extLst>
          </p:cNvPr>
          <p:cNvSpPr/>
          <p:nvPr userDrawn="1"/>
        </p:nvSpPr>
        <p:spPr>
          <a:xfrm>
            <a:off x="0" y="0"/>
            <a:ext cx="201168" cy="6858000"/>
          </a:xfrm>
          <a:prstGeom prst="rect">
            <a:avLst/>
          </a:prstGeom>
          <a:solidFill>
            <a:srgbClr val="542B5E"/>
          </a:solidFill>
          <a:ln/>
        </p:spPr>
        <p:txBody>
          <a:bodyPr/>
          <a:lstStyle/>
          <a:p>
            <a:endParaRPr lang="en-US"/>
          </a:p>
        </p:txBody>
      </p:sp>
    </p:spTree>
    <p:extLst>
      <p:ext uri="{BB962C8B-B14F-4D97-AF65-F5344CB8AC3E}">
        <p14:creationId xmlns:p14="http://schemas.microsoft.com/office/powerpoint/2010/main" val="120009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D2CD750-36DB-0D73-74E0-6BDC0B38CE8F}"/>
              </a:ext>
            </a:extLst>
          </p:cNvPr>
          <p:cNvSpPr>
            <a:spLocks noGrp="1"/>
          </p:cNvSpPr>
          <p:nvPr>
            <p:ph type="title"/>
          </p:nvPr>
        </p:nvSpPr>
        <p:spPr>
          <a:xfrm>
            <a:off x="838200" y="664684"/>
            <a:ext cx="10014842" cy="599096"/>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US" dirty="0"/>
          </a:p>
        </p:txBody>
      </p:sp>
      <p:cxnSp>
        <p:nvCxnSpPr>
          <p:cNvPr id="3" name="Straight Connector 2">
            <a:extLst>
              <a:ext uri="{FF2B5EF4-FFF2-40B4-BE49-F238E27FC236}">
                <a16:creationId xmlns:a16="http://schemas.microsoft.com/office/drawing/2014/main" id="{D06F54D8-7147-A8A5-E190-55AB51B18217}"/>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7986A5D-AAD4-1143-623B-CC25F95D5DF6}"/>
              </a:ext>
            </a:extLst>
          </p:cNvPr>
          <p:cNvSpPr>
            <a:spLocks noGrp="1"/>
          </p:cNvSpPr>
          <p:nvPr>
            <p:ph type="sldNum" sz="quarter" idx="12"/>
          </p:nvPr>
        </p:nvSpPr>
        <p:spPr/>
        <p:txBody>
          <a:bodyPr/>
          <a:lstStyle/>
          <a:p>
            <a:fld id="{2385DA76-2DD3-144A-9C84-6B8D9531DA2D}" type="slidenum">
              <a:rPr lang="en-US" smtClean="0"/>
              <a:t>‹#›</a:t>
            </a:fld>
            <a:endParaRPr lang="en-US" dirty="0"/>
          </a:p>
        </p:txBody>
      </p:sp>
      <p:pic>
        <p:nvPicPr>
          <p:cNvPr id="7" name="Picture 6">
            <a:extLst>
              <a:ext uri="{FF2B5EF4-FFF2-40B4-BE49-F238E27FC236}">
                <a16:creationId xmlns:a16="http://schemas.microsoft.com/office/drawing/2014/main" id="{3633F9AB-2FD6-2AA4-5AE5-A36C4B50B88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69976" y="365760"/>
            <a:ext cx="914400" cy="914400"/>
          </a:xfrm>
          <a:prstGeom prst="rect">
            <a:avLst/>
          </a:prstGeom>
        </p:spPr>
      </p:pic>
      <p:sp>
        <p:nvSpPr>
          <p:cNvPr id="2" name="Shape 0">
            <a:extLst>
              <a:ext uri="{FF2B5EF4-FFF2-40B4-BE49-F238E27FC236}">
                <a16:creationId xmlns:a16="http://schemas.microsoft.com/office/drawing/2014/main" id="{174B41C0-9B89-CE2F-43C3-38DE515932B9}"/>
              </a:ext>
            </a:extLst>
          </p:cNvPr>
          <p:cNvSpPr/>
          <p:nvPr userDrawn="1"/>
        </p:nvSpPr>
        <p:spPr>
          <a:xfrm>
            <a:off x="0" y="0"/>
            <a:ext cx="201168" cy="6858000"/>
          </a:xfrm>
          <a:prstGeom prst="rect">
            <a:avLst/>
          </a:prstGeom>
          <a:solidFill>
            <a:srgbClr val="542B5E"/>
          </a:solidFill>
          <a:ln/>
        </p:spPr>
        <p:txBody>
          <a:bodyPr/>
          <a:lstStyle/>
          <a:p>
            <a:endParaRPr lang="en-US"/>
          </a:p>
        </p:txBody>
      </p:sp>
      <p:sp>
        <p:nvSpPr>
          <p:cNvPr id="6" name="Picture Placeholder 12">
            <a:extLst>
              <a:ext uri="{FF2B5EF4-FFF2-40B4-BE49-F238E27FC236}">
                <a16:creationId xmlns:a16="http://schemas.microsoft.com/office/drawing/2014/main" id="{ADA96E68-59FA-67F6-B162-F008CE261937}"/>
              </a:ext>
            </a:extLst>
          </p:cNvPr>
          <p:cNvSpPr>
            <a:spLocks noGrp="1"/>
          </p:cNvSpPr>
          <p:nvPr>
            <p:ph type="pic" sz="quarter" idx="15"/>
          </p:nvPr>
        </p:nvSpPr>
        <p:spPr>
          <a:xfrm>
            <a:off x="2223974" y="1982540"/>
            <a:ext cx="2892919" cy="2892919"/>
          </a:xfrm>
          <a:prstGeom prst="ellipse">
            <a:avLst/>
          </a:prstGeom>
        </p:spPr>
        <p:txBody>
          <a:bodyPr/>
          <a:lstStyle/>
          <a:p>
            <a:r>
              <a:rPr lang="en-US"/>
              <a:t>Click icon to add picture</a:t>
            </a:r>
            <a:endParaRPr lang="en-US" dirty="0"/>
          </a:p>
        </p:txBody>
      </p:sp>
      <p:sp>
        <p:nvSpPr>
          <p:cNvPr id="8" name="Picture Placeholder 12">
            <a:extLst>
              <a:ext uri="{FF2B5EF4-FFF2-40B4-BE49-F238E27FC236}">
                <a16:creationId xmlns:a16="http://schemas.microsoft.com/office/drawing/2014/main" id="{692DDD93-C139-62C1-57DE-6E9ED4FBEF3B}"/>
              </a:ext>
            </a:extLst>
          </p:cNvPr>
          <p:cNvSpPr>
            <a:spLocks noGrp="1"/>
          </p:cNvSpPr>
          <p:nvPr>
            <p:ph type="pic" sz="quarter" idx="16"/>
          </p:nvPr>
        </p:nvSpPr>
        <p:spPr>
          <a:xfrm>
            <a:off x="6612112" y="1982540"/>
            <a:ext cx="2892919" cy="2892919"/>
          </a:xfrm>
          <a:prstGeom prst="ellipse">
            <a:avLst/>
          </a:prstGeom>
        </p:spPr>
        <p:txBody>
          <a:bodyPr/>
          <a:lstStyle/>
          <a:p>
            <a:r>
              <a:rPr lang="en-US"/>
              <a:t>Click icon to add picture</a:t>
            </a:r>
            <a:endParaRPr lang="en-US" dirty="0"/>
          </a:p>
        </p:txBody>
      </p:sp>
      <p:sp>
        <p:nvSpPr>
          <p:cNvPr id="9" name="Text Placeholder 41">
            <a:extLst>
              <a:ext uri="{FF2B5EF4-FFF2-40B4-BE49-F238E27FC236}">
                <a16:creationId xmlns:a16="http://schemas.microsoft.com/office/drawing/2014/main" id="{7F9F1F4F-181B-221F-4CB4-C2E9097B5525}"/>
              </a:ext>
            </a:extLst>
          </p:cNvPr>
          <p:cNvSpPr>
            <a:spLocks noGrp="1"/>
          </p:cNvSpPr>
          <p:nvPr>
            <p:ph type="body" sz="quarter" idx="17"/>
          </p:nvPr>
        </p:nvSpPr>
        <p:spPr>
          <a:xfrm>
            <a:off x="6612113" y="5304083"/>
            <a:ext cx="2892918" cy="476781"/>
          </a:xfrm>
          <a:solidFill>
            <a:schemeClr val="tx1"/>
          </a:solidFill>
        </p:spPr>
        <p:txBody>
          <a:bodyPr>
            <a:noAutofit/>
          </a:bodyPr>
          <a:lstStyle>
            <a:lvl1pPr marL="0" indent="0" algn="ctr">
              <a:buNone/>
              <a:defRPr sz="2000" b="1" i="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0" name="Text Placeholder 41">
            <a:extLst>
              <a:ext uri="{FF2B5EF4-FFF2-40B4-BE49-F238E27FC236}">
                <a16:creationId xmlns:a16="http://schemas.microsoft.com/office/drawing/2014/main" id="{2880AB9D-8545-6C6A-15FD-5E65149F2557}"/>
              </a:ext>
            </a:extLst>
          </p:cNvPr>
          <p:cNvSpPr>
            <a:spLocks noGrp="1"/>
          </p:cNvSpPr>
          <p:nvPr>
            <p:ph type="body" sz="quarter" idx="18"/>
          </p:nvPr>
        </p:nvSpPr>
        <p:spPr>
          <a:xfrm>
            <a:off x="2223975" y="5304083"/>
            <a:ext cx="2892918" cy="476781"/>
          </a:xfrm>
          <a:solidFill>
            <a:schemeClr val="tx1"/>
          </a:solidFill>
        </p:spPr>
        <p:txBody>
          <a:bodyPr>
            <a:noAutofit/>
          </a:bodyPr>
          <a:lstStyle>
            <a:lvl1pPr marL="0" indent="0" algn="ctr">
              <a:buNone/>
              <a:defRPr sz="2000" b="1" i="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164865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D2CD750-36DB-0D73-74E0-6BDC0B38CE8F}"/>
              </a:ext>
            </a:extLst>
          </p:cNvPr>
          <p:cNvSpPr>
            <a:spLocks noGrp="1"/>
          </p:cNvSpPr>
          <p:nvPr>
            <p:ph type="title" hasCustomPrompt="1"/>
          </p:nvPr>
        </p:nvSpPr>
        <p:spPr>
          <a:xfrm>
            <a:off x="838200" y="664684"/>
            <a:ext cx="10014842" cy="599096"/>
          </a:xfrm>
          <a:prstGeom prst="rect">
            <a:avLst/>
          </a:prstGeom>
        </p:spPr>
        <p:txBody>
          <a:bodyPr vert="horz" lIns="91440" tIns="45720" rIns="91440" bIns="45720" rtlCol="0" anchor="ctr">
            <a:normAutofit/>
          </a:bodyPr>
          <a:lstStyle>
            <a:lvl1pPr>
              <a:defRPr>
                <a:solidFill>
                  <a:schemeClr val="tx1"/>
                </a:solidFill>
              </a:defRPr>
            </a:lvl1pPr>
          </a:lstStyle>
          <a:p>
            <a:r>
              <a:rPr lang="en-US" dirty="0"/>
              <a:t>Quote</a:t>
            </a:r>
          </a:p>
        </p:txBody>
      </p:sp>
      <p:cxnSp>
        <p:nvCxnSpPr>
          <p:cNvPr id="3" name="Straight Connector 2">
            <a:extLst>
              <a:ext uri="{FF2B5EF4-FFF2-40B4-BE49-F238E27FC236}">
                <a16:creationId xmlns:a16="http://schemas.microsoft.com/office/drawing/2014/main" id="{D06F54D8-7147-A8A5-E190-55AB51B18217}"/>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7986A5D-AAD4-1143-623B-CC25F95D5DF6}"/>
              </a:ext>
            </a:extLst>
          </p:cNvPr>
          <p:cNvSpPr>
            <a:spLocks noGrp="1"/>
          </p:cNvSpPr>
          <p:nvPr>
            <p:ph type="sldNum" sz="quarter" idx="12"/>
          </p:nvPr>
        </p:nvSpPr>
        <p:spPr/>
        <p:txBody>
          <a:bodyPr/>
          <a:lstStyle/>
          <a:p>
            <a:fld id="{2385DA76-2DD3-144A-9C84-6B8D9531DA2D}" type="slidenum">
              <a:rPr lang="en-US" smtClean="0"/>
              <a:t>‹#›</a:t>
            </a:fld>
            <a:endParaRPr lang="en-US" dirty="0"/>
          </a:p>
        </p:txBody>
      </p:sp>
      <p:pic>
        <p:nvPicPr>
          <p:cNvPr id="7" name="Picture 6">
            <a:extLst>
              <a:ext uri="{FF2B5EF4-FFF2-40B4-BE49-F238E27FC236}">
                <a16:creationId xmlns:a16="http://schemas.microsoft.com/office/drawing/2014/main" id="{3633F9AB-2FD6-2AA4-5AE5-A36C4B50B88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69976" y="365760"/>
            <a:ext cx="914400" cy="914400"/>
          </a:xfrm>
          <a:prstGeom prst="rect">
            <a:avLst/>
          </a:prstGeom>
        </p:spPr>
      </p:pic>
      <p:sp>
        <p:nvSpPr>
          <p:cNvPr id="2" name="Shape 0">
            <a:extLst>
              <a:ext uri="{FF2B5EF4-FFF2-40B4-BE49-F238E27FC236}">
                <a16:creationId xmlns:a16="http://schemas.microsoft.com/office/drawing/2014/main" id="{174B41C0-9B89-CE2F-43C3-38DE515932B9}"/>
              </a:ext>
            </a:extLst>
          </p:cNvPr>
          <p:cNvSpPr/>
          <p:nvPr userDrawn="1"/>
        </p:nvSpPr>
        <p:spPr>
          <a:xfrm>
            <a:off x="0" y="0"/>
            <a:ext cx="201168" cy="6858000"/>
          </a:xfrm>
          <a:prstGeom prst="rect">
            <a:avLst/>
          </a:prstGeom>
          <a:solidFill>
            <a:srgbClr val="542B5E"/>
          </a:solidFill>
          <a:ln/>
        </p:spPr>
        <p:txBody>
          <a:bodyPr/>
          <a:lstStyle/>
          <a:p>
            <a:endParaRPr lang="en-US"/>
          </a:p>
        </p:txBody>
      </p:sp>
      <p:sp>
        <p:nvSpPr>
          <p:cNvPr id="8" name="Text Placeholder 11">
            <a:extLst>
              <a:ext uri="{FF2B5EF4-FFF2-40B4-BE49-F238E27FC236}">
                <a16:creationId xmlns:a16="http://schemas.microsoft.com/office/drawing/2014/main" id="{D66173FB-6A31-C5AF-FE9E-32FC7EBBBCE9}"/>
              </a:ext>
            </a:extLst>
          </p:cNvPr>
          <p:cNvSpPr>
            <a:spLocks noGrp="1"/>
          </p:cNvSpPr>
          <p:nvPr>
            <p:ph type="body" sz="quarter" idx="14" hasCustomPrompt="1"/>
          </p:nvPr>
        </p:nvSpPr>
        <p:spPr>
          <a:xfrm>
            <a:off x="2632264" y="1770116"/>
            <a:ext cx="6907212" cy="3021598"/>
          </a:xfrm>
        </p:spPr>
        <p:txBody>
          <a:bodyPr anchor="ctr">
            <a:normAutofit/>
          </a:bodyPr>
          <a:lstStyle>
            <a:lvl1pPr algn="ctr">
              <a:buClr>
                <a:schemeClr val="tx1"/>
              </a:buClr>
              <a:buNone/>
              <a:defRPr sz="2400" b="0" i="0"/>
            </a:lvl1pPr>
            <a:lvl2pPr marL="502920" indent="0" algn="ctr">
              <a:buNone/>
              <a:defRPr/>
            </a:lvl2pPr>
            <a:lvl3pPr algn="ctr">
              <a:defRPr/>
            </a:lvl3pPr>
            <a:lvl4pPr algn="ctr">
              <a:defRPr/>
            </a:lvl4pPr>
            <a:lvl5pPr algn="ctr">
              <a:defRPr/>
            </a:lvl5pPr>
          </a:lstStyle>
          <a:p>
            <a:pPr lvl="0"/>
            <a:r>
              <a:rPr lang="en-US" dirty="0"/>
              <a:t>Quote Block</a:t>
            </a:r>
            <a:br>
              <a:rPr lang="en-US" dirty="0"/>
            </a:b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9" name="TextBox 8">
            <a:extLst>
              <a:ext uri="{FF2B5EF4-FFF2-40B4-BE49-F238E27FC236}">
                <a16:creationId xmlns:a16="http://schemas.microsoft.com/office/drawing/2014/main" id="{1A396D22-4302-5EDC-12A4-8EC6523E090B}"/>
              </a:ext>
            </a:extLst>
          </p:cNvPr>
          <p:cNvSpPr txBox="1"/>
          <p:nvPr userDrawn="1"/>
        </p:nvSpPr>
        <p:spPr>
          <a:xfrm>
            <a:off x="1958290" y="1336743"/>
            <a:ext cx="782012" cy="1862048"/>
          </a:xfrm>
          <a:prstGeom prst="rect">
            <a:avLst/>
          </a:prstGeom>
          <a:noFill/>
        </p:spPr>
        <p:txBody>
          <a:bodyPr wrap="square" anchor="ctr">
            <a:spAutoFit/>
          </a:bodyPr>
          <a:lstStyle/>
          <a:p>
            <a:pPr algn="ctr"/>
            <a:r>
              <a:rPr lang="en" sz="11500" b="1" dirty="0">
                <a:solidFill>
                  <a:schemeClr val="tx1"/>
                </a:solidFill>
                <a:latin typeface="Arial" panose="020B0604020202020204" pitchFamily="34" charset="0"/>
                <a:ea typeface="Verdana" panose="020B0604030504040204" pitchFamily="34" charset="0"/>
                <a:cs typeface="Arial" panose="020B0604020202020204" pitchFamily="34" charset="0"/>
              </a:rPr>
              <a:t>“</a:t>
            </a:r>
            <a:endParaRPr lang="en-US" sz="11500" dirty="0">
              <a:solidFill>
                <a:schemeClr val="tx1"/>
              </a:solidFill>
            </a:endParaRPr>
          </a:p>
        </p:txBody>
      </p:sp>
      <p:sp>
        <p:nvSpPr>
          <p:cNvPr id="10" name="TextBox 9">
            <a:extLst>
              <a:ext uri="{FF2B5EF4-FFF2-40B4-BE49-F238E27FC236}">
                <a16:creationId xmlns:a16="http://schemas.microsoft.com/office/drawing/2014/main" id="{5C16B6AC-38E1-40B8-8B66-04BF15195C5F}"/>
              </a:ext>
            </a:extLst>
          </p:cNvPr>
          <p:cNvSpPr txBox="1"/>
          <p:nvPr userDrawn="1"/>
        </p:nvSpPr>
        <p:spPr>
          <a:xfrm rot="10800000">
            <a:off x="9438549" y="3337289"/>
            <a:ext cx="782012" cy="1862048"/>
          </a:xfrm>
          <a:prstGeom prst="rect">
            <a:avLst/>
          </a:prstGeom>
          <a:noFill/>
        </p:spPr>
        <p:txBody>
          <a:bodyPr wrap="square" anchor="ctr">
            <a:spAutoFit/>
          </a:bodyPr>
          <a:lstStyle/>
          <a:p>
            <a:pPr algn="ctr"/>
            <a:r>
              <a:rPr lang="en" sz="11500" b="1" dirty="0">
                <a:solidFill>
                  <a:schemeClr val="tx1"/>
                </a:solidFill>
                <a:latin typeface="Arial" panose="020B0604020202020204" pitchFamily="34" charset="0"/>
                <a:ea typeface="Verdana" panose="020B0604030504040204" pitchFamily="34" charset="0"/>
                <a:cs typeface="Arial" panose="020B0604020202020204" pitchFamily="34" charset="0"/>
              </a:rPr>
              <a:t>“</a:t>
            </a:r>
            <a:endParaRPr lang="en-US" sz="11500" dirty="0">
              <a:solidFill>
                <a:schemeClr val="tx1"/>
              </a:solidFill>
            </a:endParaRPr>
          </a:p>
        </p:txBody>
      </p:sp>
      <p:sp>
        <p:nvSpPr>
          <p:cNvPr id="11" name="Text Placeholder 16">
            <a:extLst>
              <a:ext uri="{FF2B5EF4-FFF2-40B4-BE49-F238E27FC236}">
                <a16:creationId xmlns:a16="http://schemas.microsoft.com/office/drawing/2014/main" id="{460D4616-4550-A15C-C36F-E07B1C2085B0}"/>
              </a:ext>
            </a:extLst>
          </p:cNvPr>
          <p:cNvSpPr>
            <a:spLocks noGrp="1"/>
          </p:cNvSpPr>
          <p:nvPr>
            <p:ph type="body" sz="quarter" idx="15" hasCustomPrompt="1"/>
          </p:nvPr>
        </p:nvSpPr>
        <p:spPr>
          <a:xfrm>
            <a:off x="3942745" y="5086703"/>
            <a:ext cx="4286250" cy="407987"/>
          </a:xfrm>
        </p:spPr>
        <p:txBody>
          <a:bodyPr anchor="ctr">
            <a:noAutofit/>
          </a:bodyPr>
          <a:lstStyle>
            <a:lvl1pPr algn="ctr">
              <a:buClr>
                <a:schemeClr val="tx1"/>
              </a:buClr>
              <a:buNone/>
              <a:defRPr sz="2000"/>
            </a:lvl1pPr>
          </a:lstStyle>
          <a:p>
            <a:pPr lvl="0"/>
            <a:r>
              <a:rPr lang="en-US" dirty="0"/>
              <a:t>Quote Attribution</a:t>
            </a:r>
          </a:p>
        </p:txBody>
      </p:sp>
      <p:sp>
        <p:nvSpPr>
          <p:cNvPr id="12" name="Rectangle 11">
            <a:extLst>
              <a:ext uri="{FF2B5EF4-FFF2-40B4-BE49-F238E27FC236}">
                <a16:creationId xmlns:a16="http://schemas.microsoft.com/office/drawing/2014/main" id="{B3966911-7E8B-66F2-7F34-E245FCC00DDE}"/>
              </a:ext>
            </a:extLst>
          </p:cNvPr>
          <p:cNvSpPr/>
          <p:nvPr userDrawn="1"/>
        </p:nvSpPr>
        <p:spPr>
          <a:xfrm>
            <a:off x="5807075" y="4918714"/>
            <a:ext cx="577850" cy="8356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939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accent4"/>
        </a:solid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E9ACC9EA-B20D-A53D-F291-E50DBE59CFDA}"/>
              </a:ext>
            </a:extLst>
          </p:cNvPr>
          <p:cNvSpPr>
            <a:spLocks noGrp="1"/>
          </p:cNvSpPr>
          <p:nvPr>
            <p:ph type="title" hasCustomPrompt="1"/>
          </p:nvPr>
        </p:nvSpPr>
        <p:spPr>
          <a:xfrm>
            <a:off x="838200" y="2882169"/>
            <a:ext cx="10515600" cy="599096"/>
          </a:xfrm>
          <a:prstGeom prst="rect">
            <a:avLst/>
          </a:prstGeom>
        </p:spPr>
        <p:txBody>
          <a:bodyPr vert="horz" lIns="91440" tIns="45720" rIns="91440" bIns="45720" rtlCol="0" anchor="ctr">
            <a:normAutofit/>
          </a:bodyPr>
          <a:lstStyle>
            <a:lvl1pPr algn="ctr">
              <a:defRPr lang="en-US" sz="5400" b="1" i="0" kern="1200" baseline="0" dirty="0">
                <a:solidFill>
                  <a:schemeClr val="tx1"/>
                </a:solidFill>
                <a:latin typeface="Arial" panose="020B0604020202020204" pitchFamily="34" charset="0"/>
                <a:ea typeface="+mj-ea"/>
                <a:cs typeface="Arial" panose="020B0604020202020204" pitchFamily="34" charset="0"/>
              </a:defRPr>
            </a:lvl1pPr>
          </a:lstStyle>
          <a:p>
            <a:r>
              <a:rPr lang="en-US" dirty="0"/>
              <a:t>Questions? </a:t>
            </a:r>
          </a:p>
        </p:txBody>
      </p:sp>
      <p:sp>
        <p:nvSpPr>
          <p:cNvPr id="18" name="Text Placeholder 17">
            <a:extLst>
              <a:ext uri="{FF2B5EF4-FFF2-40B4-BE49-F238E27FC236}">
                <a16:creationId xmlns:a16="http://schemas.microsoft.com/office/drawing/2014/main" id="{461C9DF8-B379-B2C4-9014-4E77E0C72007}"/>
              </a:ext>
            </a:extLst>
          </p:cNvPr>
          <p:cNvSpPr>
            <a:spLocks noGrp="1"/>
          </p:cNvSpPr>
          <p:nvPr>
            <p:ph type="body" sz="quarter" idx="13" hasCustomPrompt="1"/>
          </p:nvPr>
        </p:nvSpPr>
        <p:spPr>
          <a:xfrm>
            <a:off x="3513930" y="3678736"/>
            <a:ext cx="5164137" cy="365119"/>
          </a:xfrm>
        </p:spPr>
        <p:txBody>
          <a:bodyPr>
            <a:normAutofit/>
          </a:bodyPr>
          <a:lstStyle>
            <a:lvl1pPr marL="0" indent="0" algn="ctr">
              <a:buNone/>
              <a:defRPr sz="2400" b="0" i="0" baseline="0">
                <a:latin typeface="Arial" panose="020B0604020202020204" pitchFamily="34" charset="0"/>
                <a:ea typeface="Source Sans Pro SemiBold" panose="020B0503030403020204" pitchFamily="34" charset="0"/>
                <a:cs typeface="Arial" panose="020B0604020202020204" pitchFamily="34" charset="0"/>
              </a:defRPr>
            </a:lvl1pPr>
          </a:lstStyle>
          <a:p>
            <a:pPr lvl="0"/>
            <a:r>
              <a:rPr lang="en-US" dirty="0"/>
              <a:t>Contact information</a:t>
            </a:r>
          </a:p>
          <a:p>
            <a:pPr lvl="0"/>
            <a:endParaRPr lang="en-US" dirty="0"/>
          </a:p>
        </p:txBody>
      </p:sp>
      <p:sp>
        <p:nvSpPr>
          <p:cNvPr id="9" name="Slide Number Placeholder 8">
            <a:extLst>
              <a:ext uri="{FF2B5EF4-FFF2-40B4-BE49-F238E27FC236}">
                <a16:creationId xmlns:a16="http://schemas.microsoft.com/office/drawing/2014/main" id="{49602A79-EE87-FB46-B3D4-392DDD824E7B}"/>
              </a:ext>
            </a:extLst>
          </p:cNvPr>
          <p:cNvSpPr>
            <a:spLocks noGrp="1"/>
          </p:cNvSpPr>
          <p:nvPr>
            <p:ph type="sldNum" sz="quarter" idx="12"/>
          </p:nvPr>
        </p:nvSpPr>
        <p:spPr/>
        <p:txBody>
          <a:bodyPr/>
          <a:lstStyle>
            <a:lvl1pPr>
              <a:defRPr>
                <a:solidFill>
                  <a:schemeClr val="tx1"/>
                </a:solidFill>
              </a:defRPr>
            </a:lvl1pPr>
          </a:lstStyle>
          <a:p>
            <a:fld id="{2385DA76-2DD3-144A-9C84-6B8D9531DA2D}" type="slidenum">
              <a:rPr lang="en-US" smtClean="0"/>
              <a:pPr/>
              <a:t>‹#›</a:t>
            </a:fld>
            <a:endParaRPr lang="en-US" dirty="0"/>
          </a:p>
        </p:txBody>
      </p:sp>
    </p:spTree>
    <p:extLst>
      <p:ext uri="{BB962C8B-B14F-4D97-AF65-F5344CB8AC3E}">
        <p14:creationId xmlns:p14="http://schemas.microsoft.com/office/powerpoint/2010/main" val="352827369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A59D036-DF01-E5E1-E0CA-0B168A16AE6A}"/>
              </a:ext>
            </a:extLst>
          </p:cNvPr>
          <p:cNvSpPr>
            <a:spLocks noGrp="1"/>
          </p:cNvSpPr>
          <p:nvPr>
            <p:ph type="title"/>
          </p:nvPr>
        </p:nvSpPr>
        <p:spPr>
          <a:xfrm>
            <a:off x="840655" y="582583"/>
            <a:ext cx="9980364" cy="632891"/>
          </a:xfrm>
          <a:prstGeom prst="rect">
            <a:avLst/>
          </a:prstGeom>
        </p:spPr>
        <p:txBody>
          <a:bodyPr vert="horz" lIns="91440" tIns="45720" rIns="91440" bIns="45720" rtlCol="0" anchor="ctr">
            <a:normAutofit/>
          </a:bodyPr>
          <a:lstStyle>
            <a:lvl1pPr algn="ctr">
              <a:defRPr lang="en-US" sz="4100" b="1" i="0" kern="1200" dirty="0">
                <a:solidFill>
                  <a:schemeClr val="tx1"/>
                </a:solidFill>
                <a:latin typeface="Arial" panose="020B0604020202020204" pitchFamily="34" charset="0"/>
                <a:ea typeface="+mj-ea"/>
                <a:cs typeface="Arial" panose="020B0604020202020204" pitchFamily="34" charset="0"/>
              </a:defRPr>
            </a:lvl1pPr>
          </a:lstStyle>
          <a:p>
            <a:pPr marL="0" lvl="0" indent="0" algn="l" defTabSz="914400" rtl="0" eaLnBrk="1" latinLnBrk="0" hangingPunct="1">
              <a:lnSpc>
                <a:spcPct val="90000"/>
              </a:lnSpc>
              <a:spcBef>
                <a:spcPts val="1000"/>
              </a:spcBef>
              <a:buFont typeface="Wingdings" pitchFamily="2" charset="2"/>
              <a:buNone/>
            </a:pPr>
            <a:r>
              <a:rPr lang="en-US"/>
              <a:t>Click to edit Master title style</a:t>
            </a:r>
            <a:endParaRPr lang="en-US" dirty="0"/>
          </a:p>
        </p:txBody>
      </p:sp>
      <p:sp>
        <p:nvSpPr>
          <p:cNvPr id="22" name="Text Placeholder 18">
            <a:extLst>
              <a:ext uri="{FF2B5EF4-FFF2-40B4-BE49-F238E27FC236}">
                <a16:creationId xmlns:a16="http://schemas.microsoft.com/office/drawing/2014/main" id="{A7FDDA93-62FA-0462-F0EB-4E4C9CB9AAE8}"/>
              </a:ext>
            </a:extLst>
          </p:cNvPr>
          <p:cNvSpPr>
            <a:spLocks noGrp="1"/>
          </p:cNvSpPr>
          <p:nvPr>
            <p:ph type="body" sz="quarter" idx="17" hasCustomPrompt="1"/>
          </p:nvPr>
        </p:nvSpPr>
        <p:spPr>
          <a:xfrm>
            <a:off x="661659" y="2504090"/>
            <a:ext cx="2345933" cy="1841316"/>
          </a:xfrm>
        </p:spPr>
        <p:txBody>
          <a:bodyPr>
            <a:noAutofit/>
          </a:bodyPr>
          <a:lstStyle>
            <a:lvl1pPr marL="0" indent="0" algn="l">
              <a:buNone/>
              <a:defRPr lang="en-US" sz="13500" b="0" i="0" kern="1200" dirty="0" smtClean="0">
                <a:solidFill>
                  <a:schemeClr val="tx1"/>
                </a:solidFill>
                <a:latin typeface="Times New Roman" panose="02020603050405020304" pitchFamily="18" charset="0"/>
                <a:ea typeface="+mj-ea"/>
                <a:cs typeface="+mj-cs"/>
              </a:defRPr>
            </a:lvl1pPr>
          </a:lstStyle>
          <a:p>
            <a:pPr marL="0" lvl="0" indent="0" algn="ctr" defTabSz="914400" rtl="0" eaLnBrk="1" latinLnBrk="0" hangingPunct="1">
              <a:lnSpc>
                <a:spcPct val="90000"/>
              </a:lnSpc>
              <a:spcBef>
                <a:spcPct val="0"/>
              </a:spcBef>
              <a:buFont typeface="Wingdings" pitchFamily="2" charset="2"/>
              <a:buNone/>
            </a:pPr>
            <a:r>
              <a:rPr lang="en-US" dirty="0"/>
              <a:t>1</a:t>
            </a:r>
          </a:p>
        </p:txBody>
      </p:sp>
      <p:sp>
        <p:nvSpPr>
          <p:cNvPr id="19" name="Text Placeholder 18">
            <a:extLst>
              <a:ext uri="{FF2B5EF4-FFF2-40B4-BE49-F238E27FC236}">
                <a16:creationId xmlns:a16="http://schemas.microsoft.com/office/drawing/2014/main" id="{E153B245-FFE5-FB4F-DAB8-DDA247EFA576}"/>
              </a:ext>
            </a:extLst>
          </p:cNvPr>
          <p:cNvSpPr>
            <a:spLocks noGrp="1"/>
          </p:cNvSpPr>
          <p:nvPr>
            <p:ph type="body" sz="quarter" idx="14" hasCustomPrompt="1"/>
          </p:nvPr>
        </p:nvSpPr>
        <p:spPr>
          <a:xfrm>
            <a:off x="661659" y="4446820"/>
            <a:ext cx="2292350" cy="469900"/>
          </a:xfrm>
        </p:spPr>
        <p:txBody>
          <a:bodyPr>
            <a:normAutofit/>
          </a:bodyPr>
          <a:lstStyle>
            <a:lvl1pPr marL="0" indent="0" algn="ctr">
              <a:buNone/>
              <a:defRPr sz="2000" b="1" i="0">
                <a:latin typeface="Arial" panose="020B0604020202020204" pitchFamily="34" charset="0"/>
                <a:ea typeface="Source Sans Pro SemiBold" panose="020B0503030403020204" pitchFamily="34" charset="0"/>
                <a:cs typeface="Arial" panose="020B0604020202020204" pitchFamily="34" charset="0"/>
              </a:defRPr>
            </a:lvl1pPr>
          </a:lstStyle>
          <a:p>
            <a:pPr lvl="0"/>
            <a:r>
              <a:rPr lang="en-US" dirty="0"/>
              <a:t>Topic 1</a:t>
            </a:r>
          </a:p>
        </p:txBody>
      </p:sp>
      <p:sp>
        <p:nvSpPr>
          <p:cNvPr id="26" name="Text Placeholder 25">
            <a:extLst>
              <a:ext uri="{FF2B5EF4-FFF2-40B4-BE49-F238E27FC236}">
                <a16:creationId xmlns:a16="http://schemas.microsoft.com/office/drawing/2014/main" id="{F397A470-D532-D100-12F4-5ADF34AAD5FF}"/>
              </a:ext>
            </a:extLst>
          </p:cNvPr>
          <p:cNvSpPr>
            <a:spLocks noGrp="1"/>
          </p:cNvSpPr>
          <p:nvPr>
            <p:ph type="body" sz="quarter" idx="18" hasCustomPrompt="1"/>
          </p:nvPr>
        </p:nvSpPr>
        <p:spPr>
          <a:xfrm>
            <a:off x="3299692" y="2508250"/>
            <a:ext cx="2292350" cy="1841500"/>
          </a:xfrm>
        </p:spPr>
        <p:txBody>
          <a:bodyPr>
            <a:noAutofit/>
          </a:bodyPr>
          <a:lstStyle>
            <a:lvl1pPr marL="0" indent="0" algn="ctr" defTabSz="914400" rtl="0" eaLnBrk="1" latinLnBrk="0" hangingPunct="1">
              <a:lnSpc>
                <a:spcPct val="90000"/>
              </a:lnSpc>
              <a:spcBef>
                <a:spcPct val="0"/>
              </a:spcBef>
              <a:buNone/>
              <a:defRPr lang="en-US" sz="13500" b="0" i="0" kern="1200" dirty="0" smtClean="0">
                <a:solidFill>
                  <a:schemeClr val="tx1"/>
                </a:solidFill>
                <a:latin typeface="Times New Roman" panose="02020603050405020304" pitchFamily="18" charset="0"/>
                <a:ea typeface="+mj-ea"/>
                <a:cs typeface="+mj-cs"/>
              </a:defRPr>
            </a:lvl1pPr>
          </a:lstStyle>
          <a:p>
            <a:pPr lvl="0"/>
            <a:r>
              <a:rPr lang="en-US" dirty="0"/>
              <a:t>2</a:t>
            </a:r>
          </a:p>
        </p:txBody>
      </p:sp>
      <p:sp>
        <p:nvSpPr>
          <p:cNvPr id="20" name="Text Placeholder 18">
            <a:extLst>
              <a:ext uri="{FF2B5EF4-FFF2-40B4-BE49-F238E27FC236}">
                <a16:creationId xmlns:a16="http://schemas.microsoft.com/office/drawing/2014/main" id="{58C6202E-22E1-1CAB-8FC0-4B2468C00CAF}"/>
              </a:ext>
            </a:extLst>
          </p:cNvPr>
          <p:cNvSpPr>
            <a:spLocks noGrp="1"/>
          </p:cNvSpPr>
          <p:nvPr>
            <p:ph type="body" sz="quarter" idx="15" hasCustomPrompt="1"/>
          </p:nvPr>
        </p:nvSpPr>
        <p:spPr>
          <a:xfrm>
            <a:off x="3300357" y="4459883"/>
            <a:ext cx="2292350" cy="469900"/>
          </a:xfrm>
        </p:spPr>
        <p:txBody>
          <a:bodyPr>
            <a:normAutofit/>
          </a:bodyPr>
          <a:lstStyle>
            <a:lvl1pPr marL="0" indent="0" algn="ctr">
              <a:buNone/>
              <a:defRPr sz="2000" b="1" i="0">
                <a:latin typeface="Arial" panose="020B0604020202020204" pitchFamily="34" charset="0"/>
                <a:ea typeface="Source Sans Pro SemiBold" panose="020B0503030403020204" pitchFamily="34" charset="0"/>
                <a:cs typeface="Arial" panose="020B0604020202020204" pitchFamily="34" charset="0"/>
              </a:defRPr>
            </a:lvl1pPr>
          </a:lstStyle>
          <a:p>
            <a:pPr lvl="0"/>
            <a:r>
              <a:rPr lang="en-US" dirty="0"/>
              <a:t>Topic 2</a:t>
            </a:r>
          </a:p>
        </p:txBody>
      </p:sp>
      <p:sp>
        <p:nvSpPr>
          <p:cNvPr id="28" name="Text Placeholder 27">
            <a:extLst>
              <a:ext uri="{FF2B5EF4-FFF2-40B4-BE49-F238E27FC236}">
                <a16:creationId xmlns:a16="http://schemas.microsoft.com/office/drawing/2014/main" id="{21524EB3-3433-4EAE-124B-DDDAAE7B4732}"/>
              </a:ext>
            </a:extLst>
          </p:cNvPr>
          <p:cNvSpPr>
            <a:spLocks noGrp="1"/>
          </p:cNvSpPr>
          <p:nvPr>
            <p:ph type="body" sz="quarter" idx="19" hasCustomPrompt="1"/>
          </p:nvPr>
        </p:nvSpPr>
        <p:spPr>
          <a:xfrm>
            <a:off x="5938665" y="2508250"/>
            <a:ext cx="2293390" cy="1841500"/>
          </a:xfrm>
        </p:spPr>
        <p:txBody>
          <a:bodyPr>
            <a:noAutofit/>
          </a:bodyPr>
          <a:lstStyle>
            <a:lvl1pPr marL="0" indent="0">
              <a:buNone/>
              <a:defRPr lang="en-US" sz="13500" b="0" i="0" kern="1200" dirty="0" smtClean="0">
                <a:solidFill>
                  <a:schemeClr val="tx1"/>
                </a:solidFill>
                <a:latin typeface="Times New Roman" panose="02020603050405020304" pitchFamily="18" charset="0"/>
                <a:ea typeface="+mj-ea"/>
                <a:cs typeface="+mj-cs"/>
              </a:defRPr>
            </a:lvl1pPr>
          </a:lstStyle>
          <a:p>
            <a:pPr marL="0" lvl="0" indent="0" algn="ctr" defTabSz="914400" rtl="0" eaLnBrk="1" latinLnBrk="0" hangingPunct="1">
              <a:lnSpc>
                <a:spcPct val="90000"/>
              </a:lnSpc>
              <a:spcBef>
                <a:spcPct val="0"/>
              </a:spcBef>
              <a:buFont typeface="Wingdings" pitchFamily="2" charset="2"/>
              <a:buNone/>
            </a:pPr>
            <a:r>
              <a:rPr lang="en-US" dirty="0"/>
              <a:t>3</a:t>
            </a:r>
          </a:p>
        </p:txBody>
      </p:sp>
      <p:sp>
        <p:nvSpPr>
          <p:cNvPr id="21" name="Text Placeholder 18">
            <a:extLst>
              <a:ext uri="{FF2B5EF4-FFF2-40B4-BE49-F238E27FC236}">
                <a16:creationId xmlns:a16="http://schemas.microsoft.com/office/drawing/2014/main" id="{052D6F14-F4AA-294A-1461-5B105AD3E3E7}"/>
              </a:ext>
            </a:extLst>
          </p:cNvPr>
          <p:cNvSpPr>
            <a:spLocks noGrp="1"/>
          </p:cNvSpPr>
          <p:nvPr>
            <p:ph type="body" sz="quarter" idx="16" hasCustomPrompt="1"/>
          </p:nvPr>
        </p:nvSpPr>
        <p:spPr>
          <a:xfrm>
            <a:off x="5939054" y="4459883"/>
            <a:ext cx="2292350" cy="469900"/>
          </a:xfrm>
        </p:spPr>
        <p:txBody>
          <a:bodyPr>
            <a:normAutofit/>
          </a:bodyPr>
          <a:lstStyle>
            <a:lvl1pPr marL="0" indent="0" algn="ctr">
              <a:buNone/>
              <a:defRPr sz="2000" b="1" i="0">
                <a:latin typeface="Arial" panose="020B0604020202020204" pitchFamily="34" charset="0"/>
                <a:ea typeface="Source Sans Pro SemiBold" panose="020B0503030403020204" pitchFamily="34" charset="0"/>
                <a:cs typeface="Arial" panose="020B0604020202020204" pitchFamily="34" charset="0"/>
              </a:defRPr>
            </a:lvl1pPr>
          </a:lstStyle>
          <a:p>
            <a:pPr lvl="0"/>
            <a:r>
              <a:rPr lang="en-US" dirty="0"/>
              <a:t>Topic 3  </a:t>
            </a:r>
          </a:p>
        </p:txBody>
      </p:sp>
      <p:sp>
        <p:nvSpPr>
          <p:cNvPr id="3" name="Text Placeholder 27">
            <a:extLst>
              <a:ext uri="{FF2B5EF4-FFF2-40B4-BE49-F238E27FC236}">
                <a16:creationId xmlns:a16="http://schemas.microsoft.com/office/drawing/2014/main" id="{4F99D5A3-9EE8-6F0B-F613-53117C517585}"/>
              </a:ext>
            </a:extLst>
          </p:cNvPr>
          <p:cNvSpPr>
            <a:spLocks noGrp="1"/>
          </p:cNvSpPr>
          <p:nvPr>
            <p:ph type="body" sz="quarter" idx="21" hasCustomPrompt="1"/>
          </p:nvPr>
        </p:nvSpPr>
        <p:spPr>
          <a:xfrm>
            <a:off x="8527629" y="2508250"/>
            <a:ext cx="2293390" cy="1841500"/>
          </a:xfrm>
        </p:spPr>
        <p:txBody>
          <a:bodyPr>
            <a:noAutofit/>
          </a:bodyPr>
          <a:lstStyle>
            <a:lvl1pPr marL="0" indent="0">
              <a:buNone/>
              <a:defRPr lang="en-US" sz="13500" b="0" i="0" kern="1200" dirty="0" smtClean="0">
                <a:solidFill>
                  <a:schemeClr val="tx1"/>
                </a:solidFill>
                <a:latin typeface="Times New Roman" panose="02020603050405020304" pitchFamily="18" charset="0"/>
                <a:ea typeface="+mj-ea"/>
                <a:cs typeface="+mj-cs"/>
              </a:defRPr>
            </a:lvl1pPr>
          </a:lstStyle>
          <a:p>
            <a:pPr marL="0" lvl="0" indent="0" algn="ctr" defTabSz="914400" rtl="0" eaLnBrk="1" latinLnBrk="0" hangingPunct="1">
              <a:lnSpc>
                <a:spcPct val="90000"/>
              </a:lnSpc>
              <a:spcBef>
                <a:spcPct val="0"/>
              </a:spcBef>
              <a:buFont typeface="Wingdings" pitchFamily="2" charset="2"/>
              <a:buNone/>
            </a:pPr>
            <a:r>
              <a:rPr lang="en-US" dirty="0"/>
              <a:t>4</a:t>
            </a:r>
          </a:p>
        </p:txBody>
      </p:sp>
      <p:sp>
        <p:nvSpPr>
          <p:cNvPr id="2" name="Text Placeholder 18">
            <a:extLst>
              <a:ext uri="{FF2B5EF4-FFF2-40B4-BE49-F238E27FC236}">
                <a16:creationId xmlns:a16="http://schemas.microsoft.com/office/drawing/2014/main" id="{484D1ADD-7F58-0308-A75B-55AF06E08169}"/>
              </a:ext>
            </a:extLst>
          </p:cNvPr>
          <p:cNvSpPr>
            <a:spLocks noGrp="1"/>
          </p:cNvSpPr>
          <p:nvPr>
            <p:ph type="body" sz="quarter" idx="20" hasCustomPrompt="1"/>
          </p:nvPr>
        </p:nvSpPr>
        <p:spPr>
          <a:xfrm>
            <a:off x="8528018" y="4459883"/>
            <a:ext cx="2292350" cy="469900"/>
          </a:xfrm>
        </p:spPr>
        <p:txBody>
          <a:bodyPr>
            <a:normAutofit/>
          </a:bodyPr>
          <a:lstStyle>
            <a:lvl1pPr marL="0" indent="0" algn="ctr">
              <a:buNone/>
              <a:defRPr sz="2000" b="1" i="0">
                <a:latin typeface="Arial" panose="020B0604020202020204" pitchFamily="34" charset="0"/>
                <a:ea typeface="Source Sans Pro SemiBold" panose="020B0503030403020204" pitchFamily="34" charset="0"/>
                <a:cs typeface="Arial" panose="020B0604020202020204" pitchFamily="34" charset="0"/>
              </a:defRPr>
            </a:lvl1pPr>
          </a:lstStyle>
          <a:p>
            <a:pPr lvl="0"/>
            <a:r>
              <a:rPr lang="en-US" dirty="0"/>
              <a:t>Topic 4  </a:t>
            </a:r>
          </a:p>
        </p:txBody>
      </p:sp>
      <p:sp>
        <p:nvSpPr>
          <p:cNvPr id="4" name="Slide Number Placeholder 3">
            <a:extLst>
              <a:ext uri="{FF2B5EF4-FFF2-40B4-BE49-F238E27FC236}">
                <a16:creationId xmlns:a16="http://schemas.microsoft.com/office/drawing/2014/main" id="{C59A6C86-0C3F-AA68-4A10-1854D4236373}"/>
              </a:ext>
            </a:extLst>
          </p:cNvPr>
          <p:cNvSpPr>
            <a:spLocks noGrp="1"/>
          </p:cNvSpPr>
          <p:nvPr>
            <p:ph type="sldNum" sz="quarter" idx="12"/>
          </p:nvPr>
        </p:nvSpPr>
        <p:spPr/>
        <p:txBody>
          <a:bodyPr/>
          <a:lstStyle/>
          <a:p>
            <a:fld id="{2385DA76-2DD3-144A-9C84-6B8D9531DA2D}" type="slidenum">
              <a:rPr lang="en-US" smtClean="0"/>
              <a:t>‹#›</a:t>
            </a:fld>
            <a:endParaRPr lang="en-US" dirty="0"/>
          </a:p>
        </p:txBody>
      </p:sp>
      <p:cxnSp>
        <p:nvCxnSpPr>
          <p:cNvPr id="9" name="Straight Connector 8">
            <a:extLst>
              <a:ext uri="{FF2B5EF4-FFF2-40B4-BE49-F238E27FC236}">
                <a16:creationId xmlns:a16="http://schemas.microsoft.com/office/drawing/2014/main" id="{CDAA2614-0175-B854-649F-D0914FEF0BFD}"/>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7EFF610-8ED7-F438-40E2-B63AFB600B8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72216" y="365760"/>
            <a:ext cx="914400" cy="914400"/>
          </a:xfrm>
          <a:prstGeom prst="rect">
            <a:avLst/>
          </a:prstGeom>
        </p:spPr>
      </p:pic>
    </p:spTree>
    <p:extLst>
      <p:ext uri="{BB962C8B-B14F-4D97-AF65-F5344CB8AC3E}">
        <p14:creationId xmlns:p14="http://schemas.microsoft.com/office/powerpoint/2010/main" val="2367935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with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A59D036-DF01-E5E1-E0CA-0B168A16AE6A}"/>
              </a:ext>
            </a:extLst>
          </p:cNvPr>
          <p:cNvSpPr>
            <a:spLocks noGrp="1"/>
          </p:cNvSpPr>
          <p:nvPr>
            <p:ph type="title"/>
          </p:nvPr>
        </p:nvSpPr>
        <p:spPr>
          <a:xfrm>
            <a:off x="3962400" y="630889"/>
            <a:ext cx="6890642" cy="632891"/>
          </a:xfrm>
          <a:prstGeom prst="rect">
            <a:avLst/>
          </a:prstGeom>
        </p:spPr>
        <p:txBody>
          <a:bodyPr vert="horz" lIns="91440" tIns="45720" rIns="91440" bIns="45720" rtlCol="0" anchor="ctr">
            <a:normAutofit/>
          </a:bodyPr>
          <a:lstStyle>
            <a:lvl1pPr algn="ctr">
              <a:defRPr lang="en-US" sz="4100" b="1" i="0" kern="1200" dirty="0">
                <a:solidFill>
                  <a:schemeClr val="tx1"/>
                </a:solidFill>
                <a:latin typeface="Arial" panose="020B0604020202020204" pitchFamily="34" charset="0"/>
                <a:ea typeface="+mj-ea"/>
                <a:cs typeface="Arial" panose="020B0604020202020204" pitchFamily="34" charset="0"/>
              </a:defRPr>
            </a:lvl1pPr>
          </a:lstStyle>
          <a:p>
            <a:pPr marL="0" lvl="0" indent="0" algn="l" defTabSz="914400" rtl="0" eaLnBrk="1" latinLnBrk="0" hangingPunct="1">
              <a:lnSpc>
                <a:spcPct val="90000"/>
              </a:lnSpc>
              <a:spcBef>
                <a:spcPts val="1000"/>
              </a:spcBef>
              <a:buFont typeface="Wingdings" pitchFamily="2" charset="2"/>
              <a:buNone/>
            </a:pPr>
            <a:r>
              <a:rPr lang="en-US"/>
              <a:t>Click to edit Master title style</a:t>
            </a:r>
            <a:endParaRPr lang="en-US" dirty="0"/>
          </a:p>
        </p:txBody>
      </p:sp>
      <p:sp>
        <p:nvSpPr>
          <p:cNvPr id="7" name="Picture Placeholder 6">
            <a:extLst>
              <a:ext uri="{FF2B5EF4-FFF2-40B4-BE49-F238E27FC236}">
                <a16:creationId xmlns:a16="http://schemas.microsoft.com/office/drawing/2014/main" id="{5E1F3EBA-BB56-24BC-8D2A-25A46342FA27}"/>
              </a:ext>
            </a:extLst>
          </p:cNvPr>
          <p:cNvSpPr>
            <a:spLocks noGrp="1"/>
          </p:cNvSpPr>
          <p:nvPr>
            <p:ph type="pic" sz="quarter" idx="13" hasCustomPrompt="1"/>
          </p:nvPr>
        </p:nvSpPr>
        <p:spPr>
          <a:xfrm>
            <a:off x="0" y="13841"/>
            <a:ext cx="3750067" cy="6857995"/>
          </a:xfrm>
        </p:spPr>
        <p:txBody>
          <a:bodyPr/>
          <a:lstStyle>
            <a:lvl1pPr marL="0" indent="0">
              <a:buNone/>
              <a:defRPr/>
            </a:lvl1pPr>
          </a:lstStyle>
          <a:p>
            <a:r>
              <a:rPr lang="en-US" dirty="0"/>
              <a:t>Click Icon to Add Image</a:t>
            </a:r>
          </a:p>
        </p:txBody>
      </p:sp>
      <p:sp>
        <p:nvSpPr>
          <p:cNvPr id="22" name="Text Placeholder 18">
            <a:extLst>
              <a:ext uri="{FF2B5EF4-FFF2-40B4-BE49-F238E27FC236}">
                <a16:creationId xmlns:a16="http://schemas.microsoft.com/office/drawing/2014/main" id="{A7FDDA93-62FA-0462-F0EB-4E4C9CB9AAE8}"/>
              </a:ext>
            </a:extLst>
          </p:cNvPr>
          <p:cNvSpPr>
            <a:spLocks noGrp="1"/>
          </p:cNvSpPr>
          <p:nvPr>
            <p:ph type="body" sz="quarter" idx="17" hasCustomPrompt="1"/>
          </p:nvPr>
        </p:nvSpPr>
        <p:spPr>
          <a:xfrm>
            <a:off x="3783520" y="3435953"/>
            <a:ext cx="2345933" cy="1841316"/>
          </a:xfrm>
        </p:spPr>
        <p:txBody>
          <a:bodyPr>
            <a:noAutofit/>
          </a:bodyPr>
          <a:lstStyle>
            <a:lvl1pPr marL="0" indent="0" algn="l">
              <a:buNone/>
              <a:defRPr lang="en-US" sz="13500" b="0" i="0" kern="1200" dirty="0" smtClean="0">
                <a:solidFill>
                  <a:schemeClr val="tx1"/>
                </a:solidFill>
                <a:latin typeface="Times New Roman" panose="02020603050405020304" pitchFamily="18" charset="0"/>
                <a:ea typeface="+mj-ea"/>
                <a:cs typeface="+mj-cs"/>
              </a:defRPr>
            </a:lvl1pPr>
          </a:lstStyle>
          <a:p>
            <a:pPr marL="0" lvl="0" indent="0" algn="ctr" defTabSz="914400" rtl="0" eaLnBrk="1" latinLnBrk="0" hangingPunct="1">
              <a:lnSpc>
                <a:spcPct val="90000"/>
              </a:lnSpc>
              <a:spcBef>
                <a:spcPct val="0"/>
              </a:spcBef>
              <a:buFont typeface="Wingdings" pitchFamily="2" charset="2"/>
              <a:buNone/>
            </a:pPr>
            <a:r>
              <a:rPr lang="en-US" dirty="0"/>
              <a:t>1</a:t>
            </a:r>
          </a:p>
          <a:p>
            <a:pPr marL="0" lvl="0" indent="0" algn="ctr" defTabSz="914400" rtl="0" eaLnBrk="1" latinLnBrk="0" hangingPunct="1">
              <a:lnSpc>
                <a:spcPct val="90000"/>
              </a:lnSpc>
              <a:spcBef>
                <a:spcPct val="0"/>
              </a:spcBef>
              <a:buFont typeface="Wingdings" pitchFamily="2" charset="2"/>
              <a:buNone/>
            </a:pPr>
            <a:endParaRPr lang="en-US" dirty="0"/>
          </a:p>
          <a:p>
            <a:pPr marL="0" lvl="0" indent="0" algn="ctr" defTabSz="914400" rtl="0" eaLnBrk="1" latinLnBrk="0" hangingPunct="1">
              <a:lnSpc>
                <a:spcPct val="90000"/>
              </a:lnSpc>
              <a:spcBef>
                <a:spcPct val="0"/>
              </a:spcBef>
              <a:buFont typeface="Wingdings" pitchFamily="2" charset="2"/>
              <a:buNone/>
            </a:pPr>
            <a:endParaRPr lang="en-US" dirty="0"/>
          </a:p>
          <a:p>
            <a:pPr marL="0" lvl="0" indent="0" algn="ctr" defTabSz="914400" rtl="0" eaLnBrk="1" latinLnBrk="0" hangingPunct="1">
              <a:lnSpc>
                <a:spcPct val="90000"/>
              </a:lnSpc>
              <a:spcBef>
                <a:spcPct val="0"/>
              </a:spcBef>
              <a:buFont typeface="Wingdings" pitchFamily="2" charset="2"/>
              <a:buNone/>
            </a:pPr>
            <a:endParaRPr lang="en-US" dirty="0"/>
          </a:p>
          <a:p>
            <a:pPr marL="0" lvl="0" indent="0" algn="ctr" defTabSz="914400" rtl="0" eaLnBrk="1" latinLnBrk="0" hangingPunct="1">
              <a:lnSpc>
                <a:spcPct val="90000"/>
              </a:lnSpc>
              <a:spcBef>
                <a:spcPct val="0"/>
              </a:spcBef>
              <a:buFont typeface="Wingdings" pitchFamily="2" charset="2"/>
              <a:buNone/>
            </a:pPr>
            <a:endParaRPr lang="en-US" dirty="0"/>
          </a:p>
          <a:p>
            <a:pPr marL="0" lvl="0" indent="0" algn="ctr" defTabSz="914400" rtl="0" eaLnBrk="1" latinLnBrk="0" hangingPunct="1">
              <a:lnSpc>
                <a:spcPct val="90000"/>
              </a:lnSpc>
              <a:spcBef>
                <a:spcPct val="0"/>
              </a:spcBef>
              <a:buFont typeface="Wingdings" pitchFamily="2" charset="2"/>
              <a:buNone/>
            </a:pPr>
            <a:endParaRPr lang="en-US" dirty="0"/>
          </a:p>
        </p:txBody>
      </p:sp>
      <p:sp>
        <p:nvSpPr>
          <p:cNvPr id="19" name="Text Placeholder 18">
            <a:extLst>
              <a:ext uri="{FF2B5EF4-FFF2-40B4-BE49-F238E27FC236}">
                <a16:creationId xmlns:a16="http://schemas.microsoft.com/office/drawing/2014/main" id="{E153B245-FFE5-FB4F-DAB8-DDA247EFA576}"/>
              </a:ext>
            </a:extLst>
          </p:cNvPr>
          <p:cNvSpPr>
            <a:spLocks noGrp="1"/>
          </p:cNvSpPr>
          <p:nvPr>
            <p:ph type="body" sz="quarter" idx="14" hasCustomPrompt="1"/>
          </p:nvPr>
        </p:nvSpPr>
        <p:spPr>
          <a:xfrm>
            <a:off x="3783520" y="5378683"/>
            <a:ext cx="2345932" cy="469900"/>
          </a:xfrm>
        </p:spPr>
        <p:txBody>
          <a:bodyPr>
            <a:normAutofit/>
          </a:bodyPr>
          <a:lstStyle>
            <a:lvl1pPr marL="0" indent="0" algn="ctr">
              <a:buNone/>
              <a:defRPr sz="2000" b="1" i="0">
                <a:latin typeface="Arial" panose="020B0604020202020204" pitchFamily="34" charset="0"/>
                <a:ea typeface="Source Sans Pro SemiBold" panose="020B0503030403020204" pitchFamily="34" charset="0"/>
                <a:cs typeface="Arial" panose="020B0604020202020204" pitchFamily="34" charset="0"/>
              </a:defRPr>
            </a:lvl1pPr>
          </a:lstStyle>
          <a:p>
            <a:pPr lvl="0"/>
            <a:r>
              <a:rPr lang="en-US" dirty="0"/>
              <a:t>Topic 1</a:t>
            </a:r>
          </a:p>
        </p:txBody>
      </p:sp>
      <p:sp>
        <p:nvSpPr>
          <p:cNvPr id="26" name="Text Placeholder 25">
            <a:extLst>
              <a:ext uri="{FF2B5EF4-FFF2-40B4-BE49-F238E27FC236}">
                <a16:creationId xmlns:a16="http://schemas.microsoft.com/office/drawing/2014/main" id="{F397A470-D532-D100-12F4-5ADF34AAD5FF}"/>
              </a:ext>
            </a:extLst>
          </p:cNvPr>
          <p:cNvSpPr>
            <a:spLocks noGrp="1"/>
          </p:cNvSpPr>
          <p:nvPr>
            <p:ph type="body" sz="quarter" idx="18" hasCustomPrompt="1"/>
          </p:nvPr>
        </p:nvSpPr>
        <p:spPr>
          <a:xfrm>
            <a:off x="6388100" y="3440113"/>
            <a:ext cx="2292350" cy="1841500"/>
          </a:xfrm>
        </p:spPr>
        <p:txBody>
          <a:bodyPr>
            <a:noAutofit/>
          </a:bodyPr>
          <a:lstStyle>
            <a:lvl1pPr marL="0" indent="0" algn="ctr" defTabSz="914400" rtl="0" eaLnBrk="1" latinLnBrk="0" hangingPunct="1">
              <a:lnSpc>
                <a:spcPct val="90000"/>
              </a:lnSpc>
              <a:spcBef>
                <a:spcPct val="0"/>
              </a:spcBef>
              <a:buNone/>
              <a:defRPr lang="en-US" sz="13500" b="0" i="0" kern="1200" dirty="0" smtClean="0">
                <a:solidFill>
                  <a:schemeClr val="tx1"/>
                </a:solidFill>
                <a:latin typeface="Times New Roman" panose="02020603050405020304" pitchFamily="18" charset="0"/>
                <a:ea typeface="+mj-ea"/>
                <a:cs typeface="+mj-cs"/>
              </a:defRPr>
            </a:lvl1pPr>
          </a:lstStyle>
          <a:p>
            <a:pPr lvl="0"/>
            <a:r>
              <a:rPr lang="en-US" dirty="0"/>
              <a:t>2</a:t>
            </a:r>
          </a:p>
        </p:txBody>
      </p:sp>
      <p:sp>
        <p:nvSpPr>
          <p:cNvPr id="20" name="Text Placeholder 18">
            <a:extLst>
              <a:ext uri="{FF2B5EF4-FFF2-40B4-BE49-F238E27FC236}">
                <a16:creationId xmlns:a16="http://schemas.microsoft.com/office/drawing/2014/main" id="{58C6202E-22E1-1CAB-8FC0-4B2468C00CAF}"/>
              </a:ext>
            </a:extLst>
          </p:cNvPr>
          <p:cNvSpPr>
            <a:spLocks noGrp="1"/>
          </p:cNvSpPr>
          <p:nvPr>
            <p:ph type="body" sz="quarter" idx="15" hasCustomPrompt="1"/>
          </p:nvPr>
        </p:nvSpPr>
        <p:spPr>
          <a:xfrm>
            <a:off x="6388765" y="5391746"/>
            <a:ext cx="2292350" cy="469900"/>
          </a:xfrm>
        </p:spPr>
        <p:txBody>
          <a:bodyPr>
            <a:normAutofit/>
          </a:bodyPr>
          <a:lstStyle>
            <a:lvl1pPr marL="0" indent="0" algn="ctr">
              <a:buNone/>
              <a:defRPr sz="2000" b="1" i="0">
                <a:latin typeface="Arial" panose="020B0604020202020204" pitchFamily="34" charset="0"/>
                <a:ea typeface="Source Sans Pro SemiBold" panose="020B0503030403020204" pitchFamily="34" charset="0"/>
                <a:cs typeface="Arial" panose="020B0604020202020204" pitchFamily="34" charset="0"/>
              </a:defRPr>
            </a:lvl1pPr>
          </a:lstStyle>
          <a:p>
            <a:pPr lvl="0"/>
            <a:r>
              <a:rPr lang="en-US" dirty="0"/>
              <a:t>Topic 2</a:t>
            </a:r>
          </a:p>
        </p:txBody>
      </p:sp>
      <p:sp>
        <p:nvSpPr>
          <p:cNvPr id="28" name="Text Placeholder 27">
            <a:extLst>
              <a:ext uri="{FF2B5EF4-FFF2-40B4-BE49-F238E27FC236}">
                <a16:creationId xmlns:a16="http://schemas.microsoft.com/office/drawing/2014/main" id="{21524EB3-3433-4EAE-124B-DDDAAE7B4732}"/>
              </a:ext>
            </a:extLst>
          </p:cNvPr>
          <p:cNvSpPr>
            <a:spLocks noGrp="1"/>
          </p:cNvSpPr>
          <p:nvPr>
            <p:ph type="body" sz="quarter" idx="19" hasCustomPrompt="1"/>
          </p:nvPr>
        </p:nvSpPr>
        <p:spPr>
          <a:xfrm>
            <a:off x="8915563" y="3440113"/>
            <a:ext cx="2293390" cy="1841500"/>
          </a:xfrm>
        </p:spPr>
        <p:txBody>
          <a:bodyPr>
            <a:noAutofit/>
          </a:bodyPr>
          <a:lstStyle>
            <a:lvl1pPr marL="0" indent="0">
              <a:buNone/>
              <a:defRPr lang="en-US" sz="13500" b="0" i="0" kern="1200" dirty="0" smtClean="0">
                <a:solidFill>
                  <a:schemeClr val="tx1"/>
                </a:solidFill>
                <a:latin typeface="Times New Roman" panose="02020603050405020304" pitchFamily="18" charset="0"/>
                <a:ea typeface="+mj-ea"/>
                <a:cs typeface="+mj-cs"/>
              </a:defRPr>
            </a:lvl1pPr>
          </a:lstStyle>
          <a:p>
            <a:pPr marL="0" lvl="0" indent="0" algn="ctr" defTabSz="914400" rtl="0" eaLnBrk="1" latinLnBrk="0" hangingPunct="1">
              <a:lnSpc>
                <a:spcPct val="90000"/>
              </a:lnSpc>
              <a:spcBef>
                <a:spcPct val="0"/>
              </a:spcBef>
              <a:buFont typeface="Wingdings" pitchFamily="2" charset="2"/>
              <a:buNone/>
            </a:pPr>
            <a:r>
              <a:rPr lang="en-US" dirty="0"/>
              <a:t>3</a:t>
            </a:r>
          </a:p>
        </p:txBody>
      </p:sp>
      <p:sp>
        <p:nvSpPr>
          <p:cNvPr id="21" name="Text Placeholder 18">
            <a:extLst>
              <a:ext uri="{FF2B5EF4-FFF2-40B4-BE49-F238E27FC236}">
                <a16:creationId xmlns:a16="http://schemas.microsoft.com/office/drawing/2014/main" id="{052D6F14-F4AA-294A-1461-5B105AD3E3E7}"/>
              </a:ext>
            </a:extLst>
          </p:cNvPr>
          <p:cNvSpPr>
            <a:spLocks noGrp="1"/>
          </p:cNvSpPr>
          <p:nvPr>
            <p:ph type="body" sz="quarter" idx="16" hasCustomPrompt="1"/>
          </p:nvPr>
        </p:nvSpPr>
        <p:spPr>
          <a:xfrm>
            <a:off x="8915952" y="5391746"/>
            <a:ext cx="2292350" cy="469900"/>
          </a:xfrm>
        </p:spPr>
        <p:txBody>
          <a:bodyPr>
            <a:normAutofit/>
          </a:bodyPr>
          <a:lstStyle>
            <a:lvl1pPr marL="0" indent="0" algn="ctr">
              <a:buNone/>
              <a:defRPr sz="2000" b="1" i="0">
                <a:latin typeface="Arial" panose="020B0604020202020204" pitchFamily="34" charset="0"/>
                <a:ea typeface="Source Sans Pro SemiBold" panose="020B0503030403020204" pitchFamily="34" charset="0"/>
                <a:cs typeface="Arial" panose="020B0604020202020204" pitchFamily="34" charset="0"/>
              </a:defRPr>
            </a:lvl1pPr>
          </a:lstStyle>
          <a:p>
            <a:pPr lvl="0"/>
            <a:r>
              <a:rPr lang="en-US" dirty="0"/>
              <a:t>Topic 3</a:t>
            </a:r>
          </a:p>
        </p:txBody>
      </p:sp>
      <p:sp>
        <p:nvSpPr>
          <p:cNvPr id="4" name="Slide Number Placeholder 3">
            <a:extLst>
              <a:ext uri="{FF2B5EF4-FFF2-40B4-BE49-F238E27FC236}">
                <a16:creationId xmlns:a16="http://schemas.microsoft.com/office/drawing/2014/main" id="{C59A6C86-0C3F-AA68-4A10-1854D4236373}"/>
              </a:ext>
            </a:extLst>
          </p:cNvPr>
          <p:cNvSpPr>
            <a:spLocks noGrp="1"/>
          </p:cNvSpPr>
          <p:nvPr>
            <p:ph type="sldNum" sz="quarter" idx="12"/>
          </p:nvPr>
        </p:nvSpPr>
        <p:spPr/>
        <p:txBody>
          <a:bodyPr/>
          <a:lstStyle/>
          <a:p>
            <a:fld id="{2385DA76-2DD3-144A-9C84-6B8D9531DA2D}" type="slidenum">
              <a:rPr lang="en-US" smtClean="0"/>
              <a:t>‹#›</a:t>
            </a:fld>
            <a:endParaRPr lang="en-US"/>
          </a:p>
        </p:txBody>
      </p:sp>
      <p:cxnSp>
        <p:nvCxnSpPr>
          <p:cNvPr id="5" name="Straight Connector 4">
            <a:extLst>
              <a:ext uri="{FF2B5EF4-FFF2-40B4-BE49-F238E27FC236}">
                <a16:creationId xmlns:a16="http://schemas.microsoft.com/office/drawing/2014/main" id="{11CA0D37-2D41-BEEA-A57E-F064DB712B74}"/>
              </a:ext>
              <a:ext uri="{C183D7F6-B498-43B3-948B-1728B52AA6E4}">
                <adec:decorative xmlns:adec="http://schemas.microsoft.com/office/drawing/2017/decorative" val="1"/>
              </a:ext>
            </a:extLst>
          </p:cNvPr>
          <p:cNvCxnSpPr>
            <a:cxnSpLocks/>
          </p:cNvCxnSpPr>
          <p:nvPr userDrawn="1"/>
        </p:nvCxnSpPr>
        <p:spPr>
          <a:xfrm>
            <a:off x="3962400" y="1529395"/>
            <a:ext cx="7576711"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BFE33ED-0554-85BF-B9E3-F725870E57B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69976" y="363132"/>
            <a:ext cx="914400" cy="914400"/>
          </a:xfrm>
          <a:prstGeom prst="rect">
            <a:avLst/>
          </a:prstGeom>
        </p:spPr>
      </p:pic>
    </p:spTree>
    <p:extLst>
      <p:ext uri="{BB962C8B-B14F-4D97-AF65-F5344CB8AC3E}">
        <p14:creationId xmlns:p14="http://schemas.microsoft.com/office/powerpoint/2010/main" val="522457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2" name="Text Placeholder 18">
            <a:extLst>
              <a:ext uri="{FF2B5EF4-FFF2-40B4-BE49-F238E27FC236}">
                <a16:creationId xmlns:a16="http://schemas.microsoft.com/office/drawing/2014/main" id="{A7FDDA93-62FA-0462-F0EB-4E4C9CB9AAE8}"/>
              </a:ext>
            </a:extLst>
          </p:cNvPr>
          <p:cNvSpPr>
            <a:spLocks noGrp="1"/>
          </p:cNvSpPr>
          <p:nvPr>
            <p:ph type="body" sz="quarter" idx="17" hasCustomPrompt="1"/>
          </p:nvPr>
        </p:nvSpPr>
        <p:spPr>
          <a:xfrm>
            <a:off x="3961224" y="1969851"/>
            <a:ext cx="1270782" cy="1841316"/>
          </a:xfrm>
        </p:spPr>
        <p:txBody>
          <a:bodyPr>
            <a:noAutofit/>
          </a:bodyPr>
          <a:lstStyle>
            <a:lvl1pPr marL="0" indent="0" algn="l">
              <a:buNone/>
              <a:defRPr lang="en-US" sz="13500" b="0" i="0" kern="1200" dirty="0" smtClean="0">
                <a:solidFill>
                  <a:schemeClr val="tx1"/>
                </a:solidFill>
                <a:latin typeface="Times New Roman" panose="02020603050405020304" pitchFamily="18" charset="0"/>
                <a:ea typeface="+mj-ea"/>
                <a:cs typeface="+mj-cs"/>
              </a:defRPr>
            </a:lvl1pPr>
          </a:lstStyle>
          <a:p>
            <a:pPr marL="0" lvl="0" indent="0" algn="ctr" defTabSz="914400" rtl="0" eaLnBrk="1" latinLnBrk="0" hangingPunct="1">
              <a:lnSpc>
                <a:spcPct val="90000"/>
              </a:lnSpc>
              <a:spcBef>
                <a:spcPct val="0"/>
              </a:spcBef>
              <a:buFont typeface="Wingdings" pitchFamily="2" charset="2"/>
              <a:buNone/>
            </a:pPr>
            <a:r>
              <a:rPr lang="en-US" dirty="0"/>
              <a:t>1</a:t>
            </a:r>
          </a:p>
        </p:txBody>
      </p:sp>
      <p:sp>
        <p:nvSpPr>
          <p:cNvPr id="8" name="Title Placeholder 1">
            <a:extLst>
              <a:ext uri="{FF2B5EF4-FFF2-40B4-BE49-F238E27FC236}">
                <a16:creationId xmlns:a16="http://schemas.microsoft.com/office/drawing/2014/main" id="{6A59D036-DF01-E5E1-E0CA-0B168A16AE6A}"/>
              </a:ext>
            </a:extLst>
          </p:cNvPr>
          <p:cNvSpPr>
            <a:spLocks noGrp="1"/>
          </p:cNvSpPr>
          <p:nvPr>
            <p:ph type="title"/>
          </p:nvPr>
        </p:nvSpPr>
        <p:spPr>
          <a:xfrm>
            <a:off x="3962400" y="4340128"/>
            <a:ext cx="7391400" cy="632891"/>
          </a:xfrm>
          <a:prstGeom prst="rect">
            <a:avLst/>
          </a:prstGeom>
        </p:spPr>
        <p:txBody>
          <a:bodyPr vert="horz" lIns="91440" tIns="45720" rIns="91440" bIns="45720" rtlCol="0" anchor="ctr">
            <a:normAutofit/>
          </a:bodyPr>
          <a:lstStyle>
            <a:lvl1pPr algn="l">
              <a:defRPr lang="en-US" sz="4100" b="1" i="0" kern="1200" dirty="0">
                <a:solidFill>
                  <a:schemeClr val="tx1"/>
                </a:solidFill>
                <a:latin typeface="Arial" panose="020B0604020202020204" pitchFamily="34" charset="0"/>
                <a:ea typeface="+mj-ea"/>
                <a:cs typeface="Arial" panose="020B0604020202020204" pitchFamily="34" charset="0"/>
              </a:defRPr>
            </a:lvl1pPr>
          </a:lstStyle>
          <a:p>
            <a:pPr marL="0" lvl="0" indent="0" algn="l" defTabSz="914400" rtl="0" eaLnBrk="1" latinLnBrk="0" hangingPunct="1">
              <a:lnSpc>
                <a:spcPct val="90000"/>
              </a:lnSpc>
              <a:spcBef>
                <a:spcPts val="1000"/>
              </a:spcBef>
              <a:buFont typeface="Wingdings" pitchFamily="2" charset="2"/>
              <a:buNone/>
            </a:pPr>
            <a:r>
              <a:rPr lang="en-US"/>
              <a:t>Click to edit Master title style</a:t>
            </a:r>
            <a:endParaRPr lang="en-US" dirty="0"/>
          </a:p>
        </p:txBody>
      </p:sp>
      <p:sp>
        <p:nvSpPr>
          <p:cNvPr id="7" name="Picture Placeholder 6">
            <a:extLst>
              <a:ext uri="{FF2B5EF4-FFF2-40B4-BE49-F238E27FC236}">
                <a16:creationId xmlns:a16="http://schemas.microsoft.com/office/drawing/2014/main" id="{5E1F3EBA-BB56-24BC-8D2A-25A46342FA27}"/>
              </a:ext>
            </a:extLst>
          </p:cNvPr>
          <p:cNvSpPr>
            <a:spLocks noGrp="1"/>
          </p:cNvSpPr>
          <p:nvPr>
            <p:ph type="pic" sz="quarter" idx="13" hasCustomPrompt="1"/>
          </p:nvPr>
        </p:nvSpPr>
        <p:spPr>
          <a:xfrm>
            <a:off x="0" y="0"/>
            <a:ext cx="3750067" cy="6858000"/>
          </a:xfrm>
        </p:spPr>
        <p:txBody>
          <a:bodyPr/>
          <a:lstStyle>
            <a:lvl1pPr marL="0" indent="0">
              <a:buNone/>
              <a:defRPr/>
            </a:lvl1pPr>
          </a:lstStyle>
          <a:p>
            <a:r>
              <a:rPr lang="en-US" dirty="0"/>
              <a:t>Click Icon to Add Image</a:t>
            </a:r>
          </a:p>
        </p:txBody>
      </p:sp>
      <p:sp>
        <p:nvSpPr>
          <p:cNvPr id="4" name="Slide Number Placeholder 3">
            <a:extLst>
              <a:ext uri="{FF2B5EF4-FFF2-40B4-BE49-F238E27FC236}">
                <a16:creationId xmlns:a16="http://schemas.microsoft.com/office/drawing/2014/main" id="{C59A6C86-0C3F-AA68-4A10-1854D4236373}"/>
              </a:ext>
            </a:extLst>
          </p:cNvPr>
          <p:cNvSpPr>
            <a:spLocks noGrp="1"/>
          </p:cNvSpPr>
          <p:nvPr>
            <p:ph type="sldNum" sz="quarter" idx="12"/>
          </p:nvPr>
        </p:nvSpPr>
        <p:spPr/>
        <p:txBody>
          <a:bodyPr/>
          <a:lstStyle/>
          <a:p>
            <a:fld id="{2385DA76-2DD3-144A-9C84-6B8D9531DA2D}" type="slidenum">
              <a:rPr lang="en-US" smtClean="0"/>
              <a:t>‹#›</a:t>
            </a:fld>
            <a:endParaRPr lang="en-US"/>
          </a:p>
        </p:txBody>
      </p:sp>
      <p:cxnSp>
        <p:nvCxnSpPr>
          <p:cNvPr id="5" name="Straight Connector 4">
            <a:extLst>
              <a:ext uri="{FF2B5EF4-FFF2-40B4-BE49-F238E27FC236}">
                <a16:creationId xmlns:a16="http://schemas.microsoft.com/office/drawing/2014/main" id="{11CA0D37-2D41-BEEA-A57E-F064DB712B74}"/>
              </a:ext>
              <a:ext uri="{C183D7F6-B498-43B3-948B-1728B52AA6E4}">
                <adec:decorative xmlns:adec="http://schemas.microsoft.com/office/drawing/2017/decorative" val="1"/>
              </a:ext>
            </a:extLst>
          </p:cNvPr>
          <p:cNvCxnSpPr>
            <a:cxnSpLocks/>
          </p:cNvCxnSpPr>
          <p:nvPr userDrawn="1"/>
        </p:nvCxnSpPr>
        <p:spPr>
          <a:xfrm>
            <a:off x="3961224" y="4075647"/>
            <a:ext cx="7576711"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154BD33-F7F6-1B26-AB59-7C5ACD2D884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72216" y="365760"/>
            <a:ext cx="914400" cy="914400"/>
          </a:xfrm>
          <a:prstGeom prst="rect">
            <a:avLst/>
          </a:prstGeom>
        </p:spPr>
      </p:pic>
    </p:spTree>
    <p:extLst>
      <p:ext uri="{BB962C8B-B14F-4D97-AF65-F5344CB8AC3E}">
        <p14:creationId xmlns:p14="http://schemas.microsoft.com/office/powerpoint/2010/main" val="46472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CFC601D3-0BA7-6472-675C-37EA35F723E7}"/>
              </a:ext>
            </a:extLst>
          </p:cNvPr>
          <p:cNvSpPr>
            <a:spLocks noGrp="1"/>
          </p:cNvSpPr>
          <p:nvPr>
            <p:ph type="title"/>
          </p:nvPr>
        </p:nvSpPr>
        <p:spPr>
          <a:xfrm>
            <a:off x="838200" y="664684"/>
            <a:ext cx="10014842" cy="599096"/>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US" dirty="0"/>
          </a:p>
        </p:txBody>
      </p:sp>
      <p:sp>
        <p:nvSpPr>
          <p:cNvPr id="8" name="Content Placeholder 3">
            <a:extLst>
              <a:ext uri="{FF2B5EF4-FFF2-40B4-BE49-F238E27FC236}">
                <a16:creationId xmlns:a16="http://schemas.microsoft.com/office/drawing/2014/main" id="{C31F75B7-6486-C7B1-E57A-C53107BC0B9A}"/>
              </a:ext>
            </a:extLst>
          </p:cNvPr>
          <p:cNvSpPr>
            <a:spLocks noGrp="1"/>
          </p:cNvSpPr>
          <p:nvPr>
            <p:ph sz="half" idx="2"/>
          </p:nvPr>
        </p:nvSpPr>
        <p:spPr>
          <a:xfrm>
            <a:off x="838200" y="1740980"/>
            <a:ext cx="10515600" cy="4033743"/>
          </a:xfrm>
        </p:spPr>
        <p:txBody>
          <a:bodyPr/>
          <a:lstStyle>
            <a:lvl1pPr>
              <a:buClr>
                <a:schemeClr val="tx1"/>
              </a:buClr>
              <a:defRPr/>
            </a:lvl1pPr>
            <a:lvl2pPr>
              <a:buClr>
                <a:schemeClr val="tx1"/>
              </a:buClr>
              <a:defRPr/>
            </a:lvl2pPr>
            <a:lvl3pPr>
              <a:buClr>
                <a:schemeClr val="tx1"/>
              </a:buClr>
              <a:defRPr/>
            </a:lvl3pPr>
            <a:lvl4pPr>
              <a:buClr>
                <a:schemeClr val="tx1"/>
              </a:buClr>
              <a:defRPr/>
            </a:lvl4pPr>
          </a:lstStyle>
          <a:p>
            <a:pPr lvl="0"/>
            <a:r>
              <a:rPr lang="en-US"/>
              <a:t>Click to edit Master text styles</a:t>
            </a:r>
          </a:p>
          <a:p>
            <a:pPr lvl="1"/>
            <a:r>
              <a:rPr lang="en-US"/>
              <a:t>Second level</a:t>
            </a:r>
          </a:p>
          <a:p>
            <a:pPr lvl="2"/>
            <a:r>
              <a:rPr lang="en-US"/>
              <a:t>Third level</a:t>
            </a:r>
          </a:p>
        </p:txBody>
      </p:sp>
      <p:cxnSp>
        <p:nvCxnSpPr>
          <p:cNvPr id="5" name="Straight Connector 4">
            <a:extLst>
              <a:ext uri="{FF2B5EF4-FFF2-40B4-BE49-F238E27FC236}">
                <a16:creationId xmlns:a16="http://schemas.microsoft.com/office/drawing/2014/main" id="{EB690ECB-CD70-4029-D9E1-7BEBF26D9505}"/>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59A6C86-0C3F-AA68-4A10-1854D4236373}"/>
              </a:ext>
            </a:extLst>
          </p:cNvPr>
          <p:cNvSpPr>
            <a:spLocks noGrp="1"/>
          </p:cNvSpPr>
          <p:nvPr>
            <p:ph type="sldNum" sz="quarter" idx="12"/>
          </p:nvPr>
        </p:nvSpPr>
        <p:spPr/>
        <p:txBody>
          <a:bodyPr/>
          <a:lstStyle/>
          <a:p>
            <a:fld id="{2385DA76-2DD3-144A-9C84-6B8D9531DA2D}" type="slidenum">
              <a:rPr lang="en-US" smtClean="0"/>
              <a:t>‹#›</a:t>
            </a:fld>
            <a:endParaRPr lang="en-US"/>
          </a:p>
        </p:txBody>
      </p:sp>
      <p:pic>
        <p:nvPicPr>
          <p:cNvPr id="7" name="Picture 6">
            <a:extLst>
              <a:ext uri="{FF2B5EF4-FFF2-40B4-BE49-F238E27FC236}">
                <a16:creationId xmlns:a16="http://schemas.microsoft.com/office/drawing/2014/main" id="{9839D61A-BD20-570C-21F8-827CA741AEA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69976" y="365760"/>
            <a:ext cx="914400" cy="914400"/>
          </a:xfrm>
          <a:prstGeom prst="rect">
            <a:avLst/>
          </a:prstGeom>
        </p:spPr>
      </p:pic>
      <p:sp>
        <p:nvSpPr>
          <p:cNvPr id="2" name="Shape 0">
            <a:extLst>
              <a:ext uri="{FF2B5EF4-FFF2-40B4-BE49-F238E27FC236}">
                <a16:creationId xmlns:a16="http://schemas.microsoft.com/office/drawing/2014/main" id="{285AC1EC-E2BA-FE8A-2FFB-81B5182CD88F}"/>
              </a:ext>
            </a:extLst>
          </p:cNvPr>
          <p:cNvSpPr/>
          <p:nvPr userDrawn="1"/>
        </p:nvSpPr>
        <p:spPr>
          <a:xfrm>
            <a:off x="0" y="0"/>
            <a:ext cx="201168" cy="6858000"/>
          </a:xfrm>
          <a:prstGeom prst="rect">
            <a:avLst/>
          </a:prstGeom>
          <a:solidFill>
            <a:srgbClr val="542B5E"/>
          </a:solidFill>
          <a:ln/>
        </p:spPr>
        <p:txBody>
          <a:bodyPr/>
          <a:lstStyle/>
          <a:p>
            <a:endParaRPr lang="en-US"/>
          </a:p>
        </p:txBody>
      </p:sp>
    </p:spTree>
    <p:extLst>
      <p:ext uri="{BB962C8B-B14F-4D97-AF65-F5344CB8AC3E}">
        <p14:creationId xmlns:p14="http://schemas.microsoft.com/office/powerpoint/2010/main" val="338831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bottom imag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CFC601D3-0BA7-6472-675C-37EA35F723E7}"/>
              </a:ext>
            </a:extLst>
          </p:cNvPr>
          <p:cNvSpPr>
            <a:spLocks noGrp="1"/>
          </p:cNvSpPr>
          <p:nvPr>
            <p:ph type="title"/>
          </p:nvPr>
        </p:nvSpPr>
        <p:spPr>
          <a:xfrm>
            <a:off x="838200" y="664684"/>
            <a:ext cx="10014842" cy="599096"/>
          </a:xfrm>
          <a:prstGeom prst="rect">
            <a:avLst/>
          </a:prstGeom>
        </p:spPr>
        <p:txBody>
          <a:bodyPr vert="horz" lIns="91440" tIns="45720" rIns="91440" bIns="45720" rtlCol="0" anchor="ctr">
            <a:normAutofit/>
          </a:bodyPr>
          <a:lstStyle>
            <a:lvl1pPr>
              <a:defRPr baseline="0">
                <a:solidFill>
                  <a:schemeClr val="tx1"/>
                </a:solidFill>
              </a:defRPr>
            </a:lvl1pPr>
          </a:lstStyle>
          <a:p>
            <a:r>
              <a:rPr lang="en-US"/>
              <a:t>Click to edit Master title style</a:t>
            </a:r>
            <a:endParaRPr lang="en-US" dirty="0"/>
          </a:p>
        </p:txBody>
      </p:sp>
      <p:sp>
        <p:nvSpPr>
          <p:cNvPr id="8" name="Content Placeholder 3">
            <a:extLst>
              <a:ext uri="{FF2B5EF4-FFF2-40B4-BE49-F238E27FC236}">
                <a16:creationId xmlns:a16="http://schemas.microsoft.com/office/drawing/2014/main" id="{C31F75B7-6486-C7B1-E57A-C53107BC0B9A}"/>
              </a:ext>
            </a:extLst>
          </p:cNvPr>
          <p:cNvSpPr>
            <a:spLocks noGrp="1"/>
          </p:cNvSpPr>
          <p:nvPr>
            <p:ph sz="half" idx="2"/>
          </p:nvPr>
        </p:nvSpPr>
        <p:spPr>
          <a:xfrm>
            <a:off x="838200" y="1740981"/>
            <a:ext cx="10515600" cy="1918208"/>
          </a:xfrm>
        </p:spPr>
        <p:txBody>
          <a:bodyPr>
            <a:normAutofit/>
          </a:bodyPr>
          <a:lstStyle>
            <a:lvl1pPr>
              <a:buClr>
                <a:schemeClr val="tx1"/>
              </a:buClr>
              <a:defRPr sz="2400" baseline="0"/>
            </a:lvl1pPr>
            <a:lvl2pPr>
              <a:buClr>
                <a:schemeClr val="tx1"/>
              </a:buClr>
              <a:defRPr sz="2000" baseline="0"/>
            </a:lvl2pPr>
          </a:lstStyle>
          <a:p>
            <a:pPr lvl="0"/>
            <a:r>
              <a:rPr lang="en-US"/>
              <a:t>Click to edit Master text styles</a:t>
            </a:r>
          </a:p>
          <a:p>
            <a:pPr lvl="1"/>
            <a:r>
              <a:rPr lang="en-US"/>
              <a:t>Second level</a:t>
            </a:r>
          </a:p>
        </p:txBody>
      </p:sp>
      <p:sp>
        <p:nvSpPr>
          <p:cNvPr id="7" name="Picture Placeholder 6">
            <a:extLst>
              <a:ext uri="{FF2B5EF4-FFF2-40B4-BE49-F238E27FC236}">
                <a16:creationId xmlns:a16="http://schemas.microsoft.com/office/drawing/2014/main" id="{E1BAC4EE-6D95-76BD-09BB-2C9BA247B1F2}"/>
              </a:ext>
            </a:extLst>
          </p:cNvPr>
          <p:cNvSpPr>
            <a:spLocks noGrp="1"/>
          </p:cNvSpPr>
          <p:nvPr>
            <p:ph type="pic" sz="quarter" idx="13"/>
          </p:nvPr>
        </p:nvSpPr>
        <p:spPr>
          <a:xfrm>
            <a:off x="0" y="3812647"/>
            <a:ext cx="12192000" cy="3062287"/>
          </a:xfrm>
        </p:spPr>
        <p:txBody>
          <a:body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C59A6C86-0C3F-AA68-4A10-1854D4236373}"/>
              </a:ext>
            </a:extLst>
          </p:cNvPr>
          <p:cNvSpPr>
            <a:spLocks noGrp="1"/>
          </p:cNvSpPr>
          <p:nvPr>
            <p:ph type="sldNum" sz="quarter" idx="12"/>
          </p:nvPr>
        </p:nvSpPr>
        <p:spPr/>
        <p:txBody>
          <a:bodyPr/>
          <a:lstStyle/>
          <a:p>
            <a:fld id="{2385DA76-2DD3-144A-9C84-6B8D9531DA2D}" type="slidenum">
              <a:rPr lang="en-US" smtClean="0"/>
              <a:t>‹#›</a:t>
            </a:fld>
            <a:endParaRPr lang="en-US"/>
          </a:p>
        </p:txBody>
      </p:sp>
      <p:cxnSp>
        <p:nvCxnSpPr>
          <p:cNvPr id="5" name="Straight Connector 4">
            <a:extLst>
              <a:ext uri="{FF2B5EF4-FFF2-40B4-BE49-F238E27FC236}">
                <a16:creationId xmlns:a16="http://schemas.microsoft.com/office/drawing/2014/main" id="{EBC09994-9507-EB2C-3DCE-EA721207F323}"/>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BB55E2F-F417-9BD7-C78B-7043F6D8964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72216" y="365760"/>
            <a:ext cx="914400" cy="914400"/>
          </a:xfrm>
          <a:prstGeom prst="rect">
            <a:avLst/>
          </a:prstGeom>
        </p:spPr>
      </p:pic>
    </p:spTree>
    <p:extLst>
      <p:ext uri="{BB962C8B-B14F-4D97-AF65-F5344CB8AC3E}">
        <p14:creationId xmlns:p14="http://schemas.microsoft.com/office/powerpoint/2010/main" val="31290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headings and 2 Columns">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3D0820B7-9F68-ED9C-8699-47DF87E82731}"/>
              </a:ext>
            </a:extLst>
          </p:cNvPr>
          <p:cNvSpPr>
            <a:spLocks noGrp="1"/>
          </p:cNvSpPr>
          <p:nvPr>
            <p:ph type="title"/>
          </p:nvPr>
        </p:nvSpPr>
        <p:spPr>
          <a:xfrm>
            <a:off x="838200" y="664684"/>
            <a:ext cx="10014842" cy="599096"/>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E37A9CC-D5F0-9DC0-F6FA-3977F73FB706}"/>
              </a:ext>
            </a:extLst>
          </p:cNvPr>
          <p:cNvSpPr>
            <a:spLocks noGrp="1"/>
          </p:cNvSpPr>
          <p:nvPr>
            <p:ph type="body" idx="1"/>
          </p:nvPr>
        </p:nvSpPr>
        <p:spPr>
          <a:xfrm>
            <a:off x="839788" y="1681163"/>
            <a:ext cx="5157787" cy="499326"/>
          </a:xfrm>
        </p:spPr>
        <p:txBody>
          <a:bodyPr anchor="b"/>
          <a:lstStyle>
            <a:lvl1pPr marL="0" indent="0">
              <a:buNone/>
              <a:defRPr sz="2400" b="0" i="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E01C93-AB1B-A712-278A-DEBFCF82C327}"/>
              </a:ext>
            </a:extLst>
          </p:cNvPr>
          <p:cNvSpPr>
            <a:spLocks noGrp="1"/>
          </p:cNvSpPr>
          <p:nvPr>
            <p:ph sz="half" idx="2"/>
          </p:nvPr>
        </p:nvSpPr>
        <p:spPr>
          <a:xfrm>
            <a:off x="839788" y="2505075"/>
            <a:ext cx="5157787" cy="3684588"/>
          </a:xfrm>
        </p:spPr>
        <p:txBody>
          <a:bodyPr>
            <a:normAutofit/>
          </a:bodyPr>
          <a:lstStyle>
            <a:lvl1pPr>
              <a:buClr>
                <a:schemeClr val="tx1"/>
              </a:buClr>
              <a:defRPr sz="2400" baseline="0"/>
            </a:lvl1pPr>
            <a:lvl2pPr>
              <a:buClr>
                <a:schemeClr val="tx1"/>
              </a:buClr>
              <a:defRPr sz="2000" baseline="0"/>
            </a:lvl2pPr>
            <a:lvl3pPr>
              <a:buClr>
                <a:schemeClr val="tx1"/>
              </a:buClr>
              <a:buNone/>
              <a:defRPr sz="1600"/>
            </a:lvl3pPr>
            <a:lvl4pPr>
              <a:defRPr sz="1400"/>
            </a:lvl4pPr>
            <a:lvl5pPr>
              <a:defRPr sz="1400"/>
            </a:lvl5pPr>
          </a:lstStyle>
          <a:p>
            <a:pPr lvl="0"/>
            <a:r>
              <a:rPr lang="en-US"/>
              <a:t>Click to edit Master text styles</a:t>
            </a:r>
          </a:p>
          <a:p>
            <a:pPr lvl="1"/>
            <a:r>
              <a:rPr lang="en-US"/>
              <a:t>Second level</a:t>
            </a:r>
          </a:p>
        </p:txBody>
      </p:sp>
      <p:sp>
        <p:nvSpPr>
          <p:cNvPr id="5" name="Text Placeholder 4">
            <a:extLst>
              <a:ext uri="{FF2B5EF4-FFF2-40B4-BE49-F238E27FC236}">
                <a16:creationId xmlns:a16="http://schemas.microsoft.com/office/drawing/2014/main" id="{B72B5F54-5BFF-2C81-F5CB-2B03AB0AD38F}"/>
              </a:ext>
            </a:extLst>
          </p:cNvPr>
          <p:cNvSpPr>
            <a:spLocks noGrp="1"/>
          </p:cNvSpPr>
          <p:nvPr>
            <p:ph type="body" sz="quarter" idx="3"/>
          </p:nvPr>
        </p:nvSpPr>
        <p:spPr>
          <a:xfrm>
            <a:off x="6172200" y="1681163"/>
            <a:ext cx="5183188" cy="499326"/>
          </a:xfrm>
        </p:spPr>
        <p:txBody>
          <a:bodyPr anchor="b">
            <a:normAutofit/>
          </a:bodyPr>
          <a:lstStyle>
            <a:lvl1pPr marL="0" indent="0">
              <a:buNone/>
              <a:defRPr lang="en-US" sz="2400" b="0" i="0" kern="1200" dirty="0" smtClean="0">
                <a:solidFill>
                  <a:schemeClr val="tx1"/>
                </a:solidFill>
                <a:latin typeface="Times New Roman" panose="02020603050405020304" pitchFamily="18"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F0C02E-6E37-E67C-1034-A9C78ED43A00}"/>
              </a:ext>
            </a:extLst>
          </p:cNvPr>
          <p:cNvSpPr>
            <a:spLocks noGrp="1"/>
          </p:cNvSpPr>
          <p:nvPr>
            <p:ph sz="quarter" idx="4"/>
          </p:nvPr>
        </p:nvSpPr>
        <p:spPr>
          <a:xfrm>
            <a:off x="6172200" y="2505075"/>
            <a:ext cx="5183188" cy="3684588"/>
          </a:xfrm>
        </p:spPr>
        <p:txBody>
          <a:bodyPr>
            <a:normAutofit/>
          </a:bodyPr>
          <a:lstStyle>
            <a:lvl1pPr>
              <a:buClr>
                <a:schemeClr val="tx1"/>
              </a:buClr>
              <a:defRPr sz="2400" baseline="0"/>
            </a:lvl1pPr>
            <a:lvl2pPr>
              <a:buClr>
                <a:schemeClr val="tx1"/>
              </a:buClr>
              <a:defRPr sz="2000" baseline="0"/>
            </a:lvl2pPr>
            <a:lvl3pPr>
              <a:buClr>
                <a:schemeClr val="tx1"/>
              </a:buClr>
              <a:defRPr sz="1600"/>
            </a:lvl3pPr>
            <a:lvl4pPr>
              <a:defRPr sz="1400"/>
            </a:lvl4pPr>
            <a:lvl5pPr>
              <a:defRPr sz="1400"/>
            </a:lvl5pPr>
          </a:lstStyle>
          <a:p>
            <a:pPr lvl="0"/>
            <a:r>
              <a:rPr lang="en-US"/>
              <a:t>Click to edit Master text styles</a:t>
            </a:r>
          </a:p>
          <a:p>
            <a:pPr lvl="1"/>
            <a:r>
              <a:rPr lang="en-US"/>
              <a:t>Second level</a:t>
            </a:r>
          </a:p>
        </p:txBody>
      </p:sp>
      <p:cxnSp>
        <p:nvCxnSpPr>
          <p:cNvPr id="7" name="Straight Connector 6">
            <a:extLst>
              <a:ext uri="{FF2B5EF4-FFF2-40B4-BE49-F238E27FC236}">
                <a16:creationId xmlns:a16="http://schemas.microsoft.com/office/drawing/2014/main" id="{16294AAB-710F-ADB2-534D-74E6313218FA}"/>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49602A79-EE87-FB46-B3D4-392DDD824E7B}"/>
              </a:ext>
            </a:extLst>
          </p:cNvPr>
          <p:cNvSpPr>
            <a:spLocks noGrp="1"/>
          </p:cNvSpPr>
          <p:nvPr>
            <p:ph type="sldNum" sz="quarter" idx="12"/>
          </p:nvPr>
        </p:nvSpPr>
        <p:spPr/>
        <p:txBody>
          <a:bodyPr/>
          <a:lstStyle/>
          <a:p>
            <a:fld id="{2385DA76-2DD3-144A-9C84-6B8D9531DA2D}" type="slidenum">
              <a:rPr lang="en-US" smtClean="0"/>
              <a:t>‹#›</a:t>
            </a:fld>
            <a:endParaRPr lang="en-US"/>
          </a:p>
        </p:txBody>
      </p:sp>
      <p:pic>
        <p:nvPicPr>
          <p:cNvPr id="10" name="Picture 9">
            <a:extLst>
              <a:ext uri="{FF2B5EF4-FFF2-40B4-BE49-F238E27FC236}">
                <a16:creationId xmlns:a16="http://schemas.microsoft.com/office/drawing/2014/main" id="{541CE6A1-4E22-1E9F-39E4-28F940D9F5B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71199" y="365760"/>
            <a:ext cx="914400" cy="914400"/>
          </a:xfrm>
          <a:prstGeom prst="rect">
            <a:avLst/>
          </a:prstGeom>
        </p:spPr>
      </p:pic>
      <p:sp>
        <p:nvSpPr>
          <p:cNvPr id="2" name="Shape 0">
            <a:extLst>
              <a:ext uri="{FF2B5EF4-FFF2-40B4-BE49-F238E27FC236}">
                <a16:creationId xmlns:a16="http://schemas.microsoft.com/office/drawing/2014/main" id="{A1A34AD5-DBD3-FF47-2CD7-783F3C25E977}"/>
              </a:ext>
            </a:extLst>
          </p:cNvPr>
          <p:cNvSpPr/>
          <p:nvPr userDrawn="1"/>
        </p:nvSpPr>
        <p:spPr>
          <a:xfrm>
            <a:off x="0" y="0"/>
            <a:ext cx="201168" cy="6858000"/>
          </a:xfrm>
          <a:prstGeom prst="rect">
            <a:avLst/>
          </a:prstGeom>
          <a:solidFill>
            <a:srgbClr val="542B5E"/>
          </a:solidFill>
          <a:ln/>
        </p:spPr>
        <p:txBody>
          <a:bodyPr/>
          <a:lstStyle/>
          <a:p>
            <a:endParaRPr lang="en-US"/>
          </a:p>
        </p:txBody>
      </p:sp>
    </p:spTree>
    <p:extLst>
      <p:ext uri="{BB962C8B-B14F-4D97-AF65-F5344CB8AC3E}">
        <p14:creationId xmlns:p14="http://schemas.microsoft.com/office/powerpoint/2010/main" val="85603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3D0820B7-9F68-ED9C-8699-47DF87E82731}"/>
              </a:ext>
            </a:extLst>
          </p:cNvPr>
          <p:cNvSpPr>
            <a:spLocks noGrp="1"/>
          </p:cNvSpPr>
          <p:nvPr>
            <p:ph type="title"/>
          </p:nvPr>
        </p:nvSpPr>
        <p:spPr>
          <a:xfrm>
            <a:off x="838200" y="664684"/>
            <a:ext cx="10014842" cy="599096"/>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US" dirty="0"/>
          </a:p>
        </p:txBody>
      </p:sp>
      <p:sp>
        <p:nvSpPr>
          <p:cNvPr id="3" name="Content Placeholder 3">
            <a:extLst>
              <a:ext uri="{FF2B5EF4-FFF2-40B4-BE49-F238E27FC236}">
                <a16:creationId xmlns:a16="http://schemas.microsoft.com/office/drawing/2014/main" id="{7ACE78D9-A165-7D43-2B39-962B735A80FF}"/>
              </a:ext>
            </a:extLst>
          </p:cNvPr>
          <p:cNvSpPr>
            <a:spLocks noGrp="1"/>
          </p:cNvSpPr>
          <p:nvPr>
            <p:ph sz="half" idx="2"/>
          </p:nvPr>
        </p:nvSpPr>
        <p:spPr>
          <a:xfrm>
            <a:off x="838200" y="1740980"/>
            <a:ext cx="10515600" cy="4033743"/>
          </a:xfrm>
        </p:spPr>
        <p:txBody>
          <a:bodyPr>
            <a:normAutofit/>
          </a:bodyPr>
          <a:lstStyle>
            <a:lvl1pPr>
              <a:buClr>
                <a:schemeClr val="tx1"/>
              </a:buClr>
              <a:defRPr sz="2400" baseline="0"/>
            </a:lvl1pPr>
            <a:lvl2pPr>
              <a:buClr>
                <a:schemeClr val="tx1"/>
              </a:buClr>
              <a:defRPr sz="2000" baseline="0"/>
            </a:lvl2pPr>
            <a:lvl3pPr>
              <a:buClr>
                <a:schemeClr val="tx1"/>
              </a:buClr>
              <a:defRPr sz="1800" baseline="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5" name="Straight Connector 4">
            <a:extLst>
              <a:ext uri="{FF2B5EF4-FFF2-40B4-BE49-F238E27FC236}">
                <a16:creationId xmlns:a16="http://schemas.microsoft.com/office/drawing/2014/main" id="{AA6E375C-D3DB-5281-37CD-B0B36002FD9B}"/>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49602A79-EE87-FB46-B3D4-392DDD824E7B}"/>
              </a:ext>
            </a:extLst>
          </p:cNvPr>
          <p:cNvSpPr>
            <a:spLocks noGrp="1"/>
          </p:cNvSpPr>
          <p:nvPr>
            <p:ph type="sldNum" sz="quarter" idx="12"/>
          </p:nvPr>
        </p:nvSpPr>
        <p:spPr/>
        <p:txBody>
          <a:bodyPr/>
          <a:lstStyle/>
          <a:p>
            <a:fld id="{2385DA76-2DD3-144A-9C84-6B8D9531DA2D}" type="slidenum">
              <a:rPr lang="en-US" smtClean="0"/>
              <a:t>‹#›</a:t>
            </a:fld>
            <a:endParaRPr lang="en-US"/>
          </a:p>
        </p:txBody>
      </p:sp>
      <p:pic>
        <p:nvPicPr>
          <p:cNvPr id="6" name="Picture 5">
            <a:extLst>
              <a:ext uri="{FF2B5EF4-FFF2-40B4-BE49-F238E27FC236}">
                <a16:creationId xmlns:a16="http://schemas.microsoft.com/office/drawing/2014/main" id="{760C961D-5E99-7643-CF11-0B8AFAF3CD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69976" y="365760"/>
            <a:ext cx="914400" cy="914400"/>
          </a:xfrm>
          <a:prstGeom prst="rect">
            <a:avLst/>
          </a:prstGeom>
        </p:spPr>
      </p:pic>
      <p:sp>
        <p:nvSpPr>
          <p:cNvPr id="2" name="Shape 0">
            <a:extLst>
              <a:ext uri="{FF2B5EF4-FFF2-40B4-BE49-F238E27FC236}">
                <a16:creationId xmlns:a16="http://schemas.microsoft.com/office/drawing/2014/main" id="{46D264C8-1994-2829-816C-FAE3DD313A93}"/>
              </a:ext>
            </a:extLst>
          </p:cNvPr>
          <p:cNvSpPr/>
          <p:nvPr userDrawn="1"/>
        </p:nvSpPr>
        <p:spPr>
          <a:xfrm>
            <a:off x="0" y="0"/>
            <a:ext cx="201168" cy="6858000"/>
          </a:xfrm>
          <a:prstGeom prst="rect">
            <a:avLst/>
          </a:prstGeom>
          <a:solidFill>
            <a:srgbClr val="542B5E"/>
          </a:solidFill>
          <a:ln/>
        </p:spPr>
        <p:txBody>
          <a:bodyPr/>
          <a:lstStyle/>
          <a:p>
            <a:endParaRPr lang="en-US"/>
          </a:p>
        </p:txBody>
      </p:sp>
    </p:spTree>
    <p:extLst>
      <p:ext uri="{BB962C8B-B14F-4D97-AF65-F5344CB8AC3E}">
        <p14:creationId xmlns:p14="http://schemas.microsoft.com/office/powerpoint/2010/main" val="392070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3D0820B7-9F68-ED9C-8699-47DF87E82731}"/>
              </a:ext>
            </a:extLst>
          </p:cNvPr>
          <p:cNvSpPr>
            <a:spLocks noGrp="1"/>
          </p:cNvSpPr>
          <p:nvPr>
            <p:ph type="title"/>
          </p:nvPr>
        </p:nvSpPr>
        <p:spPr>
          <a:xfrm>
            <a:off x="838200" y="664684"/>
            <a:ext cx="10014842" cy="599096"/>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US" dirty="0"/>
          </a:p>
        </p:txBody>
      </p:sp>
      <p:sp>
        <p:nvSpPr>
          <p:cNvPr id="17" name="Oval 16">
            <a:extLst>
              <a:ext uri="{FF2B5EF4-FFF2-40B4-BE49-F238E27FC236}">
                <a16:creationId xmlns:a16="http://schemas.microsoft.com/office/drawing/2014/main" id="{1EE3AD37-BD56-155C-4E92-8552CE45EBE7}"/>
              </a:ext>
            </a:extLst>
          </p:cNvPr>
          <p:cNvSpPr/>
          <p:nvPr userDrawn="1"/>
        </p:nvSpPr>
        <p:spPr>
          <a:xfrm>
            <a:off x="838200" y="2588634"/>
            <a:ext cx="341522" cy="341522"/>
          </a:xfrm>
          <a:prstGeom prst="ellipse">
            <a:avLst/>
          </a:prstGeom>
          <a:solidFill>
            <a:schemeClr val="accent6"/>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Times New Roman" panose="02020603050405020304" pitchFamily="18" charset="0"/>
            </a:endParaRPr>
          </a:p>
        </p:txBody>
      </p:sp>
      <p:sp>
        <p:nvSpPr>
          <p:cNvPr id="18" name="Oval 17">
            <a:extLst>
              <a:ext uri="{FF2B5EF4-FFF2-40B4-BE49-F238E27FC236}">
                <a16:creationId xmlns:a16="http://schemas.microsoft.com/office/drawing/2014/main" id="{14D5AA1D-CE2F-5558-245F-3F1C03B3B28A}"/>
              </a:ext>
            </a:extLst>
          </p:cNvPr>
          <p:cNvSpPr/>
          <p:nvPr userDrawn="1"/>
        </p:nvSpPr>
        <p:spPr>
          <a:xfrm>
            <a:off x="3106947" y="2574497"/>
            <a:ext cx="341522" cy="341522"/>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Times New Roman" panose="02020603050405020304" pitchFamily="18" charset="0"/>
            </a:endParaRPr>
          </a:p>
        </p:txBody>
      </p:sp>
      <p:sp>
        <p:nvSpPr>
          <p:cNvPr id="19" name="Oval 18">
            <a:extLst>
              <a:ext uri="{FF2B5EF4-FFF2-40B4-BE49-F238E27FC236}">
                <a16:creationId xmlns:a16="http://schemas.microsoft.com/office/drawing/2014/main" id="{AF66F6DE-CA40-6914-2F07-867ECFEE7D9A}"/>
              </a:ext>
            </a:extLst>
          </p:cNvPr>
          <p:cNvSpPr/>
          <p:nvPr userDrawn="1"/>
        </p:nvSpPr>
        <p:spPr>
          <a:xfrm>
            <a:off x="5401574" y="2574497"/>
            <a:ext cx="341522" cy="341522"/>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Times New Roman" panose="02020603050405020304" pitchFamily="18" charset="0"/>
            </a:endParaRPr>
          </a:p>
        </p:txBody>
      </p:sp>
      <p:sp>
        <p:nvSpPr>
          <p:cNvPr id="20" name="Oval 19">
            <a:extLst>
              <a:ext uri="{FF2B5EF4-FFF2-40B4-BE49-F238E27FC236}">
                <a16:creationId xmlns:a16="http://schemas.microsoft.com/office/drawing/2014/main" id="{CC65960C-E050-D410-2DA2-25B7898B898C}"/>
              </a:ext>
            </a:extLst>
          </p:cNvPr>
          <p:cNvSpPr/>
          <p:nvPr userDrawn="1"/>
        </p:nvSpPr>
        <p:spPr>
          <a:xfrm>
            <a:off x="7670321" y="2583123"/>
            <a:ext cx="341522" cy="341522"/>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Times New Roman" panose="02020603050405020304" pitchFamily="18" charset="0"/>
            </a:endParaRPr>
          </a:p>
        </p:txBody>
      </p:sp>
      <p:cxnSp>
        <p:nvCxnSpPr>
          <p:cNvPr id="22" name="Straight Connector 21">
            <a:extLst>
              <a:ext uri="{FF2B5EF4-FFF2-40B4-BE49-F238E27FC236}">
                <a16:creationId xmlns:a16="http://schemas.microsoft.com/office/drawing/2014/main" id="{4ECCA00D-4612-8333-644C-E649C90A2F2C}"/>
              </a:ext>
            </a:extLst>
          </p:cNvPr>
          <p:cNvCxnSpPr>
            <a:cxnSpLocks/>
          </p:cNvCxnSpPr>
          <p:nvPr userDrawn="1"/>
        </p:nvCxnSpPr>
        <p:spPr>
          <a:xfrm>
            <a:off x="1005367" y="2753884"/>
            <a:ext cx="683571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7375C42-1321-F93A-90B0-48A69D1400FA}"/>
              </a:ext>
            </a:extLst>
          </p:cNvPr>
          <p:cNvSpPr>
            <a:spLocks noGrp="1"/>
          </p:cNvSpPr>
          <p:nvPr>
            <p:ph type="body" sz="quarter" idx="13"/>
          </p:nvPr>
        </p:nvSpPr>
        <p:spPr>
          <a:xfrm>
            <a:off x="838200" y="3234360"/>
            <a:ext cx="1893983" cy="792698"/>
          </a:xfrm>
        </p:spPr>
        <p:txBody>
          <a:bodyPr/>
          <a:lstStyle>
            <a:lvl1pPr marL="0" indent="0">
              <a:buNone/>
              <a:defRPr b="0" i="0">
                <a:latin typeface="Times New Roman" panose="02020603050405020304" pitchFamily="18" charset="0"/>
                <a:cs typeface="Arial" panose="020B0604020202020204" pitchFamily="34" charset="0"/>
              </a:defRPr>
            </a:lvl1pPr>
          </a:lstStyle>
          <a:p>
            <a:pPr lvl="0"/>
            <a:r>
              <a:rPr lang="en-US"/>
              <a:t>Click to edit Master text styles</a:t>
            </a:r>
          </a:p>
        </p:txBody>
      </p:sp>
      <p:sp>
        <p:nvSpPr>
          <p:cNvPr id="10" name="Text Placeholder 4">
            <a:extLst>
              <a:ext uri="{FF2B5EF4-FFF2-40B4-BE49-F238E27FC236}">
                <a16:creationId xmlns:a16="http://schemas.microsoft.com/office/drawing/2014/main" id="{1E2E4B6E-A490-12A1-BB7C-79359243F4C8}"/>
              </a:ext>
            </a:extLst>
          </p:cNvPr>
          <p:cNvSpPr>
            <a:spLocks noGrp="1"/>
          </p:cNvSpPr>
          <p:nvPr>
            <p:ph type="body" sz="quarter" idx="17"/>
          </p:nvPr>
        </p:nvSpPr>
        <p:spPr>
          <a:xfrm>
            <a:off x="838200" y="4159776"/>
            <a:ext cx="1893983" cy="792698"/>
          </a:xfrm>
        </p:spPr>
        <p:txBody>
          <a:bodyPr>
            <a:normAutofit/>
          </a:bodyPr>
          <a:lstStyle>
            <a:lvl1pPr marL="0" indent="0">
              <a:buNone/>
              <a:defRPr sz="1800" b="0" i="0">
                <a:latin typeface="Times New Roman" panose="02020603050405020304" pitchFamily="18" charset="0"/>
                <a:ea typeface="Source Sans Pro ExtraLight" panose="020B0303030403020204" pitchFamily="34" charset="0"/>
                <a:cs typeface="Arial" panose="020B0604020202020204" pitchFamily="34" charset="0"/>
              </a:defRPr>
            </a:lvl1pPr>
          </a:lstStyle>
          <a:p>
            <a:pPr lvl="0"/>
            <a:r>
              <a:rPr lang="en-US"/>
              <a:t>Click to edit Master text styles</a:t>
            </a:r>
          </a:p>
        </p:txBody>
      </p:sp>
      <p:sp>
        <p:nvSpPr>
          <p:cNvPr id="6" name="Text Placeholder 4">
            <a:extLst>
              <a:ext uri="{FF2B5EF4-FFF2-40B4-BE49-F238E27FC236}">
                <a16:creationId xmlns:a16="http://schemas.microsoft.com/office/drawing/2014/main" id="{AB494172-3C9A-E31F-E28C-0462436A0570}"/>
              </a:ext>
            </a:extLst>
          </p:cNvPr>
          <p:cNvSpPr>
            <a:spLocks noGrp="1"/>
          </p:cNvSpPr>
          <p:nvPr>
            <p:ph type="body" sz="quarter" idx="14"/>
          </p:nvPr>
        </p:nvSpPr>
        <p:spPr>
          <a:xfrm>
            <a:off x="3118692" y="3245377"/>
            <a:ext cx="1893983" cy="792698"/>
          </a:xfrm>
        </p:spPr>
        <p:txBody>
          <a:bodyPr>
            <a:normAutofit/>
          </a:bodyPr>
          <a:lstStyle>
            <a:lvl1pPr marL="0" indent="0">
              <a:buNone/>
              <a:defRPr lang="en-US" sz="2800" b="0" i="0" kern="1200" dirty="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E3D59774-0105-B649-B9FA-AF68838B971E}"/>
              </a:ext>
            </a:extLst>
          </p:cNvPr>
          <p:cNvSpPr>
            <a:spLocks noGrp="1"/>
          </p:cNvSpPr>
          <p:nvPr>
            <p:ph type="body" sz="quarter" idx="18"/>
          </p:nvPr>
        </p:nvSpPr>
        <p:spPr>
          <a:xfrm>
            <a:off x="3107675" y="4159776"/>
            <a:ext cx="1893983" cy="792698"/>
          </a:xfrm>
        </p:spPr>
        <p:txBody>
          <a:bodyPr>
            <a:normAutofit/>
          </a:bodyPr>
          <a:lstStyle>
            <a:lvl1pPr marL="0" indent="0">
              <a:buNone/>
              <a:defRPr lang="en-US" sz="1800" b="0" i="0" kern="1200" dirty="0">
                <a:solidFill>
                  <a:schemeClr val="tx1"/>
                </a:solidFill>
                <a:latin typeface="Times New Roman" panose="02020603050405020304" pitchFamily="18" charset="0"/>
                <a:ea typeface="Source Sans Pro ExtraLight" panose="020B0303030403020204" pitchFamily="34" charset="0"/>
                <a:cs typeface="Arial" panose="020B0604020202020204" pitchFamily="34" charset="0"/>
              </a:defRPr>
            </a:lvl1pPr>
          </a:lstStyle>
          <a:p>
            <a:pPr lvl="0"/>
            <a:r>
              <a:rPr lang="en-US"/>
              <a:t>Click to edit Master text styles</a:t>
            </a:r>
          </a:p>
        </p:txBody>
      </p:sp>
      <p:sp>
        <p:nvSpPr>
          <p:cNvPr id="7" name="Text Placeholder 4">
            <a:extLst>
              <a:ext uri="{FF2B5EF4-FFF2-40B4-BE49-F238E27FC236}">
                <a16:creationId xmlns:a16="http://schemas.microsoft.com/office/drawing/2014/main" id="{857E2C8C-337A-FC09-DE74-4A56AAF7ABFD}"/>
              </a:ext>
            </a:extLst>
          </p:cNvPr>
          <p:cNvSpPr>
            <a:spLocks noGrp="1"/>
          </p:cNvSpPr>
          <p:nvPr>
            <p:ph type="body" sz="quarter" idx="15"/>
          </p:nvPr>
        </p:nvSpPr>
        <p:spPr>
          <a:xfrm>
            <a:off x="5399184" y="3245894"/>
            <a:ext cx="1893983" cy="792698"/>
          </a:xfrm>
        </p:spPr>
        <p:txBody>
          <a:bodyPr>
            <a:normAutofit/>
          </a:bodyPr>
          <a:lstStyle>
            <a:lvl1pPr marL="0" indent="0">
              <a:buNone/>
              <a:defRPr lang="en-US" sz="2800" b="0" i="0" kern="1200" dirty="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1pPr>
          </a:lstStyle>
          <a:p>
            <a:pPr lvl="0"/>
            <a:r>
              <a:rPr lang="en-US"/>
              <a:t>Click to edit Master text styles</a:t>
            </a:r>
          </a:p>
        </p:txBody>
      </p:sp>
      <p:sp>
        <p:nvSpPr>
          <p:cNvPr id="13" name="Text Placeholder 4">
            <a:extLst>
              <a:ext uri="{FF2B5EF4-FFF2-40B4-BE49-F238E27FC236}">
                <a16:creationId xmlns:a16="http://schemas.microsoft.com/office/drawing/2014/main" id="{AE38F62B-961D-0DE7-9EC1-0973D5D819A0}"/>
              </a:ext>
            </a:extLst>
          </p:cNvPr>
          <p:cNvSpPr>
            <a:spLocks noGrp="1"/>
          </p:cNvSpPr>
          <p:nvPr>
            <p:ph type="body" sz="quarter" idx="19"/>
          </p:nvPr>
        </p:nvSpPr>
        <p:spPr>
          <a:xfrm>
            <a:off x="5399183" y="4159776"/>
            <a:ext cx="1893983" cy="792698"/>
          </a:xfrm>
        </p:spPr>
        <p:txBody>
          <a:bodyPr>
            <a:normAutofit/>
          </a:bodyPr>
          <a:lstStyle>
            <a:lvl1pPr marL="0" indent="0">
              <a:buNone/>
              <a:defRPr lang="en-US" sz="1800" b="0" i="0" kern="1200" dirty="0">
                <a:solidFill>
                  <a:schemeClr val="tx1"/>
                </a:solidFill>
                <a:latin typeface="Times New Roman" panose="02020603050405020304" pitchFamily="18" charset="0"/>
                <a:ea typeface="Source Sans Pro ExtraLight" panose="020B0303030403020204" pitchFamily="34" charset="0"/>
                <a:cs typeface="Arial" panose="020B0604020202020204" pitchFamily="34" charset="0"/>
              </a:defRPr>
            </a:lvl1pPr>
          </a:lstStyle>
          <a:p>
            <a:pPr lvl="0"/>
            <a:r>
              <a:rPr lang="en-US"/>
              <a:t>Click to edit Master text styles</a:t>
            </a:r>
          </a:p>
        </p:txBody>
      </p:sp>
      <p:sp>
        <p:nvSpPr>
          <p:cNvPr id="8" name="Text Placeholder 4">
            <a:extLst>
              <a:ext uri="{FF2B5EF4-FFF2-40B4-BE49-F238E27FC236}">
                <a16:creationId xmlns:a16="http://schemas.microsoft.com/office/drawing/2014/main" id="{6F0FC4DC-6E88-C1A6-C45D-98BE7D1AF686}"/>
              </a:ext>
            </a:extLst>
          </p:cNvPr>
          <p:cNvSpPr>
            <a:spLocks noGrp="1"/>
          </p:cNvSpPr>
          <p:nvPr>
            <p:ph type="body" sz="quarter" idx="16"/>
          </p:nvPr>
        </p:nvSpPr>
        <p:spPr>
          <a:xfrm>
            <a:off x="7679675" y="3256910"/>
            <a:ext cx="1893983" cy="792698"/>
          </a:xfrm>
        </p:spPr>
        <p:txBody>
          <a:bodyPr>
            <a:normAutofit/>
          </a:bodyPr>
          <a:lstStyle>
            <a:lvl1pPr marL="0" indent="0">
              <a:buNone/>
              <a:defRPr lang="en-US" sz="2800" b="0" i="0" kern="1200" dirty="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1pPr>
          </a:lstStyle>
          <a:p>
            <a:pPr lvl="0"/>
            <a:r>
              <a:rPr lang="en-US"/>
              <a:t>Click to edit Master text styles</a:t>
            </a:r>
          </a:p>
        </p:txBody>
      </p:sp>
      <p:sp>
        <p:nvSpPr>
          <p:cNvPr id="15" name="Text Placeholder 4">
            <a:extLst>
              <a:ext uri="{FF2B5EF4-FFF2-40B4-BE49-F238E27FC236}">
                <a16:creationId xmlns:a16="http://schemas.microsoft.com/office/drawing/2014/main" id="{F1246520-80AB-BE75-3ACC-86881EF850F4}"/>
              </a:ext>
            </a:extLst>
          </p:cNvPr>
          <p:cNvSpPr>
            <a:spLocks noGrp="1"/>
          </p:cNvSpPr>
          <p:nvPr>
            <p:ph type="body" sz="quarter" idx="20"/>
          </p:nvPr>
        </p:nvSpPr>
        <p:spPr>
          <a:xfrm>
            <a:off x="7679675" y="4159776"/>
            <a:ext cx="1893983" cy="792698"/>
          </a:xfrm>
        </p:spPr>
        <p:txBody>
          <a:bodyPr>
            <a:normAutofit/>
          </a:bodyPr>
          <a:lstStyle>
            <a:lvl1pPr marL="0" indent="0">
              <a:buNone/>
              <a:defRPr lang="en-US" sz="1800" b="0" i="0" kern="1200" dirty="0">
                <a:solidFill>
                  <a:schemeClr val="tx1"/>
                </a:solidFill>
                <a:latin typeface="Times New Roman" panose="02020603050405020304" pitchFamily="18" charset="0"/>
                <a:ea typeface="Source Sans Pro ExtraLight" panose="020B0303030403020204" pitchFamily="34" charset="0"/>
                <a:cs typeface="Arial" panose="020B0604020202020204" pitchFamily="34" charset="0"/>
              </a:defRPr>
            </a:lvl1pPr>
          </a:lstStyle>
          <a:p>
            <a:pPr lvl="0"/>
            <a:r>
              <a:rPr lang="en-US"/>
              <a:t>Click to edit Master text styles</a:t>
            </a:r>
          </a:p>
        </p:txBody>
      </p:sp>
      <p:cxnSp>
        <p:nvCxnSpPr>
          <p:cNvPr id="3" name="Straight Connector 2">
            <a:extLst>
              <a:ext uri="{FF2B5EF4-FFF2-40B4-BE49-F238E27FC236}">
                <a16:creationId xmlns:a16="http://schemas.microsoft.com/office/drawing/2014/main" id="{D6B176D1-859E-4EE2-F625-25889B30D314}"/>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49602A79-EE87-FB46-B3D4-392DDD824E7B}"/>
              </a:ext>
            </a:extLst>
          </p:cNvPr>
          <p:cNvSpPr>
            <a:spLocks noGrp="1"/>
          </p:cNvSpPr>
          <p:nvPr>
            <p:ph type="sldNum" sz="quarter" idx="12"/>
          </p:nvPr>
        </p:nvSpPr>
        <p:spPr/>
        <p:txBody>
          <a:bodyPr/>
          <a:lstStyle/>
          <a:p>
            <a:fld id="{2385DA76-2DD3-144A-9C84-6B8D9531DA2D}" type="slidenum">
              <a:rPr lang="en-US" smtClean="0"/>
              <a:t>‹#›</a:t>
            </a:fld>
            <a:endParaRPr lang="en-US"/>
          </a:p>
        </p:txBody>
      </p:sp>
      <p:pic>
        <p:nvPicPr>
          <p:cNvPr id="11" name="Picture 10">
            <a:extLst>
              <a:ext uri="{FF2B5EF4-FFF2-40B4-BE49-F238E27FC236}">
                <a16:creationId xmlns:a16="http://schemas.microsoft.com/office/drawing/2014/main" id="{1AB90472-FEF6-A54D-04C1-23E90FBBF09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69976" y="365754"/>
            <a:ext cx="914400" cy="914400"/>
          </a:xfrm>
          <a:prstGeom prst="rect">
            <a:avLst/>
          </a:prstGeom>
        </p:spPr>
      </p:pic>
      <p:sp>
        <p:nvSpPr>
          <p:cNvPr id="2" name="Shape 0">
            <a:extLst>
              <a:ext uri="{FF2B5EF4-FFF2-40B4-BE49-F238E27FC236}">
                <a16:creationId xmlns:a16="http://schemas.microsoft.com/office/drawing/2014/main" id="{56F49062-7284-4841-B49D-316C0FC7C6A8}"/>
              </a:ext>
            </a:extLst>
          </p:cNvPr>
          <p:cNvSpPr/>
          <p:nvPr userDrawn="1"/>
        </p:nvSpPr>
        <p:spPr>
          <a:xfrm>
            <a:off x="0" y="0"/>
            <a:ext cx="201168" cy="6858000"/>
          </a:xfrm>
          <a:prstGeom prst="rect">
            <a:avLst/>
          </a:prstGeom>
          <a:solidFill>
            <a:srgbClr val="542B5E"/>
          </a:solidFill>
          <a:ln/>
        </p:spPr>
        <p:txBody>
          <a:bodyPr/>
          <a:lstStyle/>
          <a:p>
            <a:endParaRPr lang="en-US"/>
          </a:p>
        </p:txBody>
      </p:sp>
    </p:spTree>
    <p:extLst>
      <p:ext uri="{BB962C8B-B14F-4D97-AF65-F5344CB8AC3E}">
        <p14:creationId xmlns:p14="http://schemas.microsoft.com/office/powerpoint/2010/main" val="2666375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4C30FBF-1394-4B2F-259A-7BBAA5666F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12284B"/>
                </a:solidFill>
                <a:latin typeface="Times New Roman" panose="02020603050405020304" pitchFamily="18" charset="0"/>
              </a:defRPr>
            </a:lvl1pPr>
          </a:lstStyle>
          <a:p>
            <a:fld id="{2385DA76-2DD3-144A-9C84-6B8D9531DA2D}" type="slidenum">
              <a:rPr lang="en-US" smtClean="0"/>
              <a:pPr/>
              <a:t>‹#›</a:t>
            </a:fld>
            <a:endParaRPr lang="en-US" dirty="0"/>
          </a:p>
        </p:txBody>
      </p:sp>
      <p:sp>
        <p:nvSpPr>
          <p:cNvPr id="3" name="Text Placeholder 2">
            <a:extLst>
              <a:ext uri="{FF2B5EF4-FFF2-40B4-BE49-F238E27FC236}">
                <a16:creationId xmlns:a16="http://schemas.microsoft.com/office/drawing/2014/main" id="{D5A7884A-98FD-E13E-88CA-52A9BB3B5E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le Placeholder 1">
            <a:extLst>
              <a:ext uri="{FF2B5EF4-FFF2-40B4-BE49-F238E27FC236}">
                <a16:creationId xmlns:a16="http://schemas.microsoft.com/office/drawing/2014/main" id="{5A697BB7-053E-8DA9-7A56-8DC39FE278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264905104"/>
      </p:ext>
    </p:extLst>
  </p:cSld>
  <p:clrMap bg1="lt1" tx1="dk1" bg2="lt2" tx2="dk2" accent1="accent1" accent2="accent2" accent3="accent3" accent4="accent4" accent5="accent5" accent6="accent6" hlink="hlink" folHlink="folHlink"/>
  <p:sldLayoutIdLst>
    <p:sldLayoutId id="2147483690" r:id="rId1"/>
    <p:sldLayoutId id="2147483685" r:id="rId2"/>
    <p:sldLayoutId id="2147483679" r:id="rId3"/>
    <p:sldLayoutId id="2147483689" r:id="rId4"/>
    <p:sldLayoutId id="2147483660" r:id="rId5"/>
    <p:sldLayoutId id="2147483684" r:id="rId6"/>
    <p:sldLayoutId id="2147483653" r:id="rId7"/>
    <p:sldLayoutId id="2147483686" r:id="rId8"/>
    <p:sldLayoutId id="2147483688" r:id="rId9"/>
    <p:sldLayoutId id="2147483687" r:id="rId10"/>
    <p:sldLayoutId id="2147483654" r:id="rId11"/>
    <p:sldLayoutId id="2147483693" r:id="rId12"/>
    <p:sldLayoutId id="2147483691" r:id="rId13"/>
    <p:sldLayoutId id="2147483663" r:id="rId14"/>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400" b="0" i="0" kern="120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000" b="0" i="0" kern="120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1800" b="0" i="0" kern="120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FF5F03"/>
        </a:buClr>
        <a:buFont typeface="Arial" panose="020B0604020202020204" pitchFamily="34" charset="0"/>
        <a:buChar char="•"/>
        <a:defRPr sz="1600" b="0" i="0" kern="120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4pPr>
      <a:lvl5pPr marL="2057400" indent="-228600" algn="l" defTabSz="914400" rtl="0" eaLnBrk="1" latinLnBrk="0" hangingPunct="1">
        <a:lnSpc>
          <a:spcPct val="90000"/>
        </a:lnSpc>
        <a:spcBef>
          <a:spcPts val="500"/>
        </a:spcBef>
        <a:buClr>
          <a:srgbClr val="FF5F03"/>
        </a:buClr>
        <a:buFont typeface="Arial" panose="020B0604020202020204" pitchFamily="34" charset="0"/>
        <a:buChar char="•"/>
        <a:defRPr sz="1600" b="0" i="0" kern="120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10Getting_Started/050Alma_User_Interface_%E2%80%93_General_Information/Searching_in_Alma?mt-draft=true#Rules_Used_to_Create_the_Resource_Type_Field_MARC_21_KORMARC_and_UNIMARC"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videos.clarivate.com/watch/2Rpqsvtfhiri5vfbxovbf1"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Electronic_Resource_Management/020_Working_with_Community_Zone_Electronic_Resources/010Activating_electronic_resources_from_the_Community_Zone#Activating_an_Electronic_Collection_from_the_Community_Zone"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120Other_Configurations/Managing_Citation_Styles_for_Primo_VE"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hyperlink" Target="https://www.carli.illinois.edu/products-services/i-share/discovery-interface/dedup_frbr"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hyperlink" Target="https://knowledge.exlibrisgroup.com/Primo/Product_Documentation/020Primo_VE/Primo_VE_(English)/050Display_Configuration/010Configuring_Discovery_Views_for_Primo_VE#Configuring_FRBR.2FDedup_Display_Option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carli.illinois.edu/primo-ve-nde-ui-whats-next"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hyperlink" Target="mailto:support@carli.illinois.edu" TargetMode="External"/><Relationship Id="rId4" Type="http://schemas.openxmlformats.org/officeDocument/2006/relationships/hyperlink" Target="https://www.carli.illinois.edu/products-services/i-share/discovery-interface/primo_nde_u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www.carli.illinois.edu/exploring-alma-analytics-together-cmc-community-cha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s://www.carli.illinois.edu/spring-monthly-ermt-electronic-resources-management-tea-1" TargetMode="External"/><Relationship Id="rId4" Type="http://schemas.openxmlformats.org/officeDocument/2006/relationships/hyperlink" Target="https://www.carli.illinois.edu/CARLIResourceSharing2026050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arli.illinois.edu/governance/volunteer"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www.carli.illinois.edu/products-services/i-share/electronic-res-man/managing-ebsco-e-collections-institution-zon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knowledge.exlibrisgroup.com/Alma/Release_Notes/2026/Alma_2026_Release_Notes?mon=202605BASE"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knowledge.exlibrisgroup.com/Primo/Release_Notes/002Primo_VE/2026/010Primo_VE_2026_Release_Notes?mon=202605BAS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carli.illinois.edu/products-services/i-share/alma-config/alma_settings_do_not_change"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98255-260F-A099-62DD-A3C50E8366C8}"/>
              </a:ext>
            </a:extLst>
          </p:cNvPr>
          <p:cNvSpPr>
            <a:spLocks noGrp="1"/>
          </p:cNvSpPr>
          <p:nvPr>
            <p:ph type="title"/>
          </p:nvPr>
        </p:nvSpPr>
        <p:spPr/>
        <p:txBody>
          <a:bodyPr>
            <a:normAutofit fontScale="90000"/>
          </a:bodyPr>
          <a:lstStyle/>
          <a:p>
            <a:r>
              <a:rPr lang="en-US" dirty="0"/>
              <a:t>I-Share Alma Primo VE Release Updates Webinar Will Start Shortly</a:t>
            </a:r>
          </a:p>
        </p:txBody>
      </p:sp>
      <p:sp>
        <p:nvSpPr>
          <p:cNvPr id="3" name="Content Placeholder 2">
            <a:extLst>
              <a:ext uri="{FF2B5EF4-FFF2-40B4-BE49-F238E27FC236}">
                <a16:creationId xmlns:a16="http://schemas.microsoft.com/office/drawing/2014/main" id="{79628EAA-70F8-C121-C07F-4AE534582AC3}"/>
              </a:ext>
            </a:extLst>
          </p:cNvPr>
          <p:cNvSpPr>
            <a:spLocks noGrp="1"/>
          </p:cNvSpPr>
          <p:nvPr>
            <p:ph sz="half" idx="2"/>
          </p:nvPr>
        </p:nvSpPr>
        <p:spPr>
          <a:xfrm>
            <a:off x="838200" y="2083632"/>
            <a:ext cx="10515600" cy="4272717"/>
          </a:xfrm>
        </p:spPr>
        <p:txBody>
          <a:bodyPr>
            <a:normAutofit fontScale="92500"/>
          </a:bodyPr>
          <a:lstStyle/>
          <a:p>
            <a:pPr marL="0" indent="0">
              <a:buNone/>
            </a:pPr>
            <a:r>
              <a:rPr lang="en-US" sz="3200" i="1" dirty="0"/>
              <a:t>Welcome!</a:t>
            </a:r>
          </a:p>
          <a:p>
            <a:endParaRPr lang="en-US" sz="3200" i="1" dirty="0"/>
          </a:p>
          <a:p>
            <a:pPr marL="0" indent="0">
              <a:buNone/>
            </a:pPr>
            <a:r>
              <a:rPr lang="en-US" sz="2800" dirty="0"/>
              <a:t>The webinar will start at 1pm and run until 2pm.</a:t>
            </a:r>
            <a:br>
              <a:rPr lang="en-US" sz="2800" dirty="0"/>
            </a:br>
            <a:br>
              <a:rPr lang="en-US" sz="2800" dirty="0"/>
            </a:br>
            <a:r>
              <a:rPr lang="en-US" sz="2800" dirty="0"/>
              <a:t>Please mute your microphone.</a:t>
            </a:r>
            <a:br>
              <a:rPr lang="en-US" sz="2800" dirty="0"/>
            </a:br>
            <a:br>
              <a:rPr lang="en-US" sz="2800" dirty="0"/>
            </a:br>
            <a:r>
              <a:rPr lang="en-US" sz="2800" dirty="0"/>
              <a:t>As time permits, we will respond to questions typed in the chat box, and offline afterwards, as needed.</a:t>
            </a:r>
            <a:br>
              <a:rPr lang="en-US" sz="2800" dirty="0"/>
            </a:br>
            <a:endParaRPr lang="en-US" sz="2800" dirty="0"/>
          </a:p>
          <a:p>
            <a:pPr marL="0" indent="0">
              <a:buNone/>
            </a:pPr>
            <a:r>
              <a:rPr lang="en-US" sz="2800" dirty="0"/>
              <a:t>This session will be recorded and made available on the CARLI website. </a:t>
            </a:r>
          </a:p>
          <a:p>
            <a:endParaRPr lang="en-US" dirty="0"/>
          </a:p>
        </p:txBody>
      </p:sp>
      <p:sp>
        <p:nvSpPr>
          <p:cNvPr id="4" name="Slide Number Placeholder 3">
            <a:extLst>
              <a:ext uri="{FF2B5EF4-FFF2-40B4-BE49-F238E27FC236}">
                <a16:creationId xmlns:a16="http://schemas.microsoft.com/office/drawing/2014/main" id="{BED8C111-F882-C814-1590-47D2A12D4BD9}"/>
              </a:ext>
            </a:extLst>
          </p:cNvPr>
          <p:cNvSpPr>
            <a:spLocks noGrp="1"/>
          </p:cNvSpPr>
          <p:nvPr>
            <p:ph type="sldNum" sz="quarter" idx="12"/>
          </p:nvPr>
        </p:nvSpPr>
        <p:spPr/>
        <p:txBody>
          <a:bodyPr/>
          <a:lstStyle/>
          <a:p>
            <a:fld id="{2385DA76-2DD3-144A-9C84-6B8D9531DA2D}" type="slidenum">
              <a:rPr lang="en-US" smtClean="0"/>
              <a:t>1</a:t>
            </a:fld>
            <a:endParaRPr lang="en-US"/>
          </a:p>
        </p:txBody>
      </p:sp>
    </p:spTree>
    <p:extLst>
      <p:ext uri="{BB962C8B-B14F-4D97-AF65-F5344CB8AC3E}">
        <p14:creationId xmlns:p14="http://schemas.microsoft.com/office/powerpoint/2010/main" val="3180326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364687-A187-8DE2-D794-55034554A1C1}"/>
              </a:ext>
            </a:extLst>
          </p:cNvPr>
          <p:cNvSpPr>
            <a:spLocks noGrp="1"/>
          </p:cNvSpPr>
          <p:nvPr>
            <p:ph type="title"/>
          </p:nvPr>
        </p:nvSpPr>
        <p:spPr/>
        <p:txBody>
          <a:bodyPr>
            <a:normAutofit fontScale="90000"/>
          </a:bodyPr>
          <a:lstStyle/>
          <a:p>
            <a:r>
              <a:rPr lang="en-US" dirty="0"/>
              <a:t>Prevent Requests for Blocked Loans</a:t>
            </a:r>
          </a:p>
        </p:txBody>
      </p:sp>
      <p:sp>
        <p:nvSpPr>
          <p:cNvPr id="5" name="Content Placeholder 4">
            <a:extLst>
              <a:ext uri="{FF2B5EF4-FFF2-40B4-BE49-F238E27FC236}">
                <a16:creationId xmlns:a16="http://schemas.microsoft.com/office/drawing/2014/main" id="{FF70F20E-7FF8-4704-E05C-40EAC87B0047}"/>
              </a:ext>
            </a:extLst>
          </p:cNvPr>
          <p:cNvSpPr>
            <a:spLocks noGrp="1"/>
          </p:cNvSpPr>
          <p:nvPr>
            <p:ph sz="half" idx="2"/>
          </p:nvPr>
        </p:nvSpPr>
        <p:spPr>
          <a:xfrm>
            <a:off x="838200" y="1740980"/>
            <a:ext cx="5366356" cy="4452336"/>
          </a:xfrm>
        </p:spPr>
        <p:txBody>
          <a:bodyPr>
            <a:normAutofit/>
          </a:bodyPr>
          <a:lstStyle/>
          <a:p>
            <a:r>
              <a:rPr lang="en-US" dirty="0"/>
              <a:t>CARLI Office Staff will do more testing  of the new ability to “prevent requests for blocked loans” to determine it is working as anticipated. </a:t>
            </a:r>
          </a:p>
          <a:p>
            <a:r>
              <a:rPr lang="en-US" dirty="0"/>
              <a:t>This block appears to apply to both local and I-Share requests, both for staff in Alma, and the patron in Primo VE.</a:t>
            </a:r>
            <a:endParaRPr lang="en-US" sz="2400" dirty="0"/>
          </a:p>
          <a:p>
            <a:r>
              <a:rPr lang="en-US" dirty="0"/>
              <a:t>“Alma can be configured to block item requests when a patron is not eligible to loan the item, based on its loan terms of use or any existing blocks on the patron.”</a:t>
            </a:r>
          </a:p>
        </p:txBody>
      </p:sp>
      <p:pic>
        <p:nvPicPr>
          <p:cNvPr id="9" name="Picture 8" descr="Screenshot shows a Patron Physical Items Request screen, where the patron is prevented from placing the request due to a block on the patron's account. The error message given is &quot;No items available for the request due to policy.&quot; the new &quot;Calculate Blocks&quot; button mentioned on the next slide is shown on screen.">
            <a:extLst>
              <a:ext uri="{FF2B5EF4-FFF2-40B4-BE49-F238E27FC236}">
                <a16:creationId xmlns:a16="http://schemas.microsoft.com/office/drawing/2014/main" id="{0F00A9B3-2FCC-074C-FCC6-CC9D7264F950}"/>
              </a:ext>
            </a:extLst>
          </p:cNvPr>
          <p:cNvPicPr>
            <a:picLocks noChangeAspect="1"/>
          </p:cNvPicPr>
          <p:nvPr/>
        </p:nvPicPr>
        <p:blipFill>
          <a:blip r:embed="rId3"/>
          <a:stretch>
            <a:fillRect/>
          </a:stretch>
        </p:blipFill>
        <p:spPr>
          <a:xfrm>
            <a:off x="6384990" y="2073872"/>
            <a:ext cx="5366356" cy="3457800"/>
          </a:xfrm>
          <a:prstGeom prst="rect">
            <a:avLst/>
          </a:prstGeom>
          <a:ln>
            <a:solidFill>
              <a:schemeClr val="accent1"/>
            </a:solidFill>
          </a:ln>
        </p:spPr>
      </p:pic>
      <p:sp>
        <p:nvSpPr>
          <p:cNvPr id="10" name="TextBox 9">
            <a:extLst>
              <a:ext uri="{FF2B5EF4-FFF2-40B4-BE49-F238E27FC236}">
                <a16:creationId xmlns:a16="http://schemas.microsoft.com/office/drawing/2014/main" id="{161B75A0-7FAA-1410-D1EC-72167758D6BD}"/>
              </a:ext>
            </a:extLst>
          </p:cNvPr>
          <p:cNvSpPr txBox="1"/>
          <p:nvPr/>
        </p:nvSpPr>
        <p:spPr>
          <a:xfrm>
            <a:off x="6384990" y="5531672"/>
            <a:ext cx="5366356" cy="73866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Warning message given when request is attempted, and loan prevented due to patron limit. Pressing the “Calculate Blocks” button will provide more details.</a:t>
            </a:r>
          </a:p>
        </p:txBody>
      </p:sp>
      <p:sp>
        <p:nvSpPr>
          <p:cNvPr id="15" name="Tag">
            <a:extLst>
              <a:ext uri="{FF2B5EF4-FFF2-40B4-BE49-F238E27FC236}">
                <a16:creationId xmlns:a16="http://schemas.microsoft.com/office/drawing/2014/main" id="{B3CA377D-EABE-79FE-8E76-675AD443346E}"/>
              </a:ext>
            </a:extLst>
          </p:cNvPr>
          <p:cNvSpPr/>
          <p:nvPr/>
        </p:nvSpPr>
        <p:spPr>
          <a:xfrm>
            <a:off x="320079" y="6365865"/>
            <a:ext cx="1503958" cy="304651"/>
          </a:xfrm>
          <a:prstGeom prst="roundRect">
            <a:avLst/>
          </a:prstGeom>
          <a:solidFill>
            <a:srgbClr val="0774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Circulation</a:t>
            </a:r>
          </a:p>
        </p:txBody>
      </p:sp>
      <p:sp>
        <p:nvSpPr>
          <p:cNvPr id="14" name="Tag">
            <a:extLst>
              <a:ext uri="{FF2B5EF4-FFF2-40B4-BE49-F238E27FC236}">
                <a16:creationId xmlns:a16="http://schemas.microsoft.com/office/drawing/2014/main" id="{3A7E6229-E427-6269-DD4A-49DBBE58C4FD}"/>
              </a:ext>
            </a:extLst>
          </p:cNvPr>
          <p:cNvSpPr/>
          <p:nvPr/>
        </p:nvSpPr>
        <p:spPr>
          <a:xfrm>
            <a:off x="1888359" y="6368831"/>
            <a:ext cx="1633019" cy="304651"/>
          </a:xfrm>
          <a:prstGeom prst="roundRect">
            <a:avLst/>
          </a:prstGeom>
          <a:solidFill>
            <a:srgbClr val="466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Configuration</a:t>
            </a:r>
          </a:p>
        </p:txBody>
      </p:sp>
      <p:sp>
        <p:nvSpPr>
          <p:cNvPr id="16" name="Tag">
            <a:extLst>
              <a:ext uri="{FF2B5EF4-FFF2-40B4-BE49-F238E27FC236}">
                <a16:creationId xmlns:a16="http://schemas.microsoft.com/office/drawing/2014/main" id="{FD8074F1-62B1-27E8-BF28-111623013E81}"/>
              </a:ext>
            </a:extLst>
          </p:cNvPr>
          <p:cNvSpPr/>
          <p:nvPr/>
        </p:nvSpPr>
        <p:spPr>
          <a:xfrm>
            <a:off x="3585700" y="6365866"/>
            <a:ext cx="2556650" cy="304650"/>
          </a:xfrm>
          <a:prstGeom prst="roundRect">
            <a:avLst/>
          </a:prstGeom>
          <a:solidFill>
            <a:srgbClr val="592C5F"/>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ILL/ Resource Sharing</a:t>
            </a:r>
          </a:p>
        </p:txBody>
      </p:sp>
    </p:spTree>
    <p:extLst>
      <p:ext uri="{BB962C8B-B14F-4D97-AF65-F5344CB8AC3E}">
        <p14:creationId xmlns:p14="http://schemas.microsoft.com/office/powerpoint/2010/main" val="3169745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15A92-581A-89A3-2BDB-02C0380ED61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3D5487-7681-BB7F-302C-F50FC540E793}"/>
              </a:ext>
            </a:extLst>
          </p:cNvPr>
          <p:cNvSpPr>
            <a:spLocks noGrp="1"/>
          </p:cNvSpPr>
          <p:nvPr>
            <p:ph type="title"/>
          </p:nvPr>
        </p:nvSpPr>
        <p:spPr/>
        <p:txBody>
          <a:bodyPr>
            <a:normAutofit fontScale="90000"/>
          </a:bodyPr>
          <a:lstStyle/>
          <a:p>
            <a:r>
              <a:rPr lang="en-US" dirty="0"/>
              <a:t>Improved Navigation for Hold Blocks Information</a:t>
            </a:r>
          </a:p>
        </p:txBody>
      </p:sp>
      <p:sp>
        <p:nvSpPr>
          <p:cNvPr id="5" name="Content Placeholder 4">
            <a:extLst>
              <a:ext uri="{FF2B5EF4-FFF2-40B4-BE49-F238E27FC236}">
                <a16:creationId xmlns:a16="http://schemas.microsoft.com/office/drawing/2014/main" id="{C9E40E9A-04FB-6ECF-1003-8239B394EDF5}"/>
              </a:ext>
            </a:extLst>
          </p:cNvPr>
          <p:cNvSpPr>
            <a:spLocks noGrp="1"/>
          </p:cNvSpPr>
          <p:nvPr>
            <p:ph sz="half" idx="2"/>
          </p:nvPr>
        </p:nvSpPr>
        <p:spPr>
          <a:xfrm>
            <a:off x="838200" y="1740980"/>
            <a:ext cx="5038221" cy="4452336"/>
          </a:xfrm>
        </p:spPr>
        <p:txBody>
          <a:bodyPr>
            <a:normAutofit/>
          </a:bodyPr>
          <a:lstStyle/>
          <a:p>
            <a:pPr marL="0" indent="0">
              <a:buNone/>
            </a:pPr>
            <a:r>
              <a:rPr lang="en-US" dirty="0"/>
              <a:t>“The display of block information during hold, booking, and digitization request creation has been redesigned to streamline the workflow and reduce interruptions. Previously, block details appeared in a pop‑up after entering the Requester in the request form. Now, this information will only pop up after selecting the Calculate Blocks button in the request form, allowing staff to review block status only when needed.” </a:t>
            </a:r>
          </a:p>
        </p:txBody>
      </p:sp>
      <p:pic>
        <p:nvPicPr>
          <p:cNvPr id="3" name="Picture 2" descr="Screenshot shows the pop-up reasons for why the request was blocked, after “Calculate Blocks” button is selected, Alma will display the pop-up with the reasons that the patron’s request was blocked, and provide the option to override that was made available in the February release.&#10;">
            <a:extLst>
              <a:ext uri="{FF2B5EF4-FFF2-40B4-BE49-F238E27FC236}">
                <a16:creationId xmlns:a16="http://schemas.microsoft.com/office/drawing/2014/main" id="{FD94B359-7C16-9505-5A3C-04D19E69F0A0}"/>
              </a:ext>
            </a:extLst>
          </p:cNvPr>
          <p:cNvPicPr>
            <a:picLocks noChangeAspect="1"/>
          </p:cNvPicPr>
          <p:nvPr/>
        </p:nvPicPr>
        <p:blipFill>
          <a:blip r:embed="rId3"/>
          <a:stretch>
            <a:fillRect/>
          </a:stretch>
        </p:blipFill>
        <p:spPr>
          <a:xfrm>
            <a:off x="6069920" y="1686052"/>
            <a:ext cx="5421864" cy="4035129"/>
          </a:xfrm>
          <a:prstGeom prst="rect">
            <a:avLst/>
          </a:prstGeom>
          <a:ln>
            <a:solidFill>
              <a:schemeClr val="accent1"/>
            </a:solidFill>
          </a:ln>
        </p:spPr>
      </p:pic>
      <p:sp>
        <p:nvSpPr>
          <p:cNvPr id="10" name="TextBox 9">
            <a:extLst>
              <a:ext uri="{FF2B5EF4-FFF2-40B4-BE49-F238E27FC236}">
                <a16:creationId xmlns:a16="http://schemas.microsoft.com/office/drawing/2014/main" id="{124E05A2-4DBD-662D-165A-29150D9D8159}"/>
              </a:ext>
            </a:extLst>
          </p:cNvPr>
          <p:cNvSpPr txBox="1"/>
          <p:nvPr/>
        </p:nvSpPr>
        <p:spPr>
          <a:xfrm>
            <a:off x="6096000" y="5678860"/>
            <a:ext cx="5421864" cy="73866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After “Calculate Blocks” is selected, Alma will display the pop-up with the reasons that the patron’s request was blocked and provide the option to override that was made available in the February release.</a:t>
            </a:r>
          </a:p>
        </p:txBody>
      </p:sp>
      <p:sp>
        <p:nvSpPr>
          <p:cNvPr id="12" name="Tag">
            <a:extLst>
              <a:ext uri="{FF2B5EF4-FFF2-40B4-BE49-F238E27FC236}">
                <a16:creationId xmlns:a16="http://schemas.microsoft.com/office/drawing/2014/main" id="{8240FA8C-72CE-D94D-C084-2C5860CFD5D2}"/>
              </a:ext>
            </a:extLst>
          </p:cNvPr>
          <p:cNvSpPr/>
          <p:nvPr/>
        </p:nvSpPr>
        <p:spPr>
          <a:xfrm>
            <a:off x="335069" y="6365865"/>
            <a:ext cx="1503958" cy="304651"/>
          </a:xfrm>
          <a:prstGeom prst="roundRect">
            <a:avLst/>
          </a:prstGeom>
          <a:solidFill>
            <a:srgbClr val="0774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Circulation</a:t>
            </a:r>
          </a:p>
        </p:txBody>
      </p:sp>
      <p:sp>
        <p:nvSpPr>
          <p:cNvPr id="8" name="Tag">
            <a:extLst>
              <a:ext uri="{FF2B5EF4-FFF2-40B4-BE49-F238E27FC236}">
                <a16:creationId xmlns:a16="http://schemas.microsoft.com/office/drawing/2014/main" id="{9EF4A014-2D63-E946-9A90-9226E9142D3A}"/>
              </a:ext>
            </a:extLst>
          </p:cNvPr>
          <p:cNvSpPr/>
          <p:nvPr/>
        </p:nvSpPr>
        <p:spPr>
          <a:xfrm>
            <a:off x="1865107" y="6368601"/>
            <a:ext cx="1659806" cy="304651"/>
          </a:xfrm>
          <a:prstGeom prst="roundRect">
            <a:avLst/>
          </a:prstGeom>
          <a:solidFill>
            <a:srgbClr val="466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Configuration</a:t>
            </a:r>
          </a:p>
        </p:txBody>
      </p:sp>
      <p:sp>
        <p:nvSpPr>
          <p:cNvPr id="13" name="Tag">
            <a:extLst>
              <a:ext uri="{FF2B5EF4-FFF2-40B4-BE49-F238E27FC236}">
                <a16:creationId xmlns:a16="http://schemas.microsoft.com/office/drawing/2014/main" id="{3CB58838-8782-1A4E-07F3-1C61ED4A3D3B}"/>
              </a:ext>
            </a:extLst>
          </p:cNvPr>
          <p:cNvSpPr/>
          <p:nvPr/>
        </p:nvSpPr>
        <p:spPr>
          <a:xfrm>
            <a:off x="3550993" y="6365865"/>
            <a:ext cx="2556650" cy="304650"/>
          </a:xfrm>
          <a:prstGeom prst="roundRect">
            <a:avLst/>
          </a:prstGeom>
          <a:solidFill>
            <a:srgbClr val="592C5F"/>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ILL/ Resource Sharing</a:t>
            </a:r>
          </a:p>
        </p:txBody>
      </p:sp>
    </p:spTree>
    <p:extLst>
      <p:ext uri="{BB962C8B-B14F-4D97-AF65-F5344CB8AC3E}">
        <p14:creationId xmlns:p14="http://schemas.microsoft.com/office/powerpoint/2010/main" val="2127929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D1A0-0D6A-47C5-6447-4BBE964DD905}"/>
              </a:ext>
            </a:extLst>
          </p:cNvPr>
          <p:cNvSpPr>
            <a:spLocks noGrp="1"/>
          </p:cNvSpPr>
          <p:nvPr>
            <p:ph type="title"/>
          </p:nvPr>
        </p:nvSpPr>
        <p:spPr/>
        <p:txBody>
          <a:bodyPr>
            <a:normAutofit fontScale="90000"/>
          </a:bodyPr>
          <a:lstStyle/>
          <a:p>
            <a:r>
              <a:rPr lang="en-US" dirty="0"/>
              <a:t>Table View Split Screen</a:t>
            </a:r>
          </a:p>
        </p:txBody>
      </p:sp>
      <p:sp>
        <p:nvSpPr>
          <p:cNvPr id="3" name="Content Placeholder 2">
            <a:extLst>
              <a:ext uri="{FF2B5EF4-FFF2-40B4-BE49-F238E27FC236}">
                <a16:creationId xmlns:a16="http://schemas.microsoft.com/office/drawing/2014/main" id="{EE4152E8-63DA-3DB6-7467-8D3CC7FD7700}"/>
              </a:ext>
            </a:extLst>
          </p:cNvPr>
          <p:cNvSpPr>
            <a:spLocks noGrp="1"/>
          </p:cNvSpPr>
          <p:nvPr>
            <p:ph sz="half" idx="2"/>
          </p:nvPr>
        </p:nvSpPr>
        <p:spPr>
          <a:xfrm>
            <a:off x="838200" y="1740980"/>
            <a:ext cx="10515600" cy="1475493"/>
          </a:xfrm>
        </p:spPr>
        <p:txBody>
          <a:bodyPr>
            <a:normAutofit/>
          </a:bodyPr>
          <a:lstStyle/>
          <a:p>
            <a:pPr marL="0" indent="0">
              <a:buNone/>
            </a:pPr>
            <a:r>
              <a:rPr lang="en-US" dirty="0"/>
              <a:t>When in table view for a list, such as physical items, you can open the right details pane by clicking the eye icon. In split screen, the first two columns of the table are displayed along with the eye icon for each listing. Clicking the eye icon will change the details page to the one for the listing.</a:t>
            </a:r>
          </a:p>
        </p:txBody>
      </p:sp>
      <p:pic>
        <p:nvPicPr>
          <p:cNvPr id="7" name="Picture Placeholder 6" descr="Screen capture of the Physical Titles search in table view with a split screen showing the details pane.">
            <a:extLst>
              <a:ext uri="{FF2B5EF4-FFF2-40B4-BE49-F238E27FC236}">
                <a16:creationId xmlns:a16="http://schemas.microsoft.com/office/drawing/2014/main" id="{BC3CB9A9-0530-3EB6-EAEE-E767B4EEA691}"/>
              </a:ext>
            </a:extLst>
          </p:cNvPr>
          <p:cNvPicPr>
            <a:picLocks noGrp="1" noChangeAspect="1"/>
          </p:cNvPicPr>
          <p:nvPr>
            <p:ph type="pic" sz="quarter" idx="4294967295"/>
          </p:nvPr>
        </p:nvPicPr>
        <p:blipFill>
          <a:blip r:embed="rId3"/>
          <a:srcRect t="19367" b="19367"/>
          <a:stretch>
            <a:fillRect/>
          </a:stretch>
        </p:blipFill>
        <p:spPr>
          <a:xfrm>
            <a:off x="458787" y="3216473"/>
            <a:ext cx="11274425" cy="2832100"/>
          </a:xfrm>
          <a:ln>
            <a:solidFill>
              <a:schemeClr val="accent4"/>
            </a:solidFill>
          </a:ln>
        </p:spPr>
      </p:pic>
      <p:sp>
        <p:nvSpPr>
          <p:cNvPr id="8" name="TextBox 7">
            <a:extLst>
              <a:ext uri="{FF2B5EF4-FFF2-40B4-BE49-F238E27FC236}">
                <a16:creationId xmlns:a16="http://schemas.microsoft.com/office/drawing/2014/main" id="{A5CC1762-9B3A-7AB9-1F9E-836D97A34E10}"/>
              </a:ext>
            </a:extLst>
          </p:cNvPr>
          <p:cNvSpPr txBox="1"/>
          <p:nvPr/>
        </p:nvSpPr>
        <p:spPr>
          <a:xfrm>
            <a:off x="3112881" y="6042335"/>
            <a:ext cx="5966235" cy="584775"/>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Physical Titles search in table view with a split screen showing the details pane</a:t>
            </a:r>
          </a:p>
          <a:p>
            <a:endParaRPr lang="en-US" dirty="0"/>
          </a:p>
        </p:txBody>
      </p:sp>
      <p:sp>
        <p:nvSpPr>
          <p:cNvPr id="9" name="Tag">
            <a:extLst>
              <a:ext uri="{FF2B5EF4-FFF2-40B4-BE49-F238E27FC236}">
                <a16:creationId xmlns:a16="http://schemas.microsoft.com/office/drawing/2014/main" id="{7AC017AE-3CCE-C101-8E2C-F4DF84CA0C1F}"/>
              </a:ext>
            </a:extLst>
          </p:cNvPr>
          <p:cNvSpPr/>
          <p:nvPr/>
        </p:nvSpPr>
        <p:spPr>
          <a:xfrm>
            <a:off x="306531" y="6436063"/>
            <a:ext cx="1276776" cy="28541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Everyone</a:t>
            </a:r>
          </a:p>
        </p:txBody>
      </p:sp>
      <p:sp>
        <p:nvSpPr>
          <p:cNvPr id="5" name="Slide Number Placeholder 4">
            <a:extLst>
              <a:ext uri="{FF2B5EF4-FFF2-40B4-BE49-F238E27FC236}">
                <a16:creationId xmlns:a16="http://schemas.microsoft.com/office/drawing/2014/main" id="{E339FB8E-0BFB-6103-B012-AE97449E7689}"/>
              </a:ext>
              <a:ext uri="{C183D7F6-B498-43B3-948B-1728B52AA6E4}">
                <adec:decorative xmlns:adec="http://schemas.microsoft.com/office/drawing/2017/decorative" val="0"/>
              </a:ext>
            </a:extLst>
          </p:cNvPr>
          <p:cNvSpPr>
            <a:spLocks noGrp="1"/>
          </p:cNvSpPr>
          <p:nvPr>
            <p:ph type="sldNum" sz="quarter" idx="12"/>
          </p:nvPr>
        </p:nvSpPr>
        <p:spPr/>
        <p:txBody>
          <a:bodyPr/>
          <a:lstStyle/>
          <a:p>
            <a:fld id="{2385DA76-2DD3-144A-9C84-6B8D9531DA2D}" type="slidenum">
              <a:rPr lang="en-US" smtClean="0"/>
              <a:t>12</a:t>
            </a:fld>
            <a:endParaRPr lang="en-US"/>
          </a:p>
        </p:txBody>
      </p:sp>
    </p:spTree>
    <p:extLst>
      <p:ext uri="{BB962C8B-B14F-4D97-AF65-F5344CB8AC3E}">
        <p14:creationId xmlns:p14="http://schemas.microsoft.com/office/powerpoint/2010/main" val="2357227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C4E3-CBA2-F028-A676-875795245AAB}"/>
              </a:ext>
            </a:extLst>
          </p:cNvPr>
          <p:cNvSpPr>
            <a:spLocks noGrp="1"/>
          </p:cNvSpPr>
          <p:nvPr>
            <p:ph type="title"/>
          </p:nvPr>
        </p:nvSpPr>
        <p:spPr/>
        <p:txBody>
          <a:bodyPr>
            <a:normAutofit fontScale="90000"/>
          </a:bodyPr>
          <a:lstStyle/>
          <a:p>
            <a:r>
              <a:rPr lang="en-US" sz="4000" dirty="0"/>
              <a:t>Support for Create Itemized Set and Add to Itemized Set Actions When Using Select All</a:t>
            </a:r>
            <a:br>
              <a:rPr lang="en-US" dirty="0"/>
            </a:br>
            <a:endParaRPr lang="en-US" dirty="0"/>
          </a:p>
        </p:txBody>
      </p:sp>
      <p:sp>
        <p:nvSpPr>
          <p:cNvPr id="3" name="Content Placeholder 2">
            <a:extLst>
              <a:ext uri="{FF2B5EF4-FFF2-40B4-BE49-F238E27FC236}">
                <a16:creationId xmlns:a16="http://schemas.microsoft.com/office/drawing/2014/main" id="{A1B9148D-14B6-021F-FA9A-B40FB71D2475}"/>
              </a:ext>
            </a:extLst>
          </p:cNvPr>
          <p:cNvSpPr>
            <a:spLocks noGrp="1"/>
          </p:cNvSpPr>
          <p:nvPr>
            <p:ph sz="half" idx="2"/>
          </p:nvPr>
        </p:nvSpPr>
        <p:spPr>
          <a:xfrm>
            <a:off x="838200" y="1740980"/>
            <a:ext cx="10515600" cy="1349437"/>
          </a:xfrm>
        </p:spPr>
        <p:txBody>
          <a:bodyPr>
            <a:normAutofit/>
          </a:bodyPr>
          <a:lstStyle/>
          <a:p>
            <a:pPr marL="0" indent="0">
              <a:buNone/>
            </a:pPr>
            <a:r>
              <a:rPr lang="en-US" dirty="0"/>
              <a:t>For the lists that support the </a:t>
            </a:r>
            <a:r>
              <a:rPr lang="en-US" b="1" dirty="0"/>
              <a:t>Select All</a:t>
            </a:r>
            <a:r>
              <a:rPr lang="en-US" dirty="0"/>
              <a:t> option and for users with roles that support creating sets, the Select All functionality was enhanced to support two additional bulk actions: </a:t>
            </a:r>
            <a:r>
              <a:rPr lang="en-US" b="1" dirty="0"/>
              <a:t>Create Itemized Set</a:t>
            </a:r>
            <a:r>
              <a:rPr lang="en-US" dirty="0"/>
              <a:t> and </a:t>
            </a:r>
            <a:r>
              <a:rPr lang="en-US" b="1" dirty="0"/>
              <a:t>Add to Itemized Set</a:t>
            </a:r>
            <a:r>
              <a:rPr lang="en-US" dirty="0"/>
              <a:t>.</a:t>
            </a:r>
          </a:p>
        </p:txBody>
      </p:sp>
      <p:pic>
        <p:nvPicPr>
          <p:cNvPr id="13" name="Picture Placeholder 12" descr="Screen capture showing Add to Itemized Set, Create Itemized Set, and Run a Job when Select All is selected">
            <a:extLst>
              <a:ext uri="{FF2B5EF4-FFF2-40B4-BE49-F238E27FC236}">
                <a16:creationId xmlns:a16="http://schemas.microsoft.com/office/drawing/2014/main" id="{7C7CE86C-EE37-19C8-643C-DAE02F52BC21}"/>
              </a:ext>
            </a:extLst>
          </p:cNvPr>
          <p:cNvPicPr>
            <a:picLocks noGrp="1" noChangeAspect="1"/>
          </p:cNvPicPr>
          <p:nvPr>
            <p:ph type="pic" sz="quarter" idx="4294967295"/>
          </p:nvPr>
        </p:nvPicPr>
        <p:blipFill>
          <a:blip r:embed="rId3"/>
          <a:srcRect t="4685" b="4685"/>
          <a:stretch>
            <a:fillRect/>
          </a:stretch>
        </p:blipFill>
        <p:spPr>
          <a:xfrm>
            <a:off x="803275" y="3163888"/>
            <a:ext cx="11388725" cy="2860675"/>
          </a:xfrm>
          <a:ln>
            <a:solidFill>
              <a:schemeClr val="accent4"/>
            </a:solidFill>
          </a:ln>
        </p:spPr>
      </p:pic>
      <p:sp>
        <p:nvSpPr>
          <p:cNvPr id="7" name="TextBox 6">
            <a:extLst>
              <a:ext uri="{FF2B5EF4-FFF2-40B4-BE49-F238E27FC236}">
                <a16:creationId xmlns:a16="http://schemas.microsoft.com/office/drawing/2014/main" id="{02110D2A-18E2-9053-840C-37140EE4DD82}"/>
              </a:ext>
            </a:extLst>
          </p:cNvPr>
          <p:cNvSpPr txBox="1"/>
          <p:nvPr/>
        </p:nvSpPr>
        <p:spPr>
          <a:xfrm>
            <a:off x="2629972" y="6098034"/>
            <a:ext cx="693205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Add to Itemized Set, Create Itemized Set, and Run a Job options when Select All is selected</a:t>
            </a:r>
          </a:p>
        </p:txBody>
      </p:sp>
      <p:sp>
        <p:nvSpPr>
          <p:cNvPr id="4" name="Tag">
            <a:extLst>
              <a:ext uri="{FF2B5EF4-FFF2-40B4-BE49-F238E27FC236}">
                <a16:creationId xmlns:a16="http://schemas.microsoft.com/office/drawing/2014/main" id="{2AAAC04D-C979-5A7E-BB0E-0F6271C44F61}"/>
              </a:ext>
            </a:extLst>
          </p:cNvPr>
          <p:cNvSpPr/>
          <p:nvPr/>
        </p:nvSpPr>
        <p:spPr>
          <a:xfrm>
            <a:off x="306531" y="6436063"/>
            <a:ext cx="1276776" cy="28541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Everyone</a:t>
            </a:r>
          </a:p>
        </p:txBody>
      </p:sp>
      <p:sp>
        <p:nvSpPr>
          <p:cNvPr id="5" name="Slide Number Placeholder 4">
            <a:extLst>
              <a:ext uri="{FF2B5EF4-FFF2-40B4-BE49-F238E27FC236}">
                <a16:creationId xmlns:a16="http://schemas.microsoft.com/office/drawing/2014/main" id="{3089716D-578E-573E-4341-E54A810BE46B}"/>
              </a:ext>
            </a:extLst>
          </p:cNvPr>
          <p:cNvSpPr>
            <a:spLocks noGrp="1"/>
          </p:cNvSpPr>
          <p:nvPr>
            <p:ph type="sldNum" sz="quarter" idx="12"/>
          </p:nvPr>
        </p:nvSpPr>
        <p:spPr/>
        <p:txBody>
          <a:bodyPr/>
          <a:lstStyle/>
          <a:p>
            <a:fld id="{2385DA76-2DD3-144A-9C84-6B8D9531DA2D}" type="slidenum">
              <a:rPr lang="en-US" smtClean="0"/>
              <a:t>13</a:t>
            </a:fld>
            <a:endParaRPr lang="en-US"/>
          </a:p>
        </p:txBody>
      </p:sp>
    </p:spTree>
    <p:extLst>
      <p:ext uri="{BB962C8B-B14F-4D97-AF65-F5344CB8AC3E}">
        <p14:creationId xmlns:p14="http://schemas.microsoft.com/office/powerpoint/2010/main" val="3356285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36034-74E5-31DA-0740-BDCD35757B61}"/>
              </a:ext>
            </a:extLst>
          </p:cNvPr>
          <p:cNvSpPr>
            <a:spLocks noGrp="1"/>
          </p:cNvSpPr>
          <p:nvPr>
            <p:ph type="title"/>
          </p:nvPr>
        </p:nvSpPr>
        <p:spPr/>
        <p:txBody>
          <a:bodyPr>
            <a:normAutofit fontScale="90000"/>
          </a:bodyPr>
          <a:lstStyle/>
          <a:p>
            <a:r>
              <a:rPr lang="en-US" dirty="0"/>
              <a:t>Search by Set ID in Manage Sets</a:t>
            </a:r>
          </a:p>
        </p:txBody>
      </p:sp>
      <p:sp>
        <p:nvSpPr>
          <p:cNvPr id="3" name="Content Placeholder 2">
            <a:extLst>
              <a:ext uri="{FF2B5EF4-FFF2-40B4-BE49-F238E27FC236}">
                <a16:creationId xmlns:a16="http://schemas.microsoft.com/office/drawing/2014/main" id="{F547EBCC-9EE0-F08E-2B2B-8AB141BF20E5}"/>
              </a:ext>
            </a:extLst>
          </p:cNvPr>
          <p:cNvSpPr>
            <a:spLocks noGrp="1"/>
          </p:cNvSpPr>
          <p:nvPr>
            <p:ph sz="half" idx="2"/>
          </p:nvPr>
        </p:nvSpPr>
        <p:spPr>
          <a:xfrm>
            <a:off x="838200" y="1740980"/>
            <a:ext cx="10515600" cy="1122141"/>
          </a:xfrm>
        </p:spPr>
        <p:txBody>
          <a:bodyPr/>
          <a:lstStyle/>
          <a:p>
            <a:pPr marL="0" indent="0">
              <a:buNone/>
            </a:pPr>
            <a:r>
              <a:rPr lang="en-US" dirty="0"/>
              <a:t>A new “Set ID” search option was added to the Manage Sets screen. The search by ID is an exact match search and requires the full ID number.</a:t>
            </a:r>
          </a:p>
        </p:txBody>
      </p:sp>
      <p:pic>
        <p:nvPicPr>
          <p:cNvPr id="10" name="Picture 9" descr="Manage Sets screen showing the dropdown options for searching by Set name, Set ID and Created by.">
            <a:extLst>
              <a:ext uri="{FF2B5EF4-FFF2-40B4-BE49-F238E27FC236}">
                <a16:creationId xmlns:a16="http://schemas.microsoft.com/office/drawing/2014/main" id="{3D4085BA-D63F-BA9F-8444-128BF717C873}"/>
              </a:ext>
            </a:extLst>
          </p:cNvPr>
          <p:cNvPicPr>
            <a:picLocks noChangeAspect="1"/>
          </p:cNvPicPr>
          <p:nvPr/>
        </p:nvPicPr>
        <p:blipFill>
          <a:blip r:embed="rId3"/>
          <a:stretch>
            <a:fillRect/>
          </a:stretch>
        </p:blipFill>
        <p:spPr>
          <a:xfrm>
            <a:off x="377177" y="3112808"/>
            <a:ext cx="11437646" cy="2047164"/>
          </a:xfrm>
          <a:prstGeom prst="rect">
            <a:avLst/>
          </a:prstGeom>
          <a:ln>
            <a:solidFill>
              <a:schemeClr val="accent4"/>
            </a:solidFill>
          </a:ln>
        </p:spPr>
      </p:pic>
      <p:sp>
        <p:nvSpPr>
          <p:cNvPr id="12" name="TextBox 11">
            <a:extLst>
              <a:ext uri="{FF2B5EF4-FFF2-40B4-BE49-F238E27FC236}">
                <a16:creationId xmlns:a16="http://schemas.microsoft.com/office/drawing/2014/main" id="{8C613D61-A0F6-4E38-4C3A-7A0EC6C0A64E}"/>
              </a:ext>
            </a:extLst>
          </p:cNvPr>
          <p:cNvSpPr txBox="1"/>
          <p:nvPr/>
        </p:nvSpPr>
        <p:spPr>
          <a:xfrm>
            <a:off x="3681350" y="5191890"/>
            <a:ext cx="482929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Set searching options include Set name, Set ID, and Created by.</a:t>
            </a:r>
          </a:p>
        </p:txBody>
      </p:sp>
      <p:sp>
        <p:nvSpPr>
          <p:cNvPr id="13" name="Tag">
            <a:extLst>
              <a:ext uri="{FF2B5EF4-FFF2-40B4-BE49-F238E27FC236}">
                <a16:creationId xmlns:a16="http://schemas.microsoft.com/office/drawing/2014/main" id="{D42E03D4-F84F-C49D-BF0C-6F7A58596672}"/>
              </a:ext>
            </a:extLst>
          </p:cNvPr>
          <p:cNvSpPr/>
          <p:nvPr/>
        </p:nvSpPr>
        <p:spPr>
          <a:xfrm>
            <a:off x="306531" y="6436063"/>
            <a:ext cx="1276776" cy="28541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Everyone</a:t>
            </a:r>
          </a:p>
        </p:txBody>
      </p:sp>
      <p:sp>
        <p:nvSpPr>
          <p:cNvPr id="5" name="Slide Number Placeholder 4">
            <a:extLst>
              <a:ext uri="{FF2B5EF4-FFF2-40B4-BE49-F238E27FC236}">
                <a16:creationId xmlns:a16="http://schemas.microsoft.com/office/drawing/2014/main" id="{188E9534-9272-11EE-8839-095A5D81A2CB}"/>
              </a:ext>
            </a:extLst>
          </p:cNvPr>
          <p:cNvSpPr>
            <a:spLocks noGrp="1"/>
          </p:cNvSpPr>
          <p:nvPr>
            <p:ph type="sldNum" sz="quarter" idx="12"/>
          </p:nvPr>
        </p:nvSpPr>
        <p:spPr/>
        <p:txBody>
          <a:bodyPr/>
          <a:lstStyle/>
          <a:p>
            <a:fld id="{2385DA76-2DD3-144A-9C84-6B8D9531DA2D}" type="slidenum">
              <a:rPr lang="en-US" smtClean="0"/>
              <a:t>14</a:t>
            </a:fld>
            <a:endParaRPr lang="en-US"/>
          </a:p>
        </p:txBody>
      </p:sp>
    </p:spTree>
    <p:extLst>
      <p:ext uri="{BB962C8B-B14F-4D97-AF65-F5344CB8AC3E}">
        <p14:creationId xmlns:p14="http://schemas.microsoft.com/office/powerpoint/2010/main" val="329129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558CC-98E0-24D6-85F7-E718339F7DA0}"/>
              </a:ext>
            </a:extLst>
          </p:cNvPr>
          <p:cNvSpPr>
            <a:spLocks noGrp="1"/>
          </p:cNvSpPr>
          <p:nvPr>
            <p:ph type="title"/>
          </p:nvPr>
        </p:nvSpPr>
        <p:spPr/>
        <p:txBody>
          <a:bodyPr>
            <a:noAutofit/>
          </a:bodyPr>
          <a:lstStyle/>
          <a:p>
            <a:r>
              <a:rPr lang="en-US" sz="3600" dirty="0"/>
              <a:t>Enhanced Handling of Library and Location in the Physical Holdings Search</a:t>
            </a:r>
            <a:br>
              <a:rPr lang="en-US" sz="3600" dirty="0"/>
            </a:br>
            <a:endParaRPr lang="en-US" sz="3600" dirty="0"/>
          </a:p>
        </p:txBody>
      </p:sp>
      <p:sp>
        <p:nvSpPr>
          <p:cNvPr id="3" name="Content Placeholder 2">
            <a:extLst>
              <a:ext uri="{FF2B5EF4-FFF2-40B4-BE49-F238E27FC236}">
                <a16:creationId xmlns:a16="http://schemas.microsoft.com/office/drawing/2014/main" id="{8519F87F-4073-BCBB-9A6E-FCF536660D17}"/>
              </a:ext>
            </a:extLst>
          </p:cNvPr>
          <p:cNvSpPr>
            <a:spLocks noGrp="1"/>
          </p:cNvSpPr>
          <p:nvPr>
            <p:ph sz="half" idx="2"/>
          </p:nvPr>
        </p:nvSpPr>
        <p:spPr>
          <a:xfrm>
            <a:off x="838200" y="1740980"/>
            <a:ext cx="4000363" cy="4615370"/>
          </a:xfrm>
        </p:spPr>
        <p:txBody>
          <a:bodyPr>
            <a:normAutofit lnSpcReduction="10000"/>
          </a:bodyPr>
          <a:lstStyle/>
          <a:p>
            <a:pPr marL="292100" lvl="1" indent="-292100">
              <a:lnSpc>
                <a:spcPct val="100000"/>
              </a:lnSpc>
              <a:spcBef>
                <a:spcPts val="0"/>
              </a:spcBef>
              <a:spcAft>
                <a:spcPts val="600"/>
              </a:spcAft>
            </a:pPr>
            <a:r>
              <a:rPr lang="en-US" sz="2400" dirty="0"/>
              <a:t>Facet by location without first faceting by library — the library name is displayed in brackets after the location name to distinguish between similar locations in different libraries. </a:t>
            </a:r>
          </a:p>
          <a:p>
            <a:pPr marL="292100" lvl="1" indent="-292100">
              <a:lnSpc>
                <a:spcPct val="100000"/>
              </a:lnSpc>
              <a:spcBef>
                <a:spcPts val="0"/>
              </a:spcBef>
              <a:spcAft>
                <a:spcPts val="600"/>
              </a:spcAft>
            </a:pPr>
            <a:r>
              <a:rPr lang="en-US" sz="2400" dirty="0"/>
              <a:t>See the library and location information according to the Repository search results configuration in the record view, facets and export to Excel.</a:t>
            </a:r>
          </a:p>
        </p:txBody>
      </p:sp>
      <p:pic>
        <p:nvPicPr>
          <p:cNvPr id="10" name="Picture 9" descr="Screen capture of the Physical Holdings search with library and location highlighted">
            <a:extLst>
              <a:ext uri="{FF2B5EF4-FFF2-40B4-BE49-F238E27FC236}">
                <a16:creationId xmlns:a16="http://schemas.microsoft.com/office/drawing/2014/main" id="{F4A004B5-CCF5-F91E-0355-00FCF956E97E}"/>
              </a:ext>
            </a:extLst>
          </p:cNvPr>
          <p:cNvPicPr>
            <a:picLocks noChangeAspect="1"/>
          </p:cNvPicPr>
          <p:nvPr/>
        </p:nvPicPr>
        <p:blipFill>
          <a:blip r:embed="rId3"/>
          <a:stretch>
            <a:fillRect/>
          </a:stretch>
        </p:blipFill>
        <p:spPr>
          <a:xfrm>
            <a:off x="4893276" y="1945544"/>
            <a:ext cx="7101616" cy="3694670"/>
          </a:xfrm>
          <a:prstGeom prst="rect">
            <a:avLst/>
          </a:prstGeom>
          <a:ln>
            <a:solidFill>
              <a:schemeClr val="accent4"/>
            </a:solidFill>
          </a:ln>
        </p:spPr>
      </p:pic>
      <p:sp>
        <p:nvSpPr>
          <p:cNvPr id="16" name="TextBox 15">
            <a:extLst>
              <a:ext uri="{FF2B5EF4-FFF2-40B4-BE49-F238E27FC236}">
                <a16:creationId xmlns:a16="http://schemas.microsoft.com/office/drawing/2014/main" id="{C25B6D0A-A2DD-6470-9330-2588765F1F4F}"/>
              </a:ext>
            </a:extLst>
          </p:cNvPr>
          <p:cNvSpPr txBox="1"/>
          <p:nvPr/>
        </p:nvSpPr>
        <p:spPr>
          <a:xfrm>
            <a:off x="4838563" y="5640214"/>
            <a:ext cx="7211042"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Physical Holdings search with library and location highlighted</a:t>
            </a:r>
          </a:p>
        </p:txBody>
      </p:sp>
      <p:sp>
        <p:nvSpPr>
          <p:cNvPr id="13" name="Tag">
            <a:extLst>
              <a:ext uri="{FF2B5EF4-FFF2-40B4-BE49-F238E27FC236}">
                <a16:creationId xmlns:a16="http://schemas.microsoft.com/office/drawing/2014/main" id="{C1C46563-414D-4ED1-0965-5CF5768D8E55}"/>
              </a:ext>
            </a:extLst>
          </p:cNvPr>
          <p:cNvSpPr/>
          <p:nvPr/>
        </p:nvSpPr>
        <p:spPr>
          <a:xfrm>
            <a:off x="306531" y="6436063"/>
            <a:ext cx="1276776" cy="28541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Everyone</a:t>
            </a:r>
          </a:p>
        </p:txBody>
      </p:sp>
      <p:sp>
        <p:nvSpPr>
          <p:cNvPr id="5" name="Slide Number Placeholder 4">
            <a:extLst>
              <a:ext uri="{FF2B5EF4-FFF2-40B4-BE49-F238E27FC236}">
                <a16:creationId xmlns:a16="http://schemas.microsoft.com/office/drawing/2014/main" id="{08AED5DF-714A-ADE2-F016-F98012C7ED57}"/>
              </a:ext>
            </a:extLst>
          </p:cNvPr>
          <p:cNvSpPr>
            <a:spLocks noGrp="1"/>
          </p:cNvSpPr>
          <p:nvPr>
            <p:ph type="sldNum" sz="quarter" idx="12"/>
          </p:nvPr>
        </p:nvSpPr>
        <p:spPr/>
        <p:txBody>
          <a:bodyPr/>
          <a:lstStyle/>
          <a:p>
            <a:fld id="{2385DA76-2DD3-144A-9C84-6B8D9531DA2D}" type="slidenum">
              <a:rPr lang="en-US" smtClean="0"/>
              <a:t>15</a:t>
            </a:fld>
            <a:endParaRPr lang="en-US"/>
          </a:p>
        </p:txBody>
      </p:sp>
    </p:spTree>
    <p:extLst>
      <p:ext uri="{BB962C8B-B14F-4D97-AF65-F5344CB8AC3E}">
        <p14:creationId xmlns:p14="http://schemas.microsoft.com/office/powerpoint/2010/main" val="87361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75DA2-C1E9-E4C2-3CA1-D2B105F51051}"/>
              </a:ext>
            </a:extLst>
          </p:cNvPr>
          <p:cNvSpPr>
            <a:spLocks noGrp="1"/>
          </p:cNvSpPr>
          <p:nvPr>
            <p:ph type="title"/>
          </p:nvPr>
        </p:nvSpPr>
        <p:spPr/>
        <p:txBody>
          <a:bodyPr>
            <a:normAutofit fontScale="90000"/>
          </a:bodyPr>
          <a:lstStyle/>
          <a:p>
            <a:r>
              <a:rPr lang="en-US" dirty="0"/>
              <a:t>Rebranding of Ex Libris/Clarivate logos</a:t>
            </a:r>
          </a:p>
        </p:txBody>
      </p:sp>
      <p:sp>
        <p:nvSpPr>
          <p:cNvPr id="3" name="Content Placeholder 2">
            <a:extLst>
              <a:ext uri="{FF2B5EF4-FFF2-40B4-BE49-F238E27FC236}">
                <a16:creationId xmlns:a16="http://schemas.microsoft.com/office/drawing/2014/main" id="{89FEA09B-4D77-4B5F-8DC8-3D96794AAAE0}"/>
              </a:ext>
            </a:extLst>
          </p:cNvPr>
          <p:cNvSpPr>
            <a:spLocks noGrp="1"/>
          </p:cNvSpPr>
          <p:nvPr>
            <p:ph sz="half" idx="2"/>
          </p:nvPr>
        </p:nvSpPr>
        <p:spPr>
          <a:xfrm>
            <a:off x="838200" y="1740980"/>
            <a:ext cx="3463977" cy="4300631"/>
          </a:xfrm>
        </p:spPr>
        <p:txBody>
          <a:bodyPr/>
          <a:lstStyle/>
          <a:p>
            <a:r>
              <a:rPr lang="en-US" dirty="0"/>
              <a:t>Ex Libris/Clarivate logos were rebranded and now appear in Alma as well as other Ex Libris sites </a:t>
            </a:r>
          </a:p>
          <a:p>
            <a:r>
              <a:rPr lang="en-US" dirty="0"/>
              <a:t>Your institution’s customized logos will not be changed.</a:t>
            </a:r>
          </a:p>
        </p:txBody>
      </p:sp>
      <p:pic>
        <p:nvPicPr>
          <p:cNvPr id="14" name="Picture 13" descr="Clarivate logo.">
            <a:extLst>
              <a:ext uri="{FF2B5EF4-FFF2-40B4-BE49-F238E27FC236}">
                <a16:creationId xmlns:a16="http://schemas.microsoft.com/office/drawing/2014/main" id="{1CDA8412-6B01-9DD0-6D46-34000EE0181C}"/>
              </a:ext>
            </a:extLst>
          </p:cNvPr>
          <p:cNvPicPr>
            <a:picLocks noChangeAspect="1"/>
          </p:cNvPicPr>
          <p:nvPr/>
        </p:nvPicPr>
        <p:blipFill>
          <a:blip r:embed="rId3"/>
          <a:stretch>
            <a:fillRect/>
          </a:stretch>
        </p:blipFill>
        <p:spPr>
          <a:xfrm>
            <a:off x="1754655" y="4808908"/>
            <a:ext cx="1208997" cy="1232703"/>
          </a:xfrm>
          <a:prstGeom prst="rect">
            <a:avLst/>
          </a:prstGeom>
          <a:ln>
            <a:solidFill>
              <a:schemeClr val="accent4"/>
            </a:solidFill>
          </a:ln>
        </p:spPr>
      </p:pic>
      <p:pic>
        <p:nvPicPr>
          <p:cNvPr id="10" name="Picture 9" descr="Alma login page for the May 2026 release showing new logos in orange boxes.">
            <a:extLst>
              <a:ext uri="{FF2B5EF4-FFF2-40B4-BE49-F238E27FC236}">
                <a16:creationId xmlns:a16="http://schemas.microsoft.com/office/drawing/2014/main" id="{C2A72083-C58E-91E3-3A5E-E2F4875D2B2D}"/>
              </a:ext>
            </a:extLst>
          </p:cNvPr>
          <p:cNvPicPr>
            <a:picLocks noChangeAspect="1"/>
          </p:cNvPicPr>
          <p:nvPr/>
        </p:nvPicPr>
        <p:blipFill>
          <a:blip r:embed="rId4"/>
          <a:stretch>
            <a:fillRect/>
          </a:stretch>
        </p:blipFill>
        <p:spPr>
          <a:xfrm>
            <a:off x="4989613" y="1596947"/>
            <a:ext cx="6193049" cy="4437907"/>
          </a:xfrm>
          <a:prstGeom prst="rect">
            <a:avLst/>
          </a:prstGeom>
        </p:spPr>
      </p:pic>
      <p:sp>
        <p:nvSpPr>
          <p:cNvPr id="8" name="TextBox 7">
            <a:extLst>
              <a:ext uri="{FF2B5EF4-FFF2-40B4-BE49-F238E27FC236}">
                <a16:creationId xmlns:a16="http://schemas.microsoft.com/office/drawing/2014/main" id="{DB92BC0A-8C6B-D024-F771-C0381ACA25BF}"/>
              </a:ext>
            </a:extLst>
          </p:cNvPr>
          <p:cNvSpPr txBox="1"/>
          <p:nvPr/>
        </p:nvSpPr>
        <p:spPr>
          <a:xfrm>
            <a:off x="6545954" y="6039427"/>
            <a:ext cx="2687742"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Alma login page with new logos.</a:t>
            </a:r>
          </a:p>
        </p:txBody>
      </p:sp>
      <p:sp>
        <p:nvSpPr>
          <p:cNvPr id="5" name="Tag">
            <a:extLst>
              <a:ext uri="{FF2B5EF4-FFF2-40B4-BE49-F238E27FC236}">
                <a16:creationId xmlns:a16="http://schemas.microsoft.com/office/drawing/2014/main" id="{050061C7-C696-E8B6-B0B4-DB63A3F7F264}"/>
              </a:ext>
            </a:extLst>
          </p:cNvPr>
          <p:cNvSpPr/>
          <p:nvPr/>
        </p:nvSpPr>
        <p:spPr>
          <a:xfrm>
            <a:off x="306531" y="6436063"/>
            <a:ext cx="1276776" cy="28541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Everyone</a:t>
            </a:r>
          </a:p>
        </p:txBody>
      </p:sp>
      <p:sp>
        <p:nvSpPr>
          <p:cNvPr id="4" name="Slide Number Placeholder 3">
            <a:extLst>
              <a:ext uri="{FF2B5EF4-FFF2-40B4-BE49-F238E27FC236}">
                <a16:creationId xmlns:a16="http://schemas.microsoft.com/office/drawing/2014/main" id="{9BB92E4F-4947-BD6A-3D97-47249FECF407}"/>
              </a:ext>
            </a:extLst>
          </p:cNvPr>
          <p:cNvSpPr>
            <a:spLocks noGrp="1"/>
          </p:cNvSpPr>
          <p:nvPr>
            <p:ph type="sldNum" sz="quarter" idx="12"/>
          </p:nvPr>
        </p:nvSpPr>
        <p:spPr/>
        <p:txBody>
          <a:bodyPr/>
          <a:lstStyle/>
          <a:p>
            <a:fld id="{2385DA76-2DD3-144A-9C84-6B8D9531DA2D}" type="slidenum">
              <a:rPr lang="en-US" smtClean="0"/>
              <a:t>16</a:t>
            </a:fld>
            <a:endParaRPr lang="en-US"/>
          </a:p>
        </p:txBody>
      </p:sp>
    </p:spTree>
    <p:extLst>
      <p:ext uri="{BB962C8B-B14F-4D97-AF65-F5344CB8AC3E}">
        <p14:creationId xmlns:p14="http://schemas.microsoft.com/office/powerpoint/2010/main" val="1038368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66109-3A9E-6BFA-868E-0B2717B80B1A}"/>
              </a:ext>
            </a:extLst>
          </p:cNvPr>
          <p:cNvSpPr>
            <a:spLocks noGrp="1"/>
          </p:cNvSpPr>
          <p:nvPr>
            <p:ph type="title"/>
          </p:nvPr>
        </p:nvSpPr>
        <p:spPr/>
        <p:txBody>
          <a:bodyPr>
            <a:normAutofit fontScale="90000"/>
          </a:bodyPr>
          <a:lstStyle/>
          <a:p>
            <a:r>
              <a:rPr lang="en-US" dirty="0"/>
              <a:t>Expanded List of Resource Types</a:t>
            </a:r>
          </a:p>
        </p:txBody>
      </p:sp>
      <p:sp>
        <p:nvSpPr>
          <p:cNvPr id="3" name="Content Placeholder 2">
            <a:extLst>
              <a:ext uri="{FF2B5EF4-FFF2-40B4-BE49-F238E27FC236}">
                <a16:creationId xmlns:a16="http://schemas.microsoft.com/office/drawing/2014/main" id="{772B12F4-FC79-A144-3F86-799D45E848ED}"/>
              </a:ext>
            </a:extLst>
          </p:cNvPr>
          <p:cNvSpPr>
            <a:spLocks noGrp="1"/>
          </p:cNvSpPr>
          <p:nvPr>
            <p:ph sz="half" idx="2"/>
          </p:nvPr>
        </p:nvSpPr>
        <p:spPr/>
        <p:txBody>
          <a:bodyPr>
            <a:normAutofit/>
          </a:bodyPr>
          <a:lstStyle/>
          <a:p>
            <a:r>
              <a:rPr lang="en-US" sz="2800" dirty="0"/>
              <a:t>Resource types in Alma are based off record Leader, 007, 008 values.</a:t>
            </a:r>
          </a:p>
          <a:p>
            <a:pPr lvl="1"/>
            <a:r>
              <a:rPr lang="en-US" sz="2400" dirty="0"/>
              <a:t>E.g., Book – Physical, Projected Medium – Electronic, etc.</a:t>
            </a:r>
          </a:p>
          <a:p>
            <a:pPr lvl="1"/>
            <a:r>
              <a:rPr lang="en-US" sz="2400" dirty="0"/>
              <a:t>Typically used as facets on titles search results or in Analytics.</a:t>
            </a:r>
          </a:p>
          <a:p>
            <a:r>
              <a:rPr lang="en-US" sz="2800" dirty="0">
                <a:hlinkClick r:id="rId3"/>
              </a:rPr>
              <a:t>New resource types</a:t>
            </a:r>
            <a:r>
              <a:rPr lang="en-US" sz="2800" dirty="0"/>
              <a:t> will become available in June after semi-annual indexing.</a:t>
            </a:r>
          </a:p>
          <a:p>
            <a:pPr lvl="1"/>
            <a:r>
              <a:rPr lang="en-US" sz="2400" dirty="0"/>
              <a:t>Audio Musical (serial); Audio Musical (Integrating resource), Game – Physical</a:t>
            </a:r>
          </a:p>
          <a:p>
            <a:pPr lvl="1"/>
            <a:r>
              <a:rPr lang="en-US" sz="2400" dirty="0"/>
              <a:t>Magazine, Updating Database, Blog, Repository, Newsletter, etc.</a:t>
            </a:r>
          </a:p>
        </p:txBody>
      </p:sp>
      <p:sp>
        <p:nvSpPr>
          <p:cNvPr id="5" name="Tag">
            <a:extLst>
              <a:ext uri="{FF2B5EF4-FFF2-40B4-BE49-F238E27FC236}">
                <a16:creationId xmlns:a16="http://schemas.microsoft.com/office/drawing/2014/main" id="{9C3ED24E-4886-C52D-5AF9-AA84D21CF070}"/>
              </a:ext>
            </a:extLst>
          </p:cNvPr>
          <p:cNvSpPr/>
          <p:nvPr/>
        </p:nvSpPr>
        <p:spPr>
          <a:xfrm>
            <a:off x="310163" y="6356350"/>
            <a:ext cx="1331059" cy="321100"/>
          </a:xfrm>
          <a:prstGeom prst="roundRect">
            <a:avLst/>
          </a:prstGeom>
          <a:solidFill>
            <a:srgbClr val="0066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Cataloging</a:t>
            </a:r>
          </a:p>
        </p:txBody>
      </p:sp>
      <p:sp>
        <p:nvSpPr>
          <p:cNvPr id="4" name="Slide Number Placeholder 3">
            <a:extLst>
              <a:ext uri="{FF2B5EF4-FFF2-40B4-BE49-F238E27FC236}">
                <a16:creationId xmlns:a16="http://schemas.microsoft.com/office/drawing/2014/main" id="{FE72E680-3295-E49C-A738-D9C26551EFF3}"/>
              </a:ext>
            </a:extLst>
          </p:cNvPr>
          <p:cNvSpPr>
            <a:spLocks noGrp="1"/>
          </p:cNvSpPr>
          <p:nvPr>
            <p:ph type="sldNum" sz="quarter" idx="12"/>
          </p:nvPr>
        </p:nvSpPr>
        <p:spPr/>
        <p:txBody>
          <a:bodyPr/>
          <a:lstStyle/>
          <a:p>
            <a:fld id="{2385DA76-2DD3-144A-9C84-6B8D9531DA2D}" type="slidenum">
              <a:rPr lang="en-US" smtClean="0"/>
              <a:t>17</a:t>
            </a:fld>
            <a:endParaRPr lang="en-US"/>
          </a:p>
        </p:txBody>
      </p:sp>
    </p:spTree>
    <p:extLst>
      <p:ext uri="{BB962C8B-B14F-4D97-AF65-F5344CB8AC3E}">
        <p14:creationId xmlns:p14="http://schemas.microsoft.com/office/powerpoint/2010/main" val="448074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80C1B-58F1-3B00-BBB2-7913810AAEE5}"/>
              </a:ext>
            </a:extLst>
          </p:cNvPr>
          <p:cNvSpPr>
            <a:spLocks noGrp="1"/>
          </p:cNvSpPr>
          <p:nvPr>
            <p:ph type="title"/>
          </p:nvPr>
        </p:nvSpPr>
        <p:spPr/>
        <p:txBody>
          <a:bodyPr>
            <a:normAutofit fontScale="90000"/>
          </a:bodyPr>
          <a:lstStyle/>
          <a:p>
            <a:r>
              <a:rPr lang="en-US" dirty="0"/>
              <a:t>Linked Heading Visibility</a:t>
            </a:r>
          </a:p>
        </p:txBody>
      </p:sp>
      <p:sp>
        <p:nvSpPr>
          <p:cNvPr id="3" name="Content Placeholder 2">
            <a:extLst>
              <a:ext uri="{FF2B5EF4-FFF2-40B4-BE49-F238E27FC236}">
                <a16:creationId xmlns:a16="http://schemas.microsoft.com/office/drawing/2014/main" id="{0028A77B-CADF-812E-DAA8-610140B2DB24}"/>
              </a:ext>
            </a:extLst>
          </p:cNvPr>
          <p:cNvSpPr>
            <a:spLocks noGrp="1"/>
          </p:cNvSpPr>
          <p:nvPr>
            <p:ph sz="half" idx="2"/>
          </p:nvPr>
        </p:nvSpPr>
        <p:spPr>
          <a:xfrm>
            <a:off x="838200" y="1740980"/>
            <a:ext cx="5257800" cy="4033743"/>
          </a:xfrm>
        </p:spPr>
        <p:txBody>
          <a:bodyPr>
            <a:normAutofit/>
          </a:bodyPr>
          <a:lstStyle/>
          <a:p>
            <a:r>
              <a:rPr lang="en-US" sz="2800" dirty="0"/>
              <a:t>Names and Subjects on simple record display show links.</a:t>
            </a:r>
          </a:p>
          <a:p>
            <a:r>
              <a:rPr lang="en-US" sz="2800" dirty="0"/>
              <a:t>Useful when following titles from the Authority Control Task List.</a:t>
            </a:r>
          </a:p>
        </p:txBody>
      </p:sp>
      <p:pic>
        <p:nvPicPr>
          <p:cNvPr id="6" name="Picture 5" descr="The subjects section of the simple record display now shows headings are partially or fully linked.">
            <a:extLst>
              <a:ext uri="{FF2B5EF4-FFF2-40B4-BE49-F238E27FC236}">
                <a16:creationId xmlns:a16="http://schemas.microsoft.com/office/drawing/2014/main" id="{7B4C3579-40C9-3505-2307-7209F2063B38}"/>
              </a:ext>
            </a:extLst>
          </p:cNvPr>
          <p:cNvPicPr>
            <a:picLocks noChangeAspect="1"/>
          </p:cNvPicPr>
          <p:nvPr/>
        </p:nvPicPr>
        <p:blipFill>
          <a:blip r:embed="rId3"/>
          <a:stretch>
            <a:fillRect/>
          </a:stretch>
        </p:blipFill>
        <p:spPr>
          <a:xfrm>
            <a:off x="6356544" y="1740979"/>
            <a:ext cx="5392672" cy="4033743"/>
          </a:xfrm>
          <a:prstGeom prst="rect">
            <a:avLst/>
          </a:prstGeom>
          <a:ln>
            <a:solidFill>
              <a:schemeClr val="tx1"/>
            </a:solidFill>
          </a:ln>
        </p:spPr>
      </p:pic>
      <p:sp>
        <p:nvSpPr>
          <p:cNvPr id="7" name="TextBox 6">
            <a:extLst>
              <a:ext uri="{FF2B5EF4-FFF2-40B4-BE49-F238E27FC236}">
                <a16:creationId xmlns:a16="http://schemas.microsoft.com/office/drawing/2014/main" id="{9569C38D-8248-5A6E-728B-D36A13035487}"/>
              </a:ext>
            </a:extLst>
          </p:cNvPr>
          <p:cNvSpPr txBox="1"/>
          <p:nvPr/>
        </p:nvSpPr>
        <p:spPr>
          <a:xfrm>
            <a:off x="6356544" y="5815515"/>
            <a:ext cx="3688830"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Looking glass icons show if headings are linked.</a:t>
            </a:r>
          </a:p>
        </p:txBody>
      </p:sp>
      <p:sp>
        <p:nvSpPr>
          <p:cNvPr id="5" name="Tag">
            <a:extLst>
              <a:ext uri="{FF2B5EF4-FFF2-40B4-BE49-F238E27FC236}">
                <a16:creationId xmlns:a16="http://schemas.microsoft.com/office/drawing/2014/main" id="{16515B39-88B5-7EFB-60C7-7DFA92C99C71}"/>
              </a:ext>
            </a:extLst>
          </p:cNvPr>
          <p:cNvSpPr/>
          <p:nvPr/>
        </p:nvSpPr>
        <p:spPr>
          <a:xfrm>
            <a:off x="325153" y="6353979"/>
            <a:ext cx="1331059" cy="321100"/>
          </a:xfrm>
          <a:prstGeom prst="roundRect">
            <a:avLst/>
          </a:prstGeom>
          <a:solidFill>
            <a:srgbClr val="0066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Cataloging</a:t>
            </a:r>
          </a:p>
        </p:txBody>
      </p:sp>
      <p:sp>
        <p:nvSpPr>
          <p:cNvPr id="4" name="Slide Number Placeholder 3">
            <a:extLst>
              <a:ext uri="{FF2B5EF4-FFF2-40B4-BE49-F238E27FC236}">
                <a16:creationId xmlns:a16="http://schemas.microsoft.com/office/drawing/2014/main" id="{A153E764-ACEF-3DA5-AA7F-23C6E4B5F733}"/>
              </a:ext>
            </a:extLst>
          </p:cNvPr>
          <p:cNvSpPr>
            <a:spLocks noGrp="1"/>
          </p:cNvSpPr>
          <p:nvPr>
            <p:ph type="sldNum" sz="quarter" idx="12"/>
          </p:nvPr>
        </p:nvSpPr>
        <p:spPr/>
        <p:txBody>
          <a:bodyPr/>
          <a:lstStyle/>
          <a:p>
            <a:fld id="{2385DA76-2DD3-144A-9C84-6B8D9531DA2D}" type="slidenum">
              <a:rPr lang="en-US" smtClean="0"/>
              <a:t>18</a:t>
            </a:fld>
            <a:endParaRPr lang="en-US"/>
          </a:p>
        </p:txBody>
      </p:sp>
    </p:spTree>
    <p:extLst>
      <p:ext uri="{BB962C8B-B14F-4D97-AF65-F5344CB8AC3E}">
        <p14:creationId xmlns:p14="http://schemas.microsoft.com/office/powerpoint/2010/main" val="3041467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364687-A187-8DE2-D794-55034554A1C1}"/>
              </a:ext>
            </a:extLst>
          </p:cNvPr>
          <p:cNvSpPr>
            <a:spLocks noGrp="1"/>
          </p:cNvSpPr>
          <p:nvPr>
            <p:ph type="title"/>
          </p:nvPr>
        </p:nvSpPr>
        <p:spPr/>
        <p:txBody>
          <a:bodyPr>
            <a:normAutofit fontScale="90000"/>
          </a:bodyPr>
          <a:lstStyle/>
          <a:p>
            <a:r>
              <a:rPr lang="en-US" dirty="0"/>
              <a:t>Alma AI Assistant for Acquisitions Funds and Ledgers General Availability</a:t>
            </a:r>
          </a:p>
        </p:txBody>
      </p:sp>
      <p:sp>
        <p:nvSpPr>
          <p:cNvPr id="5" name="Content Placeholder 4">
            <a:extLst>
              <a:ext uri="{FF2B5EF4-FFF2-40B4-BE49-F238E27FC236}">
                <a16:creationId xmlns:a16="http://schemas.microsoft.com/office/drawing/2014/main" id="{FF70F20E-7FF8-4704-E05C-40EAC87B0047}"/>
              </a:ext>
            </a:extLst>
          </p:cNvPr>
          <p:cNvSpPr>
            <a:spLocks noGrp="1"/>
          </p:cNvSpPr>
          <p:nvPr>
            <p:ph sz="half" idx="2"/>
          </p:nvPr>
        </p:nvSpPr>
        <p:spPr>
          <a:xfrm>
            <a:off x="838200" y="1740980"/>
            <a:ext cx="10515600" cy="4452336"/>
          </a:xfrm>
        </p:spPr>
        <p:txBody>
          <a:bodyPr>
            <a:normAutofit lnSpcReduction="10000"/>
          </a:bodyPr>
          <a:lstStyle/>
          <a:p>
            <a:r>
              <a:rPr lang="en-US" sz="2800" dirty="0"/>
              <a:t>FYI about this AI Assistant exiting Beta testing.</a:t>
            </a:r>
          </a:p>
          <a:p>
            <a:r>
              <a:rPr lang="en-US" sz="2800" dirty="0"/>
              <a:t>The AI Assistant works with </a:t>
            </a:r>
            <a:r>
              <a:rPr lang="en-US" sz="2800" b="1" dirty="0"/>
              <a:t>Acquisitions - Funds and Ledgers</a:t>
            </a:r>
            <a:r>
              <a:rPr lang="en-US" sz="2800" dirty="0"/>
              <a:t>. Staff users with the Fund/Ledger Manager role can ask questions about their institution’s funds and ledgers and receive immediate, natural-language responses. </a:t>
            </a:r>
          </a:p>
          <a:p>
            <a:r>
              <a:rPr lang="en-US" sz="2800" dirty="0"/>
              <a:t>After the beta testing additional functionality has been added to allow the assistant to transfer and allocate Funds</a:t>
            </a:r>
          </a:p>
          <a:p>
            <a:r>
              <a:rPr lang="en-US" sz="2800" dirty="0"/>
              <a:t>View a </a:t>
            </a:r>
            <a:r>
              <a:rPr lang="en-US" sz="2800" dirty="0">
                <a:hlinkClick r:id="rId3"/>
              </a:rPr>
              <a:t>short video</a:t>
            </a:r>
            <a:r>
              <a:rPr lang="en-US" sz="2800" dirty="0"/>
              <a:t> about transfer actions from within the AI chat</a:t>
            </a:r>
          </a:p>
          <a:p>
            <a:r>
              <a:rPr lang="en-US" sz="2800" dirty="0"/>
              <a:t>Administrators can choose to activate the feature in Configuration &gt; Acquisitions &gt; AI Features &gt; Alma AI Assistant (Funds and Ledgers) Toggled to On</a:t>
            </a:r>
          </a:p>
        </p:txBody>
      </p:sp>
      <p:sp>
        <p:nvSpPr>
          <p:cNvPr id="2" name="Tag">
            <a:extLst>
              <a:ext uri="{FF2B5EF4-FFF2-40B4-BE49-F238E27FC236}">
                <a16:creationId xmlns:a16="http://schemas.microsoft.com/office/drawing/2014/main" id="{CE4388D2-338D-1B7F-0C37-F25AC4ADA62D}"/>
              </a:ext>
            </a:extLst>
          </p:cNvPr>
          <p:cNvSpPr/>
          <p:nvPr/>
        </p:nvSpPr>
        <p:spPr>
          <a:xfrm>
            <a:off x="364156" y="6356067"/>
            <a:ext cx="1503959" cy="304649"/>
          </a:xfrm>
          <a:prstGeom prst="roundRect">
            <a:avLst/>
          </a:prstGeom>
          <a:solidFill>
            <a:srgbClr val="0033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Acquisitions</a:t>
            </a:r>
          </a:p>
        </p:txBody>
      </p:sp>
      <p:sp>
        <p:nvSpPr>
          <p:cNvPr id="8" name="Tag">
            <a:extLst>
              <a:ext uri="{FF2B5EF4-FFF2-40B4-BE49-F238E27FC236}">
                <a16:creationId xmlns:a16="http://schemas.microsoft.com/office/drawing/2014/main" id="{8805B15F-6E43-90F0-CED2-3CFB0B99E6DF}"/>
              </a:ext>
            </a:extLst>
          </p:cNvPr>
          <p:cNvSpPr/>
          <p:nvPr/>
        </p:nvSpPr>
        <p:spPr>
          <a:xfrm>
            <a:off x="2000986" y="6356067"/>
            <a:ext cx="1656614" cy="304649"/>
          </a:xfrm>
          <a:prstGeom prst="roundRect">
            <a:avLst/>
          </a:prstGeom>
          <a:solidFill>
            <a:srgbClr val="466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Configuration</a:t>
            </a:r>
          </a:p>
        </p:txBody>
      </p:sp>
    </p:spTree>
    <p:extLst>
      <p:ext uri="{BB962C8B-B14F-4D97-AF65-F5344CB8AC3E}">
        <p14:creationId xmlns:p14="http://schemas.microsoft.com/office/powerpoint/2010/main" val="2663672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01BFD6-0C32-4ED6-A81C-5717D3713D58}"/>
              </a:ext>
            </a:extLst>
          </p:cNvPr>
          <p:cNvSpPr>
            <a:spLocks noGrp="1"/>
          </p:cNvSpPr>
          <p:nvPr>
            <p:ph type="title"/>
          </p:nvPr>
        </p:nvSpPr>
        <p:spPr>
          <a:xfrm>
            <a:off x="1784520" y="2578308"/>
            <a:ext cx="8622960" cy="1431584"/>
          </a:xfrm>
        </p:spPr>
        <p:txBody>
          <a:bodyPr/>
          <a:lstStyle/>
          <a:p>
            <a:r>
              <a:rPr lang="en-US" sz="5400" dirty="0"/>
              <a:t>May 2026 Alma and Primo Quarterly Release Notes Webinar</a:t>
            </a:r>
            <a:br>
              <a:rPr lang="en-US" sz="5400" dirty="0"/>
            </a:br>
            <a:endParaRPr lang="en-US" dirty="0"/>
          </a:p>
        </p:txBody>
      </p:sp>
      <p:sp>
        <p:nvSpPr>
          <p:cNvPr id="3" name="Subtitle 2">
            <a:extLst>
              <a:ext uri="{FF2B5EF4-FFF2-40B4-BE49-F238E27FC236}">
                <a16:creationId xmlns:a16="http://schemas.microsoft.com/office/drawing/2014/main" id="{B13B95A5-5BA5-E9E1-56E8-91746CF15355}"/>
              </a:ext>
            </a:extLst>
          </p:cNvPr>
          <p:cNvSpPr>
            <a:spLocks noGrp="1"/>
          </p:cNvSpPr>
          <p:nvPr>
            <p:ph type="subTitle" idx="1"/>
          </p:nvPr>
        </p:nvSpPr>
        <p:spPr/>
        <p:txBody>
          <a:bodyPr>
            <a:noAutofit/>
          </a:bodyPr>
          <a:lstStyle/>
          <a:p>
            <a:r>
              <a:rPr lang="en-US" dirty="0"/>
              <a:t>April 30, 2026</a:t>
            </a:r>
          </a:p>
        </p:txBody>
      </p:sp>
      <p:sp>
        <p:nvSpPr>
          <p:cNvPr id="2" name="Slide Number Placeholder 1">
            <a:extLst>
              <a:ext uri="{FF2B5EF4-FFF2-40B4-BE49-F238E27FC236}">
                <a16:creationId xmlns:a16="http://schemas.microsoft.com/office/drawing/2014/main" id="{333FD471-5294-6505-A110-B5C69AE717FA}"/>
              </a:ext>
            </a:extLst>
          </p:cNvPr>
          <p:cNvSpPr>
            <a:spLocks noGrp="1"/>
          </p:cNvSpPr>
          <p:nvPr>
            <p:ph type="sldNum" sz="quarter" idx="4294967295"/>
          </p:nvPr>
        </p:nvSpPr>
        <p:spPr>
          <a:xfrm>
            <a:off x="8610600" y="6356350"/>
            <a:ext cx="2743200" cy="365125"/>
          </a:xfrm>
        </p:spPr>
        <p:txBody>
          <a:bodyPr/>
          <a:lstStyle/>
          <a:p>
            <a:fld id="{2385DA76-2DD3-144A-9C84-6B8D9531DA2D}" type="slidenum">
              <a:rPr lang="en-US" smtClean="0"/>
              <a:pPr/>
              <a:t>2</a:t>
            </a:fld>
            <a:endParaRPr lang="en-US" dirty="0"/>
          </a:p>
        </p:txBody>
      </p:sp>
    </p:spTree>
    <p:extLst>
      <p:ext uri="{BB962C8B-B14F-4D97-AF65-F5344CB8AC3E}">
        <p14:creationId xmlns:p14="http://schemas.microsoft.com/office/powerpoint/2010/main" val="213138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B8B112-8E46-F84B-AA58-31BC4B34CE08}"/>
              </a:ext>
            </a:extLst>
          </p:cNvPr>
          <p:cNvSpPr>
            <a:spLocks noGrp="1"/>
          </p:cNvSpPr>
          <p:nvPr>
            <p:ph type="title"/>
          </p:nvPr>
        </p:nvSpPr>
        <p:spPr>
          <a:xfrm>
            <a:off x="838200" y="108817"/>
            <a:ext cx="10014842" cy="1299853"/>
          </a:xfrm>
        </p:spPr>
        <p:txBody>
          <a:bodyPr>
            <a:normAutofit/>
          </a:bodyPr>
          <a:lstStyle/>
          <a:p>
            <a:r>
              <a:rPr lang="en-US" dirty="0"/>
              <a:t>New Settings for Portfolios</a:t>
            </a:r>
          </a:p>
        </p:txBody>
      </p:sp>
      <p:sp>
        <p:nvSpPr>
          <p:cNvPr id="8" name="TextBox 7">
            <a:extLst>
              <a:ext uri="{FF2B5EF4-FFF2-40B4-BE49-F238E27FC236}">
                <a16:creationId xmlns:a16="http://schemas.microsoft.com/office/drawing/2014/main" id="{029B5C79-6EEF-6D63-1390-28B0A0FA6136}"/>
              </a:ext>
            </a:extLst>
          </p:cNvPr>
          <p:cNvSpPr txBox="1"/>
          <p:nvPr/>
        </p:nvSpPr>
        <p:spPr>
          <a:xfrm>
            <a:off x="659027" y="1680518"/>
            <a:ext cx="6897354" cy="3785652"/>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“Automatically deactivate portfolios removed from service?” menu options:</a:t>
            </a:r>
          </a:p>
          <a:p>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Deactivate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Keep all active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Keep perpetual access portfolios active</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More information about </a:t>
            </a:r>
            <a:r>
              <a:rPr lang="en-US" sz="2400" dirty="0">
                <a:latin typeface="Times New Roman" panose="02020603050405020304" pitchFamily="18" charset="0"/>
                <a:cs typeface="Times New Roman" panose="02020603050405020304" pitchFamily="18" charset="0"/>
                <a:hlinkClick r:id="rId3"/>
              </a:rPr>
              <a:t>Activating an Electronic Collection from the Community Zone</a:t>
            </a:r>
            <a:r>
              <a:rPr lang="en-US" sz="2400" dirty="0">
                <a:latin typeface="Times New Roman" panose="02020603050405020304" pitchFamily="18" charset="0"/>
                <a:cs typeface="Times New Roman" panose="02020603050405020304" pitchFamily="18" charset="0"/>
              </a:rPr>
              <a:t> and the new options.</a:t>
            </a:r>
          </a:p>
        </p:txBody>
      </p:sp>
      <p:pic>
        <p:nvPicPr>
          <p:cNvPr id="6" name="Content Placeholder 5" descr="A screenshot of the Activation Wizard Full Text Service section in Alma when activating an electronic collection. This displays a new option, &quot;Automatically deactivate portfolios removed from service?&quot;.">
            <a:extLst>
              <a:ext uri="{FF2B5EF4-FFF2-40B4-BE49-F238E27FC236}">
                <a16:creationId xmlns:a16="http://schemas.microsoft.com/office/drawing/2014/main" id="{55F5E441-F6B0-0403-3B4C-515483287899}"/>
              </a:ext>
            </a:extLst>
          </p:cNvPr>
          <p:cNvPicPr>
            <a:picLocks noGrp="1" noChangeAspect="1"/>
          </p:cNvPicPr>
          <p:nvPr>
            <p:ph sz="half" idx="2"/>
          </p:nvPr>
        </p:nvPicPr>
        <p:blipFill>
          <a:blip r:embed="rId4"/>
          <a:stretch>
            <a:fillRect/>
          </a:stretch>
        </p:blipFill>
        <p:spPr>
          <a:xfrm>
            <a:off x="7556381" y="1567312"/>
            <a:ext cx="4191000" cy="4452938"/>
          </a:xfrm>
          <a:prstGeom prst="rect">
            <a:avLst/>
          </a:prstGeom>
          <a:ln w="12700">
            <a:solidFill>
              <a:schemeClr val="bg2">
                <a:lumMod val="10000"/>
              </a:schemeClr>
            </a:solidFill>
          </a:ln>
        </p:spPr>
      </p:pic>
      <p:sp>
        <p:nvSpPr>
          <p:cNvPr id="7" name="TextBox 6">
            <a:extLst>
              <a:ext uri="{FF2B5EF4-FFF2-40B4-BE49-F238E27FC236}">
                <a16:creationId xmlns:a16="http://schemas.microsoft.com/office/drawing/2014/main" id="{7AAE1A5D-6300-66A8-8FEA-79B83E303FFD}"/>
              </a:ext>
            </a:extLst>
          </p:cNvPr>
          <p:cNvSpPr txBox="1"/>
          <p:nvPr/>
        </p:nvSpPr>
        <p:spPr>
          <a:xfrm>
            <a:off x="7556381" y="6020250"/>
            <a:ext cx="4191000"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The new setting, “Automatically deactivate portfolios removed from service?” in the Activation Wizard.</a:t>
            </a:r>
          </a:p>
        </p:txBody>
      </p:sp>
      <p:sp>
        <p:nvSpPr>
          <p:cNvPr id="3" name="Tag">
            <a:extLst>
              <a:ext uri="{FF2B5EF4-FFF2-40B4-BE49-F238E27FC236}">
                <a16:creationId xmlns:a16="http://schemas.microsoft.com/office/drawing/2014/main" id="{0177FA23-FE78-52E2-1F03-B03420DFFC49}"/>
              </a:ext>
            </a:extLst>
          </p:cNvPr>
          <p:cNvSpPr/>
          <p:nvPr/>
        </p:nvSpPr>
        <p:spPr>
          <a:xfrm>
            <a:off x="266449" y="6359220"/>
            <a:ext cx="3841255" cy="368499"/>
          </a:xfrm>
          <a:prstGeom prst="roundRect">
            <a:avLst/>
          </a:prstGeom>
          <a:solidFill>
            <a:srgbClr val="717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Electronic Resources Management</a:t>
            </a:r>
          </a:p>
        </p:txBody>
      </p:sp>
      <p:sp>
        <p:nvSpPr>
          <p:cNvPr id="2" name="Slide Number Placeholder 1">
            <a:extLst>
              <a:ext uri="{FF2B5EF4-FFF2-40B4-BE49-F238E27FC236}">
                <a16:creationId xmlns:a16="http://schemas.microsoft.com/office/drawing/2014/main" id="{2E92A254-AF49-936F-4D3B-8B91C745A1CC}"/>
              </a:ext>
            </a:extLst>
          </p:cNvPr>
          <p:cNvSpPr>
            <a:spLocks noGrp="1"/>
          </p:cNvSpPr>
          <p:nvPr>
            <p:ph type="sldNum" sz="quarter" idx="12"/>
          </p:nvPr>
        </p:nvSpPr>
        <p:spPr>
          <a:xfrm>
            <a:off x="10643016" y="6384058"/>
            <a:ext cx="710784" cy="365125"/>
          </a:xfrm>
        </p:spPr>
        <p:txBody>
          <a:bodyPr/>
          <a:lstStyle/>
          <a:p>
            <a:fld id="{2385DA76-2DD3-144A-9C84-6B8D9531DA2D}" type="slidenum">
              <a:rPr lang="en-US" smtClean="0"/>
              <a:t>20</a:t>
            </a:fld>
            <a:endParaRPr lang="en-US" dirty="0"/>
          </a:p>
        </p:txBody>
      </p:sp>
    </p:spTree>
    <p:extLst>
      <p:ext uri="{BB962C8B-B14F-4D97-AF65-F5344CB8AC3E}">
        <p14:creationId xmlns:p14="http://schemas.microsoft.com/office/powerpoint/2010/main" val="1910129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4738BE-CE18-4929-E1F3-8EC78B3A3BA4}"/>
              </a:ext>
            </a:extLst>
          </p:cNvPr>
          <p:cNvSpPr>
            <a:spLocks noGrp="1"/>
          </p:cNvSpPr>
          <p:nvPr>
            <p:ph type="title"/>
          </p:nvPr>
        </p:nvSpPr>
        <p:spPr/>
        <p:txBody>
          <a:bodyPr>
            <a:normAutofit fontScale="90000"/>
          </a:bodyPr>
          <a:lstStyle/>
          <a:p>
            <a:r>
              <a:rPr lang="en-US" dirty="0"/>
              <a:t>Electronic Resource Incident Reporting</a:t>
            </a:r>
          </a:p>
        </p:txBody>
      </p:sp>
      <p:sp>
        <p:nvSpPr>
          <p:cNvPr id="7" name="TextBox 6">
            <a:extLst>
              <a:ext uri="{FF2B5EF4-FFF2-40B4-BE49-F238E27FC236}">
                <a16:creationId xmlns:a16="http://schemas.microsoft.com/office/drawing/2014/main" id="{B5C20BCF-FCC4-F86F-3F8F-0E61695D5E8F}"/>
              </a:ext>
            </a:extLst>
          </p:cNvPr>
          <p:cNvSpPr txBox="1"/>
          <p:nvPr/>
        </p:nvSpPr>
        <p:spPr>
          <a:xfrm>
            <a:off x="948691" y="1732573"/>
            <a:ext cx="8377881" cy="3785652"/>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Modifications to Incident Reporting in Alma Portfolios:</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“Report to Ex Libris” has been replaced with “Report to Clarivate”.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”Additional info:” section of the incident report now includes the following:</a:t>
            </a:r>
          </a:p>
          <a:p>
            <a:pPr marL="800100" lvl="1"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Autoholdings</a:t>
            </a:r>
            <a:r>
              <a:rPr lang="en-US" sz="2400" dirty="0">
                <a:latin typeface="Times New Roman" panose="02020603050405020304" pitchFamily="18" charset="0"/>
                <a:cs typeface="Times New Roman" panose="02020603050405020304" pitchFamily="18" charset="0"/>
              </a:rPr>
              <a:t> indication and if profile is defined</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Provider collection ID and name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DBID</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Portfolio ID (local/IZ and global/CZ)</a:t>
            </a:r>
          </a:p>
        </p:txBody>
      </p:sp>
      <p:pic>
        <p:nvPicPr>
          <p:cNvPr id="5" name="Picture 4" descr="A screenshot of the more actions menu for a portfolio in Alma where it used to say, &quot;Report to Ex Libris&quot; now says, &quot;Report to Clarivate.&quot;">
            <a:extLst>
              <a:ext uri="{FF2B5EF4-FFF2-40B4-BE49-F238E27FC236}">
                <a16:creationId xmlns:a16="http://schemas.microsoft.com/office/drawing/2014/main" id="{654C5AEE-5C82-0E65-4C41-22AFC5FE2688}"/>
              </a:ext>
            </a:extLst>
          </p:cNvPr>
          <p:cNvPicPr>
            <a:picLocks noChangeAspect="1"/>
          </p:cNvPicPr>
          <p:nvPr/>
        </p:nvPicPr>
        <p:blipFill>
          <a:blip r:embed="rId3"/>
          <a:stretch>
            <a:fillRect/>
          </a:stretch>
        </p:blipFill>
        <p:spPr>
          <a:xfrm>
            <a:off x="9276525" y="1838582"/>
            <a:ext cx="1966784" cy="4114719"/>
          </a:xfrm>
          <a:prstGeom prst="rect">
            <a:avLst/>
          </a:prstGeom>
          <a:ln w="12700">
            <a:solidFill>
              <a:schemeClr val="bg2">
                <a:lumMod val="10000"/>
              </a:schemeClr>
            </a:solidFill>
          </a:ln>
        </p:spPr>
      </p:pic>
      <p:sp>
        <p:nvSpPr>
          <p:cNvPr id="6" name="TextBox 5">
            <a:extLst>
              <a:ext uri="{FF2B5EF4-FFF2-40B4-BE49-F238E27FC236}">
                <a16:creationId xmlns:a16="http://schemas.microsoft.com/office/drawing/2014/main" id="{7C39B6D2-8D3F-4C04-0FCF-B15B6346A321}"/>
              </a:ext>
            </a:extLst>
          </p:cNvPr>
          <p:cNvSpPr txBox="1"/>
          <p:nvPr/>
        </p:nvSpPr>
        <p:spPr>
          <a:xfrm>
            <a:off x="9276525" y="5962483"/>
            <a:ext cx="1966784" cy="73866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The “more actions” menu for a portfolio in Alma.</a:t>
            </a:r>
          </a:p>
        </p:txBody>
      </p:sp>
      <p:sp>
        <p:nvSpPr>
          <p:cNvPr id="8" name="Tag">
            <a:extLst>
              <a:ext uri="{FF2B5EF4-FFF2-40B4-BE49-F238E27FC236}">
                <a16:creationId xmlns:a16="http://schemas.microsoft.com/office/drawing/2014/main" id="{7168C49D-ABB0-B402-A1CA-EAA40D9CD010}"/>
              </a:ext>
            </a:extLst>
          </p:cNvPr>
          <p:cNvSpPr/>
          <p:nvPr/>
        </p:nvSpPr>
        <p:spPr>
          <a:xfrm>
            <a:off x="267265" y="6341360"/>
            <a:ext cx="3841255" cy="368499"/>
          </a:xfrm>
          <a:prstGeom prst="roundRect">
            <a:avLst/>
          </a:prstGeom>
          <a:solidFill>
            <a:srgbClr val="717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Electronic Resources Management</a:t>
            </a:r>
          </a:p>
        </p:txBody>
      </p:sp>
      <p:sp>
        <p:nvSpPr>
          <p:cNvPr id="2" name="Slide Number Placeholder 1">
            <a:extLst>
              <a:ext uri="{FF2B5EF4-FFF2-40B4-BE49-F238E27FC236}">
                <a16:creationId xmlns:a16="http://schemas.microsoft.com/office/drawing/2014/main" id="{62B095FC-25DE-CB24-BA26-99BA4E6E71F4}"/>
              </a:ext>
            </a:extLst>
          </p:cNvPr>
          <p:cNvSpPr>
            <a:spLocks noGrp="1"/>
          </p:cNvSpPr>
          <p:nvPr>
            <p:ph type="sldNum" sz="quarter" idx="12"/>
          </p:nvPr>
        </p:nvSpPr>
        <p:spPr/>
        <p:txBody>
          <a:bodyPr/>
          <a:lstStyle/>
          <a:p>
            <a:fld id="{2385DA76-2DD3-144A-9C84-6B8D9531DA2D}" type="slidenum">
              <a:rPr lang="en-US" smtClean="0"/>
              <a:t>21</a:t>
            </a:fld>
            <a:endParaRPr lang="en-US"/>
          </a:p>
        </p:txBody>
      </p:sp>
    </p:spTree>
    <p:extLst>
      <p:ext uri="{BB962C8B-B14F-4D97-AF65-F5344CB8AC3E}">
        <p14:creationId xmlns:p14="http://schemas.microsoft.com/office/powerpoint/2010/main" val="351598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C7AF1-3EEC-89C0-606F-9846C14FEF4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2DF0232-7ACB-1685-78AA-8790E1B319EC}"/>
              </a:ext>
            </a:extLst>
          </p:cNvPr>
          <p:cNvSpPr>
            <a:spLocks noGrp="1"/>
          </p:cNvSpPr>
          <p:nvPr>
            <p:ph type="title"/>
          </p:nvPr>
        </p:nvSpPr>
        <p:spPr>
          <a:xfrm>
            <a:off x="838200" y="108817"/>
            <a:ext cx="10014842" cy="1299853"/>
          </a:xfrm>
        </p:spPr>
        <p:txBody>
          <a:bodyPr>
            <a:normAutofit/>
          </a:bodyPr>
          <a:lstStyle/>
          <a:p>
            <a:r>
              <a:rPr lang="en-US" dirty="0"/>
              <a:t>Updates to Change Electronic Portfolio Information Job</a:t>
            </a:r>
          </a:p>
        </p:txBody>
      </p:sp>
      <p:pic>
        <p:nvPicPr>
          <p:cNvPr id="10" name="Content Placeholder 9" descr="A screenshot of the change electronic portfolio information job task parameters fields in Alma. The electronic material type, set coverage statement to be applied, remove URL/parser override, and set access type options have been added to this screen and are outlined in red rectangles.">
            <a:extLst>
              <a:ext uri="{FF2B5EF4-FFF2-40B4-BE49-F238E27FC236}">
                <a16:creationId xmlns:a16="http://schemas.microsoft.com/office/drawing/2014/main" id="{FA6759E8-1C07-FA5D-36AA-B048EC053A6A}"/>
              </a:ext>
            </a:extLst>
          </p:cNvPr>
          <p:cNvPicPr>
            <a:picLocks noGrp="1" noChangeAspect="1"/>
          </p:cNvPicPr>
          <p:nvPr>
            <p:ph sz="half" idx="2"/>
          </p:nvPr>
        </p:nvPicPr>
        <p:blipFill>
          <a:blip r:embed="rId3"/>
          <a:stretch>
            <a:fillRect/>
          </a:stretch>
        </p:blipFill>
        <p:spPr>
          <a:xfrm>
            <a:off x="344690" y="1599576"/>
            <a:ext cx="8061733" cy="4306953"/>
          </a:xfrm>
          <a:prstGeom prst="rect">
            <a:avLst/>
          </a:prstGeom>
        </p:spPr>
      </p:pic>
      <p:sp>
        <p:nvSpPr>
          <p:cNvPr id="7" name="TextBox 6">
            <a:extLst>
              <a:ext uri="{FF2B5EF4-FFF2-40B4-BE49-F238E27FC236}">
                <a16:creationId xmlns:a16="http://schemas.microsoft.com/office/drawing/2014/main" id="{5ECD9608-7C32-F685-1C43-A05A8A76B8BC}"/>
              </a:ext>
            </a:extLst>
          </p:cNvPr>
          <p:cNvSpPr txBox="1"/>
          <p:nvPr/>
        </p:nvSpPr>
        <p:spPr>
          <a:xfrm>
            <a:off x="990455" y="5906529"/>
            <a:ext cx="741679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Four new options that have been added to the ”Change electronic portfolio information job.”</a:t>
            </a:r>
          </a:p>
        </p:txBody>
      </p:sp>
      <p:sp>
        <p:nvSpPr>
          <p:cNvPr id="11" name="TextBox 10">
            <a:extLst>
              <a:ext uri="{FF2B5EF4-FFF2-40B4-BE49-F238E27FC236}">
                <a16:creationId xmlns:a16="http://schemas.microsoft.com/office/drawing/2014/main" id="{8D2730D4-3F74-C1D8-D279-DEED1F91A7AC}"/>
              </a:ext>
            </a:extLst>
          </p:cNvPr>
          <p:cNvSpPr txBox="1"/>
          <p:nvPr/>
        </p:nvSpPr>
        <p:spPr>
          <a:xfrm>
            <a:off x="8408086" y="1774851"/>
            <a:ext cx="3439224" cy="3046988"/>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New additions: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Electronic Material Type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Set coverage statement to be applied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Remove URL/parser override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Set access type</a:t>
            </a:r>
          </a:p>
        </p:txBody>
      </p:sp>
      <p:sp>
        <p:nvSpPr>
          <p:cNvPr id="3" name="Tag">
            <a:extLst>
              <a:ext uri="{FF2B5EF4-FFF2-40B4-BE49-F238E27FC236}">
                <a16:creationId xmlns:a16="http://schemas.microsoft.com/office/drawing/2014/main" id="{021BD016-ACA8-C192-4910-270802C74338}"/>
              </a:ext>
            </a:extLst>
          </p:cNvPr>
          <p:cNvSpPr/>
          <p:nvPr/>
        </p:nvSpPr>
        <p:spPr>
          <a:xfrm>
            <a:off x="298470" y="6384058"/>
            <a:ext cx="3841255" cy="368499"/>
          </a:xfrm>
          <a:prstGeom prst="roundRect">
            <a:avLst/>
          </a:prstGeom>
          <a:solidFill>
            <a:srgbClr val="717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Electronic Resources Management</a:t>
            </a:r>
          </a:p>
        </p:txBody>
      </p:sp>
      <p:sp>
        <p:nvSpPr>
          <p:cNvPr id="2" name="Slide Number Placeholder 1">
            <a:extLst>
              <a:ext uri="{FF2B5EF4-FFF2-40B4-BE49-F238E27FC236}">
                <a16:creationId xmlns:a16="http://schemas.microsoft.com/office/drawing/2014/main" id="{DCA20F94-9B3F-341E-3B3F-4C1FCA28C0BF}"/>
              </a:ext>
            </a:extLst>
          </p:cNvPr>
          <p:cNvSpPr>
            <a:spLocks noGrp="1"/>
          </p:cNvSpPr>
          <p:nvPr>
            <p:ph type="sldNum" sz="quarter" idx="12"/>
          </p:nvPr>
        </p:nvSpPr>
        <p:spPr>
          <a:xfrm>
            <a:off x="8610600" y="6384058"/>
            <a:ext cx="2743200" cy="365125"/>
          </a:xfrm>
        </p:spPr>
        <p:txBody>
          <a:bodyPr/>
          <a:lstStyle/>
          <a:p>
            <a:fld id="{2385DA76-2DD3-144A-9C84-6B8D9531DA2D}" type="slidenum">
              <a:rPr lang="en-US" smtClean="0"/>
              <a:t>22</a:t>
            </a:fld>
            <a:endParaRPr lang="en-US" dirty="0"/>
          </a:p>
        </p:txBody>
      </p:sp>
    </p:spTree>
    <p:extLst>
      <p:ext uri="{BB962C8B-B14F-4D97-AF65-F5344CB8AC3E}">
        <p14:creationId xmlns:p14="http://schemas.microsoft.com/office/powerpoint/2010/main" val="64947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BA808-ACF9-5C33-EF8C-84BDABA78B6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179311-F625-A48F-E23F-9E5FC7D23BC0}"/>
              </a:ext>
            </a:extLst>
          </p:cNvPr>
          <p:cNvSpPr>
            <a:spLocks noGrp="1"/>
          </p:cNvSpPr>
          <p:nvPr>
            <p:ph type="title"/>
          </p:nvPr>
        </p:nvSpPr>
        <p:spPr/>
        <p:txBody>
          <a:bodyPr>
            <a:normAutofit fontScale="90000"/>
          </a:bodyPr>
          <a:lstStyle/>
          <a:p>
            <a:r>
              <a:rPr lang="en-US" dirty="0"/>
              <a:t>Notice of Upcoming Electronic Collections</a:t>
            </a:r>
          </a:p>
        </p:txBody>
      </p:sp>
      <p:pic>
        <p:nvPicPr>
          <p:cNvPr id="10" name="Picture 9" descr="Screenshot of an electronic collection in Alma with a red box highlighting the Pre-release notes information.">
            <a:extLst>
              <a:ext uri="{FF2B5EF4-FFF2-40B4-BE49-F238E27FC236}">
                <a16:creationId xmlns:a16="http://schemas.microsoft.com/office/drawing/2014/main" id="{593D1FED-A0FC-1099-9DE1-0E64394167ED}"/>
              </a:ext>
            </a:extLst>
          </p:cNvPr>
          <p:cNvPicPr>
            <a:picLocks noChangeAspect="1"/>
          </p:cNvPicPr>
          <p:nvPr/>
        </p:nvPicPr>
        <p:blipFill>
          <a:blip r:embed="rId3"/>
          <a:stretch>
            <a:fillRect/>
          </a:stretch>
        </p:blipFill>
        <p:spPr>
          <a:xfrm>
            <a:off x="654908" y="1762291"/>
            <a:ext cx="7010759" cy="3333417"/>
          </a:xfrm>
          <a:prstGeom prst="rect">
            <a:avLst/>
          </a:prstGeom>
          <a:ln w="12700">
            <a:solidFill>
              <a:schemeClr val="bg2">
                <a:lumMod val="10000"/>
              </a:schemeClr>
            </a:solidFill>
          </a:ln>
        </p:spPr>
      </p:pic>
      <p:sp>
        <p:nvSpPr>
          <p:cNvPr id="6" name="TextBox 5">
            <a:extLst>
              <a:ext uri="{FF2B5EF4-FFF2-40B4-BE49-F238E27FC236}">
                <a16:creationId xmlns:a16="http://schemas.microsoft.com/office/drawing/2014/main" id="{534DF53C-FEA2-1CD1-9C82-092008FF6CFC}"/>
              </a:ext>
            </a:extLst>
          </p:cNvPr>
          <p:cNvSpPr txBox="1"/>
          <p:nvPr/>
        </p:nvSpPr>
        <p:spPr>
          <a:xfrm>
            <a:off x="654908" y="5132554"/>
            <a:ext cx="701075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More information included in the Community Zone about upcoming electronic collections.</a:t>
            </a:r>
          </a:p>
        </p:txBody>
      </p:sp>
      <p:sp>
        <p:nvSpPr>
          <p:cNvPr id="11" name="TextBox 10">
            <a:extLst>
              <a:ext uri="{FF2B5EF4-FFF2-40B4-BE49-F238E27FC236}">
                <a16:creationId xmlns:a16="http://schemas.microsoft.com/office/drawing/2014/main" id="{A109B61E-5AAC-EE50-E840-1422A2186CC4}"/>
              </a:ext>
            </a:extLst>
          </p:cNvPr>
          <p:cNvSpPr txBox="1"/>
          <p:nvPr/>
        </p:nvSpPr>
        <p:spPr>
          <a:xfrm>
            <a:off x="7886700" y="2082800"/>
            <a:ext cx="3657600" cy="267765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Pre-release notes and information about upcoming electronic collections will be featured in the middle of the interface name and collection ID in the CZ.</a:t>
            </a:r>
          </a:p>
        </p:txBody>
      </p:sp>
      <p:sp>
        <p:nvSpPr>
          <p:cNvPr id="4" name="Tag">
            <a:extLst>
              <a:ext uri="{FF2B5EF4-FFF2-40B4-BE49-F238E27FC236}">
                <a16:creationId xmlns:a16="http://schemas.microsoft.com/office/drawing/2014/main" id="{7A7CAFD9-5CC2-131E-5A9A-1B7F9B5B555F}"/>
              </a:ext>
            </a:extLst>
          </p:cNvPr>
          <p:cNvSpPr/>
          <p:nvPr/>
        </p:nvSpPr>
        <p:spPr>
          <a:xfrm>
            <a:off x="237285" y="6356350"/>
            <a:ext cx="3841255" cy="368499"/>
          </a:xfrm>
          <a:prstGeom prst="roundRect">
            <a:avLst/>
          </a:prstGeom>
          <a:solidFill>
            <a:srgbClr val="717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Electronic Resources Management</a:t>
            </a:r>
          </a:p>
        </p:txBody>
      </p:sp>
      <p:sp>
        <p:nvSpPr>
          <p:cNvPr id="2" name="Slide Number Placeholder 1">
            <a:extLst>
              <a:ext uri="{FF2B5EF4-FFF2-40B4-BE49-F238E27FC236}">
                <a16:creationId xmlns:a16="http://schemas.microsoft.com/office/drawing/2014/main" id="{2199866B-221F-0C09-A171-F0A71597B0BA}"/>
              </a:ext>
            </a:extLst>
          </p:cNvPr>
          <p:cNvSpPr>
            <a:spLocks noGrp="1"/>
          </p:cNvSpPr>
          <p:nvPr>
            <p:ph type="sldNum" sz="quarter" idx="12"/>
          </p:nvPr>
        </p:nvSpPr>
        <p:spPr/>
        <p:txBody>
          <a:bodyPr/>
          <a:lstStyle/>
          <a:p>
            <a:fld id="{2385DA76-2DD3-144A-9C84-6B8D9531DA2D}" type="slidenum">
              <a:rPr lang="en-US" smtClean="0"/>
              <a:t>23</a:t>
            </a:fld>
            <a:endParaRPr lang="en-US"/>
          </a:p>
        </p:txBody>
      </p:sp>
    </p:spTree>
    <p:extLst>
      <p:ext uri="{BB962C8B-B14F-4D97-AF65-F5344CB8AC3E}">
        <p14:creationId xmlns:p14="http://schemas.microsoft.com/office/powerpoint/2010/main" val="1039834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4C54E-93C9-86A1-74F8-07641BC906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18967-20D8-3AC3-3ACF-17476C825D89}"/>
              </a:ext>
            </a:extLst>
          </p:cNvPr>
          <p:cNvSpPr>
            <a:spLocks noGrp="1"/>
          </p:cNvSpPr>
          <p:nvPr>
            <p:ph type="title"/>
          </p:nvPr>
        </p:nvSpPr>
        <p:spPr/>
        <p:txBody>
          <a:bodyPr>
            <a:normAutofit fontScale="90000"/>
          </a:bodyPr>
          <a:lstStyle/>
          <a:p>
            <a:r>
              <a:rPr lang="en-US" dirty="0"/>
              <a:t>Online Services Order Configuration Improvement</a:t>
            </a:r>
          </a:p>
        </p:txBody>
      </p:sp>
      <p:sp>
        <p:nvSpPr>
          <p:cNvPr id="9" name="TextBox 8">
            <a:extLst>
              <a:ext uri="{FF2B5EF4-FFF2-40B4-BE49-F238E27FC236}">
                <a16:creationId xmlns:a16="http://schemas.microsoft.com/office/drawing/2014/main" id="{124CAB91-E50F-DD36-EFA7-33AE9EF1BB77}"/>
              </a:ext>
            </a:extLst>
          </p:cNvPr>
          <p:cNvSpPr txBox="1"/>
          <p:nvPr/>
        </p:nvSpPr>
        <p:spPr>
          <a:xfrm>
            <a:off x="1028700" y="2717800"/>
            <a:ext cx="4203700"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Current year access can now be prioritized – pushed to the top of the list in Primo VE!</a:t>
            </a:r>
          </a:p>
        </p:txBody>
      </p:sp>
      <p:pic>
        <p:nvPicPr>
          <p:cNvPr id="8" name="Picture 7" descr="A screenshot of the Additional Preferences options for configuring Online services order in Alma where &quot;prefer services with current year access&quot; is now an option.">
            <a:extLst>
              <a:ext uri="{FF2B5EF4-FFF2-40B4-BE49-F238E27FC236}">
                <a16:creationId xmlns:a16="http://schemas.microsoft.com/office/drawing/2014/main" id="{A7C6FF63-CC2A-F013-C588-336A800F3D10}"/>
              </a:ext>
            </a:extLst>
          </p:cNvPr>
          <p:cNvPicPr>
            <a:picLocks noChangeAspect="1"/>
          </p:cNvPicPr>
          <p:nvPr/>
        </p:nvPicPr>
        <p:blipFill>
          <a:blip r:embed="rId3"/>
          <a:stretch>
            <a:fillRect/>
          </a:stretch>
        </p:blipFill>
        <p:spPr>
          <a:xfrm>
            <a:off x="6210300" y="1657646"/>
            <a:ext cx="5359400" cy="4170661"/>
          </a:xfrm>
          <a:prstGeom prst="rect">
            <a:avLst/>
          </a:prstGeom>
        </p:spPr>
      </p:pic>
      <p:sp>
        <p:nvSpPr>
          <p:cNvPr id="6" name="TextBox 5">
            <a:extLst>
              <a:ext uri="{FF2B5EF4-FFF2-40B4-BE49-F238E27FC236}">
                <a16:creationId xmlns:a16="http://schemas.microsoft.com/office/drawing/2014/main" id="{CE40D8A9-0797-F7B1-ECE9-858417B0F71C}"/>
              </a:ext>
            </a:extLst>
          </p:cNvPr>
          <p:cNvSpPr txBox="1"/>
          <p:nvPr/>
        </p:nvSpPr>
        <p:spPr>
          <a:xfrm>
            <a:off x="6210300" y="5788362"/>
            <a:ext cx="4975704"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Prefer services with current year access option when configuring online services order.</a:t>
            </a:r>
          </a:p>
        </p:txBody>
      </p:sp>
      <p:sp>
        <p:nvSpPr>
          <p:cNvPr id="4" name="Tag">
            <a:extLst>
              <a:ext uri="{FF2B5EF4-FFF2-40B4-BE49-F238E27FC236}">
                <a16:creationId xmlns:a16="http://schemas.microsoft.com/office/drawing/2014/main" id="{3DF20254-C1AD-4514-C418-6B2F4572066D}"/>
              </a:ext>
            </a:extLst>
          </p:cNvPr>
          <p:cNvSpPr/>
          <p:nvPr/>
        </p:nvSpPr>
        <p:spPr>
          <a:xfrm>
            <a:off x="379289" y="6428603"/>
            <a:ext cx="3849228" cy="321100"/>
          </a:xfrm>
          <a:prstGeom prst="roundRect">
            <a:avLst/>
          </a:prstGeom>
          <a:solidFill>
            <a:srgbClr val="717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Electronic Resources Management</a:t>
            </a:r>
          </a:p>
        </p:txBody>
      </p:sp>
      <p:sp>
        <p:nvSpPr>
          <p:cNvPr id="5" name="Tag">
            <a:extLst>
              <a:ext uri="{FF2B5EF4-FFF2-40B4-BE49-F238E27FC236}">
                <a16:creationId xmlns:a16="http://schemas.microsoft.com/office/drawing/2014/main" id="{98D2CFCC-A9CA-3E13-0801-3906758C8981}"/>
              </a:ext>
            </a:extLst>
          </p:cNvPr>
          <p:cNvSpPr/>
          <p:nvPr/>
        </p:nvSpPr>
        <p:spPr>
          <a:xfrm>
            <a:off x="4236414" y="6428083"/>
            <a:ext cx="2441675" cy="321100"/>
          </a:xfrm>
          <a:prstGeom prst="roundRect">
            <a:avLst/>
          </a:prstGeom>
          <a:solidFill>
            <a:srgbClr val="AF21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Primo VE/ Discovery</a:t>
            </a:r>
          </a:p>
        </p:txBody>
      </p:sp>
      <p:sp>
        <p:nvSpPr>
          <p:cNvPr id="2" name="Slide Number Placeholder 1">
            <a:extLst>
              <a:ext uri="{FF2B5EF4-FFF2-40B4-BE49-F238E27FC236}">
                <a16:creationId xmlns:a16="http://schemas.microsoft.com/office/drawing/2014/main" id="{2797B588-C9F4-3B1A-E35A-C874360B0FAD}"/>
              </a:ext>
            </a:extLst>
          </p:cNvPr>
          <p:cNvSpPr>
            <a:spLocks noGrp="1"/>
          </p:cNvSpPr>
          <p:nvPr>
            <p:ph type="sldNum" sz="quarter" idx="12"/>
          </p:nvPr>
        </p:nvSpPr>
        <p:spPr/>
        <p:txBody>
          <a:bodyPr/>
          <a:lstStyle/>
          <a:p>
            <a:fld id="{2385DA76-2DD3-144A-9C84-6B8D9531DA2D}" type="slidenum">
              <a:rPr lang="en-US" smtClean="0"/>
              <a:t>24</a:t>
            </a:fld>
            <a:endParaRPr lang="en-US"/>
          </a:p>
        </p:txBody>
      </p:sp>
    </p:spTree>
    <p:extLst>
      <p:ext uri="{BB962C8B-B14F-4D97-AF65-F5344CB8AC3E}">
        <p14:creationId xmlns:p14="http://schemas.microsoft.com/office/powerpoint/2010/main" val="708133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B8B112-8E46-F84B-AA58-31BC4B34CE08}"/>
              </a:ext>
            </a:extLst>
          </p:cNvPr>
          <p:cNvSpPr>
            <a:spLocks noGrp="1"/>
          </p:cNvSpPr>
          <p:nvPr>
            <p:ph type="title"/>
          </p:nvPr>
        </p:nvSpPr>
        <p:spPr/>
        <p:txBody>
          <a:bodyPr anchor="ctr">
            <a:normAutofit/>
          </a:bodyPr>
          <a:lstStyle/>
          <a:p>
            <a:r>
              <a:rPr lang="en-US" sz="3700"/>
              <a:t>Temporary Search Result Limit of 500 </a:t>
            </a:r>
          </a:p>
        </p:txBody>
      </p:sp>
      <p:sp>
        <p:nvSpPr>
          <p:cNvPr id="3" name="Content Placeholder 2">
            <a:extLst>
              <a:ext uri="{FF2B5EF4-FFF2-40B4-BE49-F238E27FC236}">
                <a16:creationId xmlns:a16="http://schemas.microsoft.com/office/drawing/2014/main" id="{6D972517-0006-1301-68F9-DD2BED372633}"/>
              </a:ext>
            </a:extLst>
          </p:cNvPr>
          <p:cNvSpPr>
            <a:spLocks noGrp="1"/>
          </p:cNvSpPr>
          <p:nvPr>
            <p:ph sz="half" idx="2"/>
          </p:nvPr>
        </p:nvSpPr>
        <p:spPr/>
        <p:txBody>
          <a:bodyPr>
            <a:normAutofit/>
          </a:bodyPr>
          <a:lstStyle/>
          <a:p>
            <a:pPr>
              <a:buClr>
                <a:schemeClr val="tx1"/>
              </a:buClr>
            </a:pPr>
            <a:r>
              <a:rPr lang="en-US" dirty="0"/>
              <a:t>Due to increased automated (bot) traffic causing slowness and potential service disruptions, a temporary limit of 500 results in Primo VE was introduced in April 2026.</a:t>
            </a:r>
          </a:p>
          <a:p>
            <a:pPr>
              <a:buClr>
                <a:schemeClr val="tx1"/>
              </a:buClr>
            </a:pPr>
            <a:r>
              <a:rPr lang="en-US" dirty="0"/>
              <a:t>Ex Libris plans for a full solution with the June 2026 release, which will require users to authenticate to see more than 500 results.</a:t>
            </a:r>
          </a:p>
        </p:txBody>
      </p:sp>
      <p:pic>
        <p:nvPicPr>
          <p:cNvPr id="6" name="Picture 5" descr="Image of the temporary error message in Primo VE when trying to view more than 500 results. The search failed due to a system offset limitation. You have reached the maximum number of pages available for this search. Please refine your search to find more specific results. Suggestions: Try narrowing your search with more specific terms. Use filters to reduce the number of results.">
            <a:extLst>
              <a:ext uri="{FF2B5EF4-FFF2-40B4-BE49-F238E27FC236}">
                <a16:creationId xmlns:a16="http://schemas.microsoft.com/office/drawing/2014/main" id="{0116D212-304B-49D0-3EC2-AE62331D011B}"/>
              </a:ext>
            </a:extLst>
          </p:cNvPr>
          <p:cNvPicPr>
            <a:picLocks noChangeAspect="1"/>
          </p:cNvPicPr>
          <p:nvPr/>
        </p:nvPicPr>
        <p:blipFill>
          <a:blip r:embed="rId3"/>
          <a:stretch>
            <a:fillRect/>
          </a:stretch>
        </p:blipFill>
        <p:spPr>
          <a:xfrm>
            <a:off x="838200" y="3564415"/>
            <a:ext cx="10515600" cy="2628901"/>
          </a:xfrm>
          <a:prstGeom prst="rect">
            <a:avLst/>
          </a:prstGeom>
          <a:noFill/>
          <a:ln>
            <a:solidFill>
              <a:schemeClr val="tx1"/>
            </a:solidFill>
          </a:ln>
        </p:spPr>
      </p:pic>
      <p:sp>
        <p:nvSpPr>
          <p:cNvPr id="5" name="TextBox 4">
            <a:extLst>
              <a:ext uri="{FF2B5EF4-FFF2-40B4-BE49-F238E27FC236}">
                <a16:creationId xmlns:a16="http://schemas.microsoft.com/office/drawing/2014/main" id="{F303E229-371F-3EE1-F87A-B86A11016C45}"/>
              </a:ext>
            </a:extLst>
          </p:cNvPr>
          <p:cNvSpPr txBox="1"/>
          <p:nvPr/>
        </p:nvSpPr>
        <p:spPr>
          <a:xfrm>
            <a:off x="3831861" y="6231135"/>
            <a:ext cx="4528278"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Message users will see after 500 results in Primo VE</a:t>
            </a:r>
          </a:p>
        </p:txBody>
      </p:sp>
      <p:sp>
        <p:nvSpPr>
          <p:cNvPr id="11" name="Tag">
            <a:extLst>
              <a:ext uri="{FF2B5EF4-FFF2-40B4-BE49-F238E27FC236}">
                <a16:creationId xmlns:a16="http://schemas.microsoft.com/office/drawing/2014/main" id="{348261ED-2ECA-D135-47A5-B74CF0240C2E}"/>
              </a:ext>
            </a:extLst>
          </p:cNvPr>
          <p:cNvSpPr/>
          <p:nvPr/>
        </p:nvSpPr>
        <p:spPr>
          <a:xfrm>
            <a:off x="270370" y="6464482"/>
            <a:ext cx="2441675" cy="321100"/>
          </a:xfrm>
          <a:prstGeom prst="roundRect">
            <a:avLst/>
          </a:prstGeom>
          <a:solidFill>
            <a:srgbClr val="AF21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Primo VE/ Discovery</a:t>
            </a:r>
          </a:p>
        </p:txBody>
      </p:sp>
      <p:sp>
        <p:nvSpPr>
          <p:cNvPr id="2" name="Slide Number Placeholder 1">
            <a:extLst>
              <a:ext uri="{FF2B5EF4-FFF2-40B4-BE49-F238E27FC236}">
                <a16:creationId xmlns:a16="http://schemas.microsoft.com/office/drawing/2014/main" id="{2E92A254-AF49-936F-4D3B-8B91C745A1CC}"/>
              </a:ext>
            </a:extLst>
          </p:cNvPr>
          <p:cNvSpPr>
            <a:spLocks noGrp="1"/>
          </p:cNvSpPr>
          <p:nvPr>
            <p:ph type="sldNum" sz="quarter" idx="12"/>
          </p:nvPr>
        </p:nvSpPr>
        <p:spPr/>
        <p:txBody>
          <a:bodyPr anchor="ctr">
            <a:normAutofit/>
          </a:bodyPr>
          <a:lstStyle/>
          <a:p>
            <a:pPr>
              <a:spcAft>
                <a:spcPts val="600"/>
              </a:spcAft>
            </a:pPr>
            <a:fld id="{2385DA76-2DD3-144A-9C84-6B8D9531DA2D}" type="slidenum">
              <a:rPr lang="en-US" smtClean="0"/>
              <a:pPr>
                <a:spcAft>
                  <a:spcPts val="600"/>
                </a:spcAft>
              </a:pPr>
              <a:t>25</a:t>
            </a:fld>
            <a:endParaRPr lang="en-US"/>
          </a:p>
        </p:txBody>
      </p:sp>
    </p:spTree>
    <p:extLst>
      <p:ext uri="{BB962C8B-B14F-4D97-AF65-F5344CB8AC3E}">
        <p14:creationId xmlns:p14="http://schemas.microsoft.com/office/powerpoint/2010/main" val="201479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A8C0-48A1-E301-8333-F6A9CDAF6452}"/>
              </a:ext>
            </a:extLst>
          </p:cNvPr>
          <p:cNvSpPr>
            <a:spLocks noGrp="1"/>
          </p:cNvSpPr>
          <p:nvPr>
            <p:ph type="title"/>
          </p:nvPr>
        </p:nvSpPr>
        <p:spPr/>
        <p:txBody>
          <a:bodyPr>
            <a:normAutofit fontScale="90000"/>
          </a:bodyPr>
          <a:lstStyle/>
          <a:p>
            <a:r>
              <a:rPr lang="en-US" dirty="0"/>
              <a:t>Citation Style Language (CSL) Updates</a:t>
            </a:r>
          </a:p>
        </p:txBody>
      </p:sp>
      <p:sp>
        <p:nvSpPr>
          <p:cNvPr id="3" name="Content Placeholder 2">
            <a:extLst>
              <a:ext uri="{FF2B5EF4-FFF2-40B4-BE49-F238E27FC236}">
                <a16:creationId xmlns:a16="http://schemas.microsoft.com/office/drawing/2014/main" id="{19D8A7B7-F94F-F441-7716-33C7A707CA39}"/>
              </a:ext>
            </a:extLst>
          </p:cNvPr>
          <p:cNvSpPr>
            <a:spLocks noGrp="1"/>
          </p:cNvSpPr>
          <p:nvPr>
            <p:ph sz="half" idx="2"/>
          </p:nvPr>
        </p:nvSpPr>
        <p:spPr>
          <a:xfrm>
            <a:off x="838200" y="1740980"/>
            <a:ext cx="4528279" cy="4033743"/>
          </a:xfrm>
        </p:spPr>
        <p:txBody>
          <a:bodyPr/>
          <a:lstStyle/>
          <a:p>
            <a:r>
              <a:rPr lang="en-US" dirty="0"/>
              <a:t>CSLs in the May release were refreshed as of February 2026</a:t>
            </a:r>
          </a:p>
          <a:p>
            <a:r>
              <a:rPr lang="en-US" dirty="0"/>
              <a:t>I-Share libraries should plan to test Citations in Primo VE at least quarterly</a:t>
            </a:r>
          </a:p>
          <a:p>
            <a:r>
              <a:rPr lang="en-US" dirty="0"/>
              <a:t>See </a:t>
            </a:r>
            <a:r>
              <a:rPr lang="en-US" dirty="0">
                <a:hlinkClick r:id="rId3"/>
              </a:rPr>
              <a:t>Managing Citations Styles for Primo VE</a:t>
            </a:r>
            <a:endParaRPr lang="en-US" dirty="0"/>
          </a:p>
        </p:txBody>
      </p:sp>
      <p:pic>
        <p:nvPicPr>
          <p:cNvPr id="6" name="Picture 5" descr="Image showing the full record for a book in Primo VE with the Citation Action open displaying a citation in MLA (9th edition).">
            <a:extLst>
              <a:ext uri="{FF2B5EF4-FFF2-40B4-BE49-F238E27FC236}">
                <a16:creationId xmlns:a16="http://schemas.microsoft.com/office/drawing/2014/main" id="{FAACC8AA-D7FB-7F06-177D-B4E01CC1CD11}"/>
              </a:ext>
            </a:extLst>
          </p:cNvPr>
          <p:cNvPicPr>
            <a:picLocks noChangeAspect="1"/>
          </p:cNvPicPr>
          <p:nvPr/>
        </p:nvPicPr>
        <p:blipFill>
          <a:blip r:embed="rId4"/>
          <a:stretch>
            <a:fillRect/>
          </a:stretch>
        </p:blipFill>
        <p:spPr>
          <a:xfrm>
            <a:off x="5516036" y="1740980"/>
            <a:ext cx="6189127" cy="3182817"/>
          </a:xfrm>
          <a:prstGeom prst="rect">
            <a:avLst/>
          </a:prstGeom>
          <a:ln>
            <a:solidFill>
              <a:schemeClr val="tx1"/>
            </a:solidFill>
          </a:ln>
        </p:spPr>
      </p:pic>
      <p:sp>
        <p:nvSpPr>
          <p:cNvPr id="7" name="TextBox 6">
            <a:extLst>
              <a:ext uri="{FF2B5EF4-FFF2-40B4-BE49-F238E27FC236}">
                <a16:creationId xmlns:a16="http://schemas.microsoft.com/office/drawing/2014/main" id="{AEE4346F-6A42-E0D5-3DAC-76CDB2439091}"/>
              </a:ext>
            </a:extLst>
          </p:cNvPr>
          <p:cNvSpPr txBox="1"/>
          <p:nvPr/>
        </p:nvSpPr>
        <p:spPr>
          <a:xfrm>
            <a:off x="5516036" y="4923797"/>
            <a:ext cx="4528278"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Full record in Primo VE with the Citation Action selected</a:t>
            </a:r>
          </a:p>
        </p:txBody>
      </p:sp>
      <p:sp>
        <p:nvSpPr>
          <p:cNvPr id="8" name="Tag">
            <a:extLst>
              <a:ext uri="{FF2B5EF4-FFF2-40B4-BE49-F238E27FC236}">
                <a16:creationId xmlns:a16="http://schemas.microsoft.com/office/drawing/2014/main" id="{6D24C5DE-AA8A-08D2-16DF-CB42A25B804B}"/>
              </a:ext>
            </a:extLst>
          </p:cNvPr>
          <p:cNvSpPr/>
          <p:nvPr/>
        </p:nvSpPr>
        <p:spPr>
          <a:xfrm>
            <a:off x="285360" y="6464482"/>
            <a:ext cx="2441675" cy="321100"/>
          </a:xfrm>
          <a:prstGeom prst="roundRect">
            <a:avLst/>
          </a:prstGeom>
          <a:solidFill>
            <a:srgbClr val="AF21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Primo VE/ Discovery</a:t>
            </a:r>
          </a:p>
        </p:txBody>
      </p:sp>
      <p:sp>
        <p:nvSpPr>
          <p:cNvPr id="5" name="Slide Number Placeholder 4">
            <a:extLst>
              <a:ext uri="{FF2B5EF4-FFF2-40B4-BE49-F238E27FC236}">
                <a16:creationId xmlns:a16="http://schemas.microsoft.com/office/drawing/2014/main" id="{3D527B5B-E909-9B1D-BBE3-A6D691A2482E}"/>
              </a:ext>
            </a:extLst>
          </p:cNvPr>
          <p:cNvSpPr>
            <a:spLocks noGrp="1"/>
          </p:cNvSpPr>
          <p:nvPr>
            <p:ph type="sldNum" sz="quarter" idx="12"/>
          </p:nvPr>
        </p:nvSpPr>
        <p:spPr/>
        <p:txBody>
          <a:bodyPr/>
          <a:lstStyle/>
          <a:p>
            <a:fld id="{2385DA76-2DD3-144A-9C84-6B8D9531DA2D}" type="slidenum">
              <a:rPr lang="en-US" smtClean="0"/>
              <a:t>26</a:t>
            </a:fld>
            <a:endParaRPr lang="en-US"/>
          </a:p>
        </p:txBody>
      </p:sp>
    </p:spTree>
    <p:extLst>
      <p:ext uri="{BB962C8B-B14F-4D97-AF65-F5344CB8AC3E}">
        <p14:creationId xmlns:p14="http://schemas.microsoft.com/office/powerpoint/2010/main" val="1685869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08807-9BEC-0999-1B37-B37F020A23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06D615-4B20-3FCD-3227-F9FB15E3F51E}"/>
              </a:ext>
            </a:extLst>
          </p:cNvPr>
          <p:cNvSpPr>
            <a:spLocks noGrp="1"/>
          </p:cNvSpPr>
          <p:nvPr>
            <p:ph type="title"/>
          </p:nvPr>
        </p:nvSpPr>
        <p:spPr/>
        <p:txBody>
          <a:bodyPr>
            <a:normAutofit fontScale="90000"/>
          </a:bodyPr>
          <a:lstStyle/>
          <a:p>
            <a:r>
              <a:rPr lang="en-US" dirty="0"/>
              <a:t>Expanded Options for Preferred FRBR Record</a:t>
            </a:r>
          </a:p>
        </p:txBody>
      </p:sp>
      <p:sp>
        <p:nvSpPr>
          <p:cNvPr id="3" name="Content Placeholder 2">
            <a:extLst>
              <a:ext uri="{FF2B5EF4-FFF2-40B4-BE49-F238E27FC236}">
                <a16:creationId xmlns:a16="http://schemas.microsoft.com/office/drawing/2014/main" id="{6553C0D6-92B1-C26B-41CE-82A58242DBE1}"/>
              </a:ext>
            </a:extLst>
          </p:cNvPr>
          <p:cNvSpPr>
            <a:spLocks noGrp="1"/>
          </p:cNvSpPr>
          <p:nvPr>
            <p:ph sz="half" idx="2"/>
          </p:nvPr>
        </p:nvSpPr>
        <p:spPr/>
        <p:txBody>
          <a:bodyPr/>
          <a:lstStyle/>
          <a:p>
            <a:r>
              <a:rPr lang="en-US" sz="2800" dirty="0"/>
              <a:t>Additional options for preferred FRBR record display</a:t>
            </a:r>
          </a:p>
          <a:p>
            <a:r>
              <a:rPr lang="en-US" sz="2800" dirty="0"/>
              <a:t>CARLI’s </a:t>
            </a:r>
            <a:r>
              <a:rPr lang="en-US" sz="2800" dirty="0">
                <a:hlinkClick r:id="rId3"/>
              </a:rPr>
              <a:t>Primo VE </a:t>
            </a:r>
            <a:r>
              <a:rPr lang="en-US" sz="2800" dirty="0" err="1">
                <a:hlinkClick r:id="rId3"/>
              </a:rPr>
              <a:t>Dedup</a:t>
            </a:r>
            <a:r>
              <a:rPr lang="en-US" sz="2800" dirty="0">
                <a:hlinkClick r:id="rId3"/>
              </a:rPr>
              <a:t> and FRBR page</a:t>
            </a:r>
            <a:endParaRPr lang="en-US" sz="2800" dirty="0"/>
          </a:p>
          <a:p>
            <a:r>
              <a:rPr lang="en-US" sz="2800" dirty="0"/>
              <a:t>Ex Libris documentation on </a:t>
            </a:r>
            <a:r>
              <a:rPr lang="en-US" sz="2800" dirty="0">
                <a:hlinkClick r:id="rId4"/>
              </a:rPr>
              <a:t>Configuring FRBR/</a:t>
            </a:r>
            <a:r>
              <a:rPr lang="en-US" sz="2800" dirty="0" err="1">
                <a:hlinkClick r:id="rId4"/>
              </a:rPr>
              <a:t>Dedup</a:t>
            </a:r>
            <a:r>
              <a:rPr lang="en-US" sz="2800" dirty="0">
                <a:hlinkClick r:id="rId4"/>
              </a:rPr>
              <a:t> Options</a:t>
            </a:r>
            <a:endParaRPr lang="en-US" sz="2800" dirty="0"/>
          </a:p>
          <a:p>
            <a:endParaRPr lang="en-US" dirty="0"/>
          </a:p>
        </p:txBody>
      </p:sp>
      <p:pic>
        <p:nvPicPr>
          <p:cNvPr id="7" name="Picture 6" descr="A search result in Primo VE for The cat in the hat showing 2 versions found. see all versions.">
            <a:extLst>
              <a:ext uri="{FF2B5EF4-FFF2-40B4-BE49-F238E27FC236}">
                <a16:creationId xmlns:a16="http://schemas.microsoft.com/office/drawing/2014/main" id="{094568E4-4D98-1187-61D1-0C7CA15B6254}"/>
              </a:ext>
            </a:extLst>
          </p:cNvPr>
          <p:cNvPicPr>
            <a:picLocks noChangeAspect="1"/>
          </p:cNvPicPr>
          <p:nvPr/>
        </p:nvPicPr>
        <p:blipFill>
          <a:blip r:embed="rId5"/>
          <a:stretch>
            <a:fillRect/>
          </a:stretch>
        </p:blipFill>
        <p:spPr>
          <a:xfrm>
            <a:off x="838200" y="3328222"/>
            <a:ext cx="5327130" cy="2256197"/>
          </a:xfrm>
          <a:prstGeom prst="rect">
            <a:avLst/>
          </a:prstGeom>
          <a:ln>
            <a:solidFill>
              <a:schemeClr val="tx1"/>
            </a:solidFill>
          </a:ln>
        </p:spPr>
      </p:pic>
      <p:sp>
        <p:nvSpPr>
          <p:cNvPr id="8" name="TextBox 7">
            <a:extLst>
              <a:ext uri="{FF2B5EF4-FFF2-40B4-BE49-F238E27FC236}">
                <a16:creationId xmlns:a16="http://schemas.microsoft.com/office/drawing/2014/main" id="{DCDC26AD-C50B-AE12-81B3-A36AA9877610}"/>
              </a:ext>
            </a:extLst>
          </p:cNvPr>
          <p:cNvSpPr txBox="1"/>
          <p:nvPr/>
        </p:nvSpPr>
        <p:spPr>
          <a:xfrm>
            <a:off x="838200" y="5611867"/>
            <a:ext cx="525780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A search result in Primo VE of a FRBR Group with 2 versions found.</a:t>
            </a:r>
          </a:p>
        </p:txBody>
      </p:sp>
      <p:sp>
        <p:nvSpPr>
          <p:cNvPr id="6" name="Tag">
            <a:extLst>
              <a:ext uri="{FF2B5EF4-FFF2-40B4-BE49-F238E27FC236}">
                <a16:creationId xmlns:a16="http://schemas.microsoft.com/office/drawing/2014/main" id="{D29E3637-7EE7-D6DD-2524-FA292397B7D7}"/>
              </a:ext>
            </a:extLst>
          </p:cNvPr>
          <p:cNvSpPr/>
          <p:nvPr/>
        </p:nvSpPr>
        <p:spPr>
          <a:xfrm>
            <a:off x="330330" y="6449492"/>
            <a:ext cx="2441675" cy="321100"/>
          </a:xfrm>
          <a:prstGeom prst="roundRect">
            <a:avLst/>
          </a:prstGeom>
          <a:solidFill>
            <a:srgbClr val="AF21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Primo VE/ Discovery</a:t>
            </a:r>
          </a:p>
        </p:txBody>
      </p:sp>
      <p:sp>
        <p:nvSpPr>
          <p:cNvPr id="5" name="Slide Number Placeholder 4">
            <a:extLst>
              <a:ext uri="{FF2B5EF4-FFF2-40B4-BE49-F238E27FC236}">
                <a16:creationId xmlns:a16="http://schemas.microsoft.com/office/drawing/2014/main" id="{87F1763A-430E-C524-DD6D-2AA4678BB868}"/>
              </a:ext>
            </a:extLst>
          </p:cNvPr>
          <p:cNvSpPr>
            <a:spLocks noGrp="1"/>
          </p:cNvSpPr>
          <p:nvPr>
            <p:ph type="sldNum" sz="quarter" idx="12"/>
          </p:nvPr>
        </p:nvSpPr>
        <p:spPr/>
        <p:txBody>
          <a:bodyPr/>
          <a:lstStyle/>
          <a:p>
            <a:fld id="{2385DA76-2DD3-144A-9C84-6B8D9531DA2D}" type="slidenum">
              <a:rPr lang="en-US" smtClean="0"/>
              <a:t>27</a:t>
            </a:fld>
            <a:endParaRPr lang="en-US"/>
          </a:p>
        </p:txBody>
      </p:sp>
    </p:spTree>
    <p:extLst>
      <p:ext uri="{BB962C8B-B14F-4D97-AF65-F5344CB8AC3E}">
        <p14:creationId xmlns:p14="http://schemas.microsoft.com/office/powerpoint/2010/main" val="363625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3FCC1-78C3-B0AA-389C-67DE8A0D3520}"/>
              </a:ext>
            </a:extLst>
          </p:cNvPr>
          <p:cNvSpPr>
            <a:spLocks noGrp="1"/>
          </p:cNvSpPr>
          <p:nvPr>
            <p:ph type="title"/>
          </p:nvPr>
        </p:nvSpPr>
        <p:spPr/>
        <p:txBody>
          <a:bodyPr>
            <a:normAutofit fontScale="90000"/>
          </a:bodyPr>
          <a:lstStyle/>
          <a:p>
            <a:r>
              <a:rPr lang="en-US" dirty="0"/>
              <a:t>Expanded Options for Preferred FRBR Record Configuration</a:t>
            </a:r>
          </a:p>
        </p:txBody>
      </p:sp>
      <p:sp>
        <p:nvSpPr>
          <p:cNvPr id="24" name="TextBox 23">
            <a:extLst>
              <a:ext uri="{FF2B5EF4-FFF2-40B4-BE49-F238E27FC236}">
                <a16:creationId xmlns:a16="http://schemas.microsoft.com/office/drawing/2014/main" id="{EA5FBE77-4D36-64D3-E62E-B66361E70098}"/>
              </a:ext>
            </a:extLst>
          </p:cNvPr>
          <p:cNvSpPr txBox="1"/>
          <p:nvPr/>
        </p:nvSpPr>
        <p:spPr>
          <a:xfrm>
            <a:off x="689549" y="1723869"/>
            <a:ext cx="1085287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Alma Configuration &gt; Discovery &gt; Display Configuration &gt; Configure Views &gt; Edit &gt; Brief Results tab</a:t>
            </a:r>
          </a:p>
        </p:txBody>
      </p:sp>
      <p:pic>
        <p:nvPicPr>
          <p:cNvPr id="21" name="Content Placeholder 20" descr="Primo VE View Configuration Screen of the Dedup and FRBR settings showing the Define FRBR display for local records option “Preferred” highlighted in a red box with an arrow pointing to the Criteria section to Add criteria.">
            <a:extLst>
              <a:ext uri="{FF2B5EF4-FFF2-40B4-BE49-F238E27FC236}">
                <a16:creationId xmlns:a16="http://schemas.microsoft.com/office/drawing/2014/main" id="{36BE1387-47B0-0F74-28A1-86873E1D5BEA}"/>
              </a:ext>
            </a:extLst>
          </p:cNvPr>
          <p:cNvPicPr>
            <a:picLocks noGrp="1" noChangeAspect="1"/>
          </p:cNvPicPr>
          <p:nvPr>
            <p:ph sz="half" idx="2"/>
          </p:nvPr>
        </p:nvPicPr>
        <p:blipFill>
          <a:blip r:embed="rId3"/>
          <a:stretch>
            <a:fillRect/>
          </a:stretch>
        </p:blipFill>
        <p:spPr>
          <a:xfrm>
            <a:off x="1976731" y="2159479"/>
            <a:ext cx="8238536" cy="4033837"/>
          </a:xfrm>
          <a:prstGeom prst="rect">
            <a:avLst/>
          </a:prstGeom>
          <a:ln>
            <a:solidFill>
              <a:schemeClr val="tx1"/>
            </a:solidFill>
          </a:ln>
        </p:spPr>
      </p:pic>
      <p:sp>
        <p:nvSpPr>
          <p:cNvPr id="22" name="TextBox 21">
            <a:extLst>
              <a:ext uri="{FF2B5EF4-FFF2-40B4-BE49-F238E27FC236}">
                <a16:creationId xmlns:a16="http://schemas.microsoft.com/office/drawing/2014/main" id="{B15441BD-CB61-AE63-4526-F9234F4E293F}"/>
              </a:ext>
            </a:extLst>
          </p:cNvPr>
          <p:cNvSpPr txBox="1"/>
          <p:nvPr/>
        </p:nvSpPr>
        <p:spPr>
          <a:xfrm>
            <a:off x="4077514" y="6231135"/>
            <a:ext cx="403696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Primo VE View Configuration for </a:t>
            </a:r>
            <a:r>
              <a:rPr lang="en-US" sz="1400" dirty="0" err="1">
                <a:latin typeface="Times New Roman" panose="02020603050405020304" pitchFamily="18" charset="0"/>
                <a:cs typeface="Times New Roman" panose="02020603050405020304" pitchFamily="18" charset="0"/>
              </a:rPr>
              <a:t>Dedup</a:t>
            </a:r>
            <a:r>
              <a:rPr lang="en-US" sz="1400" dirty="0">
                <a:latin typeface="Times New Roman" panose="02020603050405020304" pitchFamily="18" charset="0"/>
                <a:cs typeface="Times New Roman" panose="02020603050405020304" pitchFamily="18" charset="0"/>
              </a:rPr>
              <a:t> and FRBR</a:t>
            </a:r>
          </a:p>
        </p:txBody>
      </p:sp>
      <p:sp>
        <p:nvSpPr>
          <p:cNvPr id="6" name="Tag">
            <a:extLst>
              <a:ext uri="{FF2B5EF4-FFF2-40B4-BE49-F238E27FC236}">
                <a16:creationId xmlns:a16="http://schemas.microsoft.com/office/drawing/2014/main" id="{1F599580-1D62-34C4-207C-6FD33EFA82B8}"/>
              </a:ext>
            </a:extLst>
          </p:cNvPr>
          <p:cNvSpPr/>
          <p:nvPr/>
        </p:nvSpPr>
        <p:spPr>
          <a:xfrm>
            <a:off x="330331" y="6449492"/>
            <a:ext cx="2441675" cy="321100"/>
          </a:xfrm>
          <a:prstGeom prst="roundRect">
            <a:avLst/>
          </a:prstGeom>
          <a:solidFill>
            <a:srgbClr val="AF21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Primo VE/ Discovery</a:t>
            </a:r>
          </a:p>
        </p:txBody>
      </p:sp>
      <p:sp>
        <p:nvSpPr>
          <p:cNvPr id="5" name="Slide Number Placeholder 4">
            <a:extLst>
              <a:ext uri="{FF2B5EF4-FFF2-40B4-BE49-F238E27FC236}">
                <a16:creationId xmlns:a16="http://schemas.microsoft.com/office/drawing/2014/main" id="{30CA4897-6DBE-4CC8-ED6F-59C8689E420E}"/>
              </a:ext>
            </a:extLst>
          </p:cNvPr>
          <p:cNvSpPr>
            <a:spLocks noGrp="1"/>
          </p:cNvSpPr>
          <p:nvPr>
            <p:ph type="sldNum" sz="quarter" idx="12"/>
          </p:nvPr>
        </p:nvSpPr>
        <p:spPr/>
        <p:txBody>
          <a:bodyPr/>
          <a:lstStyle/>
          <a:p>
            <a:fld id="{2385DA76-2DD3-144A-9C84-6B8D9531DA2D}" type="slidenum">
              <a:rPr lang="en-US" smtClean="0"/>
              <a:t>28</a:t>
            </a:fld>
            <a:endParaRPr lang="en-US"/>
          </a:p>
        </p:txBody>
      </p:sp>
    </p:spTree>
    <p:extLst>
      <p:ext uri="{BB962C8B-B14F-4D97-AF65-F5344CB8AC3E}">
        <p14:creationId xmlns:p14="http://schemas.microsoft.com/office/powerpoint/2010/main" val="3166816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8339C-5914-9393-9FF0-AC81E14CA51C}"/>
              </a:ext>
            </a:extLst>
          </p:cNvPr>
          <p:cNvSpPr>
            <a:spLocks noGrp="1"/>
          </p:cNvSpPr>
          <p:nvPr>
            <p:ph type="title"/>
          </p:nvPr>
        </p:nvSpPr>
        <p:spPr/>
        <p:txBody>
          <a:bodyPr>
            <a:normAutofit fontScale="90000"/>
          </a:bodyPr>
          <a:lstStyle/>
          <a:p>
            <a:r>
              <a:rPr lang="en-US" dirty="0"/>
              <a:t>Primo VE NDE Update</a:t>
            </a:r>
          </a:p>
        </p:txBody>
      </p:sp>
      <p:sp>
        <p:nvSpPr>
          <p:cNvPr id="3" name="Content Placeholder 2">
            <a:extLst>
              <a:ext uri="{FF2B5EF4-FFF2-40B4-BE49-F238E27FC236}">
                <a16:creationId xmlns:a16="http://schemas.microsoft.com/office/drawing/2014/main" id="{75A5B1A6-E91F-37D8-16EF-522CC5CF3D4B}"/>
              </a:ext>
            </a:extLst>
          </p:cNvPr>
          <p:cNvSpPr>
            <a:spLocks noGrp="1"/>
          </p:cNvSpPr>
          <p:nvPr>
            <p:ph sz="half" idx="2"/>
          </p:nvPr>
        </p:nvSpPr>
        <p:spPr>
          <a:xfrm>
            <a:off x="838200" y="1740980"/>
            <a:ext cx="10515600" cy="4452336"/>
          </a:xfrm>
        </p:spPr>
        <p:txBody>
          <a:bodyPr>
            <a:normAutofit/>
          </a:bodyPr>
          <a:lstStyle/>
          <a:p>
            <a:r>
              <a:rPr lang="en-US" sz="2800" dirty="0"/>
              <a:t>Primo VE NDE UI: What’s Next? session held on April 15, 2026.  </a:t>
            </a:r>
            <a:r>
              <a:rPr lang="en-US" sz="2800" dirty="0">
                <a:hlinkClick r:id="rId3"/>
              </a:rPr>
              <a:t>Recording and slides available</a:t>
            </a:r>
            <a:endParaRPr lang="en-US" sz="2800" dirty="0"/>
          </a:p>
          <a:p>
            <a:r>
              <a:rPr lang="en-US" sz="2800" dirty="0"/>
              <a:t>Highlights:</a:t>
            </a:r>
          </a:p>
          <a:p>
            <a:pPr lvl="1"/>
            <a:r>
              <a:rPr lang="en-US" sz="2400" dirty="0"/>
              <a:t>Frequently Asked Questions and Answers</a:t>
            </a:r>
          </a:p>
          <a:p>
            <a:pPr lvl="1"/>
            <a:r>
              <a:rPr lang="en-US" sz="2400" dirty="0"/>
              <a:t>All I-Share libraries should make plans to migrate to Primo VE NDE UI before January 2028.</a:t>
            </a:r>
          </a:p>
          <a:p>
            <a:pPr lvl="1"/>
            <a:r>
              <a:rPr lang="en-US" sz="2400" dirty="0"/>
              <a:t>CARLI’s </a:t>
            </a:r>
            <a:r>
              <a:rPr lang="en-US" sz="2400" dirty="0">
                <a:hlinkClick r:id="rId4"/>
              </a:rPr>
              <a:t>Primo VE NDE UI for I-Share webpage</a:t>
            </a:r>
            <a:endParaRPr lang="en-US" sz="2400" dirty="0"/>
          </a:p>
          <a:p>
            <a:pPr lvl="1"/>
            <a:r>
              <a:rPr lang="en-US" sz="2400" dirty="0"/>
              <a:t>New community Basecamp for all CARLI libraries implementing NDE UI. To join, send email to </a:t>
            </a:r>
            <a:r>
              <a:rPr lang="en-US" sz="2400" dirty="0">
                <a:hlinkClick r:id="rId5"/>
              </a:rPr>
              <a:t>support@carli.illinois.edu</a:t>
            </a:r>
            <a:r>
              <a:rPr lang="en-US" sz="2400" dirty="0"/>
              <a:t> with name and email address.</a:t>
            </a:r>
          </a:p>
          <a:p>
            <a:pPr lvl="1"/>
            <a:r>
              <a:rPr lang="en-US" sz="2400" dirty="0"/>
              <a:t>CARLI I-Share Libraries Primo VE NDE UI Survey – Sent to I-Share Liaisons. Due June 6.</a:t>
            </a:r>
          </a:p>
        </p:txBody>
      </p:sp>
      <p:sp>
        <p:nvSpPr>
          <p:cNvPr id="6" name="Tag">
            <a:extLst>
              <a:ext uri="{FF2B5EF4-FFF2-40B4-BE49-F238E27FC236}">
                <a16:creationId xmlns:a16="http://schemas.microsoft.com/office/drawing/2014/main" id="{41C49CA5-E7E3-B7F3-5704-1C6B83273D21}"/>
              </a:ext>
            </a:extLst>
          </p:cNvPr>
          <p:cNvSpPr/>
          <p:nvPr/>
        </p:nvSpPr>
        <p:spPr>
          <a:xfrm>
            <a:off x="300350" y="6400375"/>
            <a:ext cx="2441675" cy="321100"/>
          </a:xfrm>
          <a:prstGeom prst="roundRect">
            <a:avLst/>
          </a:prstGeom>
          <a:solidFill>
            <a:srgbClr val="AF21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Primo VE/ Discovery</a:t>
            </a:r>
          </a:p>
        </p:txBody>
      </p:sp>
      <p:sp>
        <p:nvSpPr>
          <p:cNvPr id="5" name="Slide Number Placeholder 4">
            <a:extLst>
              <a:ext uri="{FF2B5EF4-FFF2-40B4-BE49-F238E27FC236}">
                <a16:creationId xmlns:a16="http://schemas.microsoft.com/office/drawing/2014/main" id="{9C9FC46D-2B9B-2E81-6341-28DE6FE9D15E}"/>
              </a:ext>
            </a:extLst>
          </p:cNvPr>
          <p:cNvSpPr>
            <a:spLocks noGrp="1"/>
          </p:cNvSpPr>
          <p:nvPr>
            <p:ph type="sldNum" sz="quarter" idx="12"/>
          </p:nvPr>
        </p:nvSpPr>
        <p:spPr/>
        <p:txBody>
          <a:bodyPr/>
          <a:lstStyle/>
          <a:p>
            <a:fld id="{2385DA76-2DD3-144A-9C84-6B8D9531DA2D}" type="slidenum">
              <a:rPr lang="en-US" smtClean="0"/>
              <a:t>29</a:t>
            </a:fld>
            <a:endParaRPr lang="en-US"/>
          </a:p>
        </p:txBody>
      </p:sp>
    </p:spTree>
    <p:extLst>
      <p:ext uri="{BB962C8B-B14F-4D97-AF65-F5344CB8AC3E}">
        <p14:creationId xmlns:p14="http://schemas.microsoft.com/office/powerpoint/2010/main" val="2431700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B8B112-8E46-F84B-AA58-31BC4B34CE08}"/>
              </a:ext>
            </a:extLst>
          </p:cNvPr>
          <p:cNvSpPr>
            <a:spLocks noGrp="1"/>
          </p:cNvSpPr>
          <p:nvPr>
            <p:ph type="title"/>
          </p:nvPr>
        </p:nvSpPr>
        <p:spPr/>
        <p:txBody>
          <a:bodyPr>
            <a:normAutofit fontScale="90000"/>
          </a:bodyPr>
          <a:lstStyle/>
          <a:p>
            <a:r>
              <a:rPr lang="en-US" dirty="0"/>
              <a:t>Today’s Agenda</a:t>
            </a:r>
          </a:p>
        </p:txBody>
      </p:sp>
      <p:sp>
        <p:nvSpPr>
          <p:cNvPr id="3" name="Content Placeholder 2">
            <a:extLst>
              <a:ext uri="{FF2B5EF4-FFF2-40B4-BE49-F238E27FC236}">
                <a16:creationId xmlns:a16="http://schemas.microsoft.com/office/drawing/2014/main" id="{6D972517-0006-1301-68F9-DD2BED372633}"/>
              </a:ext>
            </a:extLst>
          </p:cNvPr>
          <p:cNvSpPr>
            <a:spLocks noGrp="1"/>
          </p:cNvSpPr>
          <p:nvPr>
            <p:ph sz="half" idx="2"/>
          </p:nvPr>
        </p:nvSpPr>
        <p:spPr>
          <a:xfrm>
            <a:off x="838200" y="1740980"/>
            <a:ext cx="10515600" cy="4643078"/>
          </a:xfrm>
        </p:spPr>
        <p:txBody>
          <a:bodyPr>
            <a:normAutofit/>
          </a:bodyPr>
          <a:lstStyle/>
          <a:p>
            <a:r>
              <a:rPr lang="en-US" sz="2800" dirty="0"/>
              <a:t>Announcements, Events, and Reminders</a:t>
            </a:r>
          </a:p>
          <a:p>
            <a:r>
              <a:rPr lang="en-US" sz="2800" dirty="0"/>
              <a:t>May 2026 Quarterly Release Features</a:t>
            </a:r>
          </a:p>
          <a:p>
            <a:pPr lvl="1"/>
            <a:r>
              <a:rPr lang="en-US" sz="2800" dirty="0"/>
              <a:t>Alma features</a:t>
            </a:r>
          </a:p>
          <a:p>
            <a:pPr lvl="1"/>
            <a:r>
              <a:rPr lang="en-US" sz="2800" dirty="0"/>
              <a:t>Primo VE features</a:t>
            </a:r>
          </a:p>
          <a:p>
            <a:r>
              <a:rPr lang="en-US" sz="2800" dirty="0"/>
              <a:t>Q&amp;A</a:t>
            </a:r>
          </a:p>
          <a:p>
            <a:pPr marL="0" indent="0">
              <a:buNone/>
            </a:pPr>
            <a:endParaRPr lang="en-US" sz="2800" dirty="0"/>
          </a:p>
          <a:p>
            <a:pPr marL="0" indent="0">
              <a:buNone/>
            </a:pPr>
            <a:endParaRPr lang="en-US" sz="2800" dirty="0"/>
          </a:p>
          <a:p>
            <a:pPr marL="0" indent="0">
              <a:buNone/>
            </a:pPr>
            <a:r>
              <a:rPr lang="en-US" sz="2800" dirty="0"/>
              <a:t>Today’s session is being recorded and will be posted to the CARLI website. </a:t>
            </a:r>
          </a:p>
          <a:p>
            <a:pPr>
              <a:buClr>
                <a:schemeClr val="tx1"/>
              </a:buClr>
            </a:pPr>
            <a:endParaRPr lang="en-US" dirty="0"/>
          </a:p>
        </p:txBody>
      </p:sp>
      <p:pic>
        <p:nvPicPr>
          <p:cNvPr id="6" name="Picture 5" descr="Screenshot of the login screen for the Alma May 2026 Feature Release.">
            <a:extLst>
              <a:ext uri="{FF2B5EF4-FFF2-40B4-BE49-F238E27FC236}">
                <a16:creationId xmlns:a16="http://schemas.microsoft.com/office/drawing/2014/main" id="{8B1B5BC2-A77E-2231-0A78-504AD54A48FC}"/>
              </a:ext>
            </a:extLst>
          </p:cNvPr>
          <p:cNvPicPr>
            <a:picLocks noChangeAspect="1"/>
          </p:cNvPicPr>
          <p:nvPr/>
        </p:nvPicPr>
        <p:blipFill>
          <a:blip r:embed="rId3"/>
          <a:stretch>
            <a:fillRect/>
          </a:stretch>
        </p:blipFill>
        <p:spPr>
          <a:xfrm>
            <a:off x="6806727" y="2379848"/>
            <a:ext cx="4672273" cy="2497429"/>
          </a:xfrm>
          <a:prstGeom prst="rect">
            <a:avLst/>
          </a:prstGeom>
          <a:ln>
            <a:solidFill>
              <a:schemeClr val="accent4"/>
            </a:solidFill>
          </a:ln>
        </p:spPr>
      </p:pic>
      <p:sp>
        <p:nvSpPr>
          <p:cNvPr id="5" name="TextBox 4">
            <a:extLst>
              <a:ext uri="{FF2B5EF4-FFF2-40B4-BE49-F238E27FC236}">
                <a16:creationId xmlns:a16="http://schemas.microsoft.com/office/drawing/2014/main" id="{B1E6205D-0B0E-A7ED-7B1A-E231EB5FC99F}"/>
              </a:ext>
            </a:extLst>
          </p:cNvPr>
          <p:cNvSpPr txBox="1"/>
          <p:nvPr/>
        </p:nvSpPr>
        <p:spPr>
          <a:xfrm>
            <a:off x="10165548" y="4852770"/>
            <a:ext cx="1374988"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Alma login page</a:t>
            </a:r>
          </a:p>
        </p:txBody>
      </p:sp>
      <p:sp>
        <p:nvSpPr>
          <p:cNvPr id="2" name="Slide Number Placeholder 1">
            <a:extLst>
              <a:ext uri="{FF2B5EF4-FFF2-40B4-BE49-F238E27FC236}">
                <a16:creationId xmlns:a16="http://schemas.microsoft.com/office/drawing/2014/main" id="{2E92A254-AF49-936F-4D3B-8B91C745A1CC}"/>
              </a:ext>
            </a:extLst>
          </p:cNvPr>
          <p:cNvSpPr>
            <a:spLocks noGrp="1"/>
          </p:cNvSpPr>
          <p:nvPr>
            <p:ph type="sldNum" sz="quarter" idx="12"/>
          </p:nvPr>
        </p:nvSpPr>
        <p:spPr>
          <a:xfrm>
            <a:off x="8610600" y="6384058"/>
            <a:ext cx="2743200" cy="365125"/>
          </a:xfrm>
        </p:spPr>
        <p:txBody>
          <a:bodyPr/>
          <a:lstStyle/>
          <a:p>
            <a:fld id="{2385DA76-2DD3-144A-9C84-6B8D9531DA2D}" type="slidenum">
              <a:rPr lang="en-US" smtClean="0"/>
              <a:t>3</a:t>
            </a:fld>
            <a:endParaRPr lang="en-US" dirty="0"/>
          </a:p>
        </p:txBody>
      </p:sp>
    </p:spTree>
    <p:extLst>
      <p:ext uri="{BB962C8B-B14F-4D97-AF65-F5344CB8AC3E}">
        <p14:creationId xmlns:p14="http://schemas.microsoft.com/office/powerpoint/2010/main" val="2817041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2E7994-75F9-CF3C-0AAC-CAA3555C2DAA}"/>
              </a:ext>
            </a:extLst>
          </p:cNvPr>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Questions?</a:t>
            </a:r>
          </a:p>
        </p:txBody>
      </p:sp>
      <p:sp>
        <p:nvSpPr>
          <p:cNvPr id="2" name="Slide Number Placeholder 1">
            <a:extLst>
              <a:ext uri="{FF2B5EF4-FFF2-40B4-BE49-F238E27FC236}">
                <a16:creationId xmlns:a16="http://schemas.microsoft.com/office/drawing/2014/main" id="{0298CAF8-8E1C-F98D-8C88-CF3AE8FED82E}"/>
              </a:ext>
            </a:extLst>
          </p:cNvPr>
          <p:cNvSpPr>
            <a:spLocks noGrp="1"/>
          </p:cNvSpPr>
          <p:nvPr>
            <p:ph type="sldNum" sz="quarter" idx="12"/>
          </p:nvPr>
        </p:nvSpPr>
        <p:spPr/>
        <p:txBody>
          <a:bodyPr/>
          <a:lstStyle/>
          <a:p>
            <a:fld id="{2385DA76-2DD3-144A-9C84-6B8D9531DA2D}" type="slidenum">
              <a:rPr lang="en-US" smtClean="0"/>
              <a:t>30</a:t>
            </a:fld>
            <a:endParaRPr lang="en-US"/>
          </a:p>
        </p:txBody>
      </p:sp>
    </p:spTree>
    <p:extLst>
      <p:ext uri="{BB962C8B-B14F-4D97-AF65-F5344CB8AC3E}">
        <p14:creationId xmlns:p14="http://schemas.microsoft.com/office/powerpoint/2010/main" val="3133138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D5928-4DFE-87F5-4650-29E213978B20}"/>
              </a:ext>
            </a:extLst>
          </p:cNvPr>
          <p:cNvSpPr>
            <a:spLocks noGrp="1"/>
          </p:cNvSpPr>
          <p:nvPr>
            <p:ph type="title"/>
          </p:nvPr>
        </p:nvSpPr>
        <p:spPr/>
        <p:txBody>
          <a:bodyPr>
            <a:normAutofit fontScale="90000"/>
          </a:bodyPr>
          <a:lstStyle/>
          <a:p>
            <a:r>
              <a:rPr lang="en-US" dirty="0"/>
              <a:t>Announcements and Events</a:t>
            </a:r>
          </a:p>
        </p:txBody>
      </p:sp>
      <p:sp>
        <p:nvSpPr>
          <p:cNvPr id="3" name="Content Placeholder 2">
            <a:extLst>
              <a:ext uri="{FF2B5EF4-FFF2-40B4-BE49-F238E27FC236}">
                <a16:creationId xmlns:a16="http://schemas.microsoft.com/office/drawing/2014/main" id="{7CE3A6AA-F493-6F13-AC43-C2389C85208B}"/>
              </a:ext>
            </a:extLst>
          </p:cNvPr>
          <p:cNvSpPr>
            <a:spLocks noGrp="1"/>
          </p:cNvSpPr>
          <p:nvPr>
            <p:ph sz="half" idx="2"/>
          </p:nvPr>
        </p:nvSpPr>
        <p:spPr>
          <a:xfrm>
            <a:off x="838200" y="1740980"/>
            <a:ext cx="10515600" cy="4615370"/>
          </a:xfrm>
        </p:spPr>
        <p:txBody>
          <a:bodyPr>
            <a:normAutofit/>
          </a:bodyPr>
          <a:lstStyle/>
          <a:p>
            <a:pPr marL="342900" indent="-342900"/>
            <a:r>
              <a:rPr lang="en-US" dirty="0">
                <a:ea typeface="+mn-lt"/>
                <a:cs typeface="+mn-lt"/>
              </a:rPr>
              <a:t>Sunday, May 3 - The May Alma/Primo VE Feature Release will be available in production </a:t>
            </a:r>
          </a:p>
          <a:p>
            <a:pPr marL="342900" indent="-342900"/>
            <a:r>
              <a:rPr lang="en-US" dirty="0">
                <a:ea typeface="+mn-lt"/>
                <a:cs typeface="+mn-lt"/>
              </a:rPr>
              <a:t>Thursday, May 7, 2:00pm to 3:15pm  - </a:t>
            </a:r>
            <a:r>
              <a:rPr lang="en-US" dirty="0">
                <a:ea typeface="+mn-lt"/>
                <a:cs typeface="+mn-lt"/>
                <a:hlinkClick r:id="rId3"/>
              </a:rPr>
              <a:t>Exploring Alma Analytics Together: A CMC Community Chat</a:t>
            </a:r>
            <a:endParaRPr lang="en-US" dirty="0">
              <a:ea typeface="+mn-lt"/>
              <a:cs typeface="+mn-lt"/>
            </a:endParaRPr>
          </a:p>
          <a:p>
            <a:pPr marL="342900" indent="-342900"/>
            <a:r>
              <a:rPr lang="en-US" dirty="0">
                <a:ea typeface="+mn-lt"/>
                <a:cs typeface="+mn-lt"/>
              </a:rPr>
              <a:t>Friday, May 8, 1:00pm to 2:00pm  - </a:t>
            </a:r>
            <a:r>
              <a:rPr lang="en-US" dirty="0">
                <a:ea typeface="+mn-lt"/>
                <a:cs typeface="+mn-lt"/>
                <a:hlinkClick r:id="rId4"/>
              </a:rPr>
              <a:t>CARLI Resource Sharing Committee Textbook and Course Materials Collections: A Discussion</a:t>
            </a:r>
            <a:endParaRPr lang="en-US" dirty="0">
              <a:ea typeface="+mn-lt"/>
              <a:cs typeface="+mn-lt"/>
            </a:endParaRPr>
          </a:p>
          <a:p>
            <a:pPr marL="342900" indent="-342900"/>
            <a:r>
              <a:rPr lang="en-US" dirty="0">
                <a:ea typeface="+mn-lt"/>
                <a:cs typeface="+mn-lt"/>
              </a:rPr>
              <a:t>Tuesday-Wednesday, May 19-20 - CARLI Staff Retreat (There may be a delay in ticket responses; thanks for your patience!)</a:t>
            </a:r>
          </a:p>
          <a:p>
            <a:pPr marL="342900" indent="-342900"/>
            <a:r>
              <a:rPr lang="en-US" dirty="0">
                <a:ea typeface="+mn-lt"/>
                <a:cs typeface="+mn-lt"/>
              </a:rPr>
              <a:t>Monday, May 25  - CARLI Office Closed for Memorial Day</a:t>
            </a:r>
          </a:p>
          <a:p>
            <a:pPr marL="342900" indent="-342900"/>
            <a:r>
              <a:rPr lang="en-US" dirty="0">
                <a:ea typeface="+mn-lt"/>
                <a:cs typeface="+mn-lt"/>
              </a:rPr>
              <a:t>Wednesday, May 27, 9:00 to 9:45am - </a:t>
            </a:r>
            <a:r>
              <a:rPr lang="en-US" dirty="0">
                <a:ea typeface="+mn-lt"/>
                <a:cs typeface="+mn-lt"/>
                <a:hlinkClick r:id="rId5"/>
              </a:rPr>
              <a:t>Electronic Resources Management Team (ERMT)</a:t>
            </a:r>
            <a:endParaRPr lang="en-US" dirty="0">
              <a:ea typeface="+mn-lt"/>
              <a:cs typeface="+mn-lt"/>
            </a:endParaRPr>
          </a:p>
        </p:txBody>
      </p:sp>
      <p:sp>
        <p:nvSpPr>
          <p:cNvPr id="4" name="Slide Number Placeholder 3">
            <a:extLst>
              <a:ext uri="{FF2B5EF4-FFF2-40B4-BE49-F238E27FC236}">
                <a16:creationId xmlns:a16="http://schemas.microsoft.com/office/drawing/2014/main" id="{372FF70B-229C-A39B-3EC2-905B4924D238}"/>
              </a:ext>
            </a:extLst>
          </p:cNvPr>
          <p:cNvSpPr>
            <a:spLocks noGrp="1"/>
          </p:cNvSpPr>
          <p:nvPr>
            <p:ph type="sldNum" sz="quarter" idx="12"/>
          </p:nvPr>
        </p:nvSpPr>
        <p:spPr/>
        <p:txBody>
          <a:bodyPr/>
          <a:lstStyle/>
          <a:p>
            <a:fld id="{2385DA76-2DD3-144A-9C84-6B8D9531DA2D}" type="slidenum">
              <a:rPr lang="en-US" smtClean="0"/>
              <a:t>4</a:t>
            </a:fld>
            <a:endParaRPr lang="en-US"/>
          </a:p>
        </p:txBody>
      </p:sp>
    </p:spTree>
    <p:extLst>
      <p:ext uri="{BB962C8B-B14F-4D97-AF65-F5344CB8AC3E}">
        <p14:creationId xmlns:p14="http://schemas.microsoft.com/office/powerpoint/2010/main" val="3595281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B4257-B7B3-0CCD-A20F-0D076F18EE4E}"/>
              </a:ext>
            </a:extLst>
          </p:cNvPr>
          <p:cNvSpPr>
            <a:spLocks noGrp="1"/>
          </p:cNvSpPr>
          <p:nvPr>
            <p:ph type="title"/>
          </p:nvPr>
        </p:nvSpPr>
        <p:spPr/>
        <p:txBody>
          <a:bodyPr>
            <a:normAutofit fontScale="90000"/>
          </a:bodyPr>
          <a:lstStyle/>
          <a:p>
            <a:r>
              <a:rPr lang="en-US" dirty="0"/>
              <a:t>Reminders</a:t>
            </a:r>
          </a:p>
        </p:txBody>
      </p:sp>
      <p:sp>
        <p:nvSpPr>
          <p:cNvPr id="3" name="Content Placeholder 2">
            <a:extLst>
              <a:ext uri="{FF2B5EF4-FFF2-40B4-BE49-F238E27FC236}">
                <a16:creationId xmlns:a16="http://schemas.microsoft.com/office/drawing/2014/main" id="{36AA3E34-69F7-139F-0871-6C2B7672AA12}"/>
              </a:ext>
            </a:extLst>
          </p:cNvPr>
          <p:cNvSpPr>
            <a:spLocks noGrp="1"/>
          </p:cNvSpPr>
          <p:nvPr>
            <p:ph sz="half" idx="2"/>
          </p:nvPr>
        </p:nvSpPr>
        <p:spPr>
          <a:xfrm>
            <a:off x="838200" y="1902941"/>
            <a:ext cx="10515600" cy="3871782"/>
          </a:xfrm>
        </p:spPr>
        <p:txBody>
          <a:bodyPr/>
          <a:lstStyle/>
          <a:p>
            <a:pPr marL="342900" indent="-342900"/>
            <a:r>
              <a:rPr lang="en-US" sz="2800" dirty="0">
                <a:ea typeface="+mn-lt"/>
                <a:cs typeface="+mn-lt"/>
              </a:rPr>
              <a:t>The </a:t>
            </a:r>
            <a:r>
              <a:rPr lang="en-US" sz="2800" dirty="0">
                <a:ea typeface="+mn-lt"/>
                <a:cs typeface="+mn-lt"/>
                <a:hlinkClick r:id="rId3"/>
              </a:rPr>
              <a:t>form for CARLI Committee volunteers </a:t>
            </a:r>
            <a:r>
              <a:rPr lang="en-US" sz="2800" dirty="0">
                <a:ea typeface="+mn-lt"/>
                <a:cs typeface="+mn-lt"/>
              </a:rPr>
              <a:t>is open until May 1– tomorrow! Please consider volunteering and share this opportunity with your colleagues.</a:t>
            </a:r>
          </a:p>
          <a:p>
            <a:pPr marL="342900" indent="-342900"/>
            <a:r>
              <a:rPr lang="en-US" sz="2800" dirty="0">
                <a:ea typeface="+mn-lt"/>
                <a:cs typeface="+mn-lt"/>
                <a:hlinkClick r:id="rId4"/>
              </a:rPr>
              <a:t>Managing EBSCO E-Collections in the Institution Zone </a:t>
            </a:r>
            <a:r>
              <a:rPr lang="en-US" sz="2800" dirty="0">
                <a:ea typeface="+mn-lt"/>
                <a:cs typeface="+mn-lt"/>
              </a:rPr>
              <a:t>project deadline May 1.</a:t>
            </a:r>
          </a:p>
          <a:p>
            <a:pPr marL="342900" indent="-342900"/>
            <a:r>
              <a:rPr lang="en-US" sz="2800" dirty="0">
                <a:ea typeface="+mn-lt"/>
                <a:cs typeface="+mn-lt"/>
              </a:rPr>
              <a:t>CARLI Committee Annual Reports due June 1.</a:t>
            </a:r>
          </a:p>
          <a:p>
            <a:endParaRPr lang="en-US" dirty="0"/>
          </a:p>
        </p:txBody>
      </p:sp>
      <p:sp>
        <p:nvSpPr>
          <p:cNvPr id="4" name="Slide Number Placeholder 3">
            <a:extLst>
              <a:ext uri="{FF2B5EF4-FFF2-40B4-BE49-F238E27FC236}">
                <a16:creationId xmlns:a16="http://schemas.microsoft.com/office/drawing/2014/main" id="{96DBE9CC-29B6-98D5-F051-B3AE9F1F6E97}"/>
              </a:ext>
            </a:extLst>
          </p:cNvPr>
          <p:cNvSpPr>
            <a:spLocks noGrp="1"/>
          </p:cNvSpPr>
          <p:nvPr>
            <p:ph type="sldNum" sz="quarter" idx="12"/>
          </p:nvPr>
        </p:nvSpPr>
        <p:spPr/>
        <p:txBody>
          <a:bodyPr/>
          <a:lstStyle/>
          <a:p>
            <a:fld id="{2385DA76-2DD3-144A-9C84-6B8D9531DA2D}" type="slidenum">
              <a:rPr lang="en-US" smtClean="0"/>
              <a:t>5</a:t>
            </a:fld>
            <a:endParaRPr lang="en-US"/>
          </a:p>
        </p:txBody>
      </p:sp>
    </p:spTree>
    <p:extLst>
      <p:ext uri="{BB962C8B-B14F-4D97-AF65-F5344CB8AC3E}">
        <p14:creationId xmlns:p14="http://schemas.microsoft.com/office/powerpoint/2010/main" val="3697354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107C-BCB8-7B63-7ADD-EFF4F4DE1B27}"/>
              </a:ext>
            </a:extLst>
          </p:cNvPr>
          <p:cNvSpPr>
            <a:spLocks noGrp="1"/>
          </p:cNvSpPr>
          <p:nvPr>
            <p:ph type="title"/>
          </p:nvPr>
        </p:nvSpPr>
        <p:spPr/>
        <p:txBody>
          <a:bodyPr>
            <a:normAutofit fontScale="90000"/>
          </a:bodyPr>
          <a:lstStyle/>
          <a:p>
            <a:r>
              <a:rPr lang="en-US" dirty="0"/>
              <a:t>Reminders (2 of 2)</a:t>
            </a:r>
          </a:p>
        </p:txBody>
      </p:sp>
      <p:sp>
        <p:nvSpPr>
          <p:cNvPr id="3" name="Content Placeholder 2">
            <a:extLst>
              <a:ext uri="{FF2B5EF4-FFF2-40B4-BE49-F238E27FC236}">
                <a16:creationId xmlns:a16="http://schemas.microsoft.com/office/drawing/2014/main" id="{BA26CF24-CCC5-CFF8-F563-A495BE3AABF7}"/>
              </a:ext>
            </a:extLst>
          </p:cNvPr>
          <p:cNvSpPr>
            <a:spLocks noGrp="1"/>
          </p:cNvSpPr>
          <p:nvPr>
            <p:ph sz="half" idx="2"/>
          </p:nvPr>
        </p:nvSpPr>
        <p:spPr>
          <a:xfrm>
            <a:off x="838200" y="1740981"/>
            <a:ext cx="10515600" cy="3415636"/>
          </a:xfrm>
        </p:spPr>
        <p:txBody>
          <a:bodyPr/>
          <a:lstStyle/>
          <a:p>
            <a:pPr marL="342900" indent="-342900"/>
            <a:r>
              <a:rPr lang="en-US" sz="2800" dirty="0">
                <a:ea typeface="+mn-lt"/>
                <a:cs typeface="+mn-lt"/>
              </a:rPr>
              <a:t>In this webinar, CARLI Staff are sharing the updates we feel are most important to the I-Share environment.</a:t>
            </a:r>
          </a:p>
          <a:p>
            <a:pPr marL="342900" indent="-342900"/>
            <a:r>
              <a:rPr lang="en-US" sz="2800" dirty="0">
                <a:ea typeface="+mn-lt"/>
                <a:cs typeface="+mn-lt"/>
              </a:rPr>
              <a:t>Staff at I-Share libraries can review the full set of release notes available from the Alma and Primo VE Support Pages:</a:t>
            </a:r>
          </a:p>
          <a:p>
            <a:pPr marL="1085850" lvl="1" indent="-342900"/>
            <a:r>
              <a:rPr lang="en-US" sz="2800" dirty="0">
                <a:ea typeface="+mn-lt"/>
                <a:cs typeface="+mn-lt"/>
                <a:hlinkClick r:id="rId3"/>
              </a:rPr>
              <a:t>Alma Release Notes </a:t>
            </a:r>
            <a:endParaRPr lang="en-US" sz="2800" dirty="0">
              <a:ea typeface="+mn-lt"/>
              <a:cs typeface="+mn-lt"/>
            </a:endParaRPr>
          </a:p>
          <a:p>
            <a:pPr marL="1085850" lvl="1" indent="-342900"/>
            <a:r>
              <a:rPr lang="en-US" sz="2800" dirty="0">
                <a:ea typeface="+mn-lt"/>
                <a:cs typeface="+mn-lt"/>
                <a:hlinkClick r:id="rId4"/>
              </a:rPr>
              <a:t>Primo VE Release Notes</a:t>
            </a:r>
          </a:p>
          <a:p>
            <a:r>
              <a:rPr lang="en-US" sz="2800" dirty="0"/>
              <a:t>Slides have been marked with audience tags:</a:t>
            </a:r>
          </a:p>
        </p:txBody>
      </p:sp>
      <p:sp>
        <p:nvSpPr>
          <p:cNvPr id="12" name="Tag">
            <a:extLst>
              <a:ext uri="{FF2B5EF4-FFF2-40B4-BE49-F238E27FC236}">
                <a16:creationId xmlns:a16="http://schemas.microsoft.com/office/drawing/2014/main" id="{72BE7D98-11D1-61FA-C9B2-B70E17504AA1}"/>
              </a:ext>
            </a:extLst>
          </p:cNvPr>
          <p:cNvSpPr/>
          <p:nvPr/>
        </p:nvSpPr>
        <p:spPr>
          <a:xfrm>
            <a:off x="1099568" y="4993963"/>
            <a:ext cx="1523711" cy="321100"/>
          </a:xfrm>
          <a:prstGeom prst="roundRect">
            <a:avLst/>
          </a:prstGeom>
          <a:solidFill>
            <a:srgbClr val="0033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Acquisitions</a:t>
            </a:r>
          </a:p>
        </p:txBody>
      </p:sp>
      <p:sp>
        <p:nvSpPr>
          <p:cNvPr id="11" name="Tag">
            <a:extLst>
              <a:ext uri="{FF2B5EF4-FFF2-40B4-BE49-F238E27FC236}">
                <a16:creationId xmlns:a16="http://schemas.microsoft.com/office/drawing/2014/main" id="{77823E77-5CA2-5953-06D3-2B22FA882ACE}"/>
              </a:ext>
            </a:extLst>
          </p:cNvPr>
          <p:cNvSpPr/>
          <p:nvPr/>
        </p:nvSpPr>
        <p:spPr>
          <a:xfrm>
            <a:off x="2835164" y="4973105"/>
            <a:ext cx="1331059" cy="321100"/>
          </a:xfrm>
          <a:prstGeom prst="roundRect">
            <a:avLst/>
          </a:prstGeom>
          <a:solidFill>
            <a:srgbClr val="0066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Cataloging</a:t>
            </a:r>
          </a:p>
        </p:txBody>
      </p:sp>
      <p:sp>
        <p:nvSpPr>
          <p:cNvPr id="7" name="Tag">
            <a:extLst>
              <a:ext uri="{FF2B5EF4-FFF2-40B4-BE49-F238E27FC236}">
                <a16:creationId xmlns:a16="http://schemas.microsoft.com/office/drawing/2014/main" id="{5D55083E-A83A-1438-6D8D-5A4FD8E612D0}"/>
              </a:ext>
            </a:extLst>
          </p:cNvPr>
          <p:cNvSpPr/>
          <p:nvPr/>
        </p:nvSpPr>
        <p:spPr>
          <a:xfrm>
            <a:off x="4350009" y="5008408"/>
            <a:ext cx="1523710" cy="301448"/>
          </a:xfrm>
          <a:prstGeom prst="roundRect">
            <a:avLst/>
          </a:prstGeom>
          <a:solidFill>
            <a:srgbClr val="0774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Circulation</a:t>
            </a:r>
          </a:p>
        </p:txBody>
      </p:sp>
      <p:sp>
        <p:nvSpPr>
          <p:cNvPr id="8" name="Tag">
            <a:extLst>
              <a:ext uri="{FF2B5EF4-FFF2-40B4-BE49-F238E27FC236}">
                <a16:creationId xmlns:a16="http://schemas.microsoft.com/office/drawing/2014/main" id="{4BED1DC7-C7E4-2C10-9852-0F145E5127F9}"/>
              </a:ext>
            </a:extLst>
          </p:cNvPr>
          <p:cNvSpPr/>
          <p:nvPr/>
        </p:nvSpPr>
        <p:spPr>
          <a:xfrm>
            <a:off x="6057506" y="5008408"/>
            <a:ext cx="1694803" cy="304651"/>
          </a:xfrm>
          <a:prstGeom prst="roundRect">
            <a:avLst/>
          </a:prstGeom>
          <a:solidFill>
            <a:srgbClr val="466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Configuration</a:t>
            </a:r>
          </a:p>
        </p:txBody>
      </p:sp>
      <p:sp>
        <p:nvSpPr>
          <p:cNvPr id="9" name="Tag">
            <a:extLst>
              <a:ext uri="{FF2B5EF4-FFF2-40B4-BE49-F238E27FC236}">
                <a16:creationId xmlns:a16="http://schemas.microsoft.com/office/drawing/2014/main" id="{EA55D2E1-7E0C-7632-6439-145DBC666505}"/>
              </a:ext>
            </a:extLst>
          </p:cNvPr>
          <p:cNvSpPr/>
          <p:nvPr/>
        </p:nvSpPr>
        <p:spPr>
          <a:xfrm>
            <a:off x="7964194" y="4989555"/>
            <a:ext cx="2556650" cy="304650"/>
          </a:xfrm>
          <a:prstGeom prst="roundRect">
            <a:avLst/>
          </a:prstGeom>
          <a:solidFill>
            <a:srgbClr val="592C5F"/>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ILL/ Resource Sharing</a:t>
            </a:r>
          </a:p>
        </p:txBody>
      </p:sp>
      <p:sp>
        <p:nvSpPr>
          <p:cNvPr id="10" name="Tag">
            <a:extLst>
              <a:ext uri="{FF2B5EF4-FFF2-40B4-BE49-F238E27FC236}">
                <a16:creationId xmlns:a16="http://schemas.microsoft.com/office/drawing/2014/main" id="{68D6FBBA-58B7-6DEF-195C-A50E7B155111}"/>
              </a:ext>
            </a:extLst>
          </p:cNvPr>
          <p:cNvSpPr/>
          <p:nvPr/>
        </p:nvSpPr>
        <p:spPr>
          <a:xfrm>
            <a:off x="1099568" y="5455424"/>
            <a:ext cx="1276776" cy="28541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Everyone</a:t>
            </a:r>
          </a:p>
        </p:txBody>
      </p:sp>
      <p:sp>
        <p:nvSpPr>
          <p:cNvPr id="14" name="Tag">
            <a:extLst>
              <a:ext uri="{FF2B5EF4-FFF2-40B4-BE49-F238E27FC236}">
                <a16:creationId xmlns:a16="http://schemas.microsoft.com/office/drawing/2014/main" id="{49790BDD-10EF-2B2A-0EB2-42E148385D66}"/>
              </a:ext>
            </a:extLst>
          </p:cNvPr>
          <p:cNvSpPr/>
          <p:nvPr/>
        </p:nvSpPr>
        <p:spPr>
          <a:xfrm>
            <a:off x="2623279" y="5455424"/>
            <a:ext cx="3849228" cy="321100"/>
          </a:xfrm>
          <a:prstGeom prst="roundRect">
            <a:avLst/>
          </a:prstGeom>
          <a:solidFill>
            <a:srgbClr val="717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Electronic Resources Management</a:t>
            </a:r>
          </a:p>
        </p:txBody>
      </p:sp>
      <p:sp>
        <p:nvSpPr>
          <p:cNvPr id="13" name="Tag">
            <a:extLst>
              <a:ext uri="{FF2B5EF4-FFF2-40B4-BE49-F238E27FC236}">
                <a16:creationId xmlns:a16="http://schemas.microsoft.com/office/drawing/2014/main" id="{8749CE79-394A-7AB8-8A04-10BC58126E69}"/>
              </a:ext>
            </a:extLst>
          </p:cNvPr>
          <p:cNvSpPr/>
          <p:nvPr/>
        </p:nvSpPr>
        <p:spPr>
          <a:xfrm>
            <a:off x="6707305" y="5455424"/>
            <a:ext cx="2441675" cy="321100"/>
          </a:xfrm>
          <a:prstGeom prst="roundRect">
            <a:avLst/>
          </a:prstGeom>
          <a:solidFill>
            <a:srgbClr val="AF21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Primo VE/ Discovery</a:t>
            </a:r>
          </a:p>
        </p:txBody>
      </p:sp>
      <p:sp>
        <p:nvSpPr>
          <p:cNvPr id="4" name="Slide Number Placeholder 3">
            <a:extLst>
              <a:ext uri="{FF2B5EF4-FFF2-40B4-BE49-F238E27FC236}">
                <a16:creationId xmlns:a16="http://schemas.microsoft.com/office/drawing/2014/main" id="{298FC3BB-B879-2316-DFBF-2C7107011331}"/>
              </a:ext>
            </a:extLst>
          </p:cNvPr>
          <p:cNvSpPr>
            <a:spLocks noGrp="1"/>
          </p:cNvSpPr>
          <p:nvPr>
            <p:ph type="sldNum" sz="quarter" idx="12"/>
          </p:nvPr>
        </p:nvSpPr>
        <p:spPr/>
        <p:txBody>
          <a:bodyPr/>
          <a:lstStyle/>
          <a:p>
            <a:fld id="{2385DA76-2DD3-144A-9C84-6B8D9531DA2D}" type="slidenum">
              <a:rPr lang="en-US" smtClean="0"/>
              <a:t>6</a:t>
            </a:fld>
            <a:endParaRPr lang="en-US"/>
          </a:p>
        </p:txBody>
      </p:sp>
    </p:spTree>
    <p:extLst>
      <p:ext uri="{BB962C8B-B14F-4D97-AF65-F5344CB8AC3E}">
        <p14:creationId xmlns:p14="http://schemas.microsoft.com/office/powerpoint/2010/main" val="3229335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FA0B4-FD68-3535-977D-685D7DA35A2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EE6DEB1-7152-52D6-9D50-DBEBFFBFB96A}"/>
              </a:ext>
            </a:extLst>
          </p:cNvPr>
          <p:cNvSpPr>
            <a:spLocks noGrp="1"/>
          </p:cNvSpPr>
          <p:nvPr>
            <p:ph type="title"/>
          </p:nvPr>
        </p:nvSpPr>
        <p:spPr/>
        <p:txBody>
          <a:bodyPr>
            <a:normAutofit fontScale="90000"/>
          </a:bodyPr>
          <a:lstStyle/>
          <a:p>
            <a:r>
              <a:rPr lang="en-US" dirty="0"/>
              <a:t>Sharing Limits Across the Network</a:t>
            </a:r>
          </a:p>
        </p:txBody>
      </p:sp>
      <p:sp>
        <p:nvSpPr>
          <p:cNvPr id="5" name="Content Placeholder 4">
            <a:extLst>
              <a:ext uri="{FF2B5EF4-FFF2-40B4-BE49-F238E27FC236}">
                <a16:creationId xmlns:a16="http://schemas.microsoft.com/office/drawing/2014/main" id="{C77F5644-AC68-49C0-DFC8-76E46D0BAB9D}"/>
              </a:ext>
            </a:extLst>
          </p:cNvPr>
          <p:cNvSpPr>
            <a:spLocks noGrp="1"/>
          </p:cNvSpPr>
          <p:nvPr>
            <p:ph sz="half" idx="2"/>
          </p:nvPr>
        </p:nvSpPr>
        <p:spPr>
          <a:xfrm>
            <a:off x="838200" y="1740980"/>
            <a:ext cx="10515600" cy="4452336"/>
          </a:xfrm>
        </p:spPr>
        <p:txBody>
          <a:bodyPr>
            <a:normAutofit lnSpcReduction="10000"/>
          </a:bodyPr>
          <a:lstStyle/>
          <a:p>
            <a:r>
              <a:rPr lang="en-US" dirty="0"/>
              <a:t>With the Alma “release update” on May 10</a:t>
            </a:r>
            <a:r>
              <a:rPr lang="en-US" baseline="30000" dirty="0"/>
              <a:t>th</a:t>
            </a:r>
            <a:r>
              <a:rPr lang="en-US" dirty="0"/>
              <a:t>, this setting will be released to both the Production and Sandbox environments.</a:t>
            </a:r>
          </a:p>
          <a:p>
            <a:pPr lvl="1"/>
            <a:r>
              <a:rPr lang="en-US" sz="2400" dirty="0"/>
              <a:t>This setting cannot be tested until then.</a:t>
            </a:r>
          </a:p>
          <a:p>
            <a:r>
              <a:rPr lang="en-US" dirty="0"/>
              <a:t>This setting is not enabled by default.</a:t>
            </a:r>
          </a:p>
          <a:p>
            <a:r>
              <a:rPr lang="en-US" dirty="0"/>
              <a:t>CARLI staff will test the setting and discuss with the CARLI Resource Sharing Committee.</a:t>
            </a:r>
          </a:p>
          <a:p>
            <a:pPr lvl="1"/>
            <a:r>
              <a:rPr lang="en-US" sz="2400" dirty="0"/>
              <a:t>“Libraries participating in a fulfillment network can now apply their local patron limits, such as maximum loans, requests, cash balance, or overdue thresholds, across the entire consortium. When a patron reaches a defined limit at any institution in the network, a library may choose to block the patron’s activity locally. This supports consistent policy enforcement and improved fairness by helping maintain equitable access to shared resources across the consortium, and it supports stronger network governance.”</a:t>
            </a:r>
          </a:p>
          <a:p>
            <a:pPr lvl="1"/>
            <a:endParaRPr lang="en-US" sz="2400" dirty="0"/>
          </a:p>
        </p:txBody>
      </p:sp>
      <p:sp>
        <p:nvSpPr>
          <p:cNvPr id="3" name="Tag">
            <a:extLst>
              <a:ext uri="{FF2B5EF4-FFF2-40B4-BE49-F238E27FC236}">
                <a16:creationId xmlns:a16="http://schemas.microsoft.com/office/drawing/2014/main" id="{E9954ADD-8A62-8504-5668-34D35CF1FE25}"/>
              </a:ext>
            </a:extLst>
          </p:cNvPr>
          <p:cNvSpPr/>
          <p:nvPr/>
        </p:nvSpPr>
        <p:spPr>
          <a:xfrm>
            <a:off x="305089" y="6340547"/>
            <a:ext cx="1503958" cy="304651"/>
          </a:xfrm>
          <a:prstGeom prst="roundRect">
            <a:avLst/>
          </a:prstGeom>
          <a:solidFill>
            <a:srgbClr val="0774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Circulation</a:t>
            </a:r>
          </a:p>
        </p:txBody>
      </p:sp>
      <p:sp>
        <p:nvSpPr>
          <p:cNvPr id="2" name="Tag">
            <a:extLst>
              <a:ext uri="{FF2B5EF4-FFF2-40B4-BE49-F238E27FC236}">
                <a16:creationId xmlns:a16="http://schemas.microsoft.com/office/drawing/2014/main" id="{9A750850-90E3-14BF-5945-FE57D68B8E75}"/>
              </a:ext>
            </a:extLst>
          </p:cNvPr>
          <p:cNvSpPr/>
          <p:nvPr/>
        </p:nvSpPr>
        <p:spPr>
          <a:xfrm>
            <a:off x="1913978" y="6340547"/>
            <a:ext cx="1694803" cy="304651"/>
          </a:xfrm>
          <a:prstGeom prst="roundRect">
            <a:avLst/>
          </a:prstGeom>
          <a:solidFill>
            <a:srgbClr val="466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Configuration</a:t>
            </a:r>
          </a:p>
        </p:txBody>
      </p:sp>
      <p:sp>
        <p:nvSpPr>
          <p:cNvPr id="6" name="Tag">
            <a:extLst>
              <a:ext uri="{FF2B5EF4-FFF2-40B4-BE49-F238E27FC236}">
                <a16:creationId xmlns:a16="http://schemas.microsoft.com/office/drawing/2014/main" id="{E7596E52-E347-A530-C16C-D7A97B82EE48}"/>
              </a:ext>
            </a:extLst>
          </p:cNvPr>
          <p:cNvSpPr/>
          <p:nvPr/>
        </p:nvSpPr>
        <p:spPr>
          <a:xfrm>
            <a:off x="3713712" y="6340548"/>
            <a:ext cx="2556650" cy="304650"/>
          </a:xfrm>
          <a:prstGeom prst="roundRect">
            <a:avLst/>
          </a:prstGeom>
          <a:solidFill>
            <a:srgbClr val="592C5F"/>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ILL/ Resource Sharing</a:t>
            </a:r>
          </a:p>
        </p:txBody>
      </p:sp>
    </p:spTree>
    <p:extLst>
      <p:ext uri="{BB962C8B-B14F-4D97-AF65-F5344CB8AC3E}">
        <p14:creationId xmlns:p14="http://schemas.microsoft.com/office/powerpoint/2010/main" val="865758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B161B-729A-B69E-CFB9-ABA5E67D7BE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A24985-4A57-A0BC-AD66-F92D0EAF2CF5}"/>
              </a:ext>
            </a:extLst>
          </p:cNvPr>
          <p:cNvSpPr>
            <a:spLocks noGrp="1"/>
          </p:cNvSpPr>
          <p:nvPr>
            <p:ph type="title"/>
          </p:nvPr>
        </p:nvSpPr>
        <p:spPr/>
        <p:txBody>
          <a:bodyPr>
            <a:normAutofit fontScale="90000"/>
          </a:bodyPr>
          <a:lstStyle/>
          <a:p>
            <a:r>
              <a:rPr lang="en-US" dirty="0"/>
              <a:t>Update of User Data for Fulfillment Network in Real Time</a:t>
            </a:r>
          </a:p>
        </p:txBody>
      </p:sp>
      <p:sp>
        <p:nvSpPr>
          <p:cNvPr id="5" name="Content Placeholder 4">
            <a:extLst>
              <a:ext uri="{FF2B5EF4-FFF2-40B4-BE49-F238E27FC236}">
                <a16:creationId xmlns:a16="http://schemas.microsoft.com/office/drawing/2014/main" id="{51AA7D15-C64E-06CF-4B46-A1C65AF1317F}"/>
              </a:ext>
            </a:extLst>
          </p:cNvPr>
          <p:cNvSpPr>
            <a:spLocks noGrp="1"/>
          </p:cNvSpPr>
          <p:nvPr>
            <p:ph sz="half" idx="2"/>
          </p:nvPr>
        </p:nvSpPr>
        <p:spPr>
          <a:xfrm>
            <a:off x="838200" y="1740980"/>
            <a:ext cx="10515600" cy="4452336"/>
          </a:xfrm>
        </p:spPr>
        <p:txBody>
          <a:bodyPr>
            <a:normAutofit/>
          </a:bodyPr>
          <a:lstStyle/>
          <a:p>
            <a:r>
              <a:rPr lang="en-US" sz="2800" dirty="0"/>
              <a:t>The May Release Notes say that:</a:t>
            </a:r>
            <a:br>
              <a:rPr lang="en-US" sz="2800" dirty="0"/>
            </a:br>
            <a:r>
              <a:rPr lang="en-US" sz="2800" dirty="0"/>
              <a:t>“When the source institution of a user changes user details, all of its linked accounts now receive this update in real time. This update will help ensure that linked account information is consistent and accurate across all institutions.”</a:t>
            </a:r>
          </a:p>
          <a:p>
            <a:r>
              <a:rPr lang="en-US" sz="2800" dirty="0"/>
              <a:t>These automatic user record updates were not seen while testing in the Sandbox, but Sandboxes do not always function “real time” like Production.</a:t>
            </a:r>
          </a:p>
          <a:p>
            <a:r>
              <a:rPr lang="en-US" sz="2800" dirty="0"/>
              <a:t>CARLI staff will double-check this new functionality is working as anticipated in Production after the May Release.</a:t>
            </a:r>
          </a:p>
        </p:txBody>
      </p:sp>
      <p:sp>
        <p:nvSpPr>
          <p:cNvPr id="3" name="Tag">
            <a:extLst>
              <a:ext uri="{FF2B5EF4-FFF2-40B4-BE49-F238E27FC236}">
                <a16:creationId xmlns:a16="http://schemas.microsoft.com/office/drawing/2014/main" id="{D287C0B9-F744-B0F2-1E4C-AE8D0C6BD711}"/>
              </a:ext>
            </a:extLst>
          </p:cNvPr>
          <p:cNvSpPr/>
          <p:nvPr/>
        </p:nvSpPr>
        <p:spPr>
          <a:xfrm>
            <a:off x="320079" y="6299029"/>
            <a:ext cx="1503958" cy="304651"/>
          </a:xfrm>
          <a:prstGeom prst="roundRect">
            <a:avLst/>
          </a:prstGeom>
          <a:solidFill>
            <a:srgbClr val="0774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Circulation</a:t>
            </a:r>
          </a:p>
        </p:txBody>
      </p:sp>
      <p:sp>
        <p:nvSpPr>
          <p:cNvPr id="6" name="Tag">
            <a:extLst>
              <a:ext uri="{FF2B5EF4-FFF2-40B4-BE49-F238E27FC236}">
                <a16:creationId xmlns:a16="http://schemas.microsoft.com/office/drawing/2014/main" id="{30BE30EE-45CF-5256-1137-1BC53BF4F9B5}"/>
              </a:ext>
            </a:extLst>
          </p:cNvPr>
          <p:cNvSpPr/>
          <p:nvPr/>
        </p:nvSpPr>
        <p:spPr>
          <a:xfrm>
            <a:off x="1943958" y="6299030"/>
            <a:ext cx="2556650" cy="304650"/>
          </a:xfrm>
          <a:prstGeom prst="roundRect">
            <a:avLst/>
          </a:prstGeom>
          <a:solidFill>
            <a:srgbClr val="592C5F"/>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ILL/ Resource Sharing</a:t>
            </a:r>
          </a:p>
        </p:txBody>
      </p:sp>
    </p:spTree>
    <p:extLst>
      <p:ext uri="{BB962C8B-B14F-4D97-AF65-F5344CB8AC3E}">
        <p14:creationId xmlns:p14="http://schemas.microsoft.com/office/powerpoint/2010/main" val="2920115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9EE60-3D6E-B2FA-7209-AAA4E3EB5B5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8285801-D36E-49B0-41B2-98BA233D6479}"/>
              </a:ext>
            </a:extLst>
          </p:cNvPr>
          <p:cNvSpPr>
            <a:spLocks noGrp="1"/>
          </p:cNvSpPr>
          <p:nvPr>
            <p:ph type="title"/>
          </p:nvPr>
        </p:nvSpPr>
        <p:spPr/>
        <p:txBody>
          <a:bodyPr>
            <a:normAutofit fontScale="90000"/>
          </a:bodyPr>
          <a:lstStyle/>
          <a:p>
            <a:r>
              <a:rPr lang="en-US" dirty="0"/>
              <a:t>Automatic Due‑Date Adjustment for Early Patron Expiry</a:t>
            </a:r>
          </a:p>
        </p:txBody>
      </p:sp>
      <p:sp>
        <p:nvSpPr>
          <p:cNvPr id="5" name="Content Placeholder 4">
            <a:extLst>
              <a:ext uri="{FF2B5EF4-FFF2-40B4-BE49-F238E27FC236}">
                <a16:creationId xmlns:a16="http://schemas.microsoft.com/office/drawing/2014/main" id="{C1494BC9-D575-91E5-DB91-0C087A6C0D63}"/>
              </a:ext>
            </a:extLst>
          </p:cNvPr>
          <p:cNvSpPr>
            <a:spLocks noGrp="1"/>
          </p:cNvSpPr>
          <p:nvPr>
            <p:ph sz="half" idx="2"/>
          </p:nvPr>
        </p:nvSpPr>
        <p:spPr>
          <a:xfrm>
            <a:off x="838200" y="1740980"/>
            <a:ext cx="10515600" cy="4560966"/>
          </a:xfrm>
        </p:spPr>
        <p:txBody>
          <a:bodyPr>
            <a:noAutofit/>
          </a:bodyPr>
          <a:lstStyle/>
          <a:p>
            <a:r>
              <a:rPr lang="en-US" dirty="0"/>
              <a:t>Reminder: Fulfillment Jobs configuration has </a:t>
            </a:r>
            <a:r>
              <a:rPr lang="en-US" dirty="0" err="1"/>
              <a:t>consortial</a:t>
            </a:r>
            <a:r>
              <a:rPr lang="en-US" dirty="0"/>
              <a:t> requirements and should only be modified by CARLI Office Staff: </a:t>
            </a:r>
            <a:br>
              <a:rPr lang="en-US" dirty="0"/>
            </a:br>
            <a:r>
              <a:rPr lang="en-US" b="1" dirty="0">
                <a:hlinkClick r:id="rId3"/>
              </a:rPr>
              <a:t>Alma Configuration Settings That Should Not Be Changed</a:t>
            </a:r>
            <a:endParaRPr lang="en-US" b="1" dirty="0"/>
          </a:p>
          <a:p>
            <a:pPr lvl="1"/>
            <a:r>
              <a:rPr lang="en-US" dirty="0"/>
              <a:t>CARLI staff will do some further testing of the new job and discuss with the CARLI Resource Sharing Committee before enabling.</a:t>
            </a:r>
          </a:p>
          <a:p>
            <a:r>
              <a:rPr lang="en-US" dirty="0"/>
              <a:t>Ex Libris has added a new job to Alma, “Update Loans for Shortened User Expiry”</a:t>
            </a:r>
          </a:p>
          <a:p>
            <a:pPr lvl="1"/>
            <a:r>
              <a:rPr lang="en-US" dirty="0"/>
              <a:t>Alma can now automatically update a patron's loan due dates when a patron's expiry date is moved to be earlier. </a:t>
            </a:r>
          </a:p>
          <a:p>
            <a:pPr lvl="1"/>
            <a:r>
              <a:rPr lang="en-US" dirty="0"/>
              <a:t>If a loan’s due date extends beyond the new patron expiry date, the system can now adjust it to ensure the loan does not exceed the user record expiration date.</a:t>
            </a:r>
          </a:p>
          <a:p>
            <a:pPr lvl="1"/>
            <a:r>
              <a:rPr lang="en-US" dirty="0"/>
              <a:t>Claim returned and lost status loans are excluded.</a:t>
            </a:r>
          </a:p>
          <a:p>
            <a:pPr lvl="1"/>
            <a:r>
              <a:rPr lang="en-US" dirty="0"/>
              <a:t>The job sends the patron the “Loan Status Notice” letter.</a:t>
            </a:r>
          </a:p>
        </p:txBody>
      </p:sp>
      <p:sp>
        <p:nvSpPr>
          <p:cNvPr id="12" name="Tag">
            <a:extLst>
              <a:ext uri="{FF2B5EF4-FFF2-40B4-BE49-F238E27FC236}">
                <a16:creationId xmlns:a16="http://schemas.microsoft.com/office/drawing/2014/main" id="{799D853B-20E4-9FF6-F4AA-6FE91CC34332}"/>
              </a:ext>
            </a:extLst>
          </p:cNvPr>
          <p:cNvSpPr/>
          <p:nvPr/>
        </p:nvSpPr>
        <p:spPr>
          <a:xfrm>
            <a:off x="365049" y="6340548"/>
            <a:ext cx="1503958" cy="304651"/>
          </a:xfrm>
          <a:prstGeom prst="roundRect">
            <a:avLst/>
          </a:prstGeom>
          <a:solidFill>
            <a:srgbClr val="0774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Circulation</a:t>
            </a:r>
          </a:p>
        </p:txBody>
      </p:sp>
      <p:sp>
        <p:nvSpPr>
          <p:cNvPr id="8" name="Tag">
            <a:extLst>
              <a:ext uri="{FF2B5EF4-FFF2-40B4-BE49-F238E27FC236}">
                <a16:creationId xmlns:a16="http://schemas.microsoft.com/office/drawing/2014/main" id="{C236B7AF-175C-8E2A-9CBF-DC98F548C80F}"/>
              </a:ext>
            </a:extLst>
          </p:cNvPr>
          <p:cNvSpPr/>
          <p:nvPr/>
        </p:nvSpPr>
        <p:spPr>
          <a:xfrm>
            <a:off x="1973938" y="6340548"/>
            <a:ext cx="1682446" cy="304651"/>
          </a:xfrm>
          <a:prstGeom prst="roundRect">
            <a:avLst/>
          </a:prstGeom>
          <a:solidFill>
            <a:srgbClr val="466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Configuration</a:t>
            </a:r>
          </a:p>
        </p:txBody>
      </p:sp>
      <p:sp>
        <p:nvSpPr>
          <p:cNvPr id="13" name="Tag">
            <a:extLst>
              <a:ext uri="{FF2B5EF4-FFF2-40B4-BE49-F238E27FC236}">
                <a16:creationId xmlns:a16="http://schemas.microsoft.com/office/drawing/2014/main" id="{E5F33955-B303-FD79-ED09-6B1D1A8E4DFE}"/>
              </a:ext>
            </a:extLst>
          </p:cNvPr>
          <p:cNvSpPr/>
          <p:nvPr/>
        </p:nvSpPr>
        <p:spPr>
          <a:xfrm>
            <a:off x="3761315" y="6342681"/>
            <a:ext cx="2556650" cy="304650"/>
          </a:xfrm>
          <a:prstGeom prst="roundRect">
            <a:avLst/>
          </a:prstGeom>
          <a:solidFill>
            <a:srgbClr val="592C5F"/>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ILL/ Resource Sharing</a:t>
            </a:r>
          </a:p>
        </p:txBody>
      </p:sp>
    </p:spTree>
    <p:extLst>
      <p:ext uri="{BB962C8B-B14F-4D97-AF65-F5344CB8AC3E}">
        <p14:creationId xmlns:p14="http://schemas.microsoft.com/office/powerpoint/2010/main" val="3545716551"/>
      </p:ext>
    </p:extLst>
  </p:cSld>
  <p:clrMapOvr>
    <a:masterClrMapping/>
  </p:clrMapOvr>
</p:sld>
</file>

<file path=ppt/theme/theme1.xml><?xml version="1.0" encoding="utf-8"?>
<a:theme xmlns:a="http://schemas.openxmlformats.org/drawingml/2006/main" name="StratCom ppt">
  <a:themeElements>
    <a:clrScheme name="CARLI2026">
      <a:dk1>
        <a:srgbClr val="702076"/>
      </a:dk1>
      <a:lt1>
        <a:srgbClr val="FEFFFF"/>
      </a:lt1>
      <a:dk2>
        <a:srgbClr val="19458D"/>
      </a:dk2>
      <a:lt2>
        <a:srgbClr val="E9E7EA"/>
      </a:lt2>
      <a:accent1>
        <a:srgbClr val="0596AA"/>
      </a:accent1>
      <a:accent2>
        <a:srgbClr val="7D7F34"/>
      </a:accent2>
      <a:accent3>
        <a:srgbClr val="006647"/>
      </a:accent3>
      <a:accent4>
        <a:srgbClr val="542B5E"/>
      </a:accent4>
      <a:accent5>
        <a:srgbClr val="702076"/>
      </a:accent5>
      <a:accent6>
        <a:srgbClr val="542B5E"/>
      </a:accent6>
      <a:hlink>
        <a:srgbClr val="83499D"/>
      </a:hlink>
      <a:folHlink>
        <a:srgbClr val="19458D"/>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LI PowerPoint Template" id="{BB7DD55D-8072-184D-9793-55E5235EC332}" vid="{8C961704-E389-034A-A3C7-41C3B0F94D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80a68f0-c0ea-4e18-8c52-925b2e051626">
      <Terms xmlns="http://schemas.microsoft.com/office/infopath/2007/PartnerControls"/>
    </lcf76f155ced4ddcb4097134ff3c332f>
    <TaxCatchAll xmlns="a7ba3225-d44a-44c7-b1b2-0193d15a992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93AD8D4B755446B8A7818D134A5232" ma:contentTypeVersion="14" ma:contentTypeDescription="Create a new document." ma:contentTypeScope="" ma:versionID="2c41da54c527b400558483305c2b728a">
  <xsd:schema xmlns:xsd="http://www.w3.org/2001/XMLSchema" xmlns:xs="http://www.w3.org/2001/XMLSchema" xmlns:p="http://schemas.microsoft.com/office/2006/metadata/properties" xmlns:ns2="480a68f0-c0ea-4e18-8c52-925b2e051626" xmlns:ns3="a7ba3225-d44a-44c7-b1b2-0193d15a9922" targetNamespace="http://schemas.microsoft.com/office/2006/metadata/properties" ma:root="true" ma:fieldsID="d4b2b3292b6365d41d41c9835a00176f" ns2:_="" ns3:_="">
    <xsd:import namespace="480a68f0-c0ea-4e18-8c52-925b2e051626"/>
    <xsd:import namespace="a7ba3225-d44a-44c7-b1b2-0193d15a992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0a68f0-c0ea-4e18-8c52-925b2e051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76e6ad8-52fe-412f-a0b9-03ea580b6293"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ba3225-d44a-44c7-b1b2-0193d15a992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aba93c4-8215-45e8-83a8-b8e52e80dc79}" ma:internalName="TaxCatchAll" ma:showField="CatchAllData" ma:web="a7ba3225-d44a-44c7-b1b2-0193d15a992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6456BD-B804-4D75-A873-8ED8C8DC5792}">
  <ds:schemaRefs>
    <ds:schemaRef ds:uri="http://schemas.microsoft.com/sharepoint/v3/contenttype/forms"/>
  </ds:schemaRefs>
</ds:datastoreItem>
</file>

<file path=customXml/itemProps2.xml><?xml version="1.0" encoding="utf-8"?>
<ds:datastoreItem xmlns:ds="http://schemas.openxmlformats.org/officeDocument/2006/customXml" ds:itemID="{D4C30B06-AABC-49D9-A4C8-A57E042D453F}">
  <ds:schemaRefs>
    <ds:schemaRef ds:uri="http://schemas.microsoft.com/office/2006/metadata/properties"/>
    <ds:schemaRef ds:uri="http://schemas.microsoft.com/office/infopath/2007/PartnerControls"/>
    <ds:schemaRef ds:uri="480a68f0-c0ea-4e18-8c52-925b2e051626"/>
    <ds:schemaRef ds:uri="a7ba3225-d44a-44c7-b1b2-0193d15a9922"/>
  </ds:schemaRefs>
</ds:datastoreItem>
</file>

<file path=customXml/itemProps3.xml><?xml version="1.0" encoding="utf-8"?>
<ds:datastoreItem xmlns:ds="http://schemas.openxmlformats.org/officeDocument/2006/customXml" ds:itemID="{060EAD7E-120E-4980-BA30-82D886747E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0a68f0-c0ea-4e18-8c52-925b2e051626"/>
    <ds:schemaRef ds:uri="a7ba3225-d44a-44c7-b1b2-0193d15a99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StratCom ppt</Template>
  <TotalTime>978</TotalTime>
  <Words>4549</Words>
  <Application>Microsoft Macintosh PowerPoint</Application>
  <PresentationFormat>Widescreen</PresentationFormat>
  <Paragraphs>360</Paragraphs>
  <Slides>30</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Wingdings</vt:lpstr>
      <vt:lpstr>StratCom ppt</vt:lpstr>
      <vt:lpstr>I-Share Alma Primo VE Release Updates Webinar Will Start Shortly</vt:lpstr>
      <vt:lpstr>May 2026 Alma and Primo Quarterly Release Notes Webinar </vt:lpstr>
      <vt:lpstr>Today’s Agenda</vt:lpstr>
      <vt:lpstr>Announcements and Events</vt:lpstr>
      <vt:lpstr>Reminders</vt:lpstr>
      <vt:lpstr>Reminders (2 of 2)</vt:lpstr>
      <vt:lpstr>Sharing Limits Across the Network</vt:lpstr>
      <vt:lpstr>Update of User Data for Fulfillment Network in Real Time</vt:lpstr>
      <vt:lpstr>Automatic Due‑Date Adjustment for Early Patron Expiry</vt:lpstr>
      <vt:lpstr>Prevent Requests for Blocked Loans</vt:lpstr>
      <vt:lpstr>Improved Navigation for Hold Blocks Information</vt:lpstr>
      <vt:lpstr>Table View Split Screen</vt:lpstr>
      <vt:lpstr>Support for Create Itemized Set and Add to Itemized Set Actions When Using Select All </vt:lpstr>
      <vt:lpstr>Search by Set ID in Manage Sets</vt:lpstr>
      <vt:lpstr>Enhanced Handling of Library and Location in the Physical Holdings Search </vt:lpstr>
      <vt:lpstr>Rebranding of Ex Libris/Clarivate logos</vt:lpstr>
      <vt:lpstr>Expanded List of Resource Types</vt:lpstr>
      <vt:lpstr>Linked Heading Visibility</vt:lpstr>
      <vt:lpstr>Alma AI Assistant for Acquisitions Funds and Ledgers General Availability</vt:lpstr>
      <vt:lpstr>New Settings for Portfolios</vt:lpstr>
      <vt:lpstr>Electronic Resource Incident Reporting</vt:lpstr>
      <vt:lpstr>Updates to Change Electronic Portfolio Information Job</vt:lpstr>
      <vt:lpstr>Notice of Upcoming Electronic Collections</vt:lpstr>
      <vt:lpstr>Online Services Order Configuration Improvement</vt:lpstr>
      <vt:lpstr>Temporary Search Result Limit of 500 </vt:lpstr>
      <vt:lpstr>Citation Style Language (CSL) Updates</vt:lpstr>
      <vt:lpstr>Expanded Options for Preferred FRBR Record</vt:lpstr>
      <vt:lpstr>Expanded Options for Preferred FRBR Record Configuration</vt:lpstr>
      <vt:lpstr>Primo VE NDE Update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Gibson, Jessica</dc:creator>
  <cp:lastModifiedBy>Pavlik, Todd A</cp:lastModifiedBy>
  <cp:revision>25</cp:revision>
  <dcterms:created xsi:type="dcterms:W3CDTF">2026-04-27T13:31:38Z</dcterms:created>
  <dcterms:modified xsi:type="dcterms:W3CDTF">2026-04-30T15:01:44Z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0x010100A193AD8D4B755446B8A7818D134A5232</vt:lpwstr>
  </property>
</Properties>
</file>