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2" r:id="rId4"/>
    <p:sldId id="260" r:id="rId5"/>
    <p:sldId id="261" r:id="rId6"/>
    <p:sldId id="263" r:id="rId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4" d="100"/>
          <a:sy n="124" d="100"/>
        </p:scale>
        <p:origin x="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 b="4627"/>
          <a:stretch/>
        </p:blipFill>
        <p:spPr>
          <a:xfrm>
            <a:off x="-1" y="0"/>
            <a:ext cx="12203755" cy="687705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8455" y="1454650"/>
            <a:ext cx="4926841" cy="3967750"/>
          </a:xfrm>
          <a:prstGeom prst="rect">
            <a:avLst/>
          </a:prstGeom>
        </p:spPr>
      </p:pic>
    </p:spTree>
    <p:extLst>
      <p:ext uri="{BB962C8B-B14F-4D97-AF65-F5344CB8AC3E}">
        <p14:creationId xmlns:p14="http://schemas.microsoft.com/office/powerpoint/2010/main" val="3422426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4 - SIU Medici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8522" b="4255"/>
          <a:stretch/>
        </p:blipFill>
        <p:spPr>
          <a:xfrm>
            <a:off x="0" y="1406466"/>
            <a:ext cx="12192000" cy="4122227"/>
          </a:xfrm>
          <a:prstGeom prst="rect">
            <a:avLst/>
          </a:prstGeom>
        </p:spPr>
      </p:pic>
      <p:sp>
        <p:nvSpPr>
          <p:cNvPr id="10" name="Title 1"/>
          <p:cNvSpPr>
            <a:spLocks noGrp="1"/>
          </p:cNvSpPr>
          <p:nvPr>
            <p:ph type="title" hasCustomPrompt="1"/>
          </p:nvPr>
        </p:nvSpPr>
        <p:spPr>
          <a:xfrm>
            <a:off x="3873241" y="161462"/>
            <a:ext cx="4402985" cy="979143"/>
          </a:xfrm>
          <a:prstGeom prst="rect">
            <a:avLst/>
          </a:prstGeom>
        </p:spPr>
        <p:txBody>
          <a:bodyPr anchor="b"/>
          <a:lstStyle>
            <a:lvl1pPr algn="ctr">
              <a:defRPr sz="3600" baseline="0">
                <a:solidFill>
                  <a:srgbClr val="604099"/>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2686308" y="3669450"/>
            <a:ext cx="2814178" cy="821036"/>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84229" y="6181800"/>
            <a:ext cx="2027780" cy="485315"/>
          </a:xfrm>
          <a:prstGeom prst="rect">
            <a:avLst/>
          </a:prstGeom>
        </p:spPr>
      </p:pic>
      <p:sp>
        <p:nvSpPr>
          <p:cNvPr id="6" name="Text Placeholder 2"/>
          <p:cNvSpPr>
            <a:spLocks noGrp="1"/>
          </p:cNvSpPr>
          <p:nvPr>
            <p:ph type="body" idx="10" hasCustomPrompt="1"/>
          </p:nvPr>
        </p:nvSpPr>
        <p:spPr>
          <a:xfrm>
            <a:off x="7556112" y="2058159"/>
            <a:ext cx="2814178" cy="821036"/>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
        <p:nvSpPr>
          <p:cNvPr id="7" name="Text Placeholder 2"/>
          <p:cNvSpPr>
            <a:spLocks noGrp="1"/>
          </p:cNvSpPr>
          <p:nvPr>
            <p:ph type="body" idx="11" hasCustomPrompt="1"/>
          </p:nvPr>
        </p:nvSpPr>
        <p:spPr>
          <a:xfrm>
            <a:off x="7556112" y="3669450"/>
            <a:ext cx="2814178" cy="821036"/>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
        <p:nvSpPr>
          <p:cNvPr id="8" name="Text Placeholder 2"/>
          <p:cNvSpPr>
            <a:spLocks noGrp="1"/>
          </p:cNvSpPr>
          <p:nvPr>
            <p:ph type="body" idx="12" hasCustomPrompt="1"/>
          </p:nvPr>
        </p:nvSpPr>
        <p:spPr>
          <a:xfrm>
            <a:off x="2675767" y="2058159"/>
            <a:ext cx="2814178" cy="821036"/>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8279" y="1949249"/>
            <a:ext cx="1429516" cy="1021083"/>
          </a:xfrm>
          <a:prstGeom prst="rect">
            <a:avLst/>
          </a:prstGeom>
        </p:spPr>
      </p:pic>
      <p:sp>
        <p:nvSpPr>
          <p:cNvPr id="5" name="Oval 4"/>
          <p:cNvSpPr/>
          <p:nvPr userDrawn="1"/>
        </p:nvSpPr>
        <p:spPr>
          <a:xfrm>
            <a:off x="1468898" y="1976437"/>
            <a:ext cx="984481" cy="98448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userDrawn="1"/>
        </p:nvSpPr>
        <p:spPr>
          <a:xfrm>
            <a:off x="6396687" y="1976437"/>
            <a:ext cx="984481" cy="98448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userDrawn="1"/>
        </p:nvSpPr>
        <p:spPr>
          <a:xfrm>
            <a:off x="1468897" y="3566461"/>
            <a:ext cx="984481" cy="98448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userDrawn="1"/>
        </p:nvSpPr>
        <p:spPr>
          <a:xfrm>
            <a:off x="6396686" y="3566460"/>
            <a:ext cx="984481" cy="98448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24085" y="3588331"/>
            <a:ext cx="1295369" cy="925264"/>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99344" y="3555827"/>
            <a:ext cx="1442962" cy="1030687"/>
          </a:xfrm>
          <a:prstGeom prst="rect">
            <a:avLst/>
          </a:prstGeom>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83471" y="1973392"/>
            <a:ext cx="1415173" cy="1010838"/>
          </a:xfrm>
          <a:prstGeom prst="rect">
            <a:avLst/>
          </a:prstGeom>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07688" y="6107759"/>
            <a:ext cx="3239946" cy="477506"/>
          </a:xfrm>
          <a:prstGeom prst="rect">
            <a:avLst/>
          </a:prstGeom>
        </p:spPr>
      </p:pic>
    </p:spTree>
    <p:extLst>
      <p:ext uri="{BB962C8B-B14F-4D97-AF65-F5344CB8AC3E}">
        <p14:creationId xmlns:p14="http://schemas.microsoft.com/office/powerpoint/2010/main" val="242409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4 - SIU Medici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49" t="2319" r="85697" b="1743"/>
          <a:stretch/>
        </p:blipFill>
        <p:spPr>
          <a:xfrm>
            <a:off x="0" y="-42530"/>
            <a:ext cx="1701209" cy="6911163"/>
          </a:xfrm>
          <a:prstGeom prst="rect">
            <a:avLst/>
          </a:prstGeom>
        </p:spPr>
      </p:pic>
      <p:sp>
        <p:nvSpPr>
          <p:cNvPr id="10" name="Title 1"/>
          <p:cNvSpPr>
            <a:spLocks noGrp="1"/>
          </p:cNvSpPr>
          <p:nvPr>
            <p:ph type="title" hasCustomPrompt="1"/>
          </p:nvPr>
        </p:nvSpPr>
        <p:spPr>
          <a:xfrm>
            <a:off x="2364410" y="3955004"/>
            <a:ext cx="4402985" cy="489405"/>
          </a:xfrm>
          <a:prstGeom prst="rect">
            <a:avLst/>
          </a:prstGeom>
        </p:spPr>
        <p:txBody>
          <a:bodyPr anchor="b"/>
          <a:lstStyle>
            <a:lvl1pPr algn="l">
              <a:defRPr sz="2000" baseline="0">
                <a:solidFill>
                  <a:srgbClr val="604099"/>
                </a:solidFill>
                <a:latin typeface="Arial Black" panose="020B0A04020102020204" pitchFamily="34" charset="0"/>
              </a:defRPr>
            </a:lvl1pPr>
          </a:lstStyle>
          <a:p>
            <a:r>
              <a:rPr lang="en-US" dirty="0"/>
              <a:t>Sub Title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84229" y="6181800"/>
            <a:ext cx="2027780" cy="485315"/>
          </a:xfrm>
          <a:prstGeom prst="rect">
            <a:avLst/>
          </a:prstGeom>
        </p:spPr>
      </p:pic>
      <p:sp>
        <p:nvSpPr>
          <p:cNvPr id="8" name="Text Placeholder 2"/>
          <p:cNvSpPr>
            <a:spLocks noGrp="1"/>
          </p:cNvSpPr>
          <p:nvPr>
            <p:ph type="body" idx="12" hasCustomPrompt="1"/>
          </p:nvPr>
        </p:nvSpPr>
        <p:spPr>
          <a:xfrm>
            <a:off x="3579534" y="856678"/>
            <a:ext cx="2814178" cy="249106"/>
          </a:xfrm>
          <a:prstGeom prst="rect">
            <a:avLst/>
          </a:prstGeom>
        </p:spPr>
        <p:txBody>
          <a:bodyPr/>
          <a:lstStyle>
            <a:lvl1pPr marL="0" indent="0" algn="l">
              <a:buNone/>
              <a:defRPr sz="1400" b="1" baseline="0">
                <a:solidFill>
                  <a:srgbClr val="60409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
        <p:nvSpPr>
          <p:cNvPr id="5" name="Oval 4"/>
          <p:cNvSpPr/>
          <p:nvPr userDrawn="1"/>
        </p:nvSpPr>
        <p:spPr>
          <a:xfrm>
            <a:off x="2364410" y="774956"/>
            <a:ext cx="984481" cy="984481"/>
          </a:xfrm>
          <a:prstGeom prst="ellipse">
            <a:avLst/>
          </a:prstGeom>
          <a:noFill/>
          <a:ln w="28575">
            <a:solidFill>
              <a:srgbClr val="604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userDrawn="1"/>
        </p:nvSpPr>
        <p:spPr>
          <a:xfrm>
            <a:off x="7300454" y="774956"/>
            <a:ext cx="984481" cy="984481"/>
          </a:xfrm>
          <a:prstGeom prst="ellipse">
            <a:avLst/>
          </a:prstGeom>
          <a:noFill/>
          <a:ln w="28575">
            <a:solidFill>
              <a:srgbClr val="604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userDrawn="1"/>
        </p:nvSpPr>
        <p:spPr>
          <a:xfrm>
            <a:off x="2364410" y="2364980"/>
            <a:ext cx="984481" cy="984481"/>
          </a:xfrm>
          <a:prstGeom prst="ellipse">
            <a:avLst/>
          </a:prstGeom>
          <a:noFill/>
          <a:ln w="28575">
            <a:solidFill>
              <a:srgbClr val="604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userDrawn="1"/>
        </p:nvSpPr>
        <p:spPr>
          <a:xfrm>
            <a:off x="7300453" y="2364979"/>
            <a:ext cx="984481" cy="984481"/>
          </a:xfrm>
          <a:prstGeom prst="ellipse">
            <a:avLst/>
          </a:prstGeom>
          <a:noFill/>
          <a:ln w="28575">
            <a:solidFill>
              <a:srgbClr val="604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421" y="903122"/>
            <a:ext cx="684983" cy="684983"/>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7953" y="2555852"/>
            <a:ext cx="589292" cy="589292"/>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82633" y="2509102"/>
            <a:ext cx="705472" cy="705472"/>
          </a:xfrm>
          <a:prstGeom prst="rect">
            <a:avLst/>
          </a:prstGeom>
        </p:spPr>
      </p:pic>
      <p:pic>
        <p:nvPicPr>
          <p:cNvPr id="21" name="Picture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72000" y="952375"/>
            <a:ext cx="646363" cy="646363"/>
          </a:xfrm>
          <a:prstGeom prst="rect">
            <a:avLst/>
          </a:prstGeom>
        </p:spPr>
      </p:pic>
      <p:sp>
        <p:nvSpPr>
          <p:cNvPr id="22" name="Text Placeholder 2"/>
          <p:cNvSpPr>
            <a:spLocks noGrp="1"/>
          </p:cNvSpPr>
          <p:nvPr>
            <p:ph type="body" idx="13" hasCustomPrompt="1"/>
          </p:nvPr>
        </p:nvSpPr>
        <p:spPr>
          <a:xfrm>
            <a:off x="3579534" y="1245613"/>
            <a:ext cx="2814178" cy="249106"/>
          </a:xfrm>
          <a:prstGeom prst="rect">
            <a:avLst/>
          </a:prstGeom>
        </p:spPr>
        <p:txBody>
          <a:bodyPr/>
          <a:lstStyle>
            <a:lvl1pPr marL="0" indent="0" algn="l">
              <a:buNone/>
              <a:defRPr sz="1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23" name="Text Placeholder 2"/>
          <p:cNvSpPr>
            <a:spLocks noGrp="1"/>
          </p:cNvSpPr>
          <p:nvPr>
            <p:ph type="body" idx="14" hasCustomPrompt="1"/>
          </p:nvPr>
        </p:nvSpPr>
        <p:spPr>
          <a:xfrm>
            <a:off x="8477140" y="838450"/>
            <a:ext cx="2814178" cy="249106"/>
          </a:xfrm>
          <a:prstGeom prst="rect">
            <a:avLst/>
          </a:prstGeom>
        </p:spPr>
        <p:txBody>
          <a:bodyPr/>
          <a:lstStyle>
            <a:lvl1pPr marL="0" indent="0" algn="l">
              <a:buNone/>
              <a:defRPr sz="1400" b="1" baseline="0">
                <a:solidFill>
                  <a:srgbClr val="60409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
        <p:nvSpPr>
          <p:cNvPr id="24" name="Text Placeholder 2"/>
          <p:cNvSpPr>
            <a:spLocks noGrp="1"/>
          </p:cNvSpPr>
          <p:nvPr>
            <p:ph type="body" idx="15" hasCustomPrompt="1"/>
          </p:nvPr>
        </p:nvSpPr>
        <p:spPr>
          <a:xfrm>
            <a:off x="8477140" y="1227385"/>
            <a:ext cx="2814178" cy="249106"/>
          </a:xfrm>
          <a:prstGeom prst="rect">
            <a:avLst/>
          </a:prstGeom>
        </p:spPr>
        <p:txBody>
          <a:bodyPr/>
          <a:lstStyle>
            <a:lvl1pPr marL="0" indent="0" algn="l">
              <a:buNone/>
              <a:defRPr sz="1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25" name="Text Placeholder 2"/>
          <p:cNvSpPr>
            <a:spLocks noGrp="1"/>
          </p:cNvSpPr>
          <p:nvPr>
            <p:ph type="body" idx="16" hasCustomPrompt="1"/>
          </p:nvPr>
        </p:nvSpPr>
        <p:spPr>
          <a:xfrm>
            <a:off x="3579534" y="2487254"/>
            <a:ext cx="2814178" cy="249106"/>
          </a:xfrm>
          <a:prstGeom prst="rect">
            <a:avLst/>
          </a:prstGeom>
        </p:spPr>
        <p:txBody>
          <a:bodyPr/>
          <a:lstStyle>
            <a:lvl1pPr marL="0" indent="0" algn="l">
              <a:buNone/>
              <a:defRPr sz="1400" b="1" baseline="0">
                <a:solidFill>
                  <a:srgbClr val="60409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
        <p:nvSpPr>
          <p:cNvPr id="26" name="Text Placeholder 2"/>
          <p:cNvSpPr>
            <a:spLocks noGrp="1"/>
          </p:cNvSpPr>
          <p:nvPr>
            <p:ph type="body" idx="17" hasCustomPrompt="1"/>
          </p:nvPr>
        </p:nvSpPr>
        <p:spPr>
          <a:xfrm>
            <a:off x="3579534" y="2876189"/>
            <a:ext cx="2814178" cy="249106"/>
          </a:xfrm>
          <a:prstGeom prst="rect">
            <a:avLst/>
          </a:prstGeom>
        </p:spPr>
        <p:txBody>
          <a:bodyPr/>
          <a:lstStyle>
            <a:lvl1pPr marL="0" indent="0" algn="l">
              <a:buNone/>
              <a:defRPr sz="1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27" name="Text Placeholder 2"/>
          <p:cNvSpPr>
            <a:spLocks noGrp="1"/>
          </p:cNvSpPr>
          <p:nvPr>
            <p:ph type="body" idx="18" hasCustomPrompt="1"/>
          </p:nvPr>
        </p:nvSpPr>
        <p:spPr>
          <a:xfrm>
            <a:off x="8477140" y="2469026"/>
            <a:ext cx="2814178" cy="249106"/>
          </a:xfrm>
          <a:prstGeom prst="rect">
            <a:avLst/>
          </a:prstGeom>
        </p:spPr>
        <p:txBody>
          <a:bodyPr/>
          <a:lstStyle>
            <a:lvl1pPr marL="0" indent="0" algn="l">
              <a:buNone/>
              <a:defRPr sz="1400" b="1" baseline="0">
                <a:solidFill>
                  <a:srgbClr val="604099"/>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sp>
        <p:nvSpPr>
          <p:cNvPr id="28" name="Text Placeholder 2"/>
          <p:cNvSpPr>
            <a:spLocks noGrp="1"/>
          </p:cNvSpPr>
          <p:nvPr>
            <p:ph type="body" idx="19" hasCustomPrompt="1"/>
          </p:nvPr>
        </p:nvSpPr>
        <p:spPr>
          <a:xfrm>
            <a:off x="8477140" y="2857961"/>
            <a:ext cx="2814178" cy="249106"/>
          </a:xfrm>
          <a:prstGeom prst="rect">
            <a:avLst/>
          </a:prstGeom>
        </p:spPr>
        <p:txBody>
          <a:bodyPr/>
          <a:lstStyle>
            <a:lvl1pPr marL="0" indent="0" algn="l">
              <a:buNone/>
              <a:defRPr sz="1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29" name="Title 1"/>
          <p:cNvSpPr txBox="1">
            <a:spLocks/>
          </p:cNvSpPr>
          <p:nvPr userDrawn="1"/>
        </p:nvSpPr>
        <p:spPr>
          <a:xfrm rot="16200000">
            <a:off x="-2078666" y="3088756"/>
            <a:ext cx="5858542" cy="1701209"/>
          </a:xfrm>
          <a:prstGeom prst="rect">
            <a:avLst/>
          </a:prstGeom>
        </p:spPr>
        <p:txBody>
          <a:bodyPr anchor="b"/>
          <a:lstStyle>
            <a:lvl1pPr algn="ctr" defTabSz="914400" rtl="0" eaLnBrk="1" latinLnBrk="0" hangingPunct="1">
              <a:lnSpc>
                <a:spcPct val="90000"/>
              </a:lnSpc>
              <a:spcBef>
                <a:spcPct val="0"/>
              </a:spcBef>
              <a:buNone/>
              <a:defRPr sz="3600" kern="1200" baseline="0">
                <a:solidFill>
                  <a:srgbClr val="604099"/>
                </a:solidFill>
                <a:latin typeface="Arial Black" panose="020B0A04020102020204" pitchFamily="34" charset="0"/>
                <a:ea typeface="+mj-ea"/>
                <a:cs typeface="+mj-cs"/>
              </a:defRPr>
            </a:lvl1pPr>
          </a:lstStyle>
          <a:p>
            <a:r>
              <a:rPr lang="en-US" sz="9600" dirty="0">
                <a:solidFill>
                  <a:prstClr val="white"/>
                </a:solidFill>
              </a:rPr>
              <a:t>TITLE</a:t>
            </a:r>
          </a:p>
        </p:txBody>
      </p:sp>
      <p:pic>
        <p:nvPicPr>
          <p:cNvPr id="31" name="Picture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07688" y="6107759"/>
            <a:ext cx="3239946" cy="477506"/>
          </a:xfrm>
          <a:prstGeom prst="rect">
            <a:avLst/>
          </a:prstGeom>
        </p:spPr>
      </p:pic>
      <p:sp>
        <p:nvSpPr>
          <p:cNvPr id="32" name="Text Placeholder 2"/>
          <p:cNvSpPr>
            <a:spLocks noGrp="1"/>
          </p:cNvSpPr>
          <p:nvPr>
            <p:ph type="body" idx="21" hasCustomPrompt="1"/>
          </p:nvPr>
        </p:nvSpPr>
        <p:spPr>
          <a:xfrm>
            <a:off x="2364409" y="4525532"/>
            <a:ext cx="6732089" cy="569760"/>
          </a:xfrm>
          <a:prstGeom prst="rect">
            <a:avLst/>
          </a:prstGeom>
        </p:spPr>
        <p:txBody>
          <a:bodyPr/>
          <a:lstStyle>
            <a:lvl1pPr marL="0" indent="0" algn="l">
              <a:buNone/>
              <a:defRPr sz="1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Tree>
    <p:extLst>
      <p:ext uri="{BB962C8B-B14F-4D97-AF65-F5344CB8AC3E}">
        <p14:creationId xmlns:p14="http://schemas.microsoft.com/office/powerpoint/2010/main" val="4099882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ayout 1 - SIU Medicin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0390" y="6002991"/>
            <a:ext cx="2213445" cy="529751"/>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7335" t="3674" r="32564" b="1292"/>
          <a:stretch/>
        </p:blipFill>
        <p:spPr>
          <a:xfrm>
            <a:off x="6071191" y="-17820"/>
            <a:ext cx="6134986" cy="6875820"/>
          </a:xfrm>
          <a:prstGeom prst="rect">
            <a:avLst/>
          </a:prstGeom>
        </p:spPr>
      </p:pic>
      <p:sp>
        <p:nvSpPr>
          <p:cNvPr id="15" name="Rectangle 14"/>
          <p:cNvSpPr/>
          <p:nvPr userDrawn="1"/>
        </p:nvSpPr>
        <p:spPr>
          <a:xfrm>
            <a:off x="6085114" y="-17820"/>
            <a:ext cx="6106886" cy="6919111"/>
          </a:xfrm>
          <a:prstGeom prst="rect">
            <a:avLst/>
          </a:prstGeom>
          <a:blipFill dpi="0" rotWithShape="1">
            <a:blip r:embed="rId4">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4099" y="6282217"/>
            <a:ext cx="2783571" cy="411571"/>
          </a:xfrm>
          <a:prstGeom prst="rect">
            <a:avLst/>
          </a:prstGeom>
        </p:spPr>
      </p:pic>
      <p:sp>
        <p:nvSpPr>
          <p:cNvPr id="9" name="Content Placeholder 3"/>
          <p:cNvSpPr>
            <a:spLocks noGrp="1"/>
          </p:cNvSpPr>
          <p:nvPr>
            <p:ph sz="half" idx="2"/>
          </p:nvPr>
        </p:nvSpPr>
        <p:spPr>
          <a:xfrm>
            <a:off x="544429" y="4231104"/>
            <a:ext cx="5157787" cy="2074863"/>
          </a:xfrm>
          <a:prstGeom prst="rect">
            <a:avLst/>
          </a:prstGeom>
        </p:spPr>
        <p:txBody>
          <a:bodyPr/>
          <a:lstStyle>
            <a:lvl1pPr>
              <a:defRPr sz="2000">
                <a:solidFill>
                  <a:schemeClr val="bg2">
                    <a:lumMod val="50000"/>
                  </a:schemeClr>
                </a:solidFill>
                <a:latin typeface="Arial" panose="020B0604020202020204" pitchFamily="34" charset="0"/>
                <a:cs typeface="Arial" panose="020B0604020202020204" pitchFamily="34" charset="0"/>
              </a:defRPr>
            </a:lvl1pPr>
            <a:lvl2pPr>
              <a:defRPr sz="1800">
                <a:solidFill>
                  <a:schemeClr val="bg2">
                    <a:lumMod val="50000"/>
                  </a:schemeClr>
                </a:solidFill>
                <a:latin typeface="Arial" panose="020B0604020202020204" pitchFamily="34" charset="0"/>
                <a:cs typeface="Arial" panose="020B0604020202020204" pitchFamily="34" charset="0"/>
              </a:defRPr>
            </a:lvl2pPr>
            <a:lvl3pPr>
              <a:defRPr sz="1600">
                <a:solidFill>
                  <a:schemeClr val="bg2">
                    <a:lumMod val="50000"/>
                  </a:schemeClr>
                </a:solidFill>
                <a:latin typeface="Arial" panose="020B0604020202020204" pitchFamily="34" charset="0"/>
                <a:cs typeface="Arial" panose="020B0604020202020204" pitchFamily="34" charset="0"/>
              </a:defRPr>
            </a:lvl3pPr>
            <a:lvl4pPr>
              <a:defRPr sz="1400">
                <a:solidFill>
                  <a:schemeClr val="bg2">
                    <a:lumMod val="50000"/>
                  </a:schemeClr>
                </a:solidFill>
                <a:latin typeface="Arial" panose="020B0604020202020204" pitchFamily="34" charset="0"/>
                <a:cs typeface="Arial" panose="020B0604020202020204" pitchFamily="34" charset="0"/>
              </a:defRPr>
            </a:lvl4pPr>
            <a:lvl5pPr>
              <a:defRPr sz="14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544429" y="3054828"/>
            <a:ext cx="4402985" cy="979143"/>
          </a:xfrm>
          <a:prstGeom prst="rect">
            <a:avLst/>
          </a:prstGeom>
        </p:spPr>
        <p:txBody>
          <a:bodyPr anchor="b"/>
          <a:lstStyle>
            <a:lvl1pPr algn="l">
              <a:defRPr sz="3600" baseline="0">
                <a:solidFill>
                  <a:srgbClr val="604099"/>
                </a:solidFill>
                <a:latin typeface="Arial Black" panose="020B0A04020102020204" pitchFamily="34" charset="0"/>
              </a:defRPr>
            </a:lvl1pPr>
          </a:lstStyle>
          <a:p>
            <a:r>
              <a:rPr lang="en-US" dirty="0"/>
              <a:t>TITLE</a:t>
            </a:r>
          </a:p>
        </p:txBody>
      </p:sp>
    </p:spTree>
    <p:extLst>
      <p:ext uri="{BB962C8B-B14F-4D97-AF65-F5344CB8AC3E}">
        <p14:creationId xmlns:p14="http://schemas.microsoft.com/office/powerpoint/2010/main" val="2475266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 - SOM">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9441" y="6098663"/>
            <a:ext cx="2804111" cy="414608"/>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290" r="20220" b="4896"/>
          <a:stretch/>
        </p:blipFill>
        <p:spPr>
          <a:xfrm>
            <a:off x="6156960" y="-46949"/>
            <a:ext cx="6081113" cy="6904949"/>
          </a:xfrm>
          <a:prstGeom prst="rect">
            <a:avLst/>
          </a:prstGeom>
        </p:spPr>
      </p:pic>
      <p:sp>
        <p:nvSpPr>
          <p:cNvPr id="15" name="Rectangle 14"/>
          <p:cNvSpPr/>
          <p:nvPr userDrawn="1"/>
        </p:nvSpPr>
        <p:spPr>
          <a:xfrm>
            <a:off x="6152958" y="0"/>
            <a:ext cx="6085115" cy="6858000"/>
          </a:xfrm>
          <a:prstGeom prst="rect">
            <a:avLst/>
          </a:prstGeom>
          <a:blipFill dpi="0" rotWithShape="1">
            <a:blip r:embed="rId4">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4099" y="6282217"/>
            <a:ext cx="2783571" cy="411571"/>
          </a:xfrm>
          <a:prstGeom prst="rect">
            <a:avLst/>
          </a:prstGeom>
        </p:spPr>
      </p:pic>
      <p:sp>
        <p:nvSpPr>
          <p:cNvPr id="9" name="Content Placeholder 3"/>
          <p:cNvSpPr>
            <a:spLocks noGrp="1"/>
          </p:cNvSpPr>
          <p:nvPr>
            <p:ph sz="half" idx="2"/>
          </p:nvPr>
        </p:nvSpPr>
        <p:spPr>
          <a:xfrm>
            <a:off x="544429" y="4231104"/>
            <a:ext cx="5157787" cy="2074863"/>
          </a:xfrm>
          <a:prstGeom prst="rect">
            <a:avLst/>
          </a:prstGeom>
        </p:spPr>
        <p:txBody>
          <a:bodyPr/>
          <a:lstStyle>
            <a:lvl1pPr>
              <a:defRPr sz="2000">
                <a:solidFill>
                  <a:schemeClr val="bg2">
                    <a:lumMod val="50000"/>
                  </a:schemeClr>
                </a:solidFill>
                <a:latin typeface="Arial" panose="020B0604020202020204" pitchFamily="34" charset="0"/>
                <a:cs typeface="Arial" panose="020B0604020202020204" pitchFamily="34" charset="0"/>
              </a:defRPr>
            </a:lvl1pPr>
            <a:lvl2pPr>
              <a:defRPr sz="1800">
                <a:solidFill>
                  <a:schemeClr val="bg2">
                    <a:lumMod val="50000"/>
                  </a:schemeClr>
                </a:solidFill>
                <a:latin typeface="Arial" panose="020B0604020202020204" pitchFamily="34" charset="0"/>
                <a:cs typeface="Arial" panose="020B0604020202020204" pitchFamily="34" charset="0"/>
              </a:defRPr>
            </a:lvl2pPr>
            <a:lvl3pPr>
              <a:defRPr sz="1600">
                <a:solidFill>
                  <a:schemeClr val="bg2">
                    <a:lumMod val="50000"/>
                  </a:schemeClr>
                </a:solidFill>
                <a:latin typeface="Arial" panose="020B0604020202020204" pitchFamily="34" charset="0"/>
                <a:cs typeface="Arial" panose="020B0604020202020204" pitchFamily="34" charset="0"/>
              </a:defRPr>
            </a:lvl3pPr>
            <a:lvl4pPr>
              <a:defRPr sz="1400">
                <a:solidFill>
                  <a:schemeClr val="bg2">
                    <a:lumMod val="50000"/>
                  </a:schemeClr>
                </a:solidFill>
                <a:latin typeface="Arial" panose="020B0604020202020204" pitchFamily="34" charset="0"/>
                <a:cs typeface="Arial" panose="020B0604020202020204" pitchFamily="34" charset="0"/>
              </a:defRPr>
            </a:lvl4pPr>
            <a:lvl5pPr>
              <a:defRPr sz="14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hasCustomPrompt="1"/>
          </p:nvPr>
        </p:nvSpPr>
        <p:spPr>
          <a:xfrm>
            <a:off x="544429" y="3054828"/>
            <a:ext cx="4402985" cy="979143"/>
          </a:xfrm>
          <a:prstGeom prst="rect">
            <a:avLst/>
          </a:prstGeom>
        </p:spPr>
        <p:txBody>
          <a:bodyPr anchor="b"/>
          <a:lstStyle>
            <a:lvl1pPr algn="l">
              <a:defRPr sz="3600" baseline="0">
                <a:solidFill>
                  <a:srgbClr val="604099"/>
                </a:solidFill>
                <a:latin typeface="Arial Black" panose="020B0A04020102020204" pitchFamily="34" charset="0"/>
              </a:defRPr>
            </a:lvl1pPr>
          </a:lstStyle>
          <a:p>
            <a:r>
              <a:rPr lang="en-US" dirty="0"/>
              <a:t>TITLE</a:t>
            </a:r>
          </a:p>
        </p:txBody>
      </p:sp>
    </p:spTree>
    <p:extLst>
      <p:ext uri="{BB962C8B-B14F-4D97-AF65-F5344CB8AC3E}">
        <p14:creationId xmlns:p14="http://schemas.microsoft.com/office/powerpoint/2010/main" val="2236883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ayout 1 - SIU Medicin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10390" y="6002991"/>
            <a:ext cx="2213445" cy="529751"/>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4232" t="2112" r="26080" b="2855"/>
          <a:stretch/>
        </p:blipFill>
        <p:spPr>
          <a:xfrm>
            <a:off x="6134100" y="0"/>
            <a:ext cx="6057900" cy="6858000"/>
          </a:xfrm>
          <a:prstGeom prst="rect">
            <a:avLst/>
          </a:prstGeom>
        </p:spPr>
      </p:pic>
      <p:sp>
        <p:nvSpPr>
          <p:cNvPr id="15" name="Rectangle 14"/>
          <p:cNvSpPr/>
          <p:nvPr userDrawn="1"/>
        </p:nvSpPr>
        <p:spPr>
          <a:xfrm>
            <a:off x="6106885" y="0"/>
            <a:ext cx="6085115" cy="6858000"/>
          </a:xfrm>
          <a:prstGeom prst="rect">
            <a:avLst/>
          </a:prstGeom>
          <a:blipFill dpi="0" rotWithShape="1">
            <a:blip r:embed="rId4">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4099" y="6282217"/>
            <a:ext cx="2783571" cy="411571"/>
          </a:xfrm>
          <a:prstGeom prst="rect">
            <a:avLst/>
          </a:prstGeom>
        </p:spPr>
      </p:pic>
      <p:sp>
        <p:nvSpPr>
          <p:cNvPr id="8" name="Content Placeholder 3"/>
          <p:cNvSpPr>
            <a:spLocks noGrp="1"/>
          </p:cNvSpPr>
          <p:nvPr>
            <p:ph sz="half" idx="2"/>
          </p:nvPr>
        </p:nvSpPr>
        <p:spPr>
          <a:xfrm>
            <a:off x="544429" y="4231104"/>
            <a:ext cx="5157787" cy="2074863"/>
          </a:xfrm>
          <a:prstGeom prst="rect">
            <a:avLst/>
          </a:prstGeom>
        </p:spPr>
        <p:txBody>
          <a:bodyPr/>
          <a:lstStyle>
            <a:lvl1pPr>
              <a:defRPr sz="2000">
                <a:solidFill>
                  <a:schemeClr val="bg2">
                    <a:lumMod val="50000"/>
                  </a:schemeClr>
                </a:solidFill>
                <a:latin typeface="Arial" panose="020B0604020202020204" pitchFamily="34" charset="0"/>
                <a:cs typeface="Arial" panose="020B0604020202020204" pitchFamily="34" charset="0"/>
              </a:defRPr>
            </a:lvl1pPr>
            <a:lvl2pPr>
              <a:defRPr sz="1800">
                <a:solidFill>
                  <a:schemeClr val="bg2">
                    <a:lumMod val="50000"/>
                  </a:schemeClr>
                </a:solidFill>
                <a:latin typeface="Arial" panose="020B0604020202020204" pitchFamily="34" charset="0"/>
                <a:cs typeface="Arial" panose="020B0604020202020204" pitchFamily="34" charset="0"/>
              </a:defRPr>
            </a:lvl2pPr>
            <a:lvl3pPr>
              <a:defRPr sz="1600">
                <a:solidFill>
                  <a:schemeClr val="bg2">
                    <a:lumMod val="50000"/>
                  </a:schemeClr>
                </a:solidFill>
                <a:latin typeface="Arial" panose="020B0604020202020204" pitchFamily="34" charset="0"/>
                <a:cs typeface="Arial" panose="020B0604020202020204" pitchFamily="34" charset="0"/>
              </a:defRPr>
            </a:lvl3pPr>
            <a:lvl4pPr>
              <a:defRPr sz="1400">
                <a:solidFill>
                  <a:schemeClr val="bg2">
                    <a:lumMod val="50000"/>
                  </a:schemeClr>
                </a:solidFill>
                <a:latin typeface="Arial" panose="020B0604020202020204" pitchFamily="34" charset="0"/>
                <a:cs typeface="Arial" panose="020B0604020202020204" pitchFamily="34" charset="0"/>
              </a:defRPr>
            </a:lvl4pPr>
            <a:lvl5pPr>
              <a:defRPr sz="14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544429" y="3054828"/>
            <a:ext cx="4402985" cy="979143"/>
          </a:xfrm>
          <a:prstGeom prst="rect">
            <a:avLst/>
          </a:prstGeom>
        </p:spPr>
        <p:txBody>
          <a:bodyPr anchor="b"/>
          <a:lstStyle>
            <a:lvl1pPr algn="l">
              <a:defRPr sz="3600" baseline="0">
                <a:solidFill>
                  <a:srgbClr val="604099"/>
                </a:solidFill>
                <a:latin typeface="Arial Black" panose="020B0A04020102020204" pitchFamily="34" charset="0"/>
              </a:defRPr>
            </a:lvl1pPr>
          </a:lstStyle>
          <a:p>
            <a:r>
              <a:rPr lang="en-US" dirty="0"/>
              <a:t>TITLE</a:t>
            </a:r>
          </a:p>
        </p:txBody>
      </p:sp>
    </p:spTree>
    <p:extLst>
      <p:ext uri="{BB962C8B-B14F-4D97-AF65-F5344CB8AC3E}">
        <p14:creationId xmlns:p14="http://schemas.microsoft.com/office/powerpoint/2010/main" val="707793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 - SIU Medicin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32751" t="2287" r="17160" b="2078"/>
          <a:stretch/>
        </p:blipFill>
        <p:spPr>
          <a:xfrm>
            <a:off x="6106885" y="-20625"/>
            <a:ext cx="6106885" cy="6889258"/>
          </a:xfrm>
          <a:prstGeom prst="rect">
            <a:avLst/>
          </a:prstGeom>
        </p:spPr>
      </p:pic>
      <p:sp>
        <p:nvSpPr>
          <p:cNvPr id="15" name="Rectangle 14"/>
          <p:cNvSpPr/>
          <p:nvPr userDrawn="1"/>
        </p:nvSpPr>
        <p:spPr>
          <a:xfrm>
            <a:off x="6106884" y="-32658"/>
            <a:ext cx="6106886" cy="6901291"/>
          </a:xfrm>
          <a:prstGeom prst="rect">
            <a:avLst/>
          </a:prstGeom>
          <a:blipFill dpi="0" rotWithShape="1">
            <a:blip r:embed="rId3">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099" y="6282217"/>
            <a:ext cx="2783571" cy="411571"/>
          </a:xfrm>
          <a:prstGeom prst="rect">
            <a:avLst/>
          </a:prstGeom>
        </p:spPr>
      </p:pic>
      <p:sp>
        <p:nvSpPr>
          <p:cNvPr id="8" name="Content Placeholder 3"/>
          <p:cNvSpPr>
            <a:spLocks noGrp="1"/>
          </p:cNvSpPr>
          <p:nvPr>
            <p:ph sz="half" idx="2"/>
          </p:nvPr>
        </p:nvSpPr>
        <p:spPr>
          <a:xfrm>
            <a:off x="544429" y="4231104"/>
            <a:ext cx="5157787" cy="2074863"/>
          </a:xfrm>
          <a:prstGeom prst="rect">
            <a:avLst/>
          </a:prstGeom>
        </p:spPr>
        <p:txBody>
          <a:bodyPr/>
          <a:lstStyle>
            <a:lvl1pPr>
              <a:defRPr sz="2000">
                <a:solidFill>
                  <a:schemeClr val="bg2">
                    <a:lumMod val="50000"/>
                  </a:schemeClr>
                </a:solidFill>
                <a:latin typeface="Arial" panose="020B0604020202020204" pitchFamily="34" charset="0"/>
                <a:cs typeface="Arial" panose="020B0604020202020204" pitchFamily="34" charset="0"/>
              </a:defRPr>
            </a:lvl1pPr>
            <a:lvl2pPr>
              <a:defRPr sz="1800">
                <a:solidFill>
                  <a:schemeClr val="bg2">
                    <a:lumMod val="50000"/>
                  </a:schemeClr>
                </a:solidFill>
                <a:latin typeface="Arial" panose="020B0604020202020204" pitchFamily="34" charset="0"/>
                <a:cs typeface="Arial" panose="020B0604020202020204" pitchFamily="34" charset="0"/>
              </a:defRPr>
            </a:lvl2pPr>
            <a:lvl3pPr>
              <a:defRPr sz="1600">
                <a:solidFill>
                  <a:schemeClr val="bg2">
                    <a:lumMod val="50000"/>
                  </a:schemeClr>
                </a:solidFill>
                <a:latin typeface="Arial" panose="020B0604020202020204" pitchFamily="34" charset="0"/>
                <a:cs typeface="Arial" panose="020B0604020202020204" pitchFamily="34" charset="0"/>
              </a:defRPr>
            </a:lvl3pPr>
            <a:lvl4pPr>
              <a:defRPr sz="1400">
                <a:solidFill>
                  <a:schemeClr val="bg2">
                    <a:lumMod val="50000"/>
                  </a:schemeClr>
                </a:solidFill>
                <a:latin typeface="Arial" panose="020B0604020202020204" pitchFamily="34" charset="0"/>
                <a:cs typeface="Arial" panose="020B0604020202020204" pitchFamily="34" charset="0"/>
              </a:defRPr>
            </a:lvl4pPr>
            <a:lvl5pPr>
              <a:defRPr sz="14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544429" y="3054828"/>
            <a:ext cx="4402985" cy="979143"/>
          </a:xfrm>
          <a:prstGeom prst="rect">
            <a:avLst/>
          </a:prstGeom>
        </p:spPr>
        <p:txBody>
          <a:bodyPr anchor="b"/>
          <a:lstStyle>
            <a:lvl1pPr algn="l">
              <a:defRPr sz="3600" baseline="0">
                <a:solidFill>
                  <a:srgbClr val="604099"/>
                </a:solidFill>
                <a:latin typeface="Arial Black" panose="020B0A04020102020204" pitchFamily="34" charset="0"/>
              </a:defRPr>
            </a:lvl1pPr>
          </a:lstStyle>
          <a:p>
            <a:r>
              <a:rPr lang="en-US" dirty="0"/>
              <a:t>TITLE</a:t>
            </a:r>
          </a:p>
        </p:txBody>
      </p:sp>
    </p:spTree>
    <p:extLst>
      <p:ext uri="{BB962C8B-B14F-4D97-AF65-F5344CB8AC3E}">
        <p14:creationId xmlns:p14="http://schemas.microsoft.com/office/powerpoint/2010/main" val="2847099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1 - SIU Medic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966"/>
          <a:stretch/>
        </p:blipFill>
        <p:spPr>
          <a:xfrm>
            <a:off x="0" y="0"/>
            <a:ext cx="12192000" cy="6845968"/>
          </a:xfrm>
          <a:prstGeom prst="rect">
            <a:avLst/>
          </a:prstGeom>
        </p:spPr>
      </p:pic>
      <p:sp>
        <p:nvSpPr>
          <p:cNvPr id="8" name="Rectangle 7"/>
          <p:cNvSpPr/>
          <p:nvPr userDrawn="1"/>
        </p:nvSpPr>
        <p:spPr>
          <a:xfrm>
            <a:off x="0" y="0"/>
            <a:ext cx="12192000" cy="6858000"/>
          </a:xfrm>
          <a:prstGeom prst="rect">
            <a:avLst/>
          </a:prstGeom>
          <a:blipFill dpi="0" rotWithShape="1">
            <a:blip r:embed="rId3">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 Placeholder 2"/>
          <p:cNvSpPr>
            <a:spLocks noGrp="1"/>
          </p:cNvSpPr>
          <p:nvPr>
            <p:ph type="body" idx="1" hasCustomPrompt="1"/>
          </p:nvPr>
        </p:nvSpPr>
        <p:spPr>
          <a:xfrm>
            <a:off x="896180" y="3352800"/>
            <a:ext cx="5008231" cy="2908663"/>
          </a:xfrm>
          <a:prstGeom prst="rect">
            <a:avLst/>
          </a:prstGeom>
        </p:spPr>
        <p:txBody>
          <a:bodyPr/>
          <a:lstStyle>
            <a:lvl1pPr marL="0" indent="0" algn="l">
              <a:lnSpc>
                <a:spcPct val="150000"/>
              </a:lnSpc>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 </a:t>
            </a:r>
            <a:r>
              <a:rPr lang="en-US" dirty="0" err="1"/>
              <a:t>Peles</a:t>
            </a:r>
            <a:r>
              <a:rPr lang="en-US" dirty="0"/>
              <a:t> </a:t>
            </a:r>
            <a:r>
              <a:rPr lang="en-US" dirty="0" err="1"/>
              <a:t>endandes</a:t>
            </a:r>
            <a:r>
              <a:rPr lang="en-US" dirty="0"/>
              <a:t> </a:t>
            </a:r>
            <a:r>
              <a:rPr lang="en-US" dirty="0" err="1"/>
              <a:t>alicium</a:t>
            </a:r>
            <a:r>
              <a:rPr lang="en-US" dirty="0"/>
              <a:t>, </a:t>
            </a:r>
            <a:r>
              <a:rPr lang="en-US" dirty="0" err="1"/>
              <a:t>officae</a:t>
            </a:r>
            <a:r>
              <a:rPr lang="en-US" dirty="0"/>
              <a:t> </a:t>
            </a:r>
            <a:r>
              <a:rPr lang="en-US" dirty="0" err="1"/>
              <a:t>omni</a:t>
            </a:r>
            <a:r>
              <a:rPr lang="en-US" dirty="0"/>
              <a:t> </a:t>
            </a:r>
            <a:r>
              <a:rPr lang="en-US" dirty="0" err="1"/>
              <a:t>vit</a:t>
            </a:r>
            <a:r>
              <a:rPr lang="en-US" dirty="0"/>
              <a:t> aped qui </a:t>
            </a:r>
            <a:r>
              <a:rPr lang="en-US" dirty="0" err="1"/>
              <a:t>dollabo</a:t>
            </a:r>
            <a:r>
              <a:rPr lang="en-US" dirty="0"/>
              <a:t>. </a:t>
            </a:r>
            <a:r>
              <a:rPr lang="en-US" dirty="0" err="1"/>
              <a:t>Nem</a:t>
            </a:r>
            <a:r>
              <a:rPr lang="en-US" dirty="0"/>
              <a:t> </a:t>
            </a:r>
            <a:r>
              <a:rPr lang="en-US" dirty="0" err="1"/>
              <a:t>es</a:t>
            </a:r>
            <a:r>
              <a:rPr lang="en-US" dirty="0"/>
              <a:t> </a:t>
            </a:r>
            <a:r>
              <a:rPr lang="en-US" dirty="0" err="1"/>
              <a:t>est</a:t>
            </a:r>
            <a:r>
              <a:rPr lang="en-US" dirty="0"/>
              <a:t>, </a:t>
            </a:r>
            <a:r>
              <a:rPr lang="en-US" dirty="0" err="1"/>
              <a:t>nam</a:t>
            </a:r>
            <a:r>
              <a:rPr lang="en-US" dirty="0"/>
              <a:t>, </a:t>
            </a:r>
            <a:r>
              <a:rPr lang="en-US" dirty="0" err="1"/>
              <a:t>offictest</a:t>
            </a:r>
            <a:r>
              <a:rPr lang="en-US" dirty="0"/>
              <a:t> </a:t>
            </a:r>
            <a:r>
              <a:rPr lang="en-US" dirty="0" err="1"/>
              <a:t>landite</a:t>
            </a:r>
            <a:r>
              <a:rPr lang="en-US" dirty="0"/>
              <a:t> </a:t>
            </a:r>
            <a:r>
              <a:rPr lang="en-US" dirty="0" err="1"/>
              <a:t>moluptia</a:t>
            </a:r>
            <a:r>
              <a:rPr lang="en-US" dirty="0"/>
              <a:t> </a:t>
            </a:r>
            <a:r>
              <a:rPr lang="en-US" dirty="0" err="1"/>
              <a:t>nonestem</a:t>
            </a:r>
            <a:r>
              <a:rPr lang="en-US" dirty="0"/>
              <a:t> </a:t>
            </a:r>
            <a:r>
              <a:rPr lang="en-US" dirty="0" err="1"/>
              <a:t>quis</a:t>
            </a:r>
            <a:r>
              <a:rPr lang="en-US" dirty="0"/>
              <a:t> </a:t>
            </a:r>
            <a:r>
              <a:rPr lang="en-US" dirty="0" err="1"/>
              <a:t>doloriti</a:t>
            </a:r>
            <a:r>
              <a:rPr lang="en-US" dirty="0"/>
              <a:t> </a:t>
            </a:r>
            <a:r>
              <a:rPr lang="en-US" dirty="0" err="1"/>
              <a:t>aut</a:t>
            </a:r>
            <a:r>
              <a:rPr lang="en-US" dirty="0"/>
              <a:t> </a:t>
            </a:r>
            <a:r>
              <a:rPr lang="en-US" dirty="0" err="1"/>
              <a:t>eles</a:t>
            </a:r>
            <a:r>
              <a:rPr lang="en-US" dirty="0"/>
              <a:t> </a:t>
            </a:r>
            <a:r>
              <a:rPr lang="en-US" dirty="0" err="1"/>
              <a:t>sam</a:t>
            </a:r>
            <a:r>
              <a:rPr lang="en-US" dirty="0"/>
              <a:t> </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4099" y="6282217"/>
            <a:ext cx="2783571" cy="411571"/>
          </a:xfrm>
          <a:prstGeom prst="rect">
            <a:avLst/>
          </a:prstGeom>
        </p:spPr>
      </p:pic>
      <p:sp>
        <p:nvSpPr>
          <p:cNvPr id="11" name="Text Placeholder 2"/>
          <p:cNvSpPr>
            <a:spLocks noGrp="1"/>
          </p:cNvSpPr>
          <p:nvPr>
            <p:ph type="body" idx="20" hasCustomPrompt="1"/>
          </p:nvPr>
        </p:nvSpPr>
        <p:spPr>
          <a:xfrm>
            <a:off x="896180" y="709692"/>
            <a:ext cx="4758652" cy="966708"/>
          </a:xfrm>
          <a:prstGeom prst="rect">
            <a:avLst/>
          </a:prstGeom>
        </p:spPr>
        <p:txBody>
          <a:bodyPr/>
          <a:lstStyle>
            <a:lvl1pPr marL="0" indent="0" algn="l">
              <a:buNone/>
              <a:defRPr sz="9600" b="1" baseline="0">
                <a:solidFill>
                  <a:schemeClr val="bg1"/>
                </a:solidFill>
                <a:latin typeface="Arial Black" panose="020B0A040201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12" name="Title 1"/>
          <p:cNvSpPr>
            <a:spLocks noGrp="1"/>
          </p:cNvSpPr>
          <p:nvPr>
            <p:ph type="title" hasCustomPrompt="1"/>
          </p:nvPr>
        </p:nvSpPr>
        <p:spPr>
          <a:xfrm>
            <a:off x="896180" y="2768295"/>
            <a:ext cx="4402985" cy="489571"/>
          </a:xfrm>
          <a:prstGeom prst="rect">
            <a:avLst/>
          </a:prstGeom>
        </p:spPr>
        <p:txBody>
          <a:bodyPr anchor="b"/>
          <a:lstStyle>
            <a:lvl1pPr algn="l">
              <a:defRPr sz="2400" baseline="0">
                <a:solidFill>
                  <a:schemeClr val="bg1"/>
                </a:solidFill>
                <a:latin typeface="Arial Black" panose="020B0A04020102020204" pitchFamily="34" charset="0"/>
              </a:defRPr>
            </a:lvl1pPr>
          </a:lstStyle>
          <a:p>
            <a:r>
              <a:rPr lang="en-US" dirty="0"/>
              <a:t>TITLE</a:t>
            </a:r>
          </a:p>
        </p:txBody>
      </p:sp>
    </p:spTree>
    <p:extLst>
      <p:ext uri="{BB962C8B-B14F-4D97-AF65-F5344CB8AC3E}">
        <p14:creationId xmlns:p14="http://schemas.microsoft.com/office/powerpoint/2010/main" val="123743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4 - SIU Medici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4255"/>
          <a:stretch/>
        </p:blipFill>
        <p:spPr>
          <a:xfrm>
            <a:off x="0" y="0"/>
            <a:ext cx="12192000" cy="6897189"/>
          </a:xfrm>
          <a:prstGeom prst="rect">
            <a:avLst/>
          </a:prstGeom>
        </p:spPr>
      </p:pic>
      <p:sp>
        <p:nvSpPr>
          <p:cNvPr id="10" name="Title 1"/>
          <p:cNvSpPr>
            <a:spLocks noGrp="1"/>
          </p:cNvSpPr>
          <p:nvPr>
            <p:ph type="title" hasCustomPrompt="1"/>
          </p:nvPr>
        </p:nvSpPr>
        <p:spPr>
          <a:xfrm>
            <a:off x="822158" y="853439"/>
            <a:ext cx="4402985" cy="979143"/>
          </a:xfrm>
          <a:prstGeom prst="rect">
            <a:avLst/>
          </a:prstGeom>
        </p:spPr>
        <p:txBody>
          <a:bodyPr anchor="b"/>
          <a:lstStyle>
            <a:lvl1pPr algn="l">
              <a:defRPr sz="3600" baseline="0">
                <a:solidFill>
                  <a:schemeClr val="bg1"/>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7" y="2145448"/>
            <a:ext cx="4402985" cy="2644265"/>
          </a:xfrm>
          <a:prstGeom prst="rect">
            <a:avLst/>
          </a:prstGeom>
        </p:spPr>
        <p:txBody>
          <a:bodyPr/>
          <a:lstStyle>
            <a:lvl1pPr marL="0" indent="0" algn="l">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099" y="6282217"/>
            <a:ext cx="2783571" cy="411571"/>
          </a:xfrm>
          <a:prstGeom prst="rect">
            <a:avLst/>
          </a:prstGeom>
        </p:spPr>
      </p:pic>
    </p:spTree>
    <p:extLst>
      <p:ext uri="{BB962C8B-B14F-4D97-AF65-F5344CB8AC3E}">
        <p14:creationId xmlns:p14="http://schemas.microsoft.com/office/powerpoint/2010/main" val="3368100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4 - SIU Medici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28415"/>
          <a:stretch/>
        </p:blipFill>
        <p:spPr>
          <a:xfrm>
            <a:off x="0" y="0"/>
            <a:ext cx="12192000" cy="5156791"/>
          </a:xfrm>
          <a:prstGeom prst="rect">
            <a:avLst/>
          </a:prstGeom>
        </p:spPr>
      </p:pic>
      <p:sp>
        <p:nvSpPr>
          <p:cNvPr id="10" name="Title 1"/>
          <p:cNvSpPr>
            <a:spLocks noGrp="1"/>
          </p:cNvSpPr>
          <p:nvPr>
            <p:ph type="title" hasCustomPrompt="1"/>
          </p:nvPr>
        </p:nvSpPr>
        <p:spPr>
          <a:xfrm>
            <a:off x="822158" y="853439"/>
            <a:ext cx="4402985" cy="979143"/>
          </a:xfrm>
          <a:prstGeom prst="rect">
            <a:avLst/>
          </a:prstGeom>
        </p:spPr>
        <p:txBody>
          <a:bodyPr anchor="b"/>
          <a:lstStyle>
            <a:lvl1pPr algn="l">
              <a:defRPr sz="3600" baseline="0">
                <a:solidFill>
                  <a:schemeClr val="bg1"/>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7" y="2145448"/>
            <a:ext cx="4402985" cy="2644265"/>
          </a:xfrm>
          <a:prstGeom prst="rect">
            <a:avLst/>
          </a:prstGeom>
        </p:spPr>
        <p:txBody>
          <a:bodyPr/>
          <a:lstStyle>
            <a:lvl1pPr marL="0" indent="0" algn="l">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98212" y="6103917"/>
            <a:ext cx="3136490" cy="462259"/>
          </a:xfrm>
          <a:prstGeom prst="rect">
            <a:avLst/>
          </a:prstGeom>
        </p:spPr>
      </p:pic>
    </p:spTree>
    <p:extLst>
      <p:ext uri="{BB962C8B-B14F-4D97-AF65-F5344CB8AC3E}">
        <p14:creationId xmlns:p14="http://schemas.microsoft.com/office/powerpoint/2010/main" val="2621891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4 - SIU Medicin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7269" b="4209"/>
          <a:stretch/>
        </p:blipFill>
        <p:spPr>
          <a:xfrm>
            <a:off x="0" y="1244008"/>
            <a:ext cx="12192000" cy="5656521"/>
          </a:xfrm>
          <a:prstGeom prst="rect">
            <a:avLst/>
          </a:prstGeom>
        </p:spPr>
      </p:pic>
      <p:sp>
        <p:nvSpPr>
          <p:cNvPr id="10" name="Title 1"/>
          <p:cNvSpPr>
            <a:spLocks noGrp="1"/>
          </p:cNvSpPr>
          <p:nvPr>
            <p:ph type="title" hasCustomPrompt="1"/>
          </p:nvPr>
        </p:nvSpPr>
        <p:spPr>
          <a:xfrm>
            <a:off x="822156" y="109160"/>
            <a:ext cx="4402985" cy="979143"/>
          </a:xfrm>
          <a:prstGeom prst="rect">
            <a:avLst/>
          </a:prstGeom>
        </p:spPr>
        <p:txBody>
          <a:bodyPr anchor="b"/>
          <a:lstStyle>
            <a:lvl1pPr algn="l">
              <a:defRPr sz="5400" baseline="0">
                <a:solidFill>
                  <a:schemeClr val="bg2">
                    <a:lumMod val="50000"/>
                  </a:schemeClr>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6" y="1783941"/>
            <a:ext cx="4402985" cy="2644265"/>
          </a:xfrm>
          <a:prstGeom prst="rect">
            <a:avLst/>
          </a:prstGeom>
        </p:spPr>
        <p:txBody>
          <a:bodyPr/>
          <a:lstStyle>
            <a:lvl1pPr marL="0" indent="0" algn="l">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14099" y="6282217"/>
            <a:ext cx="2783571" cy="411571"/>
          </a:xfrm>
          <a:prstGeom prst="rect">
            <a:avLst/>
          </a:prstGeom>
        </p:spPr>
      </p:pic>
    </p:spTree>
    <p:extLst>
      <p:ext uri="{BB962C8B-B14F-4D97-AF65-F5344CB8AC3E}">
        <p14:creationId xmlns:p14="http://schemas.microsoft.com/office/powerpoint/2010/main" val="214182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SOM">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966"/>
          <a:stretch/>
        </p:blipFill>
        <p:spPr>
          <a:xfrm>
            <a:off x="0" y="0"/>
            <a:ext cx="12192000" cy="6845968"/>
          </a:xfrm>
          <a:prstGeom prst="rect">
            <a:avLst/>
          </a:prstGeom>
        </p:spPr>
      </p:pic>
      <p:sp>
        <p:nvSpPr>
          <p:cNvPr id="8" name="Rectangle 7"/>
          <p:cNvSpPr/>
          <p:nvPr userDrawn="1"/>
        </p:nvSpPr>
        <p:spPr>
          <a:xfrm>
            <a:off x="0" y="0"/>
            <a:ext cx="12192000" cy="6858000"/>
          </a:xfrm>
          <a:prstGeom prst="rect">
            <a:avLst/>
          </a:prstGeom>
          <a:blipFill dpi="0" rotWithShape="1">
            <a:blip r:embed="rId3">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title" hasCustomPrompt="1"/>
          </p:nvPr>
        </p:nvSpPr>
        <p:spPr>
          <a:xfrm>
            <a:off x="974558" y="1513224"/>
            <a:ext cx="10515600" cy="1490662"/>
          </a:xfrm>
          <a:prstGeom prst="rect">
            <a:avLst/>
          </a:prstGeom>
        </p:spPr>
        <p:txBody>
          <a:bodyPr anchor="b"/>
          <a:lstStyle>
            <a:lvl1pPr algn="ctr">
              <a:defRPr sz="8000" baseline="0">
                <a:solidFill>
                  <a:schemeClr val="bg1"/>
                </a:solidFill>
                <a:latin typeface="Arial Black" panose="020B0A04020102020204" pitchFamily="34" charset="0"/>
              </a:defRPr>
            </a:lvl1pPr>
          </a:lstStyle>
          <a:p>
            <a:r>
              <a:rPr lang="en-US" dirty="0"/>
              <a:t>TITLE</a:t>
            </a:r>
          </a:p>
        </p:txBody>
      </p:sp>
      <p:sp>
        <p:nvSpPr>
          <p:cNvPr id="13" name="Text Placeholder 2"/>
          <p:cNvSpPr>
            <a:spLocks noGrp="1"/>
          </p:cNvSpPr>
          <p:nvPr>
            <p:ph type="body" idx="1" hasCustomPrompt="1"/>
          </p:nvPr>
        </p:nvSpPr>
        <p:spPr>
          <a:xfrm>
            <a:off x="974558" y="3334168"/>
            <a:ext cx="10515600" cy="1500187"/>
          </a:xfrm>
          <a:prstGeom prst="rect">
            <a:avLst/>
          </a:prstGeom>
        </p:spPr>
        <p:txBody>
          <a:bodyPr/>
          <a:lstStyle>
            <a:lvl1pPr marL="0" indent="0" algn="ctr">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3643" y="5510463"/>
            <a:ext cx="4832684" cy="714547"/>
          </a:xfrm>
          <a:prstGeom prst="rect">
            <a:avLst/>
          </a:prstGeom>
        </p:spPr>
      </p:pic>
    </p:spTree>
    <p:extLst>
      <p:ext uri="{BB962C8B-B14F-4D97-AF65-F5344CB8AC3E}">
        <p14:creationId xmlns:p14="http://schemas.microsoft.com/office/powerpoint/2010/main" val="17701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4 - SIU Medicin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3755" cy="7210697"/>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2365" b="46971"/>
          <a:stretch/>
        </p:blipFill>
        <p:spPr>
          <a:xfrm>
            <a:off x="0" y="602765"/>
            <a:ext cx="12192000" cy="1488559"/>
          </a:xfrm>
          <a:prstGeom prst="rect">
            <a:avLst/>
          </a:prstGeom>
        </p:spPr>
      </p:pic>
      <p:sp>
        <p:nvSpPr>
          <p:cNvPr id="10" name="Title 1"/>
          <p:cNvSpPr>
            <a:spLocks noGrp="1"/>
          </p:cNvSpPr>
          <p:nvPr>
            <p:ph type="title" hasCustomPrompt="1"/>
          </p:nvPr>
        </p:nvSpPr>
        <p:spPr>
          <a:xfrm>
            <a:off x="822158" y="853439"/>
            <a:ext cx="4402985" cy="979143"/>
          </a:xfrm>
          <a:prstGeom prst="rect">
            <a:avLst/>
          </a:prstGeom>
        </p:spPr>
        <p:txBody>
          <a:bodyPr anchor="b"/>
          <a:lstStyle>
            <a:lvl1pPr algn="l">
              <a:defRPr sz="5400" baseline="0">
                <a:solidFill>
                  <a:schemeClr val="bg1"/>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7" y="2570751"/>
            <a:ext cx="4402985" cy="2644265"/>
          </a:xfrm>
          <a:prstGeom prst="rect">
            <a:avLst/>
          </a:prstGeom>
        </p:spPr>
        <p:txBody>
          <a:bodyPr/>
          <a:lstStyle>
            <a:lvl1pPr marL="0" indent="0" algn="l">
              <a:buNone/>
              <a:defRPr sz="2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35232" y="6246420"/>
            <a:ext cx="3058845" cy="452272"/>
          </a:xfrm>
          <a:prstGeom prst="rect">
            <a:avLst/>
          </a:prstGeom>
        </p:spPr>
      </p:pic>
    </p:spTree>
    <p:extLst>
      <p:ext uri="{BB962C8B-B14F-4D97-AF65-F5344CB8AC3E}">
        <p14:creationId xmlns:p14="http://schemas.microsoft.com/office/powerpoint/2010/main" val="162673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4 - SIU Medicin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45926" b="46971"/>
          <a:stretch/>
        </p:blipFill>
        <p:spPr>
          <a:xfrm>
            <a:off x="0" y="-27296"/>
            <a:ext cx="12192000" cy="511650"/>
          </a:xfrm>
          <a:prstGeom prst="rect">
            <a:avLst/>
          </a:prstGeom>
        </p:spPr>
      </p:pic>
      <p:sp>
        <p:nvSpPr>
          <p:cNvPr id="10" name="Title 1"/>
          <p:cNvSpPr>
            <a:spLocks noGrp="1"/>
          </p:cNvSpPr>
          <p:nvPr>
            <p:ph type="title" hasCustomPrompt="1"/>
          </p:nvPr>
        </p:nvSpPr>
        <p:spPr>
          <a:xfrm>
            <a:off x="822157" y="1007999"/>
            <a:ext cx="4402985" cy="979143"/>
          </a:xfrm>
          <a:prstGeom prst="rect">
            <a:avLst/>
          </a:prstGeom>
        </p:spPr>
        <p:txBody>
          <a:bodyPr anchor="b"/>
          <a:lstStyle>
            <a:lvl1pPr algn="l">
              <a:defRPr sz="5400" baseline="0">
                <a:solidFill>
                  <a:srgbClr val="683C94"/>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7" y="2310616"/>
            <a:ext cx="4402985" cy="2644265"/>
          </a:xfrm>
          <a:prstGeom prst="rect">
            <a:avLst/>
          </a:prstGeom>
        </p:spPr>
        <p:txBody>
          <a:bodyPr/>
          <a:lstStyle>
            <a:lvl1pPr marL="0" indent="0" algn="l">
              <a:buNone/>
              <a:defRPr sz="2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926" b="46971"/>
          <a:stretch/>
        </p:blipFill>
        <p:spPr>
          <a:xfrm>
            <a:off x="0" y="6382234"/>
            <a:ext cx="12192000" cy="51165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35232" y="5795158"/>
            <a:ext cx="3058845" cy="452272"/>
          </a:xfrm>
          <a:prstGeom prst="rect">
            <a:avLst/>
          </a:prstGeom>
        </p:spPr>
      </p:pic>
    </p:spTree>
    <p:extLst>
      <p:ext uri="{BB962C8B-B14F-4D97-AF65-F5344CB8AC3E}">
        <p14:creationId xmlns:p14="http://schemas.microsoft.com/office/powerpoint/2010/main" val="2595400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4 - SIU Medic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3755" cy="7210697"/>
          </a:xfrm>
          <a:prstGeom prst="rect">
            <a:avLst/>
          </a:prstGeom>
        </p:spPr>
      </p:pic>
      <p:sp>
        <p:nvSpPr>
          <p:cNvPr id="10" name="Title 1"/>
          <p:cNvSpPr>
            <a:spLocks noGrp="1"/>
          </p:cNvSpPr>
          <p:nvPr>
            <p:ph type="title" hasCustomPrompt="1"/>
          </p:nvPr>
        </p:nvSpPr>
        <p:spPr>
          <a:xfrm>
            <a:off x="822158" y="853439"/>
            <a:ext cx="4402985" cy="979143"/>
          </a:xfrm>
          <a:prstGeom prst="rect">
            <a:avLst/>
          </a:prstGeom>
        </p:spPr>
        <p:txBody>
          <a:bodyPr anchor="b"/>
          <a:lstStyle>
            <a:lvl1pPr algn="l">
              <a:defRPr sz="3600" baseline="0">
                <a:solidFill>
                  <a:srgbClr val="604099"/>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7" y="2145448"/>
            <a:ext cx="4402985" cy="2644265"/>
          </a:xfrm>
          <a:prstGeom prst="rect">
            <a:avLst/>
          </a:prstGeom>
        </p:spPr>
        <p:txBody>
          <a:bodyPr/>
          <a:lstStyle>
            <a:lvl1pPr marL="0" indent="0" algn="l">
              <a:buNone/>
              <a:defRPr sz="24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35232" y="6246420"/>
            <a:ext cx="3058845" cy="452272"/>
          </a:xfrm>
          <a:prstGeom prst="rect">
            <a:avLst/>
          </a:prstGeom>
        </p:spPr>
      </p:pic>
    </p:spTree>
    <p:extLst>
      <p:ext uri="{BB962C8B-B14F-4D97-AF65-F5344CB8AC3E}">
        <p14:creationId xmlns:p14="http://schemas.microsoft.com/office/powerpoint/2010/main" val="387184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 SOM">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896"/>
          <a:stretch/>
        </p:blipFill>
        <p:spPr>
          <a:xfrm>
            <a:off x="0" y="0"/>
            <a:ext cx="12192000" cy="6851176"/>
          </a:xfrm>
          <a:prstGeom prst="rect">
            <a:avLst/>
          </a:prstGeom>
        </p:spPr>
      </p:pic>
      <p:sp>
        <p:nvSpPr>
          <p:cNvPr id="8" name="Rectangle 7"/>
          <p:cNvSpPr/>
          <p:nvPr userDrawn="1"/>
        </p:nvSpPr>
        <p:spPr>
          <a:xfrm>
            <a:off x="0" y="-6824"/>
            <a:ext cx="12192000" cy="6858000"/>
          </a:xfrm>
          <a:prstGeom prst="rect">
            <a:avLst/>
          </a:prstGeom>
          <a:blipFill dpi="0" rotWithShape="1">
            <a:blip r:embed="rId3">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1"/>
          <p:cNvSpPr>
            <a:spLocks noGrp="1"/>
          </p:cNvSpPr>
          <p:nvPr>
            <p:ph type="title" hasCustomPrompt="1"/>
          </p:nvPr>
        </p:nvSpPr>
        <p:spPr>
          <a:xfrm>
            <a:off x="974558" y="1513224"/>
            <a:ext cx="10515600" cy="1490662"/>
          </a:xfrm>
          <a:prstGeom prst="rect">
            <a:avLst/>
          </a:prstGeom>
        </p:spPr>
        <p:txBody>
          <a:bodyPr anchor="b"/>
          <a:lstStyle>
            <a:lvl1pPr algn="ctr">
              <a:defRPr sz="8000" baseline="0">
                <a:solidFill>
                  <a:schemeClr val="bg1"/>
                </a:solidFill>
                <a:latin typeface="Arial Black" panose="020B0A04020102020204" pitchFamily="34" charset="0"/>
              </a:defRPr>
            </a:lvl1pPr>
          </a:lstStyle>
          <a:p>
            <a:r>
              <a:rPr lang="en-US" dirty="0"/>
              <a:t>TITLE</a:t>
            </a:r>
          </a:p>
        </p:txBody>
      </p:sp>
      <p:sp>
        <p:nvSpPr>
          <p:cNvPr id="13" name="Text Placeholder 2"/>
          <p:cNvSpPr>
            <a:spLocks noGrp="1"/>
          </p:cNvSpPr>
          <p:nvPr>
            <p:ph type="body" idx="1" hasCustomPrompt="1"/>
          </p:nvPr>
        </p:nvSpPr>
        <p:spPr>
          <a:xfrm>
            <a:off x="974558" y="3334168"/>
            <a:ext cx="10515600" cy="1500187"/>
          </a:xfrm>
          <a:prstGeom prst="rect">
            <a:avLst/>
          </a:prstGeom>
        </p:spPr>
        <p:txBody>
          <a:bodyPr/>
          <a:lstStyle>
            <a:lvl1pPr marL="0" indent="0" algn="ctr">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3643" y="5510463"/>
            <a:ext cx="4832684" cy="714547"/>
          </a:xfrm>
          <a:prstGeom prst="rect">
            <a:avLst/>
          </a:prstGeom>
        </p:spPr>
      </p:pic>
    </p:spTree>
    <p:extLst>
      <p:ext uri="{BB962C8B-B14F-4D97-AF65-F5344CB8AC3E}">
        <p14:creationId xmlns:p14="http://schemas.microsoft.com/office/powerpoint/2010/main" val="408178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3 - SOM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967"/>
          <a:stretch/>
        </p:blipFill>
        <p:spPr>
          <a:xfrm>
            <a:off x="-16042" y="0"/>
            <a:ext cx="12192000" cy="6858000"/>
          </a:xfrm>
          <a:prstGeom prst="rect">
            <a:avLst/>
          </a:prstGeom>
        </p:spPr>
      </p:pic>
      <p:sp>
        <p:nvSpPr>
          <p:cNvPr id="8" name="Rectangle 7"/>
          <p:cNvSpPr/>
          <p:nvPr userDrawn="1"/>
        </p:nvSpPr>
        <p:spPr>
          <a:xfrm>
            <a:off x="0" y="0"/>
            <a:ext cx="12192000" cy="6858000"/>
          </a:xfrm>
          <a:prstGeom prst="rect">
            <a:avLst/>
          </a:prstGeom>
          <a:blipFill dpi="0" rotWithShape="1">
            <a:blip r:embed="rId3">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822158" y="1360824"/>
            <a:ext cx="10515600" cy="1490662"/>
          </a:xfrm>
          <a:prstGeom prst="rect">
            <a:avLst/>
          </a:prstGeom>
        </p:spPr>
        <p:txBody>
          <a:bodyPr anchor="b"/>
          <a:lstStyle>
            <a:lvl1pPr algn="ctr">
              <a:defRPr sz="8000" baseline="0">
                <a:solidFill>
                  <a:schemeClr val="bg1"/>
                </a:solidFill>
                <a:latin typeface="Arial Black" panose="020B0A04020102020204" pitchFamily="34" charset="0"/>
              </a:defRPr>
            </a:lvl1pPr>
          </a:lstStyle>
          <a:p>
            <a:r>
              <a:rPr lang="en-US" dirty="0"/>
              <a:t>TITLE</a:t>
            </a:r>
          </a:p>
        </p:txBody>
      </p:sp>
      <p:sp>
        <p:nvSpPr>
          <p:cNvPr id="3" name="Text Placeholder 2"/>
          <p:cNvSpPr>
            <a:spLocks noGrp="1"/>
          </p:cNvSpPr>
          <p:nvPr>
            <p:ph type="body" idx="1" hasCustomPrompt="1"/>
          </p:nvPr>
        </p:nvSpPr>
        <p:spPr>
          <a:xfrm>
            <a:off x="822158" y="3181768"/>
            <a:ext cx="10515600" cy="1500187"/>
          </a:xfrm>
          <a:prstGeom prst="rect">
            <a:avLst/>
          </a:prstGeom>
        </p:spPr>
        <p:txBody>
          <a:bodyPr/>
          <a:lstStyle>
            <a:lvl1pPr marL="0" indent="0" algn="ctr">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3643" y="5510463"/>
            <a:ext cx="4832684" cy="714547"/>
          </a:xfrm>
          <a:prstGeom prst="rect">
            <a:avLst/>
          </a:prstGeom>
        </p:spPr>
      </p:pic>
    </p:spTree>
    <p:extLst>
      <p:ext uri="{BB962C8B-B14F-4D97-AF65-F5344CB8AC3E}">
        <p14:creationId xmlns:p14="http://schemas.microsoft.com/office/powerpoint/2010/main" val="265657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4 - SOM">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966"/>
          <a:stretch/>
        </p:blipFill>
        <p:spPr>
          <a:xfrm>
            <a:off x="0" y="0"/>
            <a:ext cx="12192000" cy="6845968"/>
          </a:xfrm>
          <a:prstGeom prst="rect">
            <a:avLst/>
          </a:prstGeom>
        </p:spPr>
      </p:pic>
      <p:sp>
        <p:nvSpPr>
          <p:cNvPr id="9" name="Rectangle 8"/>
          <p:cNvSpPr/>
          <p:nvPr userDrawn="1"/>
        </p:nvSpPr>
        <p:spPr>
          <a:xfrm>
            <a:off x="0" y="-12032"/>
            <a:ext cx="12192000" cy="6858000"/>
          </a:xfrm>
          <a:prstGeom prst="rect">
            <a:avLst/>
          </a:prstGeom>
          <a:blipFill dpi="0" rotWithShape="1">
            <a:blip r:embed="rId3">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itle 1"/>
          <p:cNvSpPr>
            <a:spLocks noGrp="1"/>
          </p:cNvSpPr>
          <p:nvPr>
            <p:ph type="title" hasCustomPrompt="1"/>
          </p:nvPr>
        </p:nvSpPr>
        <p:spPr>
          <a:xfrm>
            <a:off x="822158" y="1360824"/>
            <a:ext cx="10515600" cy="1490662"/>
          </a:xfrm>
          <a:prstGeom prst="rect">
            <a:avLst/>
          </a:prstGeom>
        </p:spPr>
        <p:txBody>
          <a:bodyPr anchor="b"/>
          <a:lstStyle>
            <a:lvl1pPr algn="ctr">
              <a:defRPr sz="8000" baseline="0">
                <a:solidFill>
                  <a:schemeClr val="bg1"/>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8" y="3181768"/>
            <a:ext cx="10515600" cy="1500187"/>
          </a:xfrm>
          <a:prstGeom prst="rect">
            <a:avLst/>
          </a:prstGeom>
        </p:spPr>
        <p:txBody>
          <a:bodyPr/>
          <a:lstStyle>
            <a:lvl1pPr marL="0" indent="0" algn="ctr">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3643" y="5510463"/>
            <a:ext cx="4832684" cy="714547"/>
          </a:xfrm>
          <a:prstGeom prst="rect">
            <a:avLst/>
          </a:prstGeom>
        </p:spPr>
      </p:pic>
    </p:spTree>
    <p:extLst>
      <p:ext uri="{BB962C8B-B14F-4D97-AF65-F5344CB8AC3E}">
        <p14:creationId xmlns:p14="http://schemas.microsoft.com/office/powerpoint/2010/main" val="306634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4 - SIU Medicin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3755" cy="7210697"/>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35232" y="6246420"/>
            <a:ext cx="3058845" cy="452272"/>
          </a:xfrm>
          <a:prstGeom prst="rect">
            <a:avLst/>
          </a:prstGeom>
        </p:spPr>
      </p:pic>
      <p:sp>
        <p:nvSpPr>
          <p:cNvPr id="19" name="Oval 18"/>
          <p:cNvSpPr/>
          <p:nvPr userDrawn="1"/>
        </p:nvSpPr>
        <p:spPr>
          <a:xfrm>
            <a:off x="1574005" y="3503153"/>
            <a:ext cx="1606379" cy="1606379"/>
          </a:xfrm>
          <a:prstGeom prst="ellipse">
            <a:avLst/>
          </a:prstGeom>
          <a:solidFill>
            <a:srgbClr val="683C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p:cNvSpPr/>
          <p:nvPr userDrawn="1"/>
        </p:nvSpPr>
        <p:spPr>
          <a:xfrm>
            <a:off x="4151553" y="3503152"/>
            <a:ext cx="1606379" cy="1606379"/>
          </a:xfrm>
          <a:prstGeom prst="ellipse">
            <a:avLst/>
          </a:prstGeom>
          <a:solidFill>
            <a:srgbClr val="4337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p:cNvSpPr/>
          <p:nvPr userDrawn="1"/>
        </p:nvSpPr>
        <p:spPr>
          <a:xfrm>
            <a:off x="6729101" y="3503151"/>
            <a:ext cx="1606379" cy="1606379"/>
          </a:xfrm>
          <a:prstGeom prst="ellipse">
            <a:avLst/>
          </a:prstGeom>
          <a:solidFill>
            <a:srgbClr val="1955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Oval 23"/>
          <p:cNvSpPr/>
          <p:nvPr userDrawn="1"/>
        </p:nvSpPr>
        <p:spPr>
          <a:xfrm>
            <a:off x="9306649" y="3503151"/>
            <a:ext cx="1606379" cy="1606379"/>
          </a:xfrm>
          <a:prstGeom prst="ellipse">
            <a:avLst/>
          </a:prstGeom>
          <a:solidFill>
            <a:srgbClr val="5A8D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itle 1"/>
          <p:cNvSpPr>
            <a:spLocks noGrp="1"/>
          </p:cNvSpPr>
          <p:nvPr>
            <p:ph type="title" hasCustomPrompt="1"/>
          </p:nvPr>
        </p:nvSpPr>
        <p:spPr>
          <a:xfrm>
            <a:off x="3900384" y="287878"/>
            <a:ext cx="4402985" cy="979143"/>
          </a:xfrm>
          <a:prstGeom prst="rect">
            <a:avLst/>
          </a:prstGeom>
        </p:spPr>
        <p:txBody>
          <a:bodyPr anchor="b"/>
          <a:lstStyle>
            <a:lvl1pPr algn="ctr">
              <a:defRPr sz="3600" baseline="0">
                <a:solidFill>
                  <a:srgbClr val="604099"/>
                </a:solidFill>
                <a:latin typeface="Arial Black" panose="020B0A04020102020204" pitchFamily="34" charset="0"/>
              </a:defRPr>
            </a:lvl1pPr>
          </a:lstStyle>
          <a:p>
            <a:r>
              <a:rPr lang="en-US" dirty="0"/>
              <a:t>TITLE</a:t>
            </a:r>
          </a:p>
        </p:txBody>
      </p:sp>
      <p:sp>
        <p:nvSpPr>
          <p:cNvPr id="26" name="Text Placeholder 2"/>
          <p:cNvSpPr>
            <a:spLocks noGrp="1"/>
          </p:cNvSpPr>
          <p:nvPr>
            <p:ph type="body" idx="12" hasCustomPrompt="1"/>
          </p:nvPr>
        </p:nvSpPr>
        <p:spPr>
          <a:xfrm>
            <a:off x="1981139" y="1496567"/>
            <a:ext cx="8241474" cy="821036"/>
          </a:xfrm>
          <a:prstGeom prst="rect">
            <a:avLst/>
          </a:prstGeom>
        </p:spPr>
        <p:txBody>
          <a:bodyPr/>
          <a:lstStyle>
            <a:lvl1pPr marL="0" indent="0" algn="ctr">
              <a:buNone/>
              <a:defRPr sz="18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27" name="Text Placeholder 2"/>
          <p:cNvSpPr>
            <a:spLocks noGrp="1"/>
          </p:cNvSpPr>
          <p:nvPr>
            <p:ph type="body" idx="13" hasCustomPrompt="1"/>
          </p:nvPr>
        </p:nvSpPr>
        <p:spPr>
          <a:xfrm>
            <a:off x="1493771" y="4112058"/>
            <a:ext cx="1766845" cy="379946"/>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8" name="Text Placeholder 2"/>
          <p:cNvSpPr>
            <a:spLocks noGrp="1"/>
          </p:cNvSpPr>
          <p:nvPr>
            <p:ph type="body" idx="14" hasCustomPrompt="1"/>
          </p:nvPr>
        </p:nvSpPr>
        <p:spPr>
          <a:xfrm>
            <a:off x="4071319" y="4112058"/>
            <a:ext cx="1766845" cy="379946"/>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9" name="Text Placeholder 2"/>
          <p:cNvSpPr>
            <a:spLocks noGrp="1"/>
          </p:cNvSpPr>
          <p:nvPr>
            <p:ph type="body" idx="15" hasCustomPrompt="1"/>
          </p:nvPr>
        </p:nvSpPr>
        <p:spPr>
          <a:xfrm>
            <a:off x="6649557" y="4112058"/>
            <a:ext cx="1766845" cy="379946"/>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30" name="Text Placeholder 2"/>
          <p:cNvSpPr>
            <a:spLocks noGrp="1"/>
          </p:cNvSpPr>
          <p:nvPr>
            <p:ph type="body" idx="16" hasCustomPrompt="1"/>
          </p:nvPr>
        </p:nvSpPr>
        <p:spPr>
          <a:xfrm>
            <a:off x="9226417" y="4112058"/>
            <a:ext cx="1766845" cy="379946"/>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220547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4 - SIU Medicin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b="4418"/>
          <a:stretch/>
        </p:blipFill>
        <p:spPr>
          <a:xfrm>
            <a:off x="-1" y="-1"/>
            <a:ext cx="12203755" cy="6892120"/>
          </a:xfrm>
          <a:prstGeom prst="rect">
            <a:avLst/>
          </a:prstGeom>
        </p:spPr>
      </p:pic>
      <p:sp>
        <p:nvSpPr>
          <p:cNvPr id="13" name="TextBox 12"/>
          <p:cNvSpPr txBox="1"/>
          <p:nvPr userDrawn="1"/>
        </p:nvSpPr>
        <p:spPr>
          <a:xfrm>
            <a:off x="1706540" y="4106285"/>
            <a:ext cx="1306286" cy="400110"/>
          </a:xfrm>
          <a:prstGeom prst="rect">
            <a:avLst/>
          </a:prstGeom>
          <a:noFill/>
        </p:spPr>
        <p:txBody>
          <a:bodyPr wrap="square" rtlCol="0">
            <a:spAutoFit/>
          </a:bodyPr>
          <a:lstStyle/>
          <a:p>
            <a:pPr algn="ctr"/>
            <a:r>
              <a:rPr lang="en-US" sz="2000" dirty="0">
                <a:solidFill>
                  <a:prstClr val="white"/>
                </a:solidFill>
                <a:latin typeface="Arial" panose="020B0604020202020204" pitchFamily="34" charset="0"/>
                <a:cs typeface="Arial" panose="020B0604020202020204" pitchFamily="34" charset="0"/>
              </a:rPr>
              <a:t>TITLE</a:t>
            </a:r>
          </a:p>
        </p:txBody>
      </p:sp>
      <p:sp>
        <p:nvSpPr>
          <p:cNvPr id="14" name="TextBox 13"/>
          <p:cNvSpPr txBox="1"/>
          <p:nvPr userDrawn="1"/>
        </p:nvSpPr>
        <p:spPr>
          <a:xfrm>
            <a:off x="4284087" y="4106285"/>
            <a:ext cx="1306286" cy="400110"/>
          </a:xfrm>
          <a:prstGeom prst="rect">
            <a:avLst/>
          </a:prstGeom>
          <a:noFill/>
        </p:spPr>
        <p:txBody>
          <a:bodyPr wrap="square" rtlCol="0">
            <a:spAutoFit/>
          </a:bodyPr>
          <a:lstStyle/>
          <a:p>
            <a:pPr algn="ctr"/>
            <a:r>
              <a:rPr lang="en-US" sz="2000" dirty="0">
                <a:solidFill>
                  <a:prstClr val="white"/>
                </a:solidFill>
                <a:latin typeface="Arial" panose="020B0604020202020204" pitchFamily="34" charset="0"/>
                <a:cs typeface="Arial" panose="020B0604020202020204" pitchFamily="34" charset="0"/>
              </a:rPr>
              <a:t>TITLE</a:t>
            </a:r>
          </a:p>
        </p:txBody>
      </p:sp>
      <p:sp>
        <p:nvSpPr>
          <p:cNvPr id="15" name="TextBox 14"/>
          <p:cNvSpPr txBox="1"/>
          <p:nvPr userDrawn="1"/>
        </p:nvSpPr>
        <p:spPr>
          <a:xfrm>
            <a:off x="6879147" y="4100696"/>
            <a:ext cx="1306286" cy="400110"/>
          </a:xfrm>
          <a:prstGeom prst="rect">
            <a:avLst/>
          </a:prstGeom>
          <a:noFill/>
        </p:spPr>
        <p:txBody>
          <a:bodyPr wrap="square" rtlCol="0">
            <a:spAutoFit/>
          </a:bodyPr>
          <a:lstStyle/>
          <a:p>
            <a:pPr algn="ctr"/>
            <a:r>
              <a:rPr lang="en-US" sz="2000" dirty="0">
                <a:solidFill>
                  <a:prstClr val="white"/>
                </a:solidFill>
                <a:latin typeface="Arial" panose="020B0604020202020204" pitchFamily="34" charset="0"/>
                <a:cs typeface="Arial" panose="020B0604020202020204" pitchFamily="34" charset="0"/>
              </a:rPr>
              <a:t>TITLE</a:t>
            </a:r>
          </a:p>
        </p:txBody>
      </p:sp>
      <p:sp>
        <p:nvSpPr>
          <p:cNvPr id="16" name="TextBox 15"/>
          <p:cNvSpPr txBox="1"/>
          <p:nvPr userDrawn="1"/>
        </p:nvSpPr>
        <p:spPr>
          <a:xfrm>
            <a:off x="9456695" y="4100696"/>
            <a:ext cx="1306286" cy="400110"/>
          </a:xfrm>
          <a:prstGeom prst="rect">
            <a:avLst/>
          </a:prstGeom>
          <a:noFill/>
        </p:spPr>
        <p:txBody>
          <a:bodyPr wrap="square" rtlCol="0">
            <a:spAutoFit/>
          </a:bodyPr>
          <a:lstStyle/>
          <a:p>
            <a:pPr algn="ctr"/>
            <a:r>
              <a:rPr lang="en-US" sz="2000" dirty="0">
                <a:solidFill>
                  <a:prstClr val="white"/>
                </a:solidFill>
                <a:latin typeface="Arial" panose="020B0604020202020204" pitchFamily="34" charset="0"/>
                <a:cs typeface="Arial" panose="020B0604020202020204" pitchFamily="34" charset="0"/>
              </a:rPr>
              <a:t>TITLE</a:t>
            </a:r>
          </a:p>
        </p:txBody>
      </p:sp>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08" t="16679" r="30467" b="1547"/>
          <a:stretch/>
        </p:blipFill>
        <p:spPr>
          <a:xfrm>
            <a:off x="8796202" y="1582731"/>
            <a:ext cx="2261539" cy="3984372"/>
          </a:xfrm>
          <a:prstGeom prst="rect">
            <a:avLst/>
          </a:prstGeom>
        </p:spPr>
      </p:pic>
      <p:pic>
        <p:nvPicPr>
          <p:cNvPr id="33" name="Picture 32"/>
          <p:cNvPicPr>
            <a:picLocks noChangeAspect="1"/>
          </p:cNvPicPr>
          <p:nvPr userDrawn="1"/>
        </p:nvPicPr>
        <p:blipFill rotWithShape="1">
          <a:blip r:embed="rId4" cstate="print">
            <a:extLst>
              <a:ext uri="{28A0092B-C50C-407E-A947-70E740481C1C}">
                <a14:useLocalDpi xmlns:a14="http://schemas.microsoft.com/office/drawing/2010/main" val="0"/>
              </a:ext>
            </a:extLst>
          </a:blip>
          <a:srcRect l="33141" t="1270" r="35620" b="1176"/>
          <a:stretch/>
        </p:blipFill>
        <p:spPr>
          <a:xfrm>
            <a:off x="6262826" y="1581525"/>
            <a:ext cx="2271422" cy="3986784"/>
          </a:xfrm>
          <a:prstGeom prst="rect">
            <a:avLst/>
          </a:prstGeom>
        </p:spPr>
      </p:pic>
      <p:pic>
        <p:nvPicPr>
          <p:cNvPr id="36" name="Picture 35"/>
          <p:cNvPicPr>
            <a:picLocks noChangeAspect="1"/>
          </p:cNvPicPr>
          <p:nvPr userDrawn="1"/>
        </p:nvPicPr>
        <p:blipFill rotWithShape="1">
          <a:blip r:embed="rId5" cstate="print">
            <a:extLst>
              <a:ext uri="{28A0092B-C50C-407E-A947-70E740481C1C}">
                <a14:useLocalDpi xmlns:a14="http://schemas.microsoft.com/office/drawing/2010/main" val="0"/>
              </a:ext>
            </a:extLst>
          </a:blip>
          <a:srcRect l="43183" t="-379" r="24856" b="5275"/>
          <a:stretch/>
        </p:blipFill>
        <p:spPr>
          <a:xfrm>
            <a:off x="3734750" y="1582731"/>
            <a:ext cx="2266123" cy="3984372"/>
          </a:xfrm>
          <a:prstGeom prst="rect">
            <a:avLst/>
          </a:prstGeom>
        </p:spPr>
      </p:pic>
      <p:pic>
        <p:nvPicPr>
          <p:cNvPr id="38" name="Picture 37"/>
          <p:cNvPicPr>
            <a:picLocks noChangeAspect="1"/>
          </p:cNvPicPr>
          <p:nvPr userDrawn="1"/>
        </p:nvPicPr>
        <p:blipFill rotWithShape="1">
          <a:blip r:embed="rId6" cstate="print">
            <a:extLst>
              <a:ext uri="{28A0092B-C50C-407E-A947-70E740481C1C}">
                <a14:useLocalDpi xmlns:a14="http://schemas.microsoft.com/office/drawing/2010/main" val="0"/>
              </a:ext>
            </a:extLst>
          </a:blip>
          <a:srcRect l="26747" r="41282" b="4966"/>
          <a:stretch/>
        </p:blipFill>
        <p:spPr>
          <a:xfrm>
            <a:off x="1206674" y="1584915"/>
            <a:ext cx="2266123" cy="3980005"/>
          </a:xfrm>
          <a:prstGeom prst="rect">
            <a:avLst/>
          </a:prstGeom>
        </p:spPr>
      </p:pic>
      <p:sp>
        <p:nvSpPr>
          <p:cNvPr id="32" name="Rectangle 31"/>
          <p:cNvSpPr/>
          <p:nvPr userDrawn="1"/>
        </p:nvSpPr>
        <p:spPr>
          <a:xfrm>
            <a:off x="6262825" y="1577466"/>
            <a:ext cx="2271423" cy="3984372"/>
          </a:xfrm>
          <a:prstGeom prst="rect">
            <a:avLst/>
          </a:prstGeom>
          <a:blipFill dpi="0" rotWithShape="1">
            <a:blip r:embed="rId7">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Rectangle 34"/>
          <p:cNvSpPr/>
          <p:nvPr userDrawn="1"/>
        </p:nvSpPr>
        <p:spPr>
          <a:xfrm>
            <a:off x="1206674" y="1587698"/>
            <a:ext cx="2279113" cy="3984372"/>
          </a:xfrm>
          <a:prstGeom prst="rect">
            <a:avLst/>
          </a:prstGeom>
          <a:blipFill dpi="0" rotWithShape="1">
            <a:blip r:embed="rId7">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Rectangle 38"/>
          <p:cNvSpPr/>
          <p:nvPr userDrawn="1"/>
        </p:nvSpPr>
        <p:spPr>
          <a:xfrm>
            <a:off x="8796200" y="1577466"/>
            <a:ext cx="2261541" cy="3984372"/>
          </a:xfrm>
          <a:prstGeom prst="rect">
            <a:avLst/>
          </a:prstGeom>
          <a:blipFill dpi="0" rotWithShape="1">
            <a:blip r:embed="rId7">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39"/>
          <p:cNvSpPr/>
          <p:nvPr userDrawn="1"/>
        </p:nvSpPr>
        <p:spPr>
          <a:xfrm>
            <a:off x="3737168" y="1587698"/>
            <a:ext cx="2263704" cy="3984372"/>
          </a:xfrm>
          <a:prstGeom prst="rect">
            <a:avLst/>
          </a:prstGeom>
          <a:blipFill dpi="0" rotWithShape="1">
            <a:blip r:embed="rId7">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userDrawn="1"/>
        </p:nvSpPr>
        <p:spPr>
          <a:xfrm>
            <a:off x="1130474" y="2475128"/>
            <a:ext cx="991852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itle 1"/>
          <p:cNvSpPr>
            <a:spLocks noGrp="1"/>
          </p:cNvSpPr>
          <p:nvPr>
            <p:ph type="title" hasCustomPrompt="1"/>
          </p:nvPr>
        </p:nvSpPr>
        <p:spPr>
          <a:xfrm>
            <a:off x="3900383" y="99934"/>
            <a:ext cx="4402985" cy="979143"/>
          </a:xfrm>
          <a:prstGeom prst="rect">
            <a:avLst/>
          </a:prstGeom>
        </p:spPr>
        <p:txBody>
          <a:bodyPr anchor="b"/>
          <a:lstStyle>
            <a:lvl1pPr algn="ctr">
              <a:defRPr sz="3600" baseline="0">
                <a:solidFill>
                  <a:srgbClr val="604099"/>
                </a:solidFill>
                <a:latin typeface="Arial Black" panose="020B0A04020102020204" pitchFamily="34" charset="0"/>
              </a:defRPr>
            </a:lvl1pPr>
          </a:lstStyle>
          <a:p>
            <a:r>
              <a:rPr lang="en-US" dirty="0"/>
              <a:t>TITLE</a:t>
            </a:r>
          </a:p>
        </p:txBody>
      </p:sp>
      <p:sp>
        <p:nvSpPr>
          <p:cNvPr id="27" name="Text Placeholder 2"/>
          <p:cNvSpPr>
            <a:spLocks noGrp="1"/>
          </p:cNvSpPr>
          <p:nvPr>
            <p:ph type="body" idx="12" hasCustomPrompt="1"/>
          </p:nvPr>
        </p:nvSpPr>
        <p:spPr>
          <a:xfrm>
            <a:off x="1621105" y="2731886"/>
            <a:ext cx="1478893" cy="2422005"/>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28" name="Text Placeholder 2"/>
          <p:cNvSpPr>
            <a:spLocks noGrp="1"/>
          </p:cNvSpPr>
          <p:nvPr>
            <p:ph type="body" idx="13" hasCustomPrompt="1"/>
          </p:nvPr>
        </p:nvSpPr>
        <p:spPr>
          <a:xfrm>
            <a:off x="4134860" y="2731782"/>
            <a:ext cx="1478893" cy="2422005"/>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29" name="Text Placeholder 2"/>
          <p:cNvSpPr>
            <a:spLocks noGrp="1"/>
          </p:cNvSpPr>
          <p:nvPr>
            <p:ph type="body" idx="14" hasCustomPrompt="1"/>
          </p:nvPr>
        </p:nvSpPr>
        <p:spPr>
          <a:xfrm>
            <a:off x="6658653" y="2746522"/>
            <a:ext cx="1478893" cy="2422005"/>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30" name="Text Placeholder 2"/>
          <p:cNvSpPr>
            <a:spLocks noGrp="1"/>
          </p:cNvSpPr>
          <p:nvPr>
            <p:ph type="body" idx="15" hasCustomPrompt="1"/>
          </p:nvPr>
        </p:nvSpPr>
        <p:spPr>
          <a:xfrm>
            <a:off x="9256039" y="2718755"/>
            <a:ext cx="1478893" cy="2422005"/>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
        <p:nvSpPr>
          <p:cNvPr id="34" name="Text Placeholder 2"/>
          <p:cNvSpPr>
            <a:spLocks noGrp="1"/>
          </p:cNvSpPr>
          <p:nvPr>
            <p:ph type="body" idx="16" hasCustomPrompt="1"/>
          </p:nvPr>
        </p:nvSpPr>
        <p:spPr>
          <a:xfrm>
            <a:off x="1620236" y="1795253"/>
            <a:ext cx="1478893" cy="537691"/>
          </a:xfrm>
          <a:prstGeom prst="rect">
            <a:avLst/>
          </a:prstGeom>
        </p:spPr>
        <p:txBody>
          <a:bodyPr/>
          <a:lstStyle>
            <a:lvl1pPr marL="0" indent="0" algn="ctr">
              <a:buNone/>
              <a:defRPr sz="3200" baseline="0">
                <a:solidFill>
                  <a:schemeClr val="bg1"/>
                </a:solidFill>
                <a:latin typeface="Arial Black" panose="020B0A040201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7" name="Text Placeholder 2"/>
          <p:cNvSpPr>
            <a:spLocks noGrp="1"/>
          </p:cNvSpPr>
          <p:nvPr>
            <p:ph type="body" idx="17" hasCustomPrompt="1"/>
          </p:nvPr>
        </p:nvSpPr>
        <p:spPr>
          <a:xfrm>
            <a:off x="4144005" y="1780775"/>
            <a:ext cx="1478893" cy="537691"/>
          </a:xfrm>
          <a:prstGeom prst="rect">
            <a:avLst/>
          </a:prstGeom>
        </p:spPr>
        <p:txBody>
          <a:bodyPr/>
          <a:lstStyle>
            <a:lvl1pPr marL="0" indent="0" algn="ctr">
              <a:buNone/>
              <a:defRPr sz="3200" baseline="0">
                <a:solidFill>
                  <a:schemeClr val="bg1"/>
                </a:solidFill>
                <a:latin typeface="Arial Black" panose="020B0A040201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48" name="Text Placeholder 2"/>
          <p:cNvSpPr>
            <a:spLocks noGrp="1"/>
          </p:cNvSpPr>
          <p:nvPr>
            <p:ph type="body" idx="18" hasCustomPrompt="1"/>
          </p:nvPr>
        </p:nvSpPr>
        <p:spPr>
          <a:xfrm>
            <a:off x="6658653" y="1757452"/>
            <a:ext cx="1478893" cy="537691"/>
          </a:xfrm>
          <a:prstGeom prst="rect">
            <a:avLst/>
          </a:prstGeom>
        </p:spPr>
        <p:txBody>
          <a:bodyPr/>
          <a:lstStyle>
            <a:lvl1pPr marL="0" indent="0" algn="ctr">
              <a:buNone/>
              <a:defRPr sz="3200" baseline="0">
                <a:solidFill>
                  <a:schemeClr val="bg1"/>
                </a:solidFill>
                <a:latin typeface="Arial Black" panose="020B0A040201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49" name="Text Placeholder 2"/>
          <p:cNvSpPr>
            <a:spLocks noGrp="1"/>
          </p:cNvSpPr>
          <p:nvPr>
            <p:ph type="body" idx="19" hasCustomPrompt="1"/>
          </p:nvPr>
        </p:nvSpPr>
        <p:spPr>
          <a:xfrm>
            <a:off x="9264408" y="1757743"/>
            <a:ext cx="1478893" cy="537691"/>
          </a:xfrm>
          <a:prstGeom prst="rect">
            <a:avLst/>
          </a:prstGeom>
        </p:spPr>
        <p:txBody>
          <a:bodyPr/>
          <a:lstStyle>
            <a:lvl1pPr marL="0" indent="0" algn="ctr">
              <a:buNone/>
              <a:defRPr sz="3200" baseline="0">
                <a:solidFill>
                  <a:schemeClr val="bg1"/>
                </a:solidFill>
                <a:latin typeface="Arial Black" panose="020B0A040201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pic>
        <p:nvPicPr>
          <p:cNvPr id="41" name="Picture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35232" y="6246420"/>
            <a:ext cx="3058845" cy="452272"/>
          </a:xfrm>
          <a:prstGeom prst="rect">
            <a:avLst/>
          </a:prstGeom>
        </p:spPr>
      </p:pic>
    </p:spTree>
    <p:extLst>
      <p:ext uri="{BB962C8B-B14F-4D97-AF65-F5344CB8AC3E}">
        <p14:creationId xmlns:p14="http://schemas.microsoft.com/office/powerpoint/2010/main" val="406154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4 - SIU Medicin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56" r="21626"/>
          <a:stretch/>
        </p:blipFill>
        <p:spPr>
          <a:xfrm>
            <a:off x="6479176" y="0"/>
            <a:ext cx="5712823" cy="6900164"/>
          </a:xfrm>
          <a:prstGeom prst="rect">
            <a:avLst/>
          </a:prstGeom>
        </p:spPr>
      </p:pic>
      <p:sp>
        <p:nvSpPr>
          <p:cNvPr id="21" name="Rectangle 20"/>
          <p:cNvSpPr/>
          <p:nvPr userDrawn="1"/>
        </p:nvSpPr>
        <p:spPr>
          <a:xfrm>
            <a:off x="6479176" y="0"/>
            <a:ext cx="5712823" cy="6919111"/>
          </a:xfrm>
          <a:prstGeom prst="rect">
            <a:avLst/>
          </a:prstGeom>
          <a:blipFill dpi="0" rotWithShape="1">
            <a:blip r:embed="rId3">
              <a:alphaModFix amt="7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2" name="Picture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48884" y="504177"/>
            <a:ext cx="3446594" cy="6117922"/>
          </a:xfrm>
          <a:prstGeom prst="rect">
            <a:avLst/>
          </a:prstGeom>
        </p:spPr>
      </p:pic>
      <p:sp>
        <p:nvSpPr>
          <p:cNvPr id="7" name="Title 1"/>
          <p:cNvSpPr>
            <a:spLocks noGrp="1"/>
          </p:cNvSpPr>
          <p:nvPr>
            <p:ph type="title" hasCustomPrompt="1"/>
          </p:nvPr>
        </p:nvSpPr>
        <p:spPr>
          <a:xfrm>
            <a:off x="779670" y="608512"/>
            <a:ext cx="4402985" cy="979143"/>
          </a:xfrm>
          <a:prstGeom prst="rect">
            <a:avLst/>
          </a:prstGeom>
        </p:spPr>
        <p:txBody>
          <a:bodyPr anchor="b"/>
          <a:lstStyle>
            <a:lvl1pPr algn="l">
              <a:defRPr sz="3600" baseline="0">
                <a:solidFill>
                  <a:srgbClr val="683C94"/>
                </a:solidFill>
                <a:latin typeface="Arial Black" panose="020B0A04020102020204" pitchFamily="34" charset="0"/>
              </a:defRPr>
            </a:lvl1pPr>
          </a:lstStyle>
          <a:p>
            <a:r>
              <a:rPr lang="en-US" dirty="0"/>
              <a:t>TITLE</a:t>
            </a:r>
          </a:p>
        </p:txBody>
      </p:sp>
      <p:sp>
        <p:nvSpPr>
          <p:cNvPr id="8" name="Text Placeholder 2"/>
          <p:cNvSpPr>
            <a:spLocks noGrp="1"/>
          </p:cNvSpPr>
          <p:nvPr>
            <p:ph type="body" idx="12" hasCustomPrompt="1"/>
          </p:nvPr>
        </p:nvSpPr>
        <p:spPr>
          <a:xfrm>
            <a:off x="779670" y="1793450"/>
            <a:ext cx="4402985" cy="2671671"/>
          </a:xfrm>
          <a:prstGeom prst="rect">
            <a:avLst/>
          </a:prstGeom>
        </p:spPr>
        <p:txBody>
          <a:bodyPr/>
          <a:lstStyle>
            <a:lvl1pPr marL="0" indent="0" algn="l">
              <a:buNone/>
              <a:defRPr sz="1800" baseline="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Content</a:t>
            </a:r>
          </a:p>
        </p:txBody>
      </p:sp>
    </p:spTree>
    <p:extLst>
      <p:ext uri="{BB962C8B-B14F-4D97-AF65-F5344CB8AC3E}">
        <p14:creationId xmlns:p14="http://schemas.microsoft.com/office/powerpoint/2010/main" val="320573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4 - SIU Medic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0874"/>
            <a:ext cx="12192000" cy="7203750"/>
          </a:xfrm>
          <a:prstGeom prst="rect">
            <a:avLst/>
          </a:prstGeom>
        </p:spPr>
      </p:pic>
      <p:sp>
        <p:nvSpPr>
          <p:cNvPr id="10" name="Title 1"/>
          <p:cNvSpPr>
            <a:spLocks noGrp="1"/>
          </p:cNvSpPr>
          <p:nvPr>
            <p:ph type="title" hasCustomPrompt="1"/>
          </p:nvPr>
        </p:nvSpPr>
        <p:spPr>
          <a:xfrm>
            <a:off x="822158" y="853439"/>
            <a:ext cx="4402985" cy="979143"/>
          </a:xfrm>
          <a:prstGeom prst="rect">
            <a:avLst/>
          </a:prstGeom>
        </p:spPr>
        <p:txBody>
          <a:bodyPr anchor="b"/>
          <a:lstStyle>
            <a:lvl1pPr algn="l">
              <a:defRPr sz="3600" baseline="0">
                <a:solidFill>
                  <a:schemeClr val="bg1"/>
                </a:solidFill>
                <a:latin typeface="Arial Black" panose="020B0A04020102020204" pitchFamily="34" charset="0"/>
              </a:defRPr>
            </a:lvl1pPr>
          </a:lstStyle>
          <a:p>
            <a:r>
              <a:rPr lang="en-US" dirty="0"/>
              <a:t>TITLE</a:t>
            </a:r>
          </a:p>
        </p:txBody>
      </p:sp>
      <p:sp>
        <p:nvSpPr>
          <p:cNvPr id="11" name="Text Placeholder 2"/>
          <p:cNvSpPr>
            <a:spLocks noGrp="1"/>
          </p:cNvSpPr>
          <p:nvPr>
            <p:ph type="body" idx="1" hasCustomPrompt="1"/>
          </p:nvPr>
        </p:nvSpPr>
        <p:spPr>
          <a:xfrm>
            <a:off x="822157" y="2145448"/>
            <a:ext cx="4402985" cy="2644265"/>
          </a:xfrm>
          <a:prstGeom prst="rect">
            <a:avLst/>
          </a:prstGeom>
        </p:spPr>
        <p:txBody>
          <a:bodyPr/>
          <a:lstStyle>
            <a:lvl1pPr marL="0" indent="0" algn="l">
              <a:buNone/>
              <a:defRPr sz="24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35232" y="6246420"/>
            <a:ext cx="3058845" cy="452272"/>
          </a:xfrm>
          <a:prstGeom prst="rect">
            <a:avLst/>
          </a:prstGeom>
        </p:spPr>
      </p:pic>
    </p:spTree>
    <p:extLst>
      <p:ext uri="{BB962C8B-B14F-4D97-AF65-F5344CB8AC3E}">
        <p14:creationId xmlns:p14="http://schemas.microsoft.com/office/powerpoint/2010/main" val="85243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697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hyperlink" Target="https://i-share-sim.primo.exlibrisgroup.com/discovery/collectionDiscovery?vid=01CARLI_SIM:CARLI_SIM&amp;collectionId=8117196000005891"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120Other_Configurations/010Resource_Recommender_for_Primo_VE"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Ink Free" panose="03080402000500000000" pitchFamily="66" charset="0"/>
              </a:rPr>
              <a:t>RESOURCE RECOMMENDER</a:t>
            </a:r>
          </a:p>
        </p:txBody>
      </p:sp>
      <p:sp>
        <p:nvSpPr>
          <p:cNvPr id="5" name="Text Placeholder 4"/>
          <p:cNvSpPr>
            <a:spLocks noGrp="1"/>
          </p:cNvSpPr>
          <p:nvPr>
            <p:ph type="body" idx="1"/>
          </p:nvPr>
        </p:nvSpPr>
        <p:spPr/>
        <p:txBody>
          <a:bodyPr/>
          <a:lstStyle/>
          <a:p>
            <a:r>
              <a:rPr lang="en-US" sz="2000" dirty="0">
                <a:latin typeface="Ink Free" panose="03080402000500000000" pitchFamily="66" charset="0"/>
              </a:rPr>
              <a:t>Lori Thompson</a:t>
            </a:r>
          </a:p>
          <a:p>
            <a:r>
              <a:rPr lang="en-US" sz="2000" dirty="0">
                <a:latin typeface="Ink Free" panose="03080402000500000000" pitchFamily="66" charset="0"/>
              </a:rPr>
              <a:t>Senior Library Specialist</a:t>
            </a:r>
          </a:p>
          <a:p>
            <a:r>
              <a:rPr lang="en-US" sz="2000" dirty="0">
                <a:latin typeface="Ink Free" panose="03080402000500000000" pitchFamily="66" charset="0"/>
              </a:rPr>
              <a:t>Southern Illinois University                             </a:t>
            </a:r>
          </a:p>
          <a:p>
            <a:r>
              <a:rPr lang="en-US" sz="2000" dirty="0">
                <a:latin typeface="Ink Free" panose="03080402000500000000" pitchFamily="66" charset="0"/>
              </a:rPr>
              <a:t>School of Medicine Library </a:t>
            </a:r>
          </a:p>
          <a:p>
            <a:r>
              <a:rPr lang="en-US" sz="2000" dirty="0">
                <a:latin typeface="Ink Free" panose="03080402000500000000" pitchFamily="66" charset="0"/>
              </a:rPr>
              <a:t>lthompson@siumed.edu</a:t>
            </a:r>
          </a:p>
        </p:txBody>
      </p:sp>
    </p:spTree>
    <p:extLst>
      <p:ext uri="{BB962C8B-B14F-4D97-AF65-F5344CB8AC3E}">
        <p14:creationId xmlns:p14="http://schemas.microsoft.com/office/powerpoint/2010/main" val="49615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158" y="853439"/>
            <a:ext cx="9724514" cy="979143"/>
          </a:xfrm>
        </p:spPr>
        <p:txBody>
          <a:bodyPr/>
          <a:lstStyle/>
          <a:p>
            <a:r>
              <a:rPr lang="en-US" sz="1200" dirty="0"/>
              <a:t>The Resource Recommender service allows you to recommend the following resources based on searchable tags that you configure in Alma. Some options are database, website, person, library information, and library guide.</a:t>
            </a:r>
            <a:br>
              <a:rPr lang="en-US" sz="1200" dirty="0"/>
            </a:br>
            <a:br>
              <a:rPr lang="en-US" sz="1200" dirty="0"/>
            </a:br>
            <a:r>
              <a:rPr lang="en-US" sz="1400" b="1" dirty="0"/>
              <a:t>You will need the Discovery Administrator Role.</a:t>
            </a:r>
            <a:br>
              <a:rPr lang="en-US" sz="1400" b="1" dirty="0"/>
            </a:br>
            <a:br>
              <a:rPr lang="en-US" sz="1200" dirty="0"/>
            </a:br>
            <a:endParaRPr lang="en-US" sz="1200" dirty="0"/>
          </a:p>
        </p:txBody>
      </p:sp>
      <p:sp>
        <p:nvSpPr>
          <p:cNvPr id="3" name="Text Placeholder 2"/>
          <p:cNvSpPr>
            <a:spLocks noGrp="1"/>
          </p:cNvSpPr>
          <p:nvPr>
            <p:ph type="body" idx="1"/>
          </p:nvPr>
        </p:nvSpPr>
        <p:spPr>
          <a:xfrm>
            <a:off x="882569" y="5587651"/>
            <a:ext cx="10337074" cy="506026"/>
          </a:xfrm>
        </p:spPr>
        <p:txBody>
          <a:bodyPr/>
          <a:lstStyle/>
          <a:p>
            <a:r>
              <a:rPr lang="en-US" dirty="0"/>
              <a:t>ALMA menu &gt; Discovery &gt; Other &gt; Resource Recommender Configuration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26" t="-1876" r="-591" b="-7505"/>
          <a:stretch/>
        </p:blipFill>
        <p:spPr>
          <a:xfrm>
            <a:off x="562000" y="1447061"/>
            <a:ext cx="10857389" cy="4140590"/>
          </a:xfrm>
          <a:prstGeom prst="rect">
            <a:avLst/>
          </a:prstGeom>
        </p:spPr>
      </p:pic>
    </p:spTree>
    <p:extLst>
      <p:ext uri="{BB962C8B-B14F-4D97-AF65-F5344CB8AC3E}">
        <p14:creationId xmlns:p14="http://schemas.microsoft.com/office/powerpoint/2010/main" val="266539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72" y="346229"/>
            <a:ext cx="9271752" cy="394399"/>
          </a:xfrm>
        </p:spPr>
        <p:txBody>
          <a:bodyPr>
            <a:normAutofit/>
          </a:bodyPr>
          <a:lstStyle/>
          <a:p>
            <a:r>
              <a:rPr lang="en-US" sz="1600" dirty="0"/>
              <a:t>ALMA menu &gt; Discovery &gt; Other &gt; Resource Recommender Configuration</a:t>
            </a:r>
            <a:endParaRPr lang="en-US" dirty="0"/>
          </a:p>
        </p:txBody>
      </p:sp>
      <p:sp>
        <p:nvSpPr>
          <p:cNvPr id="3" name="Text Placeholder 2"/>
          <p:cNvSpPr>
            <a:spLocks noGrp="1"/>
          </p:cNvSpPr>
          <p:nvPr>
            <p:ph type="body" idx="1"/>
          </p:nvPr>
        </p:nvSpPr>
        <p:spPr>
          <a:xfrm>
            <a:off x="351642" y="4644300"/>
            <a:ext cx="11011775" cy="1429307"/>
          </a:xfrm>
        </p:spPr>
        <p:txBody>
          <a:bodyPr/>
          <a:lstStyle/>
          <a:p>
            <a:pPr marL="285750" indent="-285750">
              <a:buFont typeface="Wingdings" panose="05000000000000000000" pitchFamily="2" charset="2"/>
              <a:buChar char="v"/>
            </a:pPr>
            <a:r>
              <a:rPr lang="en-US" sz="1600" dirty="0">
                <a:solidFill>
                  <a:schemeClr val="tx1"/>
                </a:solidFill>
              </a:rPr>
              <a:t>Go to Library Information	click Edit at ellipsis</a:t>
            </a:r>
          </a:p>
          <a:p>
            <a:pPr marL="285750" indent="-285750">
              <a:buFont typeface="Wingdings" panose="05000000000000000000" pitchFamily="2" charset="2"/>
              <a:buChar char="v"/>
            </a:pPr>
            <a:r>
              <a:rPr lang="en-US" sz="1600" dirty="0">
                <a:solidFill>
                  <a:schemeClr val="tx1"/>
                </a:solidFill>
              </a:rPr>
              <a:t>Resource Configuration: Library information page 	click to Add Resource</a:t>
            </a:r>
          </a:p>
          <a:p>
            <a:pPr marL="285750" indent="-285750">
              <a:buFont typeface="Wingdings" panose="05000000000000000000" pitchFamily="2" charset="2"/>
              <a:buChar char="v"/>
            </a:pPr>
            <a:r>
              <a:rPr lang="en-US" sz="1600" dirty="0">
                <a:solidFill>
                  <a:schemeClr val="tx1"/>
                </a:solidFill>
              </a:rPr>
              <a:t>Add Resource box or form will appear.	Fill in mandatory and desired fields.	Then Add and Close</a:t>
            </a:r>
          </a:p>
          <a:p>
            <a:pPr marL="285750" indent="-285750">
              <a:buFont typeface="Wingdings" panose="05000000000000000000" pitchFamily="2" charset="2"/>
              <a:buChar char="v"/>
            </a:pPr>
            <a:r>
              <a:rPr lang="en-US" sz="1600" dirty="0">
                <a:solidFill>
                  <a:schemeClr val="tx1"/>
                </a:solidFill>
              </a:rPr>
              <a:t>Go to Primo VE enter one of your tags in the search bar.	Library information box with clickable url should display.</a:t>
            </a:r>
          </a:p>
          <a:p>
            <a:pPr marL="285750" indent="-285750">
              <a:buFont typeface="Wingdings" panose="05000000000000000000" pitchFamily="2" charset="2"/>
              <a:buChar char="v"/>
            </a:pPr>
            <a:endParaRPr lang="en-US" sz="1600" dirty="0">
              <a:solidFill>
                <a:schemeClr val="tx1"/>
              </a:solidFill>
            </a:endParaRPr>
          </a:p>
        </p:txBody>
      </p:sp>
      <p:sp>
        <p:nvSpPr>
          <p:cNvPr id="5" name="TextBox 4"/>
          <p:cNvSpPr txBox="1"/>
          <p:nvPr/>
        </p:nvSpPr>
        <p:spPr>
          <a:xfrm>
            <a:off x="617971" y="861135"/>
            <a:ext cx="10160095"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 found it helps if you gather this information or make your decisions before you begin configuring. </a:t>
            </a:r>
          </a:p>
          <a:p>
            <a:r>
              <a:rPr lang="en-US" sz="1600" dirty="0">
                <a:latin typeface="Arial" panose="020B0604020202020204" pitchFamily="34" charset="0"/>
                <a:cs typeface="Arial" panose="020B0604020202020204" pitchFamily="34" charset="0"/>
              </a:rPr>
              <a:t>Especially the tags. However, you can always add more tags. Choose Views All, to see in Test View.</a:t>
            </a:r>
          </a:p>
        </p:txBody>
      </p:sp>
      <p:sp>
        <p:nvSpPr>
          <p:cNvPr id="6" name="TextBox 5"/>
          <p:cNvSpPr txBox="1"/>
          <p:nvPr/>
        </p:nvSpPr>
        <p:spPr>
          <a:xfrm>
            <a:off x="621436" y="1627973"/>
            <a:ext cx="9268288" cy="2889252"/>
          </a:xfrm>
          <a:prstGeom prst="rect">
            <a:avLst/>
          </a:prstGeom>
          <a:noFill/>
        </p:spPr>
        <p:txBody>
          <a:bodyPr wrap="square" rtlCol="0">
            <a:spAutoFit/>
          </a:bodyPr>
          <a:lstStyle/>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Notes for Library information Resource Recommender Graphic Medicine</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Key: GraphicMed</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Name: Graphic Medicine Collection</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Description</a:t>
            </a:r>
            <a:r>
              <a:rPr lang="en-US" sz="1200">
                <a:latin typeface="Arial" panose="020B0604020202020204" pitchFamily="34" charset="0"/>
                <a:ea typeface="Calibri" panose="020F0502020204030204" pitchFamily="34" charset="0"/>
                <a:cs typeface="Arial" panose="020B0604020202020204" pitchFamily="34" charset="0"/>
              </a:rPr>
              <a:t>: Quick Link </a:t>
            </a:r>
            <a:r>
              <a:rPr lang="en-US" sz="1200" dirty="0">
                <a:latin typeface="Arial" panose="020B0604020202020204" pitchFamily="34" charset="0"/>
                <a:ea typeface="Calibri" panose="020F0502020204030204" pitchFamily="34" charset="0"/>
                <a:cs typeface="Arial" panose="020B0604020202020204" pitchFamily="34" charset="0"/>
              </a:rPr>
              <a:t>to our Graphic Medicine Collection</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Tags: graphic medicine;cartoon;comic books;graphic novels;   Tip: Subject headings might provide good ideas</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Link: </a:t>
            </a:r>
            <a:r>
              <a:rPr lang="en-US" sz="12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2"/>
              </a:rPr>
              <a:t>https://i-share-sim.primo.exlibrisgroup.com/discovery/collectionDiscovery?vid=01CARLI_SIM:CARLI_SIM&amp;collectionId=8117196000005891</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Link Text: Can leave blank or add a note here</a:t>
            </a: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Note: This does not display to user. Optional descriptive text to explain more about this resource to staff members</a:t>
            </a:r>
          </a:p>
          <a:p>
            <a:pPr>
              <a:lnSpc>
                <a:spcPct val="107000"/>
              </a:lnSpc>
              <a:spcAft>
                <a:spcPts val="800"/>
              </a:spcAft>
            </a:pPr>
            <a:r>
              <a:rPr lang="en-US" sz="1200" dirty="0">
                <a:latin typeface="Arial" panose="020B0604020202020204" pitchFamily="34" charset="0"/>
                <a:ea typeface="Calibri" panose="020F0502020204030204" pitchFamily="34" charset="0"/>
                <a:cs typeface="Arial" panose="020B0604020202020204" pitchFamily="34" charset="0"/>
              </a:rPr>
              <a:t>Views: All</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9143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3439"/>
            <a:ext cx="12192000" cy="371679"/>
          </a:xfrm>
        </p:spPr>
        <p:txBody>
          <a:bodyPr/>
          <a:lstStyle/>
          <a:p>
            <a:r>
              <a:rPr lang="en-US" sz="2400" dirty="0"/>
              <a:t>Resource Configuration: Suggested librarian</a:t>
            </a:r>
          </a:p>
        </p:txBody>
      </p:sp>
      <p:sp>
        <p:nvSpPr>
          <p:cNvPr id="3" name="Text Placeholder 2"/>
          <p:cNvSpPr>
            <a:spLocks noGrp="1"/>
          </p:cNvSpPr>
          <p:nvPr>
            <p:ph type="body" idx="1"/>
          </p:nvPr>
        </p:nvSpPr>
        <p:spPr>
          <a:xfrm>
            <a:off x="0" y="1225118"/>
            <a:ext cx="12192000" cy="420199"/>
          </a:xfrm>
        </p:spPr>
        <p:txBody>
          <a:bodyPr/>
          <a:lstStyle/>
          <a:p>
            <a:pPr algn="ctr"/>
            <a:r>
              <a:rPr lang="en-US" dirty="0"/>
              <a:t>What goes in Key field? Person</a:t>
            </a:r>
            <a:r>
              <a:rPr lang="en-US" i="1" dirty="0"/>
              <a:t>Something</a:t>
            </a:r>
            <a:r>
              <a:rPr lang="en-US" dirty="0"/>
              <a:t>. It saves to person.personKW {example}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914"/>
            <a:ext cx="12192000" cy="1015531"/>
          </a:xfrm>
          <a:prstGeom prst="rect">
            <a:avLst/>
          </a:prstGeom>
        </p:spPr>
      </p:pic>
      <p:pic>
        <p:nvPicPr>
          <p:cNvPr id="6" name="Picture 5"/>
          <p:cNvPicPr/>
          <p:nvPr/>
        </p:nvPicPr>
        <p:blipFill rotWithShape="1">
          <a:blip r:embed="rId3"/>
          <a:srcRect l="1070" t="4993" r="-1" b="12739"/>
          <a:stretch/>
        </p:blipFill>
        <p:spPr>
          <a:xfrm>
            <a:off x="239697" y="2840855"/>
            <a:ext cx="8691239" cy="3865578"/>
          </a:xfrm>
          <a:prstGeom prst="rect">
            <a:avLst/>
          </a:prstGeom>
        </p:spPr>
      </p:pic>
      <p:sp>
        <p:nvSpPr>
          <p:cNvPr id="7" name="TextBox 6"/>
          <p:cNvSpPr txBox="1"/>
          <p:nvPr/>
        </p:nvSpPr>
        <p:spPr>
          <a:xfrm>
            <a:off x="9090734" y="2947386"/>
            <a:ext cx="2957333"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Since the </a:t>
            </a:r>
            <a:r>
              <a:rPr lang="en-US" b="1" dirty="0">
                <a:latin typeface="Arial" panose="020B0604020202020204" pitchFamily="34" charset="0"/>
                <a:cs typeface="Arial" panose="020B0604020202020204" pitchFamily="34" charset="0"/>
              </a:rPr>
              <a:t>Key</a:t>
            </a:r>
            <a:r>
              <a:rPr lang="en-US" dirty="0">
                <a:latin typeface="Arial" panose="020B0604020202020204" pitchFamily="34" charset="0"/>
                <a:cs typeface="Arial" panose="020B0604020202020204" pitchFamily="34" charset="0"/>
              </a:rPr>
              <a:t> is used as an internal ID, it cannot be modified later. </a:t>
            </a:r>
            <a:r>
              <a:rPr lang="en-US" b="1" dirty="0">
                <a:latin typeface="Arial" panose="020B0604020202020204" pitchFamily="34" charset="0"/>
                <a:cs typeface="Arial" panose="020B0604020202020204" pitchFamily="34" charset="0"/>
              </a:rPr>
              <a:t>Names</a:t>
            </a:r>
            <a:r>
              <a:rPr lang="en-US" dirty="0">
                <a:latin typeface="Arial" panose="020B0604020202020204" pitchFamily="34" charset="0"/>
                <a:cs typeface="Arial" panose="020B0604020202020204" pitchFamily="34" charset="0"/>
              </a:rPr>
              <a:t> can</a:t>
            </a:r>
            <a:r>
              <a:rPr lang="en-US" dirty="0"/>
              <a:t>.</a:t>
            </a:r>
          </a:p>
        </p:txBody>
      </p:sp>
      <p:sp>
        <p:nvSpPr>
          <p:cNvPr id="8" name="TextBox 7"/>
          <p:cNvSpPr txBox="1"/>
          <p:nvPr/>
        </p:nvSpPr>
        <p:spPr>
          <a:xfrm>
            <a:off x="9090734" y="4092657"/>
            <a:ext cx="295733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you want to specify multiple tags for a recommendation, separate them with a semicolon.</a:t>
            </a:r>
          </a:p>
        </p:txBody>
      </p:sp>
    </p:spTree>
    <p:extLst>
      <p:ext uri="{BB962C8B-B14F-4D97-AF65-F5344CB8AC3E}">
        <p14:creationId xmlns:p14="http://schemas.microsoft.com/office/powerpoint/2010/main" val="354138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3439"/>
            <a:ext cx="12192000" cy="371679"/>
          </a:xfrm>
        </p:spPr>
        <p:txBody>
          <a:bodyPr/>
          <a:lstStyle/>
          <a:p>
            <a:r>
              <a:rPr lang="en-US" sz="2400" dirty="0"/>
              <a:t>Resource Configuration: Suggested Website</a:t>
            </a:r>
          </a:p>
        </p:txBody>
      </p:sp>
      <p:sp>
        <p:nvSpPr>
          <p:cNvPr id="3" name="Text Placeholder 2"/>
          <p:cNvSpPr>
            <a:spLocks noGrp="1"/>
          </p:cNvSpPr>
          <p:nvPr>
            <p:ph type="body" idx="1"/>
          </p:nvPr>
        </p:nvSpPr>
        <p:spPr>
          <a:xfrm>
            <a:off x="0" y="1225118"/>
            <a:ext cx="12192000" cy="420199"/>
          </a:xfrm>
        </p:spPr>
        <p:txBody>
          <a:bodyPr/>
          <a:lstStyle/>
          <a:p>
            <a:r>
              <a:rPr lang="en-US" sz="1800" dirty="0"/>
              <a:t>What goes in Key field? Website</a:t>
            </a:r>
            <a:r>
              <a:rPr lang="en-US" sz="1800" i="1" dirty="0"/>
              <a:t>Something</a:t>
            </a:r>
            <a:r>
              <a:rPr lang="en-US" sz="1800" dirty="0"/>
              <a:t>. It saves to website.website {example}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480" r="534" b="8195"/>
          <a:stretch/>
        </p:blipFill>
        <p:spPr>
          <a:xfrm>
            <a:off x="4466948" y="1750232"/>
            <a:ext cx="7386221" cy="1000330"/>
          </a:xfrm>
          <a:prstGeom prst="rect">
            <a:avLst/>
          </a:prstGeom>
        </p:spPr>
      </p:pic>
      <p:sp>
        <p:nvSpPr>
          <p:cNvPr id="7" name="TextBox 6"/>
          <p:cNvSpPr txBox="1"/>
          <p:nvPr/>
        </p:nvSpPr>
        <p:spPr>
          <a:xfrm>
            <a:off x="179816" y="1607440"/>
            <a:ext cx="4374429"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Suggested Website. We created this to showcase a Civil War Medicine Collection and a current display from the Pearson Museum featured in our Medical Library.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5" y="3233118"/>
            <a:ext cx="8405588" cy="1246076"/>
          </a:xfrm>
          <a:prstGeom prst="rect">
            <a:avLst/>
          </a:prstGeom>
        </p:spPr>
      </p:pic>
      <p:sp>
        <p:nvSpPr>
          <p:cNvPr id="6" name="TextBox 5"/>
          <p:cNvSpPr txBox="1"/>
          <p:nvPr/>
        </p:nvSpPr>
        <p:spPr>
          <a:xfrm>
            <a:off x="8637973" y="3394491"/>
            <a:ext cx="3215196" cy="86177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Pearson Museum </a:t>
            </a:r>
            <a:r>
              <a:rPr lang="en-US" sz="1600" dirty="0">
                <a:latin typeface="Arial" panose="020B0604020202020204" pitchFamily="34" charset="0"/>
                <a:cs typeface="Arial" panose="020B0604020202020204" pitchFamily="34" charset="0"/>
              </a:rPr>
              <a:t>displays as clickable link here in Primo VE. </a:t>
            </a:r>
          </a:p>
          <a:p>
            <a:endParaRPr lang="en-US" dirty="0"/>
          </a:p>
        </p:txBody>
      </p:sp>
      <p:cxnSp>
        <p:nvCxnSpPr>
          <p:cNvPr id="11" name="Straight Arrow Connector 10"/>
          <p:cNvCxnSpPr/>
          <p:nvPr/>
        </p:nvCxnSpPr>
        <p:spPr>
          <a:xfrm flipH="1">
            <a:off x="8951405" y="4120883"/>
            <a:ext cx="19797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235" t="-2239" r="3715" b="2986"/>
          <a:stretch/>
        </p:blipFill>
        <p:spPr>
          <a:xfrm>
            <a:off x="0" y="4989250"/>
            <a:ext cx="7304060" cy="1180730"/>
          </a:xfrm>
          <a:prstGeom prst="rect">
            <a:avLst/>
          </a:prstGeom>
        </p:spPr>
      </p:pic>
      <p:sp>
        <p:nvSpPr>
          <p:cNvPr id="10" name="TextBox 9"/>
          <p:cNvSpPr txBox="1"/>
          <p:nvPr/>
        </p:nvSpPr>
        <p:spPr>
          <a:xfrm>
            <a:off x="7634796" y="4856138"/>
            <a:ext cx="4057095"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We found that adding Link Text such as Pearson Museum here duplicated the Name and displayed oddly. Thus, we left the Link Text field blank on purpose. </a:t>
            </a:r>
          </a:p>
        </p:txBody>
      </p:sp>
    </p:spTree>
    <p:extLst>
      <p:ext uri="{BB962C8B-B14F-4D97-AF65-F5344CB8AC3E}">
        <p14:creationId xmlns:p14="http://schemas.microsoft.com/office/powerpoint/2010/main" val="117764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654" y="0"/>
            <a:ext cx="7430610" cy="1077980"/>
          </a:xfrm>
        </p:spPr>
        <p:txBody>
          <a:bodyPr/>
          <a:lstStyle/>
          <a:p>
            <a:pPr algn="ctr"/>
            <a:r>
              <a:rPr lang="en-US" dirty="0">
                <a:latin typeface="Ink Free" panose="03080402000500000000" pitchFamily="66" charset="0"/>
              </a:rPr>
              <a:t>RESOURCE RECOMMENDER HELP</a:t>
            </a:r>
          </a:p>
        </p:txBody>
      </p:sp>
      <p:sp>
        <p:nvSpPr>
          <p:cNvPr id="5" name="Text Placeholder 4"/>
          <p:cNvSpPr>
            <a:spLocks noGrp="1"/>
          </p:cNvSpPr>
          <p:nvPr>
            <p:ph type="body" idx="1"/>
          </p:nvPr>
        </p:nvSpPr>
        <p:spPr>
          <a:xfrm>
            <a:off x="137604" y="1424208"/>
            <a:ext cx="7350710" cy="3582797"/>
          </a:xfrm>
        </p:spPr>
        <p:txBody>
          <a:bodyPr/>
          <a:lstStyle/>
          <a:p>
            <a:r>
              <a:rPr lang="en-US" sz="2000" dirty="0">
                <a:latin typeface="Ink Free" panose="03080402000500000000" pitchFamily="66" charset="0"/>
              </a:rPr>
              <a:t>EXLIBRIS  Resource Recommender for Primo VE </a:t>
            </a:r>
          </a:p>
          <a:p>
            <a:r>
              <a:rPr lang="en-US" sz="2000" b="1" dirty="0">
                <a:solidFill>
                  <a:schemeClr val="tx1"/>
                </a:solidFill>
                <a:latin typeface="Ink Free" panose="03080402000500000000" pitchFamily="66" charset="0"/>
                <a:hlinkClick r:id="rId2">
                  <a:extLst>
                    <a:ext uri="{A12FA001-AC4F-418D-AE19-62706E023703}">
                      <ahyp:hlinkClr xmlns:ahyp="http://schemas.microsoft.com/office/drawing/2018/hyperlinkcolor" val="tx"/>
                    </a:ext>
                  </a:extLst>
                </a:hlinkClick>
              </a:rPr>
              <a:t>https://knowledge.exlibrisgroup.com/Primo/Product_Documentation/020Primo_VE/Primo_VE_(English)/120Other_Configurations/010Resource_Recommender_for_Primo_VE</a:t>
            </a:r>
            <a:endParaRPr lang="en-US" sz="2000" b="1" dirty="0">
              <a:solidFill>
                <a:schemeClr val="tx1"/>
              </a:solidFill>
              <a:latin typeface="Ink Free" panose="03080402000500000000" pitchFamily="66" charset="0"/>
            </a:endParaRPr>
          </a:p>
          <a:p>
            <a:r>
              <a:rPr lang="en-US" sz="2000" dirty="0">
                <a:latin typeface="Ink Free" panose="03080402000500000000" pitchFamily="66" charset="0"/>
              </a:rPr>
              <a:t>Related Webinars </a:t>
            </a:r>
          </a:p>
          <a:p>
            <a:r>
              <a:rPr lang="en-US" sz="2000" dirty="0">
                <a:latin typeface="Ink Free" panose="03080402000500000000" pitchFamily="66" charset="0"/>
              </a:rPr>
              <a:t>Primo VE - Become an Expert Series: Search Interfaces </a:t>
            </a:r>
          </a:p>
          <a:p>
            <a:endParaRPr lang="en-US" sz="2000" dirty="0">
              <a:latin typeface="Ink Free" panose="03080402000500000000" pitchFamily="66" charset="0"/>
            </a:endParaRPr>
          </a:p>
          <a:p>
            <a:r>
              <a:rPr lang="en-US" sz="2000" dirty="0">
                <a:latin typeface="Ink Free" panose="03080402000500000000" pitchFamily="66" charset="0"/>
              </a:rPr>
              <a:t>If you would like to contact me: </a:t>
            </a:r>
          </a:p>
          <a:p>
            <a:r>
              <a:rPr lang="en-US" sz="2000" dirty="0">
                <a:latin typeface="Ink Free" panose="03080402000500000000" pitchFamily="66" charset="0"/>
              </a:rPr>
              <a:t>Lori Thompson </a:t>
            </a:r>
          </a:p>
          <a:p>
            <a:r>
              <a:rPr lang="en-US" sz="2000" dirty="0">
                <a:latin typeface="Ink Free" panose="03080402000500000000" pitchFamily="66" charset="0"/>
              </a:rPr>
              <a:t>lthompson@siumed.edu</a:t>
            </a:r>
          </a:p>
        </p:txBody>
      </p:sp>
    </p:spTree>
    <p:extLst>
      <p:ext uri="{BB962C8B-B14F-4D97-AF65-F5344CB8AC3E}">
        <p14:creationId xmlns:p14="http://schemas.microsoft.com/office/powerpoint/2010/main" val="184006085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525</Words>
  <Application>Microsoft Macintosh PowerPoint</Application>
  <PresentationFormat>Widescreen</PresentationFormat>
  <Paragraphs>42</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Arial Black</vt:lpstr>
      <vt:lpstr>Calibri</vt:lpstr>
      <vt:lpstr>Ink Free</vt:lpstr>
      <vt:lpstr>Wingdings</vt:lpstr>
      <vt:lpstr>1_Office Theme</vt:lpstr>
      <vt:lpstr>RESOURCE RECOMMENDER</vt:lpstr>
      <vt:lpstr>The Resource Recommender service allows you to recommend the following resources based on searchable tags that you configure in Alma. Some options are database, website, person, library information, and library guide.  You will need the Discovery Administrator Role.  </vt:lpstr>
      <vt:lpstr>ALMA menu &gt; Discovery &gt; Other &gt; Resource Recommender Configuration</vt:lpstr>
      <vt:lpstr>Resource Configuration: Suggested librarian</vt:lpstr>
      <vt:lpstr>Resource Configuration: Suggested Website</vt:lpstr>
      <vt:lpstr>RESOURCE RECOMMENDER HELP</vt:lpstr>
    </vt:vector>
  </TitlesOfParts>
  <Company>SIU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RECOMMENDER</dc:title>
  <dc:creator>Lori Thompson</dc:creator>
  <cp:lastModifiedBy>Gibson, Jessica</cp:lastModifiedBy>
  <cp:revision>32</cp:revision>
  <cp:lastPrinted>2021-12-03T18:28:37Z</cp:lastPrinted>
  <dcterms:created xsi:type="dcterms:W3CDTF">2021-12-01T16:38:16Z</dcterms:created>
  <dcterms:modified xsi:type="dcterms:W3CDTF">2022-05-12T14:16:50Z</dcterms:modified>
</cp:coreProperties>
</file>