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Lst>
  <p:sldSz cy="5143500" cx="9144000"/>
  <p:notesSz cx="6858000" cy="9144000"/>
  <p:embeddedFontLst>
    <p:embeddedFont>
      <p:font typeface="Old Standard TT"/>
      <p:regular r:id="rId24"/>
      <p:bold r:id="rId25"/>
      <p:italic r:id="rId2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font" Target="fonts/OldStandardTT-regular.fntdata"/><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OldStandardTT-italic.fntdata"/><Relationship Id="rId25" Type="http://schemas.openxmlformats.org/officeDocument/2006/relationships/font" Target="fonts/OldStandardTT-bold.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7" name="Google Shape;57;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g11be9454efe_0_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3" name="Google Shape;113;g11be9454efe_0_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g11bd70ee165_0_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0" name="Google Shape;120;g11bd70ee165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g11bd70ee165_0_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7" name="Google Shape;127;g11bd70ee165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–tricky to search because there are so many styles; need to know how it is named in the repository</a:t>
            </a:r>
            <a:endParaRPr/>
          </a:p>
          <a:p>
            <a:pPr indent="0" lvl="0" marL="0" rtl="0" algn="l">
              <a:spcBef>
                <a:spcPts val="0"/>
              </a:spcBef>
              <a:spcAft>
                <a:spcPts val="0"/>
              </a:spcAft>
              <a:buNone/>
            </a:pPr>
            <a:r>
              <a:rPr lang="en"/>
              <a:t>–sometimes easier to browse</a:t>
            </a:r>
            <a:endParaRPr/>
          </a:p>
          <a:p>
            <a:pPr indent="0" lvl="0" marL="0" rtl="0" algn="l">
              <a:spcBef>
                <a:spcPts val="0"/>
              </a:spcBef>
              <a:spcAft>
                <a:spcPts val="0"/>
              </a:spcAft>
              <a:buNone/>
            </a:pPr>
            <a:r>
              <a:rPr lang="en"/>
              <a:t>–use example: American Chemical Society</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 name="Shape 133"/>
        <p:cNvGrpSpPr/>
        <p:nvPr/>
      </p:nvGrpSpPr>
      <p:grpSpPr>
        <a:xfrm>
          <a:off x="0" y="0"/>
          <a:ext cx="0" cy="0"/>
          <a:chOff x="0" y="0"/>
          <a:chExt cx="0" cy="0"/>
        </a:xfrm>
      </p:grpSpPr>
      <p:sp>
        <p:nvSpPr>
          <p:cNvPr id="134" name="Google Shape;134;g11bd70ee165_0_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5" name="Google Shape;135;g11bd70ee165_0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g11bd70ee165_0_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3" name="Google Shape;143;g11bd70ee165_0_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g1287e133010_0_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1" name="Google Shape;151;g1287e133010_0_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5" name="Shape 155"/>
        <p:cNvGrpSpPr/>
        <p:nvPr/>
      </p:nvGrpSpPr>
      <p:grpSpPr>
        <a:xfrm>
          <a:off x="0" y="0"/>
          <a:ext cx="0" cy="0"/>
          <a:chOff x="0" y="0"/>
          <a:chExt cx="0" cy="0"/>
        </a:xfrm>
      </p:grpSpPr>
      <p:sp>
        <p:nvSpPr>
          <p:cNvPr id="156" name="Google Shape;156;g1287e133010_0_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7" name="Google Shape;157;g1287e133010_0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g1287e133010_0_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4" name="Google Shape;164;g1287e133010_0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g1287e133010_0_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1" name="Google Shape;171;g1287e133010_0_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g1276ad68972_0_1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1276ad68972_0_1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 name="Shape 67"/>
        <p:cNvGrpSpPr/>
        <p:nvPr/>
      </p:nvGrpSpPr>
      <p:grpSpPr>
        <a:xfrm>
          <a:off x="0" y="0"/>
          <a:ext cx="0" cy="0"/>
          <a:chOff x="0" y="0"/>
          <a:chExt cx="0" cy="0"/>
        </a:xfrm>
      </p:grpSpPr>
      <p:sp>
        <p:nvSpPr>
          <p:cNvPr id="68" name="Google Shape;68;g11c1bc82f3a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9" name="Google Shape;69;g11c1bc82f3a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g11c217ff3a8_1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5" name="Google Shape;75;g11c217ff3a8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g1276ad68972_0_6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2" name="Google Shape;82;g1276ad68972_0_6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g1276ad68972_0_6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8" name="Google Shape;88;g1276ad68972_0_6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g1276ad68972_0_6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5" name="Google Shape;95;g1276ad68972_0_6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g11be9454efe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2" name="Google Shape;102;g11be9454efe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g11be9454efe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7" name="Google Shape;107;g11be9454efe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dk1"/>
        </a:solidFill>
      </p:bgPr>
    </p:bg>
    <p:spTree>
      <p:nvGrpSpPr>
        <p:cNvPr id="9" name="Shape 9"/>
        <p:cNvGrpSpPr/>
        <p:nvPr/>
      </p:nvGrpSpPr>
      <p:grpSpPr>
        <a:xfrm>
          <a:off x="0" y="0"/>
          <a:ext cx="0" cy="0"/>
          <a:chOff x="0" y="0"/>
          <a:chExt cx="0" cy="0"/>
        </a:xfrm>
      </p:grpSpPr>
      <p:sp>
        <p:nvSpPr>
          <p:cNvPr id="10" name="Google Shape;10;p2"/>
          <p:cNvSpPr/>
          <p:nvPr/>
        </p:nvSpPr>
        <p:spPr>
          <a:xfrm>
            <a:off x="0" y="100"/>
            <a:ext cx="9144000" cy="1711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1" name="Google Shape;11;p2"/>
          <p:cNvCxnSpPr/>
          <p:nvPr/>
        </p:nvCxnSpPr>
        <p:spPr>
          <a:xfrm>
            <a:off x="641934" y="3597500"/>
            <a:ext cx="390300" cy="0"/>
          </a:xfrm>
          <a:prstGeom prst="straightConnector1">
            <a:avLst/>
          </a:prstGeom>
          <a:noFill/>
          <a:ln cap="flat" cmpd="sng" w="28575">
            <a:solidFill>
              <a:schemeClr val="accent1"/>
            </a:solidFill>
            <a:prstDash val="solid"/>
            <a:round/>
            <a:headEnd len="sm" w="sm" type="none"/>
            <a:tailEnd len="sm" w="sm" type="none"/>
          </a:ln>
        </p:spPr>
      </p:cxnSp>
      <p:sp>
        <p:nvSpPr>
          <p:cNvPr id="12" name="Google Shape;12;p2"/>
          <p:cNvSpPr txBox="1"/>
          <p:nvPr>
            <p:ph type="ctrTitle"/>
          </p:nvPr>
        </p:nvSpPr>
        <p:spPr>
          <a:xfrm>
            <a:off x="512700" y="1893300"/>
            <a:ext cx="8118600" cy="1522800"/>
          </a:xfrm>
          <a:prstGeom prst="rect">
            <a:avLst/>
          </a:prstGeom>
        </p:spPr>
        <p:txBody>
          <a:bodyPr anchorCtr="0" anchor="b" bIns="91425" lIns="91425" spcFirstLastPara="1" rIns="91425" wrap="square" tIns="91425">
            <a:normAutofit/>
          </a:bodyPr>
          <a:lstStyle>
            <a:lvl1pPr lvl="0">
              <a:spcBef>
                <a:spcPts val="0"/>
              </a:spcBef>
              <a:spcAft>
                <a:spcPts val="0"/>
              </a:spcAft>
              <a:buClr>
                <a:schemeClr val="accent1"/>
              </a:buClr>
              <a:buSzPts val="4200"/>
              <a:buNone/>
              <a:defRPr sz="4200">
                <a:solidFill>
                  <a:schemeClr val="accent1"/>
                </a:solidFill>
              </a:defRPr>
            </a:lvl1pPr>
            <a:lvl2pPr lvl="1">
              <a:spcBef>
                <a:spcPts val="0"/>
              </a:spcBef>
              <a:spcAft>
                <a:spcPts val="0"/>
              </a:spcAft>
              <a:buClr>
                <a:schemeClr val="accent1"/>
              </a:buClr>
              <a:buSzPts val="4200"/>
              <a:buNone/>
              <a:defRPr sz="4200">
                <a:solidFill>
                  <a:schemeClr val="accent1"/>
                </a:solidFill>
              </a:defRPr>
            </a:lvl2pPr>
            <a:lvl3pPr lvl="2">
              <a:spcBef>
                <a:spcPts val="0"/>
              </a:spcBef>
              <a:spcAft>
                <a:spcPts val="0"/>
              </a:spcAft>
              <a:buClr>
                <a:schemeClr val="accent1"/>
              </a:buClr>
              <a:buSzPts val="4200"/>
              <a:buNone/>
              <a:defRPr sz="4200">
                <a:solidFill>
                  <a:schemeClr val="accent1"/>
                </a:solidFill>
              </a:defRPr>
            </a:lvl3pPr>
            <a:lvl4pPr lvl="3">
              <a:spcBef>
                <a:spcPts val="0"/>
              </a:spcBef>
              <a:spcAft>
                <a:spcPts val="0"/>
              </a:spcAft>
              <a:buClr>
                <a:schemeClr val="accent1"/>
              </a:buClr>
              <a:buSzPts val="4200"/>
              <a:buNone/>
              <a:defRPr sz="4200">
                <a:solidFill>
                  <a:schemeClr val="accent1"/>
                </a:solidFill>
              </a:defRPr>
            </a:lvl4pPr>
            <a:lvl5pPr lvl="4">
              <a:spcBef>
                <a:spcPts val="0"/>
              </a:spcBef>
              <a:spcAft>
                <a:spcPts val="0"/>
              </a:spcAft>
              <a:buClr>
                <a:schemeClr val="accent1"/>
              </a:buClr>
              <a:buSzPts val="4200"/>
              <a:buNone/>
              <a:defRPr sz="4200">
                <a:solidFill>
                  <a:schemeClr val="accent1"/>
                </a:solidFill>
              </a:defRPr>
            </a:lvl5pPr>
            <a:lvl6pPr lvl="5">
              <a:spcBef>
                <a:spcPts val="0"/>
              </a:spcBef>
              <a:spcAft>
                <a:spcPts val="0"/>
              </a:spcAft>
              <a:buClr>
                <a:schemeClr val="accent1"/>
              </a:buClr>
              <a:buSzPts val="4200"/>
              <a:buNone/>
              <a:defRPr sz="4200">
                <a:solidFill>
                  <a:schemeClr val="accent1"/>
                </a:solidFill>
              </a:defRPr>
            </a:lvl6pPr>
            <a:lvl7pPr lvl="6">
              <a:spcBef>
                <a:spcPts val="0"/>
              </a:spcBef>
              <a:spcAft>
                <a:spcPts val="0"/>
              </a:spcAft>
              <a:buClr>
                <a:schemeClr val="accent1"/>
              </a:buClr>
              <a:buSzPts val="4200"/>
              <a:buNone/>
              <a:defRPr sz="4200">
                <a:solidFill>
                  <a:schemeClr val="accent1"/>
                </a:solidFill>
              </a:defRPr>
            </a:lvl7pPr>
            <a:lvl8pPr lvl="7">
              <a:spcBef>
                <a:spcPts val="0"/>
              </a:spcBef>
              <a:spcAft>
                <a:spcPts val="0"/>
              </a:spcAft>
              <a:buClr>
                <a:schemeClr val="accent1"/>
              </a:buClr>
              <a:buSzPts val="4200"/>
              <a:buNone/>
              <a:defRPr sz="4200">
                <a:solidFill>
                  <a:schemeClr val="accent1"/>
                </a:solidFill>
              </a:defRPr>
            </a:lvl8pPr>
            <a:lvl9pPr lvl="8">
              <a:spcBef>
                <a:spcPts val="0"/>
              </a:spcBef>
              <a:spcAft>
                <a:spcPts val="0"/>
              </a:spcAft>
              <a:buClr>
                <a:schemeClr val="accent1"/>
              </a:buClr>
              <a:buSzPts val="4200"/>
              <a:buNone/>
              <a:defRPr sz="4200">
                <a:solidFill>
                  <a:schemeClr val="accent1"/>
                </a:solidFill>
              </a:defRPr>
            </a:lvl9pPr>
          </a:lstStyle>
          <a:p/>
        </p:txBody>
      </p:sp>
      <p:sp>
        <p:nvSpPr>
          <p:cNvPr id="13" name="Google Shape;13;p2"/>
          <p:cNvSpPr txBox="1"/>
          <p:nvPr>
            <p:ph idx="1" type="subTitle"/>
          </p:nvPr>
        </p:nvSpPr>
        <p:spPr>
          <a:xfrm>
            <a:off x="512700" y="3840639"/>
            <a:ext cx="8118600" cy="7875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Clr>
                <a:schemeClr val="accent2"/>
              </a:buClr>
              <a:buSzPts val="2400"/>
              <a:buNone/>
              <a:defRPr sz="2400">
                <a:solidFill>
                  <a:schemeClr val="accent2"/>
                </a:solidFill>
              </a:defRPr>
            </a:lvl1pPr>
            <a:lvl2pPr lvl="1">
              <a:lnSpc>
                <a:spcPct val="100000"/>
              </a:lnSpc>
              <a:spcBef>
                <a:spcPts val="0"/>
              </a:spcBef>
              <a:spcAft>
                <a:spcPts val="0"/>
              </a:spcAft>
              <a:buClr>
                <a:schemeClr val="accent2"/>
              </a:buClr>
              <a:buSzPts val="2400"/>
              <a:buNone/>
              <a:defRPr sz="2400">
                <a:solidFill>
                  <a:schemeClr val="accent2"/>
                </a:solidFill>
              </a:defRPr>
            </a:lvl2pPr>
            <a:lvl3pPr lvl="2">
              <a:lnSpc>
                <a:spcPct val="100000"/>
              </a:lnSpc>
              <a:spcBef>
                <a:spcPts val="0"/>
              </a:spcBef>
              <a:spcAft>
                <a:spcPts val="0"/>
              </a:spcAft>
              <a:buClr>
                <a:schemeClr val="accent2"/>
              </a:buClr>
              <a:buSzPts val="2400"/>
              <a:buNone/>
              <a:defRPr sz="2400">
                <a:solidFill>
                  <a:schemeClr val="accent2"/>
                </a:solidFill>
              </a:defRPr>
            </a:lvl3pPr>
            <a:lvl4pPr lvl="3">
              <a:lnSpc>
                <a:spcPct val="100000"/>
              </a:lnSpc>
              <a:spcBef>
                <a:spcPts val="0"/>
              </a:spcBef>
              <a:spcAft>
                <a:spcPts val="0"/>
              </a:spcAft>
              <a:buClr>
                <a:schemeClr val="accent2"/>
              </a:buClr>
              <a:buSzPts val="2400"/>
              <a:buNone/>
              <a:defRPr sz="2400">
                <a:solidFill>
                  <a:schemeClr val="accent2"/>
                </a:solidFill>
              </a:defRPr>
            </a:lvl4pPr>
            <a:lvl5pPr lvl="4">
              <a:lnSpc>
                <a:spcPct val="100000"/>
              </a:lnSpc>
              <a:spcBef>
                <a:spcPts val="0"/>
              </a:spcBef>
              <a:spcAft>
                <a:spcPts val="0"/>
              </a:spcAft>
              <a:buClr>
                <a:schemeClr val="accent2"/>
              </a:buClr>
              <a:buSzPts val="2400"/>
              <a:buNone/>
              <a:defRPr sz="2400">
                <a:solidFill>
                  <a:schemeClr val="accent2"/>
                </a:solidFill>
              </a:defRPr>
            </a:lvl5pPr>
            <a:lvl6pPr lvl="5">
              <a:lnSpc>
                <a:spcPct val="100000"/>
              </a:lnSpc>
              <a:spcBef>
                <a:spcPts val="0"/>
              </a:spcBef>
              <a:spcAft>
                <a:spcPts val="0"/>
              </a:spcAft>
              <a:buClr>
                <a:schemeClr val="accent2"/>
              </a:buClr>
              <a:buSzPts val="2400"/>
              <a:buNone/>
              <a:defRPr sz="2400">
                <a:solidFill>
                  <a:schemeClr val="accent2"/>
                </a:solidFill>
              </a:defRPr>
            </a:lvl6pPr>
            <a:lvl7pPr lvl="6">
              <a:lnSpc>
                <a:spcPct val="100000"/>
              </a:lnSpc>
              <a:spcBef>
                <a:spcPts val="0"/>
              </a:spcBef>
              <a:spcAft>
                <a:spcPts val="0"/>
              </a:spcAft>
              <a:buClr>
                <a:schemeClr val="accent2"/>
              </a:buClr>
              <a:buSzPts val="2400"/>
              <a:buNone/>
              <a:defRPr sz="2400">
                <a:solidFill>
                  <a:schemeClr val="accent2"/>
                </a:solidFill>
              </a:defRPr>
            </a:lvl7pPr>
            <a:lvl8pPr lvl="7">
              <a:lnSpc>
                <a:spcPct val="100000"/>
              </a:lnSpc>
              <a:spcBef>
                <a:spcPts val="0"/>
              </a:spcBef>
              <a:spcAft>
                <a:spcPts val="0"/>
              </a:spcAft>
              <a:buClr>
                <a:schemeClr val="accent2"/>
              </a:buClr>
              <a:buSzPts val="2400"/>
              <a:buNone/>
              <a:defRPr sz="2400">
                <a:solidFill>
                  <a:schemeClr val="accent2"/>
                </a:solidFill>
              </a:defRPr>
            </a:lvl8pPr>
            <a:lvl9pPr lvl="8">
              <a:lnSpc>
                <a:spcPct val="100000"/>
              </a:lnSpc>
              <a:spcBef>
                <a:spcPts val="0"/>
              </a:spcBef>
              <a:spcAft>
                <a:spcPts val="0"/>
              </a:spcAft>
              <a:buClr>
                <a:schemeClr val="accent2"/>
              </a:buClr>
              <a:buSzPts val="2400"/>
              <a:buNone/>
              <a:defRPr sz="2400">
                <a:solidFill>
                  <a:schemeClr val="accent2"/>
                </a:solidFill>
              </a:defRPr>
            </a:lvl9pPr>
          </a:lstStyle>
          <a:p/>
        </p:txBody>
      </p:sp>
      <p:sp>
        <p:nvSpPr>
          <p:cNvPr id="14" name="Google Shape;14;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9" name="Shape 49"/>
        <p:cNvGrpSpPr/>
        <p:nvPr/>
      </p:nvGrpSpPr>
      <p:grpSpPr>
        <a:xfrm>
          <a:off x="0" y="0"/>
          <a:ext cx="0" cy="0"/>
          <a:chOff x="0" y="0"/>
          <a:chExt cx="0" cy="0"/>
        </a:xfrm>
      </p:grpSpPr>
      <p:sp>
        <p:nvSpPr>
          <p:cNvPr id="50" name="Google Shape;50;p11"/>
          <p:cNvSpPr txBox="1"/>
          <p:nvPr>
            <p:ph hasCustomPrompt="1" type="title"/>
          </p:nvPr>
        </p:nvSpPr>
        <p:spPr>
          <a:xfrm>
            <a:off x="311700" y="1039650"/>
            <a:ext cx="8520600" cy="2106300"/>
          </a:xfrm>
          <a:prstGeom prst="rect">
            <a:avLst/>
          </a:prstGeom>
        </p:spPr>
        <p:txBody>
          <a:bodyPr anchorCtr="0" anchor="b" bIns="91425" lIns="91425" spcFirstLastPara="1" rIns="91425" wrap="square" tIns="91425">
            <a:normAutofit/>
          </a:bodyPr>
          <a:lstStyle>
            <a:lvl1pPr lvl="0" algn="ctr">
              <a:spcBef>
                <a:spcPts val="0"/>
              </a:spcBef>
              <a:spcAft>
                <a:spcPts val="0"/>
              </a:spcAft>
              <a:buSzPts val="14000"/>
              <a:buNone/>
              <a:defRPr b="1" sz="14000"/>
            </a:lvl1pPr>
            <a:lvl2pPr lvl="1" algn="ctr">
              <a:spcBef>
                <a:spcPts val="0"/>
              </a:spcBef>
              <a:spcAft>
                <a:spcPts val="0"/>
              </a:spcAft>
              <a:buSzPts val="14000"/>
              <a:buNone/>
              <a:defRPr b="1" sz="14000"/>
            </a:lvl2pPr>
            <a:lvl3pPr lvl="2" algn="ctr">
              <a:spcBef>
                <a:spcPts val="0"/>
              </a:spcBef>
              <a:spcAft>
                <a:spcPts val="0"/>
              </a:spcAft>
              <a:buSzPts val="14000"/>
              <a:buNone/>
              <a:defRPr b="1" sz="14000"/>
            </a:lvl3pPr>
            <a:lvl4pPr lvl="3" algn="ctr">
              <a:spcBef>
                <a:spcPts val="0"/>
              </a:spcBef>
              <a:spcAft>
                <a:spcPts val="0"/>
              </a:spcAft>
              <a:buSzPts val="14000"/>
              <a:buNone/>
              <a:defRPr b="1" sz="14000"/>
            </a:lvl4pPr>
            <a:lvl5pPr lvl="4" algn="ctr">
              <a:spcBef>
                <a:spcPts val="0"/>
              </a:spcBef>
              <a:spcAft>
                <a:spcPts val="0"/>
              </a:spcAft>
              <a:buSzPts val="14000"/>
              <a:buNone/>
              <a:defRPr b="1" sz="14000"/>
            </a:lvl5pPr>
            <a:lvl6pPr lvl="5" algn="ctr">
              <a:spcBef>
                <a:spcPts val="0"/>
              </a:spcBef>
              <a:spcAft>
                <a:spcPts val="0"/>
              </a:spcAft>
              <a:buSzPts val="14000"/>
              <a:buNone/>
              <a:defRPr b="1" sz="14000"/>
            </a:lvl6pPr>
            <a:lvl7pPr lvl="6" algn="ctr">
              <a:spcBef>
                <a:spcPts val="0"/>
              </a:spcBef>
              <a:spcAft>
                <a:spcPts val="0"/>
              </a:spcAft>
              <a:buSzPts val="14000"/>
              <a:buNone/>
              <a:defRPr b="1" sz="14000"/>
            </a:lvl7pPr>
            <a:lvl8pPr lvl="7" algn="ctr">
              <a:spcBef>
                <a:spcPts val="0"/>
              </a:spcBef>
              <a:spcAft>
                <a:spcPts val="0"/>
              </a:spcAft>
              <a:buSzPts val="14000"/>
              <a:buNone/>
              <a:defRPr b="1" sz="14000"/>
            </a:lvl8pPr>
            <a:lvl9pPr lvl="8" algn="ctr">
              <a:spcBef>
                <a:spcPts val="0"/>
              </a:spcBef>
              <a:spcAft>
                <a:spcPts val="0"/>
              </a:spcAft>
              <a:buSzPts val="14000"/>
              <a:buNone/>
              <a:defRPr b="1" sz="14000"/>
            </a:lvl9pPr>
          </a:lstStyle>
          <a:p>
            <a:r>
              <a:t>xx%</a:t>
            </a:r>
          </a:p>
        </p:txBody>
      </p:sp>
      <p:sp>
        <p:nvSpPr>
          <p:cNvPr id="51" name="Google Shape;51;p11"/>
          <p:cNvSpPr txBox="1"/>
          <p:nvPr>
            <p:ph idx="1" type="body"/>
          </p:nvPr>
        </p:nvSpPr>
        <p:spPr>
          <a:xfrm>
            <a:off x="311700" y="32284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52" name="Google Shape;52;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3" name="Shape 53"/>
        <p:cNvGrpSpPr/>
        <p:nvPr/>
      </p:nvGrpSpPr>
      <p:grpSpPr>
        <a:xfrm>
          <a:off x="0" y="0"/>
          <a:ext cx="0" cy="0"/>
          <a:chOff x="0" y="0"/>
          <a:chExt cx="0" cy="0"/>
        </a:xfrm>
      </p:grpSpPr>
      <p:sp>
        <p:nvSpPr>
          <p:cNvPr id="54" name="Google Shape;54;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dk1"/>
        </a:solidFill>
      </p:bgPr>
    </p:bg>
    <p:spTree>
      <p:nvGrpSpPr>
        <p:cNvPr id="15" name="Shape 15"/>
        <p:cNvGrpSpPr/>
        <p:nvPr/>
      </p:nvGrpSpPr>
      <p:grpSpPr>
        <a:xfrm>
          <a:off x="0" y="0"/>
          <a:ext cx="0" cy="0"/>
          <a:chOff x="0" y="0"/>
          <a:chExt cx="0" cy="0"/>
        </a:xfrm>
      </p:grpSpPr>
      <p:cxnSp>
        <p:nvCxnSpPr>
          <p:cNvPr id="16" name="Google Shape;16;p3"/>
          <p:cNvCxnSpPr/>
          <p:nvPr/>
        </p:nvCxnSpPr>
        <p:spPr>
          <a:xfrm>
            <a:off x="641934" y="3597500"/>
            <a:ext cx="390300" cy="0"/>
          </a:xfrm>
          <a:prstGeom prst="straightConnector1">
            <a:avLst/>
          </a:prstGeom>
          <a:noFill/>
          <a:ln cap="flat" cmpd="sng" w="28575">
            <a:solidFill>
              <a:schemeClr val="lt2"/>
            </a:solidFill>
            <a:prstDash val="solid"/>
            <a:round/>
            <a:headEnd len="sm" w="sm" type="none"/>
            <a:tailEnd len="sm" w="sm" type="none"/>
          </a:ln>
        </p:spPr>
      </p:cxnSp>
      <p:sp>
        <p:nvSpPr>
          <p:cNvPr id="17" name="Google Shape;17;p3"/>
          <p:cNvSpPr txBox="1"/>
          <p:nvPr>
            <p:ph type="title"/>
          </p:nvPr>
        </p:nvSpPr>
        <p:spPr>
          <a:xfrm>
            <a:off x="512700" y="1893300"/>
            <a:ext cx="8118600" cy="1522800"/>
          </a:xfrm>
          <a:prstGeom prst="rect">
            <a:avLst/>
          </a:prstGeom>
        </p:spPr>
        <p:txBody>
          <a:bodyPr anchorCtr="0" anchor="b" bIns="91425" lIns="91425" spcFirstLastPara="1" rIns="91425" wrap="square" tIns="91425">
            <a:normAutofit/>
          </a:bodyPr>
          <a:lstStyle>
            <a:lvl1pPr lvl="0">
              <a:spcBef>
                <a:spcPts val="0"/>
              </a:spcBef>
              <a:spcAft>
                <a:spcPts val="0"/>
              </a:spcAft>
              <a:buClr>
                <a:schemeClr val="accent1"/>
              </a:buClr>
              <a:buSzPts val="6000"/>
              <a:buNone/>
              <a:defRPr sz="6000">
                <a:solidFill>
                  <a:schemeClr val="accent1"/>
                </a:solidFill>
              </a:defRPr>
            </a:lvl1pPr>
            <a:lvl2pPr lvl="1">
              <a:spcBef>
                <a:spcPts val="0"/>
              </a:spcBef>
              <a:spcAft>
                <a:spcPts val="0"/>
              </a:spcAft>
              <a:buClr>
                <a:schemeClr val="accent1"/>
              </a:buClr>
              <a:buSzPts val="6000"/>
              <a:buNone/>
              <a:defRPr sz="6000">
                <a:solidFill>
                  <a:schemeClr val="accent1"/>
                </a:solidFill>
              </a:defRPr>
            </a:lvl2pPr>
            <a:lvl3pPr lvl="2">
              <a:spcBef>
                <a:spcPts val="0"/>
              </a:spcBef>
              <a:spcAft>
                <a:spcPts val="0"/>
              </a:spcAft>
              <a:buClr>
                <a:schemeClr val="accent1"/>
              </a:buClr>
              <a:buSzPts val="6000"/>
              <a:buNone/>
              <a:defRPr sz="6000">
                <a:solidFill>
                  <a:schemeClr val="accent1"/>
                </a:solidFill>
              </a:defRPr>
            </a:lvl3pPr>
            <a:lvl4pPr lvl="3">
              <a:spcBef>
                <a:spcPts val="0"/>
              </a:spcBef>
              <a:spcAft>
                <a:spcPts val="0"/>
              </a:spcAft>
              <a:buClr>
                <a:schemeClr val="accent1"/>
              </a:buClr>
              <a:buSzPts val="6000"/>
              <a:buNone/>
              <a:defRPr sz="6000">
                <a:solidFill>
                  <a:schemeClr val="accent1"/>
                </a:solidFill>
              </a:defRPr>
            </a:lvl4pPr>
            <a:lvl5pPr lvl="4">
              <a:spcBef>
                <a:spcPts val="0"/>
              </a:spcBef>
              <a:spcAft>
                <a:spcPts val="0"/>
              </a:spcAft>
              <a:buClr>
                <a:schemeClr val="accent1"/>
              </a:buClr>
              <a:buSzPts val="6000"/>
              <a:buNone/>
              <a:defRPr sz="6000">
                <a:solidFill>
                  <a:schemeClr val="accent1"/>
                </a:solidFill>
              </a:defRPr>
            </a:lvl5pPr>
            <a:lvl6pPr lvl="5">
              <a:spcBef>
                <a:spcPts val="0"/>
              </a:spcBef>
              <a:spcAft>
                <a:spcPts val="0"/>
              </a:spcAft>
              <a:buClr>
                <a:schemeClr val="accent1"/>
              </a:buClr>
              <a:buSzPts val="6000"/>
              <a:buNone/>
              <a:defRPr sz="6000">
                <a:solidFill>
                  <a:schemeClr val="accent1"/>
                </a:solidFill>
              </a:defRPr>
            </a:lvl6pPr>
            <a:lvl7pPr lvl="6">
              <a:spcBef>
                <a:spcPts val="0"/>
              </a:spcBef>
              <a:spcAft>
                <a:spcPts val="0"/>
              </a:spcAft>
              <a:buClr>
                <a:schemeClr val="accent1"/>
              </a:buClr>
              <a:buSzPts val="6000"/>
              <a:buNone/>
              <a:defRPr sz="6000">
                <a:solidFill>
                  <a:schemeClr val="accent1"/>
                </a:solidFill>
              </a:defRPr>
            </a:lvl7pPr>
            <a:lvl8pPr lvl="7">
              <a:spcBef>
                <a:spcPts val="0"/>
              </a:spcBef>
              <a:spcAft>
                <a:spcPts val="0"/>
              </a:spcAft>
              <a:buClr>
                <a:schemeClr val="accent1"/>
              </a:buClr>
              <a:buSzPts val="6000"/>
              <a:buNone/>
              <a:defRPr sz="6000">
                <a:solidFill>
                  <a:schemeClr val="accent1"/>
                </a:solidFill>
              </a:defRPr>
            </a:lvl8pPr>
            <a:lvl9pPr lvl="8">
              <a:spcBef>
                <a:spcPts val="0"/>
              </a:spcBef>
              <a:spcAft>
                <a:spcPts val="0"/>
              </a:spcAft>
              <a:buClr>
                <a:schemeClr val="accent1"/>
              </a:buClr>
              <a:buSzPts val="6000"/>
              <a:buNone/>
              <a:defRPr sz="6000">
                <a:solidFill>
                  <a:schemeClr val="accent1"/>
                </a:solidFill>
              </a:defRPr>
            </a:lvl9pPr>
          </a:lstStyle>
          <a:p/>
        </p:txBody>
      </p:sp>
      <p:sp>
        <p:nvSpPr>
          <p:cNvPr id="18" name="Google Shape;18;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9" name="Shape 19"/>
        <p:cNvGrpSpPr/>
        <p:nvPr/>
      </p:nvGrpSpPr>
      <p:grpSpPr>
        <a:xfrm>
          <a:off x="0" y="0"/>
          <a:ext cx="0" cy="0"/>
          <a:chOff x="0" y="0"/>
          <a:chExt cx="0" cy="0"/>
        </a:xfrm>
      </p:grpSpPr>
      <p:sp>
        <p:nvSpPr>
          <p:cNvPr id="20" name="Google Shape;20;p4"/>
          <p:cNvSpPr/>
          <p:nvPr/>
        </p:nvSpPr>
        <p:spPr>
          <a:xfrm>
            <a:off x="0" y="5045700"/>
            <a:ext cx="9144000" cy="9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4"/>
          <p:cNvSpPr txBox="1"/>
          <p:nvPr>
            <p:ph type="title"/>
          </p:nvPr>
        </p:nvSpPr>
        <p:spPr>
          <a:xfrm>
            <a:off x="311700" y="445025"/>
            <a:ext cx="8520600" cy="6132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2" name="Google Shape;22;p4"/>
          <p:cNvSpPr txBox="1"/>
          <p:nvPr>
            <p:ph idx="1" type="body"/>
          </p:nvPr>
        </p:nvSpPr>
        <p:spPr>
          <a:xfrm>
            <a:off x="311700" y="1171600"/>
            <a:ext cx="8520600" cy="33972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23" name="Google Shape;23;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4" name="Shape 24"/>
        <p:cNvGrpSpPr/>
        <p:nvPr/>
      </p:nvGrpSpPr>
      <p:grpSpPr>
        <a:xfrm>
          <a:off x="0" y="0"/>
          <a:ext cx="0" cy="0"/>
          <a:chOff x="0" y="0"/>
          <a:chExt cx="0" cy="0"/>
        </a:xfrm>
      </p:grpSpPr>
      <p:sp>
        <p:nvSpPr>
          <p:cNvPr id="25" name="Google Shape;25;p5"/>
          <p:cNvSpPr txBox="1"/>
          <p:nvPr>
            <p:ph type="title"/>
          </p:nvPr>
        </p:nvSpPr>
        <p:spPr>
          <a:xfrm>
            <a:off x="311700" y="445025"/>
            <a:ext cx="8520600" cy="6132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6" name="Google Shape;26;p5"/>
          <p:cNvSpPr txBox="1"/>
          <p:nvPr>
            <p:ph idx="1" type="body"/>
          </p:nvPr>
        </p:nvSpPr>
        <p:spPr>
          <a:xfrm>
            <a:off x="311700" y="1171675"/>
            <a:ext cx="3999900" cy="33972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7" name="Google Shape;27;p5"/>
          <p:cNvSpPr txBox="1"/>
          <p:nvPr>
            <p:ph idx="2" type="body"/>
          </p:nvPr>
        </p:nvSpPr>
        <p:spPr>
          <a:xfrm>
            <a:off x="4832400" y="1171675"/>
            <a:ext cx="3999900" cy="33972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8" name="Google Shape;28;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9" name="Shape 29"/>
        <p:cNvGrpSpPr/>
        <p:nvPr/>
      </p:nvGrpSpPr>
      <p:grpSpPr>
        <a:xfrm>
          <a:off x="0" y="0"/>
          <a:ext cx="0" cy="0"/>
          <a:chOff x="0" y="0"/>
          <a:chExt cx="0" cy="0"/>
        </a:xfrm>
      </p:grpSpPr>
      <p:sp>
        <p:nvSpPr>
          <p:cNvPr id="30" name="Google Shape;30;p6"/>
          <p:cNvSpPr txBox="1"/>
          <p:nvPr>
            <p:ph type="title"/>
          </p:nvPr>
        </p:nvSpPr>
        <p:spPr>
          <a:xfrm>
            <a:off x="311700" y="445025"/>
            <a:ext cx="8520600" cy="6132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31" name="Google Shape;31;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2" name="Shape 32"/>
        <p:cNvGrpSpPr/>
        <p:nvPr/>
      </p:nvGrpSpPr>
      <p:grpSpPr>
        <a:xfrm>
          <a:off x="0" y="0"/>
          <a:ext cx="0" cy="0"/>
          <a:chOff x="0" y="0"/>
          <a:chExt cx="0" cy="0"/>
        </a:xfrm>
      </p:grpSpPr>
      <p:sp>
        <p:nvSpPr>
          <p:cNvPr id="33" name="Google Shape;33;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4" name="Google Shape;34;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5" name="Google Shape;35;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lt2"/>
        </a:solidFill>
      </p:bgPr>
    </p:bg>
    <p:spTree>
      <p:nvGrpSpPr>
        <p:cNvPr id="36" name="Shape 36"/>
        <p:cNvGrpSpPr/>
        <p:nvPr/>
      </p:nvGrpSpPr>
      <p:grpSpPr>
        <a:xfrm>
          <a:off x="0" y="0"/>
          <a:ext cx="0" cy="0"/>
          <a:chOff x="0" y="0"/>
          <a:chExt cx="0" cy="0"/>
        </a:xfrm>
      </p:grpSpPr>
      <p:sp>
        <p:nvSpPr>
          <p:cNvPr id="37" name="Google Shape;37;p8"/>
          <p:cNvSpPr txBox="1"/>
          <p:nvPr>
            <p:ph type="title"/>
          </p:nvPr>
        </p:nvSpPr>
        <p:spPr>
          <a:xfrm>
            <a:off x="490250" y="526350"/>
            <a:ext cx="5604000" cy="40908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accent1"/>
              </a:buClr>
              <a:buSzPts val="5400"/>
              <a:buNone/>
              <a:defRPr sz="5400">
                <a:solidFill>
                  <a:schemeClr val="accent1"/>
                </a:solidFill>
              </a:defRPr>
            </a:lvl1pPr>
            <a:lvl2pPr lvl="1">
              <a:spcBef>
                <a:spcPts val="0"/>
              </a:spcBef>
              <a:spcAft>
                <a:spcPts val="0"/>
              </a:spcAft>
              <a:buClr>
                <a:schemeClr val="accent1"/>
              </a:buClr>
              <a:buSzPts val="5400"/>
              <a:buNone/>
              <a:defRPr sz="5400">
                <a:solidFill>
                  <a:schemeClr val="accent1"/>
                </a:solidFill>
              </a:defRPr>
            </a:lvl2pPr>
            <a:lvl3pPr lvl="2">
              <a:spcBef>
                <a:spcPts val="0"/>
              </a:spcBef>
              <a:spcAft>
                <a:spcPts val="0"/>
              </a:spcAft>
              <a:buClr>
                <a:schemeClr val="accent1"/>
              </a:buClr>
              <a:buSzPts val="5400"/>
              <a:buNone/>
              <a:defRPr sz="5400">
                <a:solidFill>
                  <a:schemeClr val="accent1"/>
                </a:solidFill>
              </a:defRPr>
            </a:lvl3pPr>
            <a:lvl4pPr lvl="3">
              <a:spcBef>
                <a:spcPts val="0"/>
              </a:spcBef>
              <a:spcAft>
                <a:spcPts val="0"/>
              </a:spcAft>
              <a:buClr>
                <a:schemeClr val="accent1"/>
              </a:buClr>
              <a:buSzPts val="5400"/>
              <a:buNone/>
              <a:defRPr sz="5400">
                <a:solidFill>
                  <a:schemeClr val="accent1"/>
                </a:solidFill>
              </a:defRPr>
            </a:lvl4pPr>
            <a:lvl5pPr lvl="4">
              <a:spcBef>
                <a:spcPts val="0"/>
              </a:spcBef>
              <a:spcAft>
                <a:spcPts val="0"/>
              </a:spcAft>
              <a:buClr>
                <a:schemeClr val="accent1"/>
              </a:buClr>
              <a:buSzPts val="5400"/>
              <a:buNone/>
              <a:defRPr sz="5400">
                <a:solidFill>
                  <a:schemeClr val="accent1"/>
                </a:solidFill>
              </a:defRPr>
            </a:lvl5pPr>
            <a:lvl6pPr lvl="5">
              <a:spcBef>
                <a:spcPts val="0"/>
              </a:spcBef>
              <a:spcAft>
                <a:spcPts val="0"/>
              </a:spcAft>
              <a:buClr>
                <a:schemeClr val="accent1"/>
              </a:buClr>
              <a:buSzPts val="5400"/>
              <a:buNone/>
              <a:defRPr sz="5400">
                <a:solidFill>
                  <a:schemeClr val="accent1"/>
                </a:solidFill>
              </a:defRPr>
            </a:lvl6pPr>
            <a:lvl7pPr lvl="6">
              <a:spcBef>
                <a:spcPts val="0"/>
              </a:spcBef>
              <a:spcAft>
                <a:spcPts val="0"/>
              </a:spcAft>
              <a:buClr>
                <a:schemeClr val="accent1"/>
              </a:buClr>
              <a:buSzPts val="5400"/>
              <a:buNone/>
              <a:defRPr sz="5400">
                <a:solidFill>
                  <a:schemeClr val="accent1"/>
                </a:solidFill>
              </a:defRPr>
            </a:lvl7pPr>
            <a:lvl8pPr lvl="7">
              <a:spcBef>
                <a:spcPts val="0"/>
              </a:spcBef>
              <a:spcAft>
                <a:spcPts val="0"/>
              </a:spcAft>
              <a:buClr>
                <a:schemeClr val="accent1"/>
              </a:buClr>
              <a:buSzPts val="5400"/>
              <a:buNone/>
              <a:defRPr sz="5400">
                <a:solidFill>
                  <a:schemeClr val="accent1"/>
                </a:solidFill>
              </a:defRPr>
            </a:lvl8pPr>
            <a:lvl9pPr lvl="8">
              <a:spcBef>
                <a:spcPts val="0"/>
              </a:spcBef>
              <a:spcAft>
                <a:spcPts val="0"/>
              </a:spcAft>
              <a:buClr>
                <a:schemeClr val="accent1"/>
              </a:buClr>
              <a:buSzPts val="5400"/>
              <a:buNone/>
              <a:defRPr sz="5400">
                <a:solidFill>
                  <a:schemeClr val="accent1"/>
                </a:solidFill>
              </a:defRPr>
            </a:lvl9pPr>
          </a:lstStyle>
          <a:p/>
        </p:txBody>
      </p:sp>
      <p:sp>
        <p:nvSpPr>
          <p:cNvPr id="38" name="Google Shape;38;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9" name="Shape 39"/>
        <p:cNvGrpSpPr/>
        <p:nvPr/>
      </p:nvGrpSpPr>
      <p:grpSpPr>
        <a:xfrm>
          <a:off x="0" y="0"/>
          <a:ext cx="0" cy="0"/>
          <a:chOff x="0" y="0"/>
          <a:chExt cx="0" cy="0"/>
        </a:xfrm>
      </p:grpSpPr>
      <p:sp>
        <p:nvSpPr>
          <p:cNvPr id="40" name="Google Shape;40;p9"/>
          <p:cNvSpPr/>
          <p:nvPr/>
        </p:nvSpPr>
        <p:spPr>
          <a:xfrm>
            <a:off x="4572000" y="-25"/>
            <a:ext cx="4572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1" name="Google Shape;41;p9"/>
          <p:cNvCxnSpPr/>
          <p:nvPr/>
        </p:nvCxnSpPr>
        <p:spPr>
          <a:xfrm>
            <a:off x="5029675" y="4495500"/>
            <a:ext cx="686400" cy="0"/>
          </a:xfrm>
          <a:prstGeom prst="straightConnector1">
            <a:avLst/>
          </a:prstGeom>
          <a:noFill/>
          <a:ln cap="flat" cmpd="sng" w="19050">
            <a:solidFill>
              <a:schemeClr val="lt2"/>
            </a:solidFill>
            <a:prstDash val="solid"/>
            <a:round/>
            <a:headEnd len="sm" w="sm" type="none"/>
            <a:tailEnd len="sm" w="sm" type="none"/>
          </a:ln>
        </p:spPr>
      </p:cxnSp>
      <p:sp>
        <p:nvSpPr>
          <p:cNvPr id="42" name="Google Shape;42;p9"/>
          <p:cNvSpPr txBox="1"/>
          <p:nvPr>
            <p:ph type="title"/>
          </p:nvPr>
        </p:nvSpPr>
        <p:spPr>
          <a:xfrm>
            <a:off x="265500" y="1382350"/>
            <a:ext cx="4045200" cy="1333200"/>
          </a:xfrm>
          <a:prstGeom prst="rect">
            <a:avLst/>
          </a:prstGeom>
        </p:spPr>
        <p:txBody>
          <a:bodyPr anchorCtr="0" anchor="b" bIns="91425" lIns="91425" spcFirstLastPara="1" rIns="91425" wrap="square" tIns="91425">
            <a:normAutofit/>
          </a:bodyPr>
          <a:lstStyle>
            <a:lvl1pPr lvl="0" algn="ctr">
              <a:spcBef>
                <a:spcPts val="0"/>
              </a:spcBef>
              <a:spcAft>
                <a:spcPts val="0"/>
              </a:spcAft>
              <a:buClr>
                <a:schemeClr val="lt2"/>
              </a:buClr>
              <a:buSzPts val="4200"/>
              <a:buNone/>
              <a:defRPr sz="4200">
                <a:solidFill>
                  <a:schemeClr val="lt2"/>
                </a:solidFill>
              </a:defRPr>
            </a:lvl1pPr>
            <a:lvl2pPr lvl="1" algn="ctr">
              <a:spcBef>
                <a:spcPts val="0"/>
              </a:spcBef>
              <a:spcAft>
                <a:spcPts val="0"/>
              </a:spcAft>
              <a:buClr>
                <a:schemeClr val="lt2"/>
              </a:buClr>
              <a:buSzPts val="4200"/>
              <a:buNone/>
              <a:defRPr sz="4200">
                <a:solidFill>
                  <a:schemeClr val="lt2"/>
                </a:solidFill>
              </a:defRPr>
            </a:lvl2pPr>
            <a:lvl3pPr lvl="2" algn="ctr">
              <a:spcBef>
                <a:spcPts val="0"/>
              </a:spcBef>
              <a:spcAft>
                <a:spcPts val="0"/>
              </a:spcAft>
              <a:buClr>
                <a:schemeClr val="lt2"/>
              </a:buClr>
              <a:buSzPts val="4200"/>
              <a:buNone/>
              <a:defRPr sz="4200">
                <a:solidFill>
                  <a:schemeClr val="lt2"/>
                </a:solidFill>
              </a:defRPr>
            </a:lvl3pPr>
            <a:lvl4pPr lvl="3" algn="ctr">
              <a:spcBef>
                <a:spcPts val="0"/>
              </a:spcBef>
              <a:spcAft>
                <a:spcPts val="0"/>
              </a:spcAft>
              <a:buClr>
                <a:schemeClr val="lt2"/>
              </a:buClr>
              <a:buSzPts val="4200"/>
              <a:buNone/>
              <a:defRPr sz="4200">
                <a:solidFill>
                  <a:schemeClr val="lt2"/>
                </a:solidFill>
              </a:defRPr>
            </a:lvl4pPr>
            <a:lvl5pPr lvl="4" algn="ctr">
              <a:spcBef>
                <a:spcPts val="0"/>
              </a:spcBef>
              <a:spcAft>
                <a:spcPts val="0"/>
              </a:spcAft>
              <a:buClr>
                <a:schemeClr val="lt2"/>
              </a:buClr>
              <a:buSzPts val="4200"/>
              <a:buNone/>
              <a:defRPr sz="4200">
                <a:solidFill>
                  <a:schemeClr val="lt2"/>
                </a:solidFill>
              </a:defRPr>
            </a:lvl5pPr>
            <a:lvl6pPr lvl="5" algn="ctr">
              <a:spcBef>
                <a:spcPts val="0"/>
              </a:spcBef>
              <a:spcAft>
                <a:spcPts val="0"/>
              </a:spcAft>
              <a:buClr>
                <a:schemeClr val="lt2"/>
              </a:buClr>
              <a:buSzPts val="4200"/>
              <a:buNone/>
              <a:defRPr sz="4200">
                <a:solidFill>
                  <a:schemeClr val="lt2"/>
                </a:solidFill>
              </a:defRPr>
            </a:lvl6pPr>
            <a:lvl7pPr lvl="6" algn="ctr">
              <a:spcBef>
                <a:spcPts val="0"/>
              </a:spcBef>
              <a:spcAft>
                <a:spcPts val="0"/>
              </a:spcAft>
              <a:buClr>
                <a:schemeClr val="lt2"/>
              </a:buClr>
              <a:buSzPts val="4200"/>
              <a:buNone/>
              <a:defRPr sz="4200">
                <a:solidFill>
                  <a:schemeClr val="lt2"/>
                </a:solidFill>
              </a:defRPr>
            </a:lvl7pPr>
            <a:lvl8pPr lvl="7" algn="ctr">
              <a:spcBef>
                <a:spcPts val="0"/>
              </a:spcBef>
              <a:spcAft>
                <a:spcPts val="0"/>
              </a:spcAft>
              <a:buClr>
                <a:schemeClr val="lt2"/>
              </a:buClr>
              <a:buSzPts val="4200"/>
              <a:buNone/>
              <a:defRPr sz="4200">
                <a:solidFill>
                  <a:schemeClr val="lt2"/>
                </a:solidFill>
              </a:defRPr>
            </a:lvl8pPr>
            <a:lvl9pPr lvl="8" algn="ctr">
              <a:spcBef>
                <a:spcPts val="0"/>
              </a:spcBef>
              <a:spcAft>
                <a:spcPts val="0"/>
              </a:spcAft>
              <a:buClr>
                <a:schemeClr val="lt2"/>
              </a:buClr>
              <a:buSzPts val="4200"/>
              <a:buNone/>
              <a:defRPr sz="4200">
                <a:solidFill>
                  <a:schemeClr val="lt2"/>
                </a:solidFill>
              </a:defRPr>
            </a:lvl9pPr>
          </a:lstStyle>
          <a:p/>
        </p:txBody>
      </p:sp>
      <p:sp>
        <p:nvSpPr>
          <p:cNvPr id="43" name="Google Shape;43;p9"/>
          <p:cNvSpPr txBox="1"/>
          <p:nvPr>
            <p:ph idx="1" type="subTitle"/>
          </p:nvPr>
        </p:nvSpPr>
        <p:spPr>
          <a:xfrm>
            <a:off x="265500" y="2769001"/>
            <a:ext cx="4045200" cy="13455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4" name="Google Shape;44;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accent1"/>
              </a:buClr>
              <a:buSzPts val="1800"/>
              <a:buChar char="●"/>
              <a:defRPr>
                <a:solidFill>
                  <a:schemeClr val="accent1"/>
                </a:solidFill>
              </a:defRPr>
            </a:lvl1pPr>
            <a:lvl2pPr indent="-317500" lvl="1" marL="914400">
              <a:spcBef>
                <a:spcPts val="0"/>
              </a:spcBef>
              <a:spcAft>
                <a:spcPts val="0"/>
              </a:spcAft>
              <a:buClr>
                <a:schemeClr val="accent1"/>
              </a:buClr>
              <a:buSzPts val="1400"/>
              <a:buChar char="○"/>
              <a:defRPr>
                <a:solidFill>
                  <a:schemeClr val="accent1"/>
                </a:solidFill>
              </a:defRPr>
            </a:lvl2pPr>
            <a:lvl3pPr indent="-317500" lvl="2" marL="1371600">
              <a:spcBef>
                <a:spcPts val="0"/>
              </a:spcBef>
              <a:spcAft>
                <a:spcPts val="0"/>
              </a:spcAft>
              <a:buClr>
                <a:schemeClr val="accent1"/>
              </a:buClr>
              <a:buSzPts val="1400"/>
              <a:buChar char="■"/>
              <a:defRPr>
                <a:solidFill>
                  <a:schemeClr val="accent1"/>
                </a:solidFill>
              </a:defRPr>
            </a:lvl3pPr>
            <a:lvl4pPr indent="-317500" lvl="3" marL="1828800">
              <a:spcBef>
                <a:spcPts val="0"/>
              </a:spcBef>
              <a:spcAft>
                <a:spcPts val="0"/>
              </a:spcAft>
              <a:buClr>
                <a:schemeClr val="accent1"/>
              </a:buClr>
              <a:buSzPts val="1400"/>
              <a:buChar char="●"/>
              <a:defRPr>
                <a:solidFill>
                  <a:schemeClr val="accent1"/>
                </a:solidFill>
              </a:defRPr>
            </a:lvl4pPr>
            <a:lvl5pPr indent="-317500" lvl="4" marL="2286000">
              <a:spcBef>
                <a:spcPts val="0"/>
              </a:spcBef>
              <a:spcAft>
                <a:spcPts val="0"/>
              </a:spcAft>
              <a:buClr>
                <a:schemeClr val="accent1"/>
              </a:buClr>
              <a:buSzPts val="1400"/>
              <a:buChar char="○"/>
              <a:defRPr>
                <a:solidFill>
                  <a:schemeClr val="accent1"/>
                </a:solidFill>
              </a:defRPr>
            </a:lvl5pPr>
            <a:lvl6pPr indent="-317500" lvl="5" marL="2743200">
              <a:spcBef>
                <a:spcPts val="0"/>
              </a:spcBef>
              <a:spcAft>
                <a:spcPts val="0"/>
              </a:spcAft>
              <a:buClr>
                <a:schemeClr val="accent1"/>
              </a:buClr>
              <a:buSzPts val="1400"/>
              <a:buChar char="■"/>
              <a:defRPr>
                <a:solidFill>
                  <a:schemeClr val="accent1"/>
                </a:solidFill>
              </a:defRPr>
            </a:lvl6pPr>
            <a:lvl7pPr indent="-317500" lvl="6" marL="3200400">
              <a:spcBef>
                <a:spcPts val="0"/>
              </a:spcBef>
              <a:spcAft>
                <a:spcPts val="0"/>
              </a:spcAft>
              <a:buClr>
                <a:schemeClr val="accent1"/>
              </a:buClr>
              <a:buSzPts val="1400"/>
              <a:buChar char="●"/>
              <a:defRPr>
                <a:solidFill>
                  <a:schemeClr val="accent1"/>
                </a:solidFill>
              </a:defRPr>
            </a:lvl7pPr>
            <a:lvl8pPr indent="-317500" lvl="7" marL="3657600">
              <a:spcBef>
                <a:spcPts val="0"/>
              </a:spcBef>
              <a:spcAft>
                <a:spcPts val="0"/>
              </a:spcAft>
              <a:buClr>
                <a:schemeClr val="accent1"/>
              </a:buClr>
              <a:buSzPts val="1400"/>
              <a:buChar char="○"/>
              <a:defRPr>
                <a:solidFill>
                  <a:schemeClr val="accent1"/>
                </a:solidFill>
              </a:defRPr>
            </a:lvl8pPr>
            <a:lvl9pPr indent="-317500" lvl="8" marL="4114800">
              <a:spcBef>
                <a:spcPts val="0"/>
              </a:spcBef>
              <a:spcAft>
                <a:spcPts val="0"/>
              </a:spcAft>
              <a:buClr>
                <a:schemeClr val="accent1"/>
              </a:buClr>
              <a:buSzPts val="1400"/>
              <a:buChar char="■"/>
              <a:defRPr>
                <a:solidFill>
                  <a:schemeClr val="accent1"/>
                </a:solidFill>
              </a:defRPr>
            </a:lvl9pPr>
          </a:lstStyle>
          <a:p/>
        </p:txBody>
      </p:sp>
      <p:sp>
        <p:nvSpPr>
          <p:cNvPr id="45" name="Google Shape;45;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6" name="Shape 46"/>
        <p:cNvGrpSpPr/>
        <p:nvPr/>
      </p:nvGrpSpPr>
      <p:grpSpPr>
        <a:xfrm>
          <a:off x="0" y="0"/>
          <a:ext cx="0" cy="0"/>
          <a:chOff x="0" y="0"/>
          <a:chExt cx="0" cy="0"/>
        </a:xfrm>
      </p:grpSpPr>
      <p:sp>
        <p:nvSpPr>
          <p:cNvPr id="47" name="Google Shape;47;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8" name="Google Shape;48;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paperback">
    <p:bg>
      <p:bgPr>
        <a:solidFill>
          <a:schemeClr val="accen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6132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1pPr>
            <a:lvl2pPr lvl="1">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2pPr>
            <a:lvl3pPr lvl="2">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3pPr>
            <a:lvl4pPr lvl="3">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4pPr>
            <a:lvl5pPr lvl="4">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5pPr>
            <a:lvl6pPr lvl="5">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6pPr>
            <a:lvl7pPr lvl="6">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7pPr>
            <a:lvl8pPr lvl="7">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8pPr>
            <a:lvl9pPr lvl="8">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9pPr>
          </a:lstStyle>
          <a:p/>
        </p:txBody>
      </p:sp>
      <p:sp>
        <p:nvSpPr>
          <p:cNvPr id="7" name="Google Shape;7;p1"/>
          <p:cNvSpPr txBox="1"/>
          <p:nvPr>
            <p:ph idx="1" type="body"/>
          </p:nvPr>
        </p:nvSpPr>
        <p:spPr>
          <a:xfrm>
            <a:off x="311700" y="1171600"/>
            <a:ext cx="8520600" cy="33972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1"/>
              </a:buClr>
              <a:buSzPts val="1800"/>
              <a:buFont typeface="Old Standard TT"/>
              <a:buChar char="●"/>
              <a:defRPr sz="1800">
                <a:solidFill>
                  <a:schemeClr val="dk1"/>
                </a:solidFill>
                <a:latin typeface="Old Standard TT"/>
                <a:ea typeface="Old Standard TT"/>
                <a:cs typeface="Old Standard TT"/>
                <a:sym typeface="Old Standard TT"/>
              </a:defRPr>
            </a:lvl1pPr>
            <a:lvl2pPr indent="-317500" lvl="1" marL="914400">
              <a:lnSpc>
                <a:spcPct val="115000"/>
              </a:lnSpc>
              <a:spcBef>
                <a:spcPts val="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2pPr>
            <a:lvl3pPr indent="-317500" lvl="2" marL="1371600">
              <a:lnSpc>
                <a:spcPct val="115000"/>
              </a:lnSpc>
              <a:spcBef>
                <a:spcPts val="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3pPr>
            <a:lvl4pPr indent="-317500" lvl="3" marL="1828800">
              <a:lnSpc>
                <a:spcPct val="115000"/>
              </a:lnSpc>
              <a:spcBef>
                <a:spcPts val="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4pPr>
            <a:lvl5pPr indent="-317500" lvl="4" marL="2286000">
              <a:lnSpc>
                <a:spcPct val="115000"/>
              </a:lnSpc>
              <a:spcBef>
                <a:spcPts val="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5pPr>
            <a:lvl6pPr indent="-317500" lvl="5" marL="2743200">
              <a:lnSpc>
                <a:spcPct val="115000"/>
              </a:lnSpc>
              <a:spcBef>
                <a:spcPts val="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6pPr>
            <a:lvl7pPr indent="-317500" lvl="6" marL="3200400">
              <a:lnSpc>
                <a:spcPct val="115000"/>
              </a:lnSpc>
              <a:spcBef>
                <a:spcPts val="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7pPr>
            <a:lvl8pPr indent="-317500" lvl="7" marL="3657600">
              <a:lnSpc>
                <a:spcPct val="115000"/>
              </a:lnSpc>
              <a:spcBef>
                <a:spcPts val="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8pPr>
            <a:lvl9pPr indent="-317500" lvl="8" marL="4114800">
              <a:lnSpc>
                <a:spcPct val="115000"/>
              </a:lnSpc>
              <a:spcBef>
                <a:spcPts val="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1"/>
                </a:solidFill>
                <a:latin typeface="Old Standard TT"/>
                <a:ea typeface="Old Standard TT"/>
                <a:cs typeface="Old Standard TT"/>
                <a:sym typeface="Old Standard TT"/>
              </a:defRPr>
            </a:lvl1pPr>
            <a:lvl2pPr lvl="1" algn="r">
              <a:buNone/>
              <a:defRPr sz="1000">
                <a:solidFill>
                  <a:schemeClr val="dk1"/>
                </a:solidFill>
                <a:latin typeface="Old Standard TT"/>
                <a:ea typeface="Old Standard TT"/>
                <a:cs typeface="Old Standard TT"/>
                <a:sym typeface="Old Standard TT"/>
              </a:defRPr>
            </a:lvl2pPr>
            <a:lvl3pPr lvl="2" algn="r">
              <a:buNone/>
              <a:defRPr sz="1000">
                <a:solidFill>
                  <a:schemeClr val="dk1"/>
                </a:solidFill>
                <a:latin typeface="Old Standard TT"/>
                <a:ea typeface="Old Standard TT"/>
                <a:cs typeface="Old Standard TT"/>
                <a:sym typeface="Old Standard TT"/>
              </a:defRPr>
            </a:lvl3pPr>
            <a:lvl4pPr lvl="3" algn="r">
              <a:buNone/>
              <a:defRPr sz="1000">
                <a:solidFill>
                  <a:schemeClr val="dk1"/>
                </a:solidFill>
                <a:latin typeface="Old Standard TT"/>
                <a:ea typeface="Old Standard TT"/>
                <a:cs typeface="Old Standard TT"/>
                <a:sym typeface="Old Standard TT"/>
              </a:defRPr>
            </a:lvl4pPr>
            <a:lvl5pPr lvl="4" algn="r">
              <a:buNone/>
              <a:defRPr sz="1000">
                <a:solidFill>
                  <a:schemeClr val="dk1"/>
                </a:solidFill>
                <a:latin typeface="Old Standard TT"/>
                <a:ea typeface="Old Standard TT"/>
                <a:cs typeface="Old Standard TT"/>
                <a:sym typeface="Old Standard TT"/>
              </a:defRPr>
            </a:lvl5pPr>
            <a:lvl6pPr lvl="5" algn="r">
              <a:buNone/>
              <a:defRPr sz="1000">
                <a:solidFill>
                  <a:schemeClr val="dk1"/>
                </a:solidFill>
                <a:latin typeface="Old Standard TT"/>
                <a:ea typeface="Old Standard TT"/>
                <a:cs typeface="Old Standard TT"/>
                <a:sym typeface="Old Standard TT"/>
              </a:defRPr>
            </a:lvl6pPr>
            <a:lvl7pPr lvl="6" algn="r">
              <a:buNone/>
              <a:defRPr sz="1000">
                <a:solidFill>
                  <a:schemeClr val="dk1"/>
                </a:solidFill>
                <a:latin typeface="Old Standard TT"/>
                <a:ea typeface="Old Standard TT"/>
                <a:cs typeface="Old Standard TT"/>
                <a:sym typeface="Old Standard TT"/>
              </a:defRPr>
            </a:lvl7pPr>
            <a:lvl8pPr lvl="7" algn="r">
              <a:buNone/>
              <a:defRPr sz="1000">
                <a:solidFill>
                  <a:schemeClr val="dk1"/>
                </a:solidFill>
                <a:latin typeface="Old Standard TT"/>
                <a:ea typeface="Old Standard TT"/>
                <a:cs typeface="Old Standard TT"/>
                <a:sym typeface="Old Standard TT"/>
              </a:defRPr>
            </a:lvl8pPr>
            <a:lvl9pPr lvl="8" algn="r">
              <a:buNone/>
              <a:defRPr sz="1000">
                <a:solidFill>
                  <a:schemeClr val="dk1"/>
                </a:solidFill>
                <a:latin typeface="Old Standard TT"/>
                <a:ea typeface="Old Standard TT"/>
                <a:cs typeface="Old Standard TT"/>
                <a:sym typeface="Old Standard TT"/>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image" Target="../media/image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hyperlink" Target="https://github.com/citation-style-language/styles" TargetMode="External"/><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image" Target="../media/image9.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image" Target="../media/image6.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 Id="rId3" Type="http://schemas.openxmlformats.org/officeDocument/2006/relationships/image" Target="../media/image3.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 Id="rId3" Type="http://schemas.openxmlformats.org/officeDocument/2006/relationships/image" Target="../media/image4.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 Id="rId3" Type="http://schemas.openxmlformats.org/officeDocument/2006/relationships/image" Target="../media/image7.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hyperlink" Target="https://knowledge.exlibrisgroup.com/Primo/Product_Documentation/020Primo_VE/Primo_VE_(English)/120Other_Configurations/Managing_Citation_Styles_for_Primo_VE"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8.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hyperlink" Target="https://citationstyles.org/"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 name="Shape 58"/>
        <p:cNvGrpSpPr/>
        <p:nvPr/>
      </p:nvGrpSpPr>
      <p:grpSpPr>
        <a:xfrm>
          <a:off x="0" y="0"/>
          <a:ext cx="0" cy="0"/>
          <a:chOff x="0" y="0"/>
          <a:chExt cx="0" cy="0"/>
        </a:xfrm>
      </p:grpSpPr>
      <p:sp>
        <p:nvSpPr>
          <p:cNvPr id="59" name="Google Shape;59;p13"/>
          <p:cNvSpPr txBox="1"/>
          <p:nvPr>
            <p:ph type="ctrTitle"/>
          </p:nvPr>
        </p:nvSpPr>
        <p:spPr>
          <a:xfrm>
            <a:off x="512700" y="1893300"/>
            <a:ext cx="8118600" cy="15228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a:t>Citation Styles in Primo VE</a:t>
            </a:r>
            <a:endParaRPr/>
          </a:p>
        </p:txBody>
      </p:sp>
      <p:sp>
        <p:nvSpPr>
          <p:cNvPr id="60" name="Google Shape;60;p13"/>
          <p:cNvSpPr txBox="1"/>
          <p:nvPr>
            <p:ph idx="1" type="subTitle"/>
          </p:nvPr>
        </p:nvSpPr>
        <p:spPr>
          <a:xfrm>
            <a:off x="512700" y="3835150"/>
            <a:ext cx="8118600" cy="1138500"/>
          </a:xfrm>
          <a:prstGeom prst="rect">
            <a:avLst/>
          </a:prstGeom>
        </p:spPr>
        <p:txBody>
          <a:bodyPr anchorCtr="0" anchor="t" bIns="91425" lIns="91425" spcFirstLastPara="1" rIns="91425" wrap="square" tIns="91425">
            <a:normAutofit fontScale="85000"/>
          </a:bodyPr>
          <a:lstStyle/>
          <a:p>
            <a:pPr indent="0" lvl="0" marL="0" rtl="0" algn="l">
              <a:spcBef>
                <a:spcPts val="0"/>
              </a:spcBef>
              <a:spcAft>
                <a:spcPts val="0"/>
              </a:spcAft>
              <a:buNone/>
            </a:pPr>
            <a:r>
              <a:rPr lang="en"/>
              <a:t>CARLI Open Office Hours Lab Reports, May 12, 2022</a:t>
            </a:r>
            <a:endParaRPr/>
          </a:p>
          <a:p>
            <a:pPr indent="0" lvl="0" marL="0" rtl="0" algn="l">
              <a:spcBef>
                <a:spcPts val="0"/>
              </a:spcBef>
              <a:spcAft>
                <a:spcPts val="0"/>
              </a:spcAft>
              <a:buNone/>
            </a:pPr>
            <a:r>
              <a:rPr lang="en"/>
              <a:t>Alice Creason, Lewis University and Aimee Walker, Joliet Junior College (CARLI Discovery Primo VE Task Force Co-Chairs)</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22"/>
          <p:cNvSpPr txBox="1"/>
          <p:nvPr>
            <p:ph type="title"/>
          </p:nvPr>
        </p:nvSpPr>
        <p:spPr>
          <a:xfrm>
            <a:off x="311700" y="445025"/>
            <a:ext cx="8520600" cy="613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3800"/>
              <a:t>Adding New</a:t>
            </a:r>
            <a:r>
              <a:rPr lang="en" sz="3800"/>
              <a:t> Citation Styles</a:t>
            </a:r>
            <a:endParaRPr sz="3800"/>
          </a:p>
        </p:txBody>
      </p:sp>
      <p:sp>
        <p:nvSpPr>
          <p:cNvPr id="116" name="Google Shape;116;p22"/>
          <p:cNvSpPr txBox="1"/>
          <p:nvPr>
            <p:ph idx="1" type="body"/>
          </p:nvPr>
        </p:nvSpPr>
        <p:spPr>
          <a:xfrm>
            <a:off x="311700" y="1296350"/>
            <a:ext cx="8520600" cy="985800"/>
          </a:xfrm>
          <a:prstGeom prst="rect">
            <a:avLst/>
          </a:prstGeom>
        </p:spPr>
        <p:txBody>
          <a:bodyPr anchorCtr="0" anchor="t" bIns="91425" lIns="91425" spcFirstLastPara="1" rIns="91425" wrap="square" tIns="91425">
            <a:normAutofit/>
          </a:bodyPr>
          <a:lstStyle/>
          <a:p>
            <a:pPr indent="-374650" lvl="0" marL="457200" rtl="0" algn="l">
              <a:spcBef>
                <a:spcPts val="0"/>
              </a:spcBef>
              <a:spcAft>
                <a:spcPts val="0"/>
              </a:spcAft>
              <a:buSzPts val="2300"/>
              <a:buChar char="●"/>
            </a:pPr>
            <a:r>
              <a:rPr lang="en" sz="2300"/>
              <a:t>Must have Discovery Administrator role</a:t>
            </a:r>
            <a:endParaRPr sz="2300"/>
          </a:p>
          <a:p>
            <a:pPr indent="-374650" lvl="0" marL="457200" rtl="0" algn="l">
              <a:spcBef>
                <a:spcPts val="0"/>
              </a:spcBef>
              <a:spcAft>
                <a:spcPts val="0"/>
              </a:spcAft>
              <a:buSzPts val="2300"/>
              <a:buChar char="●"/>
            </a:pPr>
            <a:r>
              <a:rPr lang="en" sz="2300"/>
              <a:t>Alma configuration &gt; Discovery &gt; Other &gt; Citation Styles</a:t>
            </a:r>
            <a:endParaRPr sz="2300"/>
          </a:p>
        </p:txBody>
      </p:sp>
      <p:pic>
        <p:nvPicPr>
          <p:cNvPr id="117" name="Google Shape;117;p22"/>
          <p:cNvPicPr preferRelativeResize="0"/>
          <p:nvPr/>
        </p:nvPicPr>
        <p:blipFill>
          <a:blip r:embed="rId3">
            <a:alphaModFix/>
          </a:blip>
          <a:stretch>
            <a:fillRect/>
          </a:stretch>
        </p:blipFill>
        <p:spPr>
          <a:xfrm>
            <a:off x="188850" y="2344325"/>
            <a:ext cx="8766310" cy="2556549"/>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23"/>
          <p:cNvSpPr txBox="1"/>
          <p:nvPr>
            <p:ph type="title"/>
          </p:nvPr>
        </p:nvSpPr>
        <p:spPr>
          <a:xfrm>
            <a:off x="311700" y="445025"/>
            <a:ext cx="8520600" cy="613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26052"/>
              <a:buFont typeface="Arial"/>
              <a:buNone/>
            </a:pPr>
            <a:r>
              <a:rPr lang="en" sz="3800"/>
              <a:t>Adding New Citation Styles</a:t>
            </a:r>
            <a:endParaRPr/>
          </a:p>
        </p:txBody>
      </p:sp>
      <p:sp>
        <p:nvSpPr>
          <p:cNvPr id="123" name="Google Shape;123;p23"/>
          <p:cNvSpPr txBox="1"/>
          <p:nvPr>
            <p:ph idx="1" type="body"/>
          </p:nvPr>
        </p:nvSpPr>
        <p:spPr>
          <a:xfrm>
            <a:off x="311700" y="1171600"/>
            <a:ext cx="8520600" cy="3397200"/>
          </a:xfrm>
          <a:prstGeom prst="rect">
            <a:avLst/>
          </a:prstGeom>
        </p:spPr>
        <p:txBody>
          <a:bodyPr anchorCtr="0" anchor="t" bIns="91425" lIns="91425" spcFirstLastPara="1" rIns="91425" wrap="square" tIns="91425">
            <a:normAutofit/>
          </a:bodyPr>
          <a:lstStyle/>
          <a:p>
            <a:pPr indent="-374650" lvl="0" marL="457200" rtl="0" algn="l">
              <a:spcBef>
                <a:spcPts val="0"/>
              </a:spcBef>
              <a:spcAft>
                <a:spcPts val="0"/>
              </a:spcAft>
              <a:buSzPts val="2300"/>
              <a:buChar char="●"/>
            </a:pPr>
            <a:r>
              <a:rPr lang="en" sz="2300"/>
              <a:t>Go to the CSL GitHub repository at </a:t>
            </a:r>
            <a:r>
              <a:rPr lang="en" sz="2300" u="sng">
                <a:solidFill>
                  <a:schemeClr val="hlink"/>
                </a:solidFill>
                <a:hlinkClick r:id="rId3"/>
              </a:rPr>
              <a:t>https://github.com/citation-style-language/styles</a:t>
            </a:r>
            <a:r>
              <a:rPr lang="en" sz="2300"/>
              <a:t> </a:t>
            </a:r>
            <a:endParaRPr sz="2300"/>
          </a:p>
          <a:p>
            <a:pPr indent="0" lvl="0" marL="0" rtl="0" algn="l">
              <a:spcBef>
                <a:spcPts val="1200"/>
              </a:spcBef>
              <a:spcAft>
                <a:spcPts val="1200"/>
              </a:spcAft>
              <a:buNone/>
            </a:pPr>
            <a:r>
              <a:t/>
            </a:r>
            <a:endParaRPr sz="2300"/>
          </a:p>
        </p:txBody>
      </p:sp>
      <p:pic>
        <p:nvPicPr>
          <p:cNvPr id="124" name="Google Shape;124;p23"/>
          <p:cNvPicPr preferRelativeResize="0"/>
          <p:nvPr/>
        </p:nvPicPr>
        <p:blipFill rotWithShape="1">
          <a:blip r:embed="rId4">
            <a:alphaModFix/>
          </a:blip>
          <a:srcRect b="8020" l="0" r="0" t="0"/>
          <a:stretch/>
        </p:blipFill>
        <p:spPr>
          <a:xfrm>
            <a:off x="1139650" y="2204775"/>
            <a:ext cx="6804352" cy="2816675"/>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8" name="Shape 128"/>
        <p:cNvGrpSpPr/>
        <p:nvPr/>
      </p:nvGrpSpPr>
      <p:grpSpPr>
        <a:xfrm>
          <a:off x="0" y="0"/>
          <a:ext cx="0" cy="0"/>
          <a:chOff x="0" y="0"/>
          <a:chExt cx="0" cy="0"/>
        </a:xfrm>
      </p:grpSpPr>
      <p:sp>
        <p:nvSpPr>
          <p:cNvPr id="129" name="Google Shape;129;p24"/>
          <p:cNvSpPr txBox="1"/>
          <p:nvPr>
            <p:ph type="title"/>
          </p:nvPr>
        </p:nvSpPr>
        <p:spPr>
          <a:xfrm>
            <a:off x="311700" y="445025"/>
            <a:ext cx="8520600" cy="613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3800"/>
              <a:t>Adding New Citation Styles</a:t>
            </a:r>
            <a:endParaRPr/>
          </a:p>
        </p:txBody>
      </p:sp>
      <p:sp>
        <p:nvSpPr>
          <p:cNvPr id="130" name="Google Shape;130;p24"/>
          <p:cNvSpPr txBox="1"/>
          <p:nvPr>
            <p:ph idx="1" type="body"/>
          </p:nvPr>
        </p:nvSpPr>
        <p:spPr>
          <a:xfrm>
            <a:off x="311700" y="1171600"/>
            <a:ext cx="8520600" cy="3397200"/>
          </a:xfrm>
          <a:prstGeom prst="rect">
            <a:avLst/>
          </a:prstGeom>
        </p:spPr>
        <p:txBody>
          <a:bodyPr anchorCtr="0" anchor="t" bIns="91425" lIns="91425" spcFirstLastPara="1" rIns="91425" wrap="square" tIns="91425">
            <a:normAutofit/>
          </a:bodyPr>
          <a:lstStyle/>
          <a:p>
            <a:pPr indent="-374650" lvl="0" marL="457200" rtl="0" algn="l">
              <a:spcBef>
                <a:spcPts val="0"/>
              </a:spcBef>
              <a:spcAft>
                <a:spcPts val="0"/>
              </a:spcAft>
              <a:buSzPts val="2300"/>
              <a:buChar char="●"/>
            </a:pPr>
            <a:r>
              <a:rPr lang="en" sz="2300"/>
              <a:t>Browse or search for a citation style by clicking “Go to File” and entering search terms in the search bar that appears.</a:t>
            </a:r>
            <a:endParaRPr sz="2300"/>
          </a:p>
          <a:p>
            <a:pPr indent="0" lvl="0" marL="0" rtl="0" algn="l">
              <a:spcBef>
                <a:spcPts val="1200"/>
              </a:spcBef>
              <a:spcAft>
                <a:spcPts val="1200"/>
              </a:spcAft>
              <a:buNone/>
            </a:pPr>
            <a:r>
              <a:t/>
            </a:r>
            <a:endParaRPr sz="2300"/>
          </a:p>
        </p:txBody>
      </p:sp>
      <p:pic>
        <p:nvPicPr>
          <p:cNvPr id="131" name="Google Shape;131;p24"/>
          <p:cNvPicPr preferRelativeResize="0"/>
          <p:nvPr/>
        </p:nvPicPr>
        <p:blipFill rotWithShape="1">
          <a:blip r:embed="rId3">
            <a:alphaModFix/>
          </a:blip>
          <a:srcRect b="42515" l="50445" r="3666" t="11984"/>
          <a:stretch/>
        </p:blipFill>
        <p:spPr>
          <a:xfrm>
            <a:off x="2554813" y="2710400"/>
            <a:ext cx="4034374" cy="1800250"/>
          </a:xfrm>
          <a:prstGeom prst="rect">
            <a:avLst/>
          </a:prstGeom>
          <a:noFill/>
          <a:ln>
            <a:noFill/>
          </a:ln>
        </p:spPr>
      </p:pic>
      <p:sp>
        <p:nvSpPr>
          <p:cNvPr id="132" name="Google Shape;132;p24"/>
          <p:cNvSpPr/>
          <p:nvPr/>
        </p:nvSpPr>
        <p:spPr>
          <a:xfrm>
            <a:off x="3160950" y="3535275"/>
            <a:ext cx="984300" cy="471300"/>
          </a:xfrm>
          <a:prstGeom prst="ellipse">
            <a:avLst/>
          </a:pr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 name="Shape 136"/>
        <p:cNvGrpSpPr/>
        <p:nvPr/>
      </p:nvGrpSpPr>
      <p:grpSpPr>
        <a:xfrm>
          <a:off x="0" y="0"/>
          <a:ext cx="0" cy="0"/>
          <a:chOff x="0" y="0"/>
          <a:chExt cx="0" cy="0"/>
        </a:xfrm>
      </p:grpSpPr>
      <p:sp>
        <p:nvSpPr>
          <p:cNvPr id="137" name="Google Shape;137;p25"/>
          <p:cNvSpPr txBox="1"/>
          <p:nvPr>
            <p:ph type="title"/>
          </p:nvPr>
        </p:nvSpPr>
        <p:spPr>
          <a:xfrm>
            <a:off x="311700" y="445025"/>
            <a:ext cx="8520600" cy="613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28947"/>
              <a:buFont typeface="Arial"/>
              <a:buNone/>
            </a:pPr>
            <a:r>
              <a:rPr lang="en" sz="3800"/>
              <a:t>Adding New Citation Styles</a:t>
            </a:r>
            <a:endParaRPr/>
          </a:p>
        </p:txBody>
      </p:sp>
      <p:sp>
        <p:nvSpPr>
          <p:cNvPr id="138" name="Google Shape;138;p25"/>
          <p:cNvSpPr txBox="1"/>
          <p:nvPr>
            <p:ph idx="1" type="body"/>
          </p:nvPr>
        </p:nvSpPr>
        <p:spPr>
          <a:xfrm>
            <a:off x="311700" y="1171600"/>
            <a:ext cx="8520600" cy="3397200"/>
          </a:xfrm>
          <a:prstGeom prst="rect">
            <a:avLst/>
          </a:prstGeom>
        </p:spPr>
        <p:txBody>
          <a:bodyPr anchorCtr="0" anchor="t" bIns="91425" lIns="91425" spcFirstLastPara="1" rIns="91425" wrap="square" tIns="91425">
            <a:normAutofit/>
          </a:bodyPr>
          <a:lstStyle/>
          <a:p>
            <a:pPr indent="-374650" lvl="0" marL="457200" rtl="0" algn="l">
              <a:spcBef>
                <a:spcPts val="0"/>
              </a:spcBef>
              <a:spcAft>
                <a:spcPts val="0"/>
              </a:spcAft>
              <a:buSzPts val="2300"/>
              <a:buChar char="●"/>
            </a:pPr>
            <a:r>
              <a:rPr lang="en" sz="2300"/>
              <a:t>Once you find the citation style you want, copy the name of the style as it appears in the repository, but leave off the “.csl” suffix.</a:t>
            </a:r>
            <a:endParaRPr sz="2300"/>
          </a:p>
          <a:p>
            <a:pPr indent="0" lvl="0" marL="0" rtl="0" algn="l">
              <a:spcBef>
                <a:spcPts val="1200"/>
              </a:spcBef>
              <a:spcAft>
                <a:spcPts val="1200"/>
              </a:spcAft>
              <a:buNone/>
            </a:pPr>
            <a:r>
              <a:t/>
            </a:r>
            <a:endParaRPr sz="2300"/>
          </a:p>
        </p:txBody>
      </p:sp>
      <p:pic>
        <p:nvPicPr>
          <p:cNvPr id="139" name="Google Shape;139;p25"/>
          <p:cNvPicPr preferRelativeResize="0"/>
          <p:nvPr/>
        </p:nvPicPr>
        <p:blipFill>
          <a:blip r:embed="rId3">
            <a:alphaModFix/>
          </a:blip>
          <a:stretch>
            <a:fillRect/>
          </a:stretch>
        </p:blipFill>
        <p:spPr>
          <a:xfrm>
            <a:off x="1714500" y="2571750"/>
            <a:ext cx="5715000" cy="2400300"/>
          </a:xfrm>
          <a:prstGeom prst="rect">
            <a:avLst/>
          </a:prstGeom>
          <a:noFill/>
          <a:ln>
            <a:noFill/>
          </a:ln>
        </p:spPr>
      </p:pic>
      <p:sp>
        <p:nvSpPr>
          <p:cNvPr id="140" name="Google Shape;140;p25"/>
          <p:cNvSpPr/>
          <p:nvPr/>
        </p:nvSpPr>
        <p:spPr>
          <a:xfrm>
            <a:off x="3812575" y="3770950"/>
            <a:ext cx="2370600" cy="707100"/>
          </a:xfrm>
          <a:prstGeom prst="ellipse">
            <a:avLst/>
          </a:pr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pic>
        <p:nvPicPr>
          <p:cNvPr id="145" name="Google Shape;145;p26"/>
          <p:cNvPicPr preferRelativeResize="0"/>
          <p:nvPr/>
        </p:nvPicPr>
        <p:blipFill>
          <a:blip r:embed="rId3">
            <a:alphaModFix/>
          </a:blip>
          <a:stretch>
            <a:fillRect/>
          </a:stretch>
        </p:blipFill>
        <p:spPr>
          <a:xfrm>
            <a:off x="188850" y="2344325"/>
            <a:ext cx="8766310" cy="2556549"/>
          </a:xfrm>
          <a:prstGeom prst="rect">
            <a:avLst/>
          </a:prstGeom>
          <a:noFill/>
          <a:ln>
            <a:noFill/>
          </a:ln>
        </p:spPr>
      </p:pic>
      <p:sp>
        <p:nvSpPr>
          <p:cNvPr id="146" name="Google Shape;146;p26"/>
          <p:cNvSpPr txBox="1"/>
          <p:nvPr>
            <p:ph type="title"/>
          </p:nvPr>
        </p:nvSpPr>
        <p:spPr>
          <a:xfrm>
            <a:off x="311700" y="445025"/>
            <a:ext cx="8520600" cy="613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3400"/>
              <a:t>Adding New Citation Styles</a:t>
            </a:r>
            <a:endParaRPr sz="3400"/>
          </a:p>
        </p:txBody>
      </p:sp>
      <p:sp>
        <p:nvSpPr>
          <p:cNvPr id="147" name="Google Shape;147;p26"/>
          <p:cNvSpPr txBox="1"/>
          <p:nvPr>
            <p:ph idx="1" type="body"/>
          </p:nvPr>
        </p:nvSpPr>
        <p:spPr>
          <a:xfrm>
            <a:off x="311700" y="1171600"/>
            <a:ext cx="8520600" cy="33972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 sz="2300"/>
              <a:t>In Alma, go to </a:t>
            </a:r>
            <a:r>
              <a:rPr lang="en" sz="2300"/>
              <a:t>Alma configuration &gt; Discovery &gt; Other &gt; Citation Styles and click “Add.”</a:t>
            </a:r>
            <a:endParaRPr/>
          </a:p>
        </p:txBody>
      </p:sp>
      <p:sp>
        <p:nvSpPr>
          <p:cNvPr id="148" name="Google Shape;148;p26"/>
          <p:cNvSpPr/>
          <p:nvPr/>
        </p:nvSpPr>
        <p:spPr>
          <a:xfrm>
            <a:off x="7330350" y="2571750"/>
            <a:ext cx="762600" cy="748800"/>
          </a:xfrm>
          <a:prstGeom prst="ellipse">
            <a:avLst/>
          </a:pr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p27"/>
          <p:cNvSpPr txBox="1"/>
          <p:nvPr>
            <p:ph type="title"/>
          </p:nvPr>
        </p:nvSpPr>
        <p:spPr>
          <a:xfrm>
            <a:off x="311700" y="445025"/>
            <a:ext cx="8520600" cy="613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29117"/>
              <a:buFont typeface="Arial"/>
              <a:buNone/>
            </a:pPr>
            <a:r>
              <a:rPr lang="en" sz="3400"/>
              <a:t>Adding New Citation Styles</a:t>
            </a:r>
            <a:endParaRPr/>
          </a:p>
        </p:txBody>
      </p:sp>
      <p:sp>
        <p:nvSpPr>
          <p:cNvPr id="154" name="Google Shape;154;p27"/>
          <p:cNvSpPr txBox="1"/>
          <p:nvPr>
            <p:ph idx="1" type="body"/>
          </p:nvPr>
        </p:nvSpPr>
        <p:spPr>
          <a:xfrm>
            <a:off x="311700" y="1171600"/>
            <a:ext cx="8520600" cy="3819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000"/>
              <a:t>In the pop-up box that appears, complete the following fields:</a:t>
            </a:r>
            <a:endParaRPr sz="2000"/>
          </a:p>
          <a:p>
            <a:pPr indent="-355600" lvl="0" marL="457200" rtl="0" algn="l">
              <a:spcBef>
                <a:spcPts val="1200"/>
              </a:spcBef>
              <a:spcAft>
                <a:spcPts val="0"/>
              </a:spcAft>
              <a:buSzPts val="2000"/>
              <a:buChar char="●"/>
            </a:pPr>
            <a:r>
              <a:rPr b="1" lang="en" sz="2000"/>
              <a:t>Code:</a:t>
            </a:r>
            <a:r>
              <a:rPr lang="en" sz="2000"/>
              <a:t> Paste the citation style name here that you copied from GitHub, ie. </a:t>
            </a:r>
            <a:r>
              <a:rPr b="1" lang="en" sz="2000"/>
              <a:t>american-chemical-society</a:t>
            </a:r>
            <a:endParaRPr b="1" sz="2000"/>
          </a:p>
          <a:p>
            <a:pPr indent="-355600" lvl="0" marL="457200" rtl="0" algn="l">
              <a:spcBef>
                <a:spcPts val="0"/>
              </a:spcBef>
              <a:spcAft>
                <a:spcPts val="0"/>
              </a:spcAft>
              <a:buSzPts val="2000"/>
              <a:buChar char="●"/>
            </a:pPr>
            <a:r>
              <a:rPr b="1" lang="en" sz="2000"/>
              <a:t>Label: </a:t>
            </a:r>
            <a:r>
              <a:rPr lang="en" sz="2000"/>
              <a:t>Describe how you want the citation style to display in Primo VE, ie. </a:t>
            </a:r>
            <a:r>
              <a:rPr b="1" lang="en" sz="2000"/>
              <a:t>American Chemical Society (ACS)</a:t>
            </a:r>
            <a:endParaRPr b="1" sz="2000"/>
          </a:p>
          <a:p>
            <a:pPr indent="-355600" lvl="0" marL="457200" rtl="0" algn="l">
              <a:spcBef>
                <a:spcPts val="0"/>
              </a:spcBef>
              <a:spcAft>
                <a:spcPts val="0"/>
              </a:spcAft>
              <a:buSzPts val="2000"/>
              <a:buChar char="●"/>
            </a:pPr>
            <a:r>
              <a:rPr b="1" lang="en" sz="2000"/>
              <a:t>Order: </a:t>
            </a:r>
            <a:r>
              <a:rPr lang="en" sz="2000"/>
              <a:t>Where do you want this citation style to appear in the list in Primo VE? Need to put last unless you adjust positions of other styles first. (Position must be unique. Cannot have two citation styles as “3” (or third position).</a:t>
            </a:r>
            <a:endParaRPr sz="2000"/>
          </a:p>
          <a:p>
            <a:pPr indent="-355600" lvl="0" marL="457200" rtl="0" algn="l">
              <a:spcBef>
                <a:spcPts val="0"/>
              </a:spcBef>
              <a:spcAft>
                <a:spcPts val="0"/>
              </a:spcAft>
              <a:buSzPts val="2000"/>
              <a:buChar char="●"/>
            </a:pPr>
            <a:r>
              <a:rPr b="1" lang="en" sz="2000"/>
              <a:t>Enabled:</a:t>
            </a:r>
            <a:r>
              <a:rPr lang="en" sz="2000"/>
              <a:t> Set to “True” to activate the style in Primo VE.</a:t>
            </a:r>
            <a:endParaRPr sz="2000"/>
          </a:p>
          <a:p>
            <a:pPr indent="0" lvl="0" marL="0" rtl="0" algn="l">
              <a:spcBef>
                <a:spcPts val="1200"/>
              </a:spcBef>
              <a:spcAft>
                <a:spcPts val="1200"/>
              </a:spcAft>
              <a:buNone/>
            </a:pPr>
            <a:r>
              <a:t/>
            </a:r>
            <a:endParaRPr b="1" sz="2000"/>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8" name="Shape 158"/>
        <p:cNvGrpSpPr/>
        <p:nvPr/>
      </p:nvGrpSpPr>
      <p:grpSpPr>
        <a:xfrm>
          <a:off x="0" y="0"/>
          <a:ext cx="0" cy="0"/>
          <a:chOff x="0" y="0"/>
          <a:chExt cx="0" cy="0"/>
        </a:xfrm>
      </p:grpSpPr>
      <p:sp>
        <p:nvSpPr>
          <p:cNvPr id="159" name="Google Shape;159;p28"/>
          <p:cNvSpPr txBox="1"/>
          <p:nvPr>
            <p:ph type="title"/>
          </p:nvPr>
        </p:nvSpPr>
        <p:spPr>
          <a:xfrm>
            <a:off x="311700" y="445025"/>
            <a:ext cx="8520600" cy="613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32352"/>
              <a:buFont typeface="Arial"/>
              <a:buNone/>
            </a:pPr>
            <a:r>
              <a:rPr lang="en" sz="3400"/>
              <a:t>Adding New Citation Styles</a:t>
            </a:r>
            <a:endParaRPr/>
          </a:p>
        </p:txBody>
      </p:sp>
      <p:sp>
        <p:nvSpPr>
          <p:cNvPr id="160" name="Google Shape;160;p28"/>
          <p:cNvSpPr txBox="1"/>
          <p:nvPr>
            <p:ph idx="1" type="body"/>
          </p:nvPr>
        </p:nvSpPr>
        <p:spPr>
          <a:xfrm>
            <a:off x="311700" y="1171600"/>
            <a:ext cx="4260300" cy="33972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300"/>
          </a:p>
          <a:p>
            <a:pPr indent="0" lvl="0" marL="0" rtl="0" algn="l">
              <a:spcBef>
                <a:spcPts val="1200"/>
              </a:spcBef>
              <a:spcAft>
                <a:spcPts val="0"/>
              </a:spcAft>
              <a:buNone/>
            </a:pPr>
            <a:r>
              <a:rPr lang="en" sz="2300"/>
              <a:t>Click “Add” to complete the set-up.</a:t>
            </a:r>
            <a:endParaRPr sz="2300"/>
          </a:p>
          <a:p>
            <a:pPr indent="0" lvl="0" marL="0" rtl="0" algn="l">
              <a:spcBef>
                <a:spcPts val="1200"/>
              </a:spcBef>
              <a:spcAft>
                <a:spcPts val="1200"/>
              </a:spcAft>
              <a:buNone/>
            </a:pPr>
            <a:r>
              <a:t/>
            </a:r>
            <a:endParaRPr sz="2300"/>
          </a:p>
        </p:txBody>
      </p:sp>
      <p:pic>
        <p:nvPicPr>
          <p:cNvPr id="161" name="Google Shape;161;p28"/>
          <p:cNvPicPr preferRelativeResize="0"/>
          <p:nvPr/>
        </p:nvPicPr>
        <p:blipFill>
          <a:blip r:embed="rId3">
            <a:alphaModFix/>
          </a:blip>
          <a:stretch>
            <a:fillRect/>
          </a:stretch>
        </p:blipFill>
        <p:spPr>
          <a:xfrm>
            <a:off x="5597825" y="1171600"/>
            <a:ext cx="3128947" cy="3780476"/>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5" name="Shape 165"/>
        <p:cNvGrpSpPr/>
        <p:nvPr/>
      </p:nvGrpSpPr>
      <p:grpSpPr>
        <a:xfrm>
          <a:off x="0" y="0"/>
          <a:ext cx="0" cy="0"/>
          <a:chOff x="0" y="0"/>
          <a:chExt cx="0" cy="0"/>
        </a:xfrm>
      </p:grpSpPr>
      <p:sp>
        <p:nvSpPr>
          <p:cNvPr id="166" name="Google Shape;166;p29"/>
          <p:cNvSpPr txBox="1"/>
          <p:nvPr>
            <p:ph type="title"/>
          </p:nvPr>
        </p:nvSpPr>
        <p:spPr>
          <a:xfrm>
            <a:off x="311700" y="445025"/>
            <a:ext cx="8520600" cy="613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32352"/>
              <a:buFont typeface="Arial"/>
              <a:buNone/>
            </a:pPr>
            <a:r>
              <a:rPr lang="en" sz="3400"/>
              <a:t>Adding New Citation Styles</a:t>
            </a:r>
            <a:endParaRPr/>
          </a:p>
        </p:txBody>
      </p:sp>
      <p:sp>
        <p:nvSpPr>
          <p:cNvPr id="167" name="Google Shape;167;p29"/>
          <p:cNvSpPr txBox="1"/>
          <p:nvPr>
            <p:ph idx="1" type="body"/>
          </p:nvPr>
        </p:nvSpPr>
        <p:spPr>
          <a:xfrm>
            <a:off x="311700" y="1171600"/>
            <a:ext cx="8520600" cy="3397200"/>
          </a:xfrm>
          <a:prstGeom prst="rect">
            <a:avLst/>
          </a:prstGeom>
        </p:spPr>
        <p:txBody>
          <a:bodyPr anchorCtr="0" anchor="t" bIns="91425" lIns="91425" spcFirstLastPara="1" rIns="91425" wrap="square" tIns="91425">
            <a:normAutofit/>
          </a:bodyPr>
          <a:lstStyle/>
          <a:p>
            <a:pPr indent="-368300" lvl="0" marL="457200" rtl="0" algn="l">
              <a:spcBef>
                <a:spcPts val="0"/>
              </a:spcBef>
              <a:spcAft>
                <a:spcPts val="0"/>
              </a:spcAft>
              <a:buSzPts val="2200"/>
              <a:buChar char="●"/>
            </a:pPr>
            <a:r>
              <a:rPr lang="en" sz="2200"/>
              <a:t>Citation styles are active in Primo VE immediately after adding.</a:t>
            </a:r>
            <a:endParaRPr sz="2200"/>
          </a:p>
          <a:p>
            <a:pPr indent="-368300" lvl="0" marL="457200" rtl="0" algn="l">
              <a:spcBef>
                <a:spcPts val="0"/>
              </a:spcBef>
              <a:spcAft>
                <a:spcPts val="0"/>
              </a:spcAft>
              <a:buSzPts val="2200"/>
              <a:buChar char="●"/>
            </a:pPr>
            <a:r>
              <a:rPr lang="en" sz="2200"/>
              <a:t>Perform a search in Primo VE to view and test your new </a:t>
            </a:r>
            <a:r>
              <a:rPr lang="en" sz="2200"/>
              <a:t>citation</a:t>
            </a:r>
            <a:r>
              <a:rPr lang="en" sz="2200"/>
              <a:t> style.</a:t>
            </a:r>
            <a:endParaRPr sz="2200"/>
          </a:p>
        </p:txBody>
      </p:sp>
      <p:pic>
        <p:nvPicPr>
          <p:cNvPr id="168" name="Google Shape;168;p29"/>
          <p:cNvPicPr preferRelativeResize="0"/>
          <p:nvPr/>
        </p:nvPicPr>
        <p:blipFill>
          <a:blip r:embed="rId3">
            <a:alphaModFix/>
          </a:blip>
          <a:stretch>
            <a:fillRect/>
          </a:stretch>
        </p:blipFill>
        <p:spPr>
          <a:xfrm>
            <a:off x="1300150" y="2654950"/>
            <a:ext cx="6543675" cy="2343150"/>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sp>
        <p:nvSpPr>
          <p:cNvPr id="173" name="Google Shape;173;p30"/>
          <p:cNvSpPr txBox="1"/>
          <p:nvPr>
            <p:ph type="title"/>
          </p:nvPr>
        </p:nvSpPr>
        <p:spPr>
          <a:xfrm>
            <a:off x="251625" y="1162500"/>
            <a:ext cx="4045200" cy="28185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sz="4500"/>
              <a:t>Thank you!</a:t>
            </a:r>
            <a:endParaRPr sz="4500"/>
          </a:p>
          <a:p>
            <a:pPr indent="0" lvl="0" marL="0" rtl="0" algn="ctr">
              <a:spcBef>
                <a:spcPts val="0"/>
              </a:spcBef>
              <a:spcAft>
                <a:spcPts val="0"/>
              </a:spcAft>
              <a:buNone/>
            </a:pPr>
            <a:r>
              <a:t/>
            </a:r>
            <a:endParaRPr sz="4500"/>
          </a:p>
          <a:p>
            <a:pPr indent="0" lvl="0" marL="0" rtl="0" algn="ctr">
              <a:spcBef>
                <a:spcPts val="0"/>
              </a:spcBef>
              <a:spcAft>
                <a:spcPts val="0"/>
              </a:spcAft>
              <a:buNone/>
            </a:pPr>
            <a:r>
              <a:t/>
            </a:r>
            <a:endParaRPr sz="4500"/>
          </a:p>
        </p:txBody>
      </p:sp>
      <p:sp>
        <p:nvSpPr>
          <p:cNvPr id="174" name="Google Shape;174;p30"/>
          <p:cNvSpPr txBox="1"/>
          <p:nvPr>
            <p:ph idx="2" type="body"/>
          </p:nvPr>
        </p:nvSpPr>
        <p:spPr>
          <a:xfrm>
            <a:off x="4939500" y="3077775"/>
            <a:ext cx="3837000" cy="1341600"/>
          </a:xfrm>
          <a:prstGeom prst="rect">
            <a:avLst/>
          </a:prstGeom>
        </p:spPr>
        <p:txBody>
          <a:bodyPr anchorCtr="0" anchor="ctr" bIns="91425" lIns="91425" spcFirstLastPara="1" rIns="91425" wrap="square" tIns="91425">
            <a:normAutofit/>
          </a:bodyPr>
          <a:lstStyle/>
          <a:p>
            <a:pPr indent="0" lvl="0" marL="0" rtl="0" algn="l">
              <a:spcBef>
                <a:spcPts val="0"/>
              </a:spcBef>
              <a:spcAft>
                <a:spcPts val="0"/>
              </a:spcAft>
              <a:buNone/>
            </a:pPr>
            <a:r>
              <a:rPr lang="en"/>
              <a:t>Aimee Walker, Joliet Junior College</a:t>
            </a:r>
            <a:endParaRPr/>
          </a:p>
          <a:p>
            <a:pPr indent="0" lvl="0" marL="0" rtl="0" algn="l">
              <a:spcBef>
                <a:spcPts val="1200"/>
              </a:spcBef>
              <a:spcAft>
                <a:spcPts val="1200"/>
              </a:spcAft>
              <a:buNone/>
            </a:pPr>
            <a:r>
              <a:rPr lang="en"/>
              <a:t>Alice Creason, Lewis University</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 name="Shape 64"/>
        <p:cNvGrpSpPr/>
        <p:nvPr/>
      </p:nvGrpSpPr>
      <p:grpSpPr>
        <a:xfrm>
          <a:off x="0" y="0"/>
          <a:ext cx="0" cy="0"/>
          <a:chOff x="0" y="0"/>
          <a:chExt cx="0" cy="0"/>
        </a:xfrm>
      </p:grpSpPr>
      <p:sp>
        <p:nvSpPr>
          <p:cNvPr id="65" name="Google Shape;65;p14"/>
          <p:cNvSpPr txBox="1"/>
          <p:nvPr>
            <p:ph type="title"/>
          </p:nvPr>
        </p:nvSpPr>
        <p:spPr>
          <a:xfrm>
            <a:off x="311700" y="445025"/>
            <a:ext cx="8520600" cy="613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4300"/>
              <a:t>What we’re covering</a:t>
            </a:r>
            <a:endParaRPr sz="4300"/>
          </a:p>
        </p:txBody>
      </p:sp>
      <p:sp>
        <p:nvSpPr>
          <p:cNvPr id="66" name="Google Shape;66;p14"/>
          <p:cNvSpPr txBox="1"/>
          <p:nvPr>
            <p:ph idx="1" type="body"/>
          </p:nvPr>
        </p:nvSpPr>
        <p:spPr>
          <a:xfrm>
            <a:off x="351650" y="1161600"/>
            <a:ext cx="8520600" cy="3397200"/>
          </a:xfrm>
          <a:prstGeom prst="rect">
            <a:avLst/>
          </a:prstGeom>
        </p:spPr>
        <p:txBody>
          <a:bodyPr anchorCtr="0" anchor="t" bIns="91425" lIns="91425" spcFirstLastPara="1" rIns="91425" wrap="square" tIns="91425">
            <a:normAutofit/>
          </a:bodyPr>
          <a:lstStyle/>
          <a:p>
            <a:pPr indent="-406400" lvl="0" marL="457200" rtl="0" algn="l">
              <a:spcBef>
                <a:spcPts val="0"/>
              </a:spcBef>
              <a:spcAft>
                <a:spcPts val="0"/>
              </a:spcAft>
              <a:buSzPts val="2800"/>
              <a:buChar char="●"/>
            </a:pPr>
            <a:r>
              <a:rPr lang="en" sz="2800"/>
              <a:t>Managing existing citation styles</a:t>
            </a:r>
            <a:endParaRPr sz="2800"/>
          </a:p>
          <a:p>
            <a:pPr indent="-406400" lvl="0" marL="457200" rtl="0" algn="l">
              <a:spcBef>
                <a:spcPts val="1000"/>
              </a:spcBef>
              <a:spcAft>
                <a:spcPts val="0"/>
              </a:spcAft>
              <a:buSzPts val="2800"/>
              <a:buChar char="●"/>
            </a:pPr>
            <a:r>
              <a:rPr lang="en" sz="2800"/>
              <a:t>Adding new citation styles</a:t>
            </a:r>
            <a:endParaRPr sz="2800"/>
          </a:p>
          <a:p>
            <a:pPr indent="0" lvl="0" marL="0" rtl="0" algn="l">
              <a:spcBef>
                <a:spcPts val="1000"/>
              </a:spcBef>
              <a:spcAft>
                <a:spcPts val="0"/>
              </a:spcAft>
              <a:buNone/>
            </a:pPr>
            <a:r>
              <a:t/>
            </a:r>
            <a:endParaRPr sz="2800"/>
          </a:p>
          <a:p>
            <a:pPr indent="0" lvl="0" marL="0" rtl="0" algn="l">
              <a:spcBef>
                <a:spcPts val="1000"/>
              </a:spcBef>
              <a:spcAft>
                <a:spcPts val="0"/>
              </a:spcAft>
              <a:buNone/>
            </a:pPr>
            <a:r>
              <a:t/>
            </a:r>
            <a:endParaRPr sz="2800"/>
          </a:p>
          <a:p>
            <a:pPr indent="0" lvl="0" marL="0" rtl="0" algn="l">
              <a:spcBef>
                <a:spcPts val="1000"/>
              </a:spcBef>
              <a:spcAft>
                <a:spcPts val="1000"/>
              </a:spcAft>
              <a:buNone/>
            </a:pPr>
            <a:r>
              <a:rPr lang="en" sz="1267"/>
              <a:t>ExLibris documentation related to this presentation: </a:t>
            </a:r>
            <a:r>
              <a:rPr lang="en" sz="1267" u="sng">
                <a:solidFill>
                  <a:schemeClr val="hlink"/>
                </a:solidFill>
                <a:hlinkClick r:id="rId3"/>
              </a:rPr>
              <a:t>https://knowledge.exlibrisgroup.com/Primo/Product_Documentation/020Primo_VE/Primo_VE_(English)/120Other_Configurations/Managing_Citation_Styles_for_Primo_VE</a:t>
            </a:r>
            <a:endParaRPr sz="1267"/>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 name="Shape 70"/>
        <p:cNvGrpSpPr/>
        <p:nvPr/>
      </p:nvGrpSpPr>
      <p:grpSpPr>
        <a:xfrm>
          <a:off x="0" y="0"/>
          <a:ext cx="0" cy="0"/>
          <a:chOff x="0" y="0"/>
          <a:chExt cx="0" cy="0"/>
        </a:xfrm>
      </p:grpSpPr>
      <p:sp>
        <p:nvSpPr>
          <p:cNvPr id="71" name="Google Shape;71;p15"/>
          <p:cNvSpPr txBox="1"/>
          <p:nvPr>
            <p:ph type="title"/>
          </p:nvPr>
        </p:nvSpPr>
        <p:spPr>
          <a:xfrm>
            <a:off x="311700" y="445025"/>
            <a:ext cx="8520600" cy="613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3800"/>
              <a:t>Citations in Primo VE</a:t>
            </a:r>
            <a:endParaRPr sz="3800"/>
          </a:p>
        </p:txBody>
      </p:sp>
      <p:pic>
        <p:nvPicPr>
          <p:cNvPr id="72" name="Google Shape;72;p15"/>
          <p:cNvPicPr preferRelativeResize="0"/>
          <p:nvPr/>
        </p:nvPicPr>
        <p:blipFill rotWithShape="1">
          <a:blip r:embed="rId3">
            <a:alphaModFix/>
          </a:blip>
          <a:srcRect b="12514" l="15948" r="19718" t="12099"/>
          <a:stretch/>
        </p:blipFill>
        <p:spPr>
          <a:xfrm>
            <a:off x="1456300" y="1098625"/>
            <a:ext cx="6231400" cy="3925051"/>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 name="Shape 76"/>
        <p:cNvGrpSpPr/>
        <p:nvPr/>
      </p:nvGrpSpPr>
      <p:grpSpPr>
        <a:xfrm>
          <a:off x="0" y="0"/>
          <a:ext cx="0" cy="0"/>
          <a:chOff x="0" y="0"/>
          <a:chExt cx="0" cy="0"/>
        </a:xfrm>
      </p:grpSpPr>
      <p:sp>
        <p:nvSpPr>
          <p:cNvPr id="77" name="Google Shape;77;p16"/>
          <p:cNvSpPr txBox="1"/>
          <p:nvPr>
            <p:ph type="title"/>
          </p:nvPr>
        </p:nvSpPr>
        <p:spPr>
          <a:xfrm>
            <a:off x="311700" y="445025"/>
            <a:ext cx="8520600" cy="613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3800"/>
              <a:t>Citations in Primo VE</a:t>
            </a:r>
            <a:endParaRPr sz="3800"/>
          </a:p>
        </p:txBody>
      </p:sp>
      <p:sp>
        <p:nvSpPr>
          <p:cNvPr id="78" name="Google Shape;78;p16"/>
          <p:cNvSpPr txBox="1"/>
          <p:nvPr>
            <p:ph idx="1" type="body"/>
          </p:nvPr>
        </p:nvSpPr>
        <p:spPr>
          <a:xfrm>
            <a:off x="311700" y="1171600"/>
            <a:ext cx="4022700" cy="3397200"/>
          </a:xfrm>
          <a:prstGeom prst="rect">
            <a:avLst/>
          </a:prstGeom>
        </p:spPr>
        <p:txBody>
          <a:bodyPr anchorCtr="0" anchor="t" bIns="91425" lIns="91425" spcFirstLastPara="1" rIns="91425" wrap="square" tIns="91425">
            <a:normAutofit/>
          </a:bodyPr>
          <a:lstStyle/>
          <a:p>
            <a:pPr indent="-374650" lvl="0" marL="457200" rtl="0" algn="l">
              <a:spcBef>
                <a:spcPts val="0"/>
              </a:spcBef>
              <a:spcAft>
                <a:spcPts val="0"/>
              </a:spcAft>
              <a:buSzPts val="2300"/>
              <a:buChar char="●"/>
            </a:pPr>
            <a:r>
              <a:rPr lang="en" sz="2300"/>
              <a:t>Must have Discovery Administrator role</a:t>
            </a:r>
            <a:endParaRPr sz="2300"/>
          </a:p>
          <a:p>
            <a:pPr indent="-374650" lvl="0" marL="457200" rtl="0" algn="l">
              <a:spcBef>
                <a:spcPts val="0"/>
              </a:spcBef>
              <a:spcAft>
                <a:spcPts val="0"/>
              </a:spcAft>
              <a:buSzPts val="2300"/>
              <a:buChar char="●"/>
            </a:pPr>
            <a:r>
              <a:rPr lang="en" sz="2300"/>
              <a:t>Alma configuration &gt; Discovery &gt; Display Configuration &gt; Configure Views &gt; Brief Record Display &gt; Record Actions</a:t>
            </a:r>
            <a:endParaRPr/>
          </a:p>
        </p:txBody>
      </p:sp>
      <p:pic>
        <p:nvPicPr>
          <p:cNvPr id="79" name="Google Shape;79;p16"/>
          <p:cNvPicPr preferRelativeResize="0"/>
          <p:nvPr/>
        </p:nvPicPr>
        <p:blipFill rotWithShape="1">
          <a:blip r:embed="rId3">
            <a:alphaModFix/>
          </a:blip>
          <a:srcRect b="0" l="0" r="19048" t="11668"/>
          <a:stretch/>
        </p:blipFill>
        <p:spPr>
          <a:xfrm>
            <a:off x="4292900" y="1308350"/>
            <a:ext cx="4802248" cy="2816451"/>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7"/>
          <p:cNvSpPr txBox="1"/>
          <p:nvPr>
            <p:ph type="title"/>
          </p:nvPr>
        </p:nvSpPr>
        <p:spPr>
          <a:xfrm>
            <a:off x="311700" y="445025"/>
            <a:ext cx="8520600" cy="613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3800"/>
              <a:t>Managing</a:t>
            </a:r>
            <a:r>
              <a:rPr lang="en" sz="3800"/>
              <a:t> citation styles</a:t>
            </a:r>
            <a:endParaRPr sz="3800"/>
          </a:p>
        </p:txBody>
      </p:sp>
      <p:sp>
        <p:nvSpPr>
          <p:cNvPr id="85" name="Google Shape;85;p17"/>
          <p:cNvSpPr txBox="1"/>
          <p:nvPr>
            <p:ph idx="1" type="body"/>
          </p:nvPr>
        </p:nvSpPr>
        <p:spPr>
          <a:xfrm>
            <a:off x="311700" y="1171600"/>
            <a:ext cx="8520600" cy="2214000"/>
          </a:xfrm>
          <a:prstGeom prst="rect">
            <a:avLst/>
          </a:prstGeom>
        </p:spPr>
        <p:txBody>
          <a:bodyPr anchorCtr="0" anchor="t" bIns="91425" lIns="91425" spcFirstLastPara="1" rIns="91425" wrap="square" tIns="91425">
            <a:normAutofit/>
          </a:bodyPr>
          <a:lstStyle/>
          <a:p>
            <a:pPr indent="-406400" lvl="0" marL="457200" rtl="0" algn="l">
              <a:spcBef>
                <a:spcPts val="0"/>
              </a:spcBef>
              <a:spcAft>
                <a:spcPts val="0"/>
              </a:spcAft>
              <a:buSzPts val="2800"/>
              <a:buChar char="●"/>
            </a:pPr>
            <a:r>
              <a:rPr lang="en" sz="2800"/>
              <a:t>PrimoVE supports APA, MLA, Chicago/Turabian, and Harvard out of the box</a:t>
            </a:r>
            <a:endParaRPr sz="2800"/>
          </a:p>
          <a:p>
            <a:pPr indent="-406400" lvl="0" marL="457200" rtl="0" algn="l">
              <a:spcBef>
                <a:spcPts val="1000"/>
              </a:spcBef>
              <a:spcAft>
                <a:spcPts val="1000"/>
              </a:spcAft>
              <a:buSzPts val="2800"/>
              <a:buChar char="●"/>
            </a:pPr>
            <a:r>
              <a:rPr lang="en" sz="2800"/>
              <a:t>Citation styles are generally kept up-to-date, but labels are not updated (known issue)</a:t>
            </a:r>
            <a:endParaRPr sz="28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18"/>
          <p:cNvSpPr txBox="1"/>
          <p:nvPr>
            <p:ph type="title"/>
          </p:nvPr>
        </p:nvSpPr>
        <p:spPr>
          <a:xfrm>
            <a:off x="311700" y="445025"/>
            <a:ext cx="8520600" cy="613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3800"/>
              <a:t>Working with existing citation styles</a:t>
            </a:r>
            <a:endParaRPr sz="3800"/>
          </a:p>
        </p:txBody>
      </p:sp>
      <p:sp>
        <p:nvSpPr>
          <p:cNvPr id="91" name="Google Shape;91;p18"/>
          <p:cNvSpPr txBox="1"/>
          <p:nvPr>
            <p:ph idx="1" type="body"/>
          </p:nvPr>
        </p:nvSpPr>
        <p:spPr>
          <a:xfrm>
            <a:off x="311700" y="1171600"/>
            <a:ext cx="8520600" cy="985800"/>
          </a:xfrm>
          <a:prstGeom prst="rect">
            <a:avLst/>
          </a:prstGeom>
        </p:spPr>
        <p:txBody>
          <a:bodyPr anchorCtr="0" anchor="t" bIns="91425" lIns="91425" spcFirstLastPara="1" rIns="91425" wrap="square" tIns="91425">
            <a:normAutofit/>
          </a:bodyPr>
          <a:lstStyle/>
          <a:p>
            <a:pPr indent="-374650" lvl="0" marL="457200" rtl="0" algn="l">
              <a:spcBef>
                <a:spcPts val="0"/>
              </a:spcBef>
              <a:spcAft>
                <a:spcPts val="0"/>
              </a:spcAft>
              <a:buSzPts val="2300"/>
              <a:buChar char="●"/>
            </a:pPr>
            <a:r>
              <a:rPr lang="en" sz="2300"/>
              <a:t>Must have Discovery Administrator role</a:t>
            </a:r>
            <a:endParaRPr sz="2300"/>
          </a:p>
          <a:p>
            <a:pPr indent="-374650" lvl="0" marL="457200" rtl="0" algn="l">
              <a:spcBef>
                <a:spcPts val="0"/>
              </a:spcBef>
              <a:spcAft>
                <a:spcPts val="0"/>
              </a:spcAft>
              <a:buSzPts val="2300"/>
              <a:buChar char="●"/>
            </a:pPr>
            <a:r>
              <a:rPr lang="en" sz="2300"/>
              <a:t>Alma configuration &gt; Discovery &gt; Other &gt; Citation Styles</a:t>
            </a:r>
            <a:endParaRPr sz="2300"/>
          </a:p>
        </p:txBody>
      </p:sp>
      <p:pic>
        <p:nvPicPr>
          <p:cNvPr id="92" name="Google Shape;92;p18"/>
          <p:cNvPicPr preferRelativeResize="0"/>
          <p:nvPr/>
        </p:nvPicPr>
        <p:blipFill rotWithShape="1">
          <a:blip r:embed="rId3">
            <a:alphaModFix/>
          </a:blip>
          <a:srcRect b="42367" l="0" r="20967" t="12561"/>
          <a:stretch/>
        </p:blipFill>
        <p:spPr>
          <a:xfrm>
            <a:off x="450363" y="2327025"/>
            <a:ext cx="8243276" cy="2526824"/>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19"/>
          <p:cNvSpPr txBox="1"/>
          <p:nvPr>
            <p:ph type="title"/>
          </p:nvPr>
        </p:nvSpPr>
        <p:spPr>
          <a:xfrm>
            <a:off x="311700" y="445025"/>
            <a:ext cx="8520600" cy="613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3800"/>
              <a:t>Working with existing citation styles</a:t>
            </a:r>
            <a:endParaRPr sz="3800"/>
          </a:p>
        </p:txBody>
      </p:sp>
      <p:sp>
        <p:nvSpPr>
          <p:cNvPr id="98" name="Google Shape;98;p19"/>
          <p:cNvSpPr txBox="1"/>
          <p:nvPr>
            <p:ph idx="1" type="body"/>
          </p:nvPr>
        </p:nvSpPr>
        <p:spPr>
          <a:xfrm>
            <a:off x="311700" y="1171600"/>
            <a:ext cx="8520600" cy="985800"/>
          </a:xfrm>
          <a:prstGeom prst="rect">
            <a:avLst/>
          </a:prstGeom>
        </p:spPr>
        <p:txBody>
          <a:bodyPr anchorCtr="0" anchor="t" bIns="91425" lIns="91425" spcFirstLastPara="1" rIns="91425" wrap="square" tIns="91425">
            <a:normAutofit/>
          </a:bodyPr>
          <a:lstStyle/>
          <a:p>
            <a:pPr indent="-374650" lvl="0" marL="457200" rtl="0" algn="l">
              <a:spcBef>
                <a:spcPts val="0"/>
              </a:spcBef>
              <a:spcAft>
                <a:spcPts val="0"/>
              </a:spcAft>
              <a:buSzPts val="2300"/>
              <a:buChar char="●"/>
            </a:pPr>
            <a:r>
              <a:rPr lang="en" sz="2300"/>
              <a:t>Must have Discovery Administrator role</a:t>
            </a:r>
            <a:endParaRPr sz="2300"/>
          </a:p>
          <a:p>
            <a:pPr indent="-374650" lvl="0" marL="457200" rtl="0" algn="l">
              <a:spcBef>
                <a:spcPts val="0"/>
              </a:spcBef>
              <a:spcAft>
                <a:spcPts val="0"/>
              </a:spcAft>
              <a:buSzPts val="2300"/>
              <a:buChar char="●"/>
            </a:pPr>
            <a:r>
              <a:rPr lang="en" sz="2300"/>
              <a:t>Alma configuration &gt; Discovery &gt; Other &gt; Citation Styles</a:t>
            </a:r>
            <a:endParaRPr sz="2300"/>
          </a:p>
        </p:txBody>
      </p:sp>
      <p:pic>
        <p:nvPicPr>
          <p:cNvPr id="99" name="Google Shape;99;p19"/>
          <p:cNvPicPr preferRelativeResize="0"/>
          <p:nvPr/>
        </p:nvPicPr>
        <p:blipFill rotWithShape="1">
          <a:blip r:embed="rId3">
            <a:alphaModFix/>
          </a:blip>
          <a:srcRect b="58012" l="0" r="19367" t="12190"/>
          <a:stretch/>
        </p:blipFill>
        <p:spPr>
          <a:xfrm>
            <a:off x="650175" y="2966275"/>
            <a:ext cx="7843652" cy="155802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20"/>
          <p:cNvSpPr txBox="1"/>
          <p:nvPr>
            <p:ph type="title"/>
          </p:nvPr>
        </p:nvSpPr>
        <p:spPr>
          <a:xfrm>
            <a:off x="512700" y="1893300"/>
            <a:ext cx="8118600" cy="1522800"/>
          </a:xfrm>
          <a:prstGeom prst="rect">
            <a:avLst/>
          </a:prstGeom>
        </p:spPr>
        <p:txBody>
          <a:bodyPr anchorCtr="0" anchor="b" bIns="91425" lIns="91425" spcFirstLastPara="1" rIns="91425" wrap="square" tIns="91425">
            <a:normAutofit fontScale="90000"/>
          </a:bodyPr>
          <a:lstStyle/>
          <a:p>
            <a:pPr indent="0" lvl="0" marL="0" rtl="0" algn="l">
              <a:spcBef>
                <a:spcPts val="0"/>
              </a:spcBef>
              <a:spcAft>
                <a:spcPts val="0"/>
              </a:spcAft>
              <a:buNone/>
            </a:pPr>
            <a:r>
              <a:rPr lang="en"/>
              <a:t>Adding a New Citation Style to Primo VE</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21"/>
          <p:cNvSpPr txBox="1"/>
          <p:nvPr>
            <p:ph type="title"/>
          </p:nvPr>
        </p:nvSpPr>
        <p:spPr>
          <a:xfrm>
            <a:off x="311700" y="445025"/>
            <a:ext cx="8520600" cy="613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3800"/>
              <a:t>Adding New Citation Styles</a:t>
            </a:r>
            <a:endParaRPr sz="3800"/>
          </a:p>
        </p:txBody>
      </p:sp>
      <p:sp>
        <p:nvSpPr>
          <p:cNvPr id="110" name="Google Shape;110;p21"/>
          <p:cNvSpPr txBox="1"/>
          <p:nvPr>
            <p:ph idx="1" type="body"/>
          </p:nvPr>
        </p:nvSpPr>
        <p:spPr>
          <a:xfrm>
            <a:off x="311700" y="1171600"/>
            <a:ext cx="8520600" cy="3397200"/>
          </a:xfrm>
          <a:prstGeom prst="rect">
            <a:avLst/>
          </a:prstGeom>
        </p:spPr>
        <p:txBody>
          <a:bodyPr anchorCtr="0" anchor="t" bIns="91425" lIns="91425" spcFirstLastPara="1" rIns="91425" wrap="square" tIns="91425">
            <a:normAutofit lnSpcReduction="10000"/>
          </a:bodyPr>
          <a:lstStyle/>
          <a:p>
            <a:pPr indent="-374650" lvl="0" marL="457200" rtl="0" algn="l">
              <a:spcBef>
                <a:spcPts val="0"/>
              </a:spcBef>
              <a:spcAft>
                <a:spcPts val="0"/>
              </a:spcAft>
              <a:buSzPts val="2300"/>
              <a:buChar char="●"/>
            </a:pPr>
            <a:r>
              <a:rPr lang="en" sz="2300"/>
              <a:t>Primo VE supports the open source Citation Style Language (CSL)</a:t>
            </a:r>
            <a:endParaRPr sz="2300"/>
          </a:p>
          <a:p>
            <a:pPr indent="-374650" lvl="0" marL="457200" rtl="0" algn="l">
              <a:spcBef>
                <a:spcPts val="0"/>
              </a:spcBef>
              <a:spcAft>
                <a:spcPts val="0"/>
              </a:spcAft>
              <a:buSzPts val="2300"/>
              <a:buChar char="●"/>
            </a:pPr>
            <a:r>
              <a:rPr lang="en" sz="2300"/>
              <a:t>The CSL project maintains a citation style repository on GitHub</a:t>
            </a:r>
            <a:endParaRPr sz="2300"/>
          </a:p>
          <a:p>
            <a:pPr indent="0" lvl="0" marL="0" rtl="0" algn="l">
              <a:spcBef>
                <a:spcPts val="1200"/>
              </a:spcBef>
              <a:spcAft>
                <a:spcPts val="0"/>
              </a:spcAft>
              <a:buNone/>
            </a:pPr>
            <a:r>
              <a:t/>
            </a:r>
            <a:endParaRPr sz="2300"/>
          </a:p>
          <a:p>
            <a:pPr indent="0" lvl="0" marL="0" rtl="0" algn="l">
              <a:spcBef>
                <a:spcPts val="1200"/>
              </a:spcBef>
              <a:spcAft>
                <a:spcPts val="0"/>
              </a:spcAft>
              <a:buNone/>
            </a:pPr>
            <a:r>
              <a:t/>
            </a:r>
            <a:endParaRPr sz="2300"/>
          </a:p>
          <a:p>
            <a:pPr indent="0" lvl="0" marL="0" rtl="0" algn="l">
              <a:spcBef>
                <a:spcPts val="1200"/>
              </a:spcBef>
              <a:spcAft>
                <a:spcPts val="1200"/>
              </a:spcAft>
              <a:buNone/>
            </a:pPr>
            <a:r>
              <a:rPr lang="en" sz="2300"/>
              <a:t>Resources: </a:t>
            </a:r>
            <a:r>
              <a:rPr lang="en" sz="2300" u="sng">
                <a:solidFill>
                  <a:schemeClr val="hlink"/>
                </a:solidFill>
                <a:hlinkClick r:id="rId3"/>
              </a:rPr>
              <a:t>https://citationstyles.org/</a:t>
            </a:r>
            <a:r>
              <a:rPr lang="en" sz="2300"/>
              <a:t> </a:t>
            </a:r>
            <a:endParaRPr sz="2300"/>
          </a:p>
        </p:txBody>
      </p:sp>
    </p:spTree>
  </p:cSld>
  <p:clrMapOvr>
    <a:masterClrMapping/>
  </p:clrMapOvr>
</p:sld>
</file>

<file path=ppt/theme/theme1.xml><?xml version="1.0" encoding="utf-8"?>
<a:theme xmlns:a="http://schemas.openxmlformats.org/drawingml/2006/main" xmlns:r="http://schemas.openxmlformats.org/officeDocument/2006/relationships" name="Paperback">
  <a:themeElements>
    <a:clrScheme name="Paperback">
      <a:dk1>
        <a:srgbClr val="000000"/>
      </a:dk1>
      <a:lt1>
        <a:srgbClr val="FFFFFF"/>
      </a:lt1>
      <a:dk2>
        <a:srgbClr val="00695C"/>
      </a:dk2>
      <a:lt2>
        <a:srgbClr val="26A69A"/>
      </a:lt2>
      <a:accent1>
        <a:srgbClr val="FFFBF0"/>
      </a:accent1>
      <a:accent2>
        <a:srgbClr val="B7B7B7"/>
      </a:accent2>
      <a:accent3>
        <a:srgbClr val="FB8C00"/>
      </a:accent3>
      <a:accent4>
        <a:srgbClr val="80CBC4"/>
      </a:accent4>
      <a:accent5>
        <a:srgbClr val="AF4345"/>
      </a:accent5>
      <a:accent6>
        <a:srgbClr val="F58F8F"/>
      </a:accent6>
      <a:hlink>
        <a:srgbClr val="AF4345"/>
      </a:hlink>
      <a:folHlink>
        <a:srgbClr val="AF434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