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1760" r:id="rId2"/>
    <p:sldId id="1737" r:id="rId3"/>
    <p:sldId id="1811" r:id="rId4"/>
    <p:sldId id="1731" r:id="rId5"/>
    <p:sldId id="1763" r:id="rId6"/>
    <p:sldId id="1825" r:id="rId7"/>
    <p:sldId id="1767" r:id="rId8"/>
    <p:sldId id="1782" r:id="rId9"/>
    <p:sldId id="1812" r:id="rId10"/>
    <p:sldId id="1826" r:id="rId11"/>
    <p:sldId id="1827" r:id="rId12"/>
    <p:sldId id="1828" r:id="rId13"/>
    <p:sldId id="1773" r:id="rId14"/>
    <p:sldId id="1774" r:id="rId15"/>
    <p:sldId id="1783" r:id="rId16"/>
    <p:sldId id="1789" r:id="rId17"/>
    <p:sldId id="1790" r:id="rId18"/>
    <p:sldId id="1829" r:id="rId19"/>
    <p:sldId id="1830" r:id="rId20"/>
    <p:sldId id="1791" r:id="rId21"/>
    <p:sldId id="1792" r:id="rId22"/>
    <p:sldId id="1793" r:id="rId23"/>
    <p:sldId id="1813" r:id="rId24"/>
    <p:sldId id="1797" r:id="rId25"/>
    <p:sldId id="1831" r:id="rId26"/>
    <p:sldId id="1832" r:id="rId27"/>
    <p:sldId id="1821" r:id="rId28"/>
    <p:sldId id="1833" r:id="rId29"/>
    <p:sldId id="1834" r:id="rId30"/>
    <p:sldId id="1835" r:id="rId31"/>
    <p:sldId id="1836" r:id="rId32"/>
    <p:sldId id="1837" r:id="rId33"/>
    <p:sldId id="1838" r:id="rId34"/>
    <p:sldId id="1839" r:id="rId35"/>
    <p:sldId id="1840" r:id="rId36"/>
    <p:sldId id="1842" r:id="rId37"/>
    <p:sldId id="1841" r:id="rId38"/>
    <p:sldId id="1843" r:id="rId39"/>
    <p:sldId id="1844" r:id="rId40"/>
    <p:sldId id="1845" r:id="rId41"/>
    <p:sldId id="1847" r:id="rId42"/>
    <p:sldId id="1848" r:id="rId43"/>
    <p:sldId id="1849" r:id="rId44"/>
    <p:sldId id="1850" r:id="rId45"/>
    <p:sldId id="1851" r:id="rId46"/>
    <p:sldId id="1852" r:id="rId47"/>
    <p:sldId id="1853" r:id="rId48"/>
    <p:sldId id="1879" r:id="rId49"/>
    <p:sldId id="1880" r:id="rId50"/>
    <p:sldId id="1878" r:id="rId51"/>
    <p:sldId id="1881" r:id="rId52"/>
    <p:sldId id="1882" r:id="rId53"/>
    <p:sldId id="1883" r:id="rId54"/>
    <p:sldId id="1884" r:id="rId55"/>
    <p:sldId id="1885" r:id="rId56"/>
    <p:sldId id="1869" r:id="rId57"/>
    <p:sldId id="1870" r:id="rId58"/>
    <p:sldId id="1871" r:id="rId59"/>
    <p:sldId id="1872" r:id="rId60"/>
    <p:sldId id="1873" r:id="rId61"/>
    <p:sldId id="1874" r:id="rId62"/>
    <p:sldId id="1875" r:id="rId63"/>
    <p:sldId id="1877" r:id="rId64"/>
    <p:sldId id="1887" r:id="rId65"/>
    <p:sldId id="1692"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el Kortick" initials="YK" lastIdx="1" clrIdx="0">
    <p:extLst>
      <p:ext uri="{19B8F6BF-5375-455C-9EA6-DF929625EA0E}">
        <p15:presenceInfo xmlns:p15="http://schemas.microsoft.com/office/powerpoint/2012/main" userId="S-1-5-21-842530436-2402904434-2501444052-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1" autoAdjust="0"/>
    <p:restoredTop sz="95067" autoAdjust="0"/>
  </p:normalViewPr>
  <p:slideViewPr>
    <p:cSldViewPr>
      <p:cViewPr varScale="1">
        <p:scale>
          <a:sx n="85" d="100"/>
          <a:sy n="85" d="100"/>
        </p:scale>
        <p:origin x="1068" y="6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Braun" userId="2fcdbe9b-c9a3-46a9-b61f-e0d6d24366ca" providerId="ADAL" clId="{6A1830A7-1DD1-4B18-8AD1-6CD106149302}"/>
    <pc:docChg chg="undo custSel modSld">
      <pc:chgData name="Connie Braun" userId="2fcdbe9b-c9a3-46a9-b61f-e0d6d24366ca" providerId="ADAL" clId="{6A1830A7-1DD1-4B18-8AD1-6CD106149302}" dt="2019-08-02T17:49:22.112" v="1057" actId="20577"/>
      <pc:docMkLst>
        <pc:docMk/>
      </pc:docMkLst>
      <pc:sldChg chg="addSp delSp modSp">
        <pc:chgData name="Connie Braun" userId="2fcdbe9b-c9a3-46a9-b61f-e0d6d24366ca" providerId="ADAL" clId="{6A1830A7-1DD1-4B18-8AD1-6CD106149302}" dt="2019-08-02T17:48:57.968" v="1055" actId="478"/>
        <pc:sldMkLst>
          <pc:docMk/>
          <pc:sldMk cId="3906028945" sldId="1692"/>
        </pc:sldMkLst>
        <pc:spChg chg="add mod">
          <ac:chgData name="Connie Braun" userId="2fcdbe9b-c9a3-46a9-b61f-e0d6d24366ca" providerId="ADAL" clId="{6A1830A7-1DD1-4B18-8AD1-6CD106149302}" dt="2019-08-02T17:48:57.968" v="1055" actId="478"/>
          <ac:spMkLst>
            <pc:docMk/>
            <pc:sldMk cId="3906028945" sldId="1692"/>
            <ac:spMk id="3" creationId="{7E77714B-2553-4E31-8249-BC4ECA3FEEA2}"/>
          </ac:spMkLst>
        </pc:spChg>
        <pc:spChg chg="del">
          <ac:chgData name="Connie Braun" userId="2fcdbe9b-c9a3-46a9-b61f-e0d6d24366ca" providerId="ADAL" clId="{6A1830A7-1DD1-4B18-8AD1-6CD106149302}" dt="2019-08-02T17:48:57.968" v="1055" actId="478"/>
          <ac:spMkLst>
            <pc:docMk/>
            <pc:sldMk cId="3906028945" sldId="1692"/>
            <ac:spMk id="6" creationId="{F1CF9F51-E8ED-42BC-8F85-8B25B03829F1}"/>
          </ac:spMkLst>
        </pc:spChg>
      </pc:sldChg>
      <pc:sldChg chg="modSp">
        <pc:chgData name="Connie Braun" userId="2fcdbe9b-c9a3-46a9-b61f-e0d6d24366ca" providerId="ADAL" clId="{6A1830A7-1DD1-4B18-8AD1-6CD106149302}" dt="2019-08-02T17:49:22.112" v="1057" actId="20577"/>
        <pc:sldMkLst>
          <pc:docMk/>
          <pc:sldMk cId="4012285507" sldId="1737"/>
        </pc:sldMkLst>
        <pc:spChg chg="mod">
          <ac:chgData name="Connie Braun" userId="2fcdbe9b-c9a3-46a9-b61f-e0d6d24366ca" providerId="ADAL" clId="{6A1830A7-1DD1-4B18-8AD1-6CD106149302}" dt="2019-08-02T17:49:22.112" v="1057" actId="20577"/>
          <ac:spMkLst>
            <pc:docMk/>
            <pc:sldMk cId="4012285507" sldId="1737"/>
            <ac:spMk id="12" creationId="{29CDADC3-335A-4B03-949F-B75E805D1285}"/>
          </ac:spMkLst>
        </pc:spChg>
      </pc:sldChg>
      <pc:sldChg chg="modSp">
        <pc:chgData name="Connie Braun" userId="2fcdbe9b-c9a3-46a9-b61f-e0d6d24366ca" providerId="ADAL" clId="{6A1830A7-1DD1-4B18-8AD1-6CD106149302}" dt="2019-08-02T16:52:26.865" v="9" actId="14100"/>
        <pc:sldMkLst>
          <pc:docMk/>
          <pc:sldMk cId="2269896481" sldId="1763"/>
        </pc:sldMkLst>
        <pc:spChg chg="mod">
          <ac:chgData name="Connie Braun" userId="2fcdbe9b-c9a3-46a9-b61f-e0d6d24366ca" providerId="ADAL" clId="{6A1830A7-1DD1-4B18-8AD1-6CD106149302}" dt="2019-08-02T16:52:26.865" v="9" actId="14100"/>
          <ac:spMkLst>
            <pc:docMk/>
            <pc:sldMk cId="2269896481" sldId="1763"/>
            <ac:spMk id="8" creationId="{1615BC56-ABA6-4F14-901D-C2C95E992830}"/>
          </ac:spMkLst>
        </pc:spChg>
      </pc:sldChg>
      <pc:sldChg chg="modSp">
        <pc:chgData name="Connie Braun" userId="2fcdbe9b-c9a3-46a9-b61f-e0d6d24366ca" providerId="ADAL" clId="{6A1830A7-1DD1-4B18-8AD1-6CD106149302}" dt="2019-08-02T16:52:53.132" v="13" actId="208"/>
        <pc:sldMkLst>
          <pc:docMk/>
          <pc:sldMk cId="895273610" sldId="1767"/>
        </pc:sldMkLst>
        <pc:spChg chg="mod">
          <ac:chgData name="Connie Braun" userId="2fcdbe9b-c9a3-46a9-b61f-e0d6d24366ca" providerId="ADAL" clId="{6A1830A7-1DD1-4B18-8AD1-6CD106149302}" dt="2019-08-02T16:52:53.132" v="13" actId="208"/>
          <ac:spMkLst>
            <pc:docMk/>
            <pc:sldMk cId="895273610" sldId="1767"/>
            <ac:spMk id="7" creationId="{FBE8D9C6-6794-4F3A-BE85-C2F53CD85B2F}"/>
          </ac:spMkLst>
        </pc:spChg>
      </pc:sldChg>
      <pc:sldChg chg="modSp">
        <pc:chgData name="Connie Braun" userId="2fcdbe9b-c9a3-46a9-b61f-e0d6d24366ca" providerId="ADAL" clId="{6A1830A7-1DD1-4B18-8AD1-6CD106149302}" dt="2019-08-02T16:55:13.193" v="61" actId="20577"/>
        <pc:sldMkLst>
          <pc:docMk/>
          <pc:sldMk cId="3489117184" sldId="1774"/>
        </pc:sldMkLst>
        <pc:spChg chg="mod">
          <ac:chgData name="Connie Braun" userId="2fcdbe9b-c9a3-46a9-b61f-e0d6d24366ca" providerId="ADAL" clId="{6A1830A7-1DD1-4B18-8AD1-6CD106149302}" dt="2019-08-02T16:55:13.193" v="61" actId="20577"/>
          <ac:spMkLst>
            <pc:docMk/>
            <pc:sldMk cId="3489117184" sldId="1774"/>
            <ac:spMk id="6" creationId="{A71215A1-7835-4033-9657-BEA33A271663}"/>
          </ac:spMkLst>
        </pc:spChg>
        <pc:spChg chg="mod">
          <ac:chgData name="Connie Braun" userId="2fcdbe9b-c9a3-46a9-b61f-e0d6d24366ca" providerId="ADAL" clId="{6A1830A7-1DD1-4B18-8AD1-6CD106149302}" dt="2019-08-02T16:55:00.271" v="57" actId="208"/>
          <ac:spMkLst>
            <pc:docMk/>
            <pc:sldMk cId="3489117184" sldId="1774"/>
            <ac:spMk id="7" creationId="{9205AA9F-8ACA-413E-80C1-B6DE77F4E66A}"/>
          </ac:spMkLst>
        </pc:spChg>
      </pc:sldChg>
      <pc:sldChg chg="modSp">
        <pc:chgData name="Connie Braun" userId="2fcdbe9b-c9a3-46a9-b61f-e0d6d24366ca" providerId="ADAL" clId="{6A1830A7-1DD1-4B18-8AD1-6CD106149302}" dt="2019-08-02T16:53:15.721" v="25" actId="208"/>
        <pc:sldMkLst>
          <pc:docMk/>
          <pc:sldMk cId="2451016510" sldId="1782"/>
        </pc:sldMkLst>
        <pc:spChg chg="mod">
          <ac:chgData name="Connie Braun" userId="2fcdbe9b-c9a3-46a9-b61f-e0d6d24366ca" providerId="ADAL" clId="{6A1830A7-1DD1-4B18-8AD1-6CD106149302}" dt="2019-08-02T16:53:15.721" v="25" actId="208"/>
          <ac:spMkLst>
            <pc:docMk/>
            <pc:sldMk cId="2451016510" sldId="1782"/>
            <ac:spMk id="4" creationId="{746024EF-84AD-4F98-B784-A3089571BAA5}"/>
          </ac:spMkLst>
        </pc:spChg>
      </pc:sldChg>
      <pc:sldChg chg="modSp">
        <pc:chgData name="Connie Braun" userId="2fcdbe9b-c9a3-46a9-b61f-e0d6d24366ca" providerId="ADAL" clId="{6A1830A7-1DD1-4B18-8AD1-6CD106149302}" dt="2019-08-02T16:52:11.905" v="0" actId="208"/>
        <pc:sldMkLst>
          <pc:docMk/>
          <pc:sldMk cId="3111209733" sldId="1783"/>
        </pc:sldMkLst>
        <pc:spChg chg="mod">
          <ac:chgData name="Connie Braun" userId="2fcdbe9b-c9a3-46a9-b61f-e0d6d24366ca" providerId="ADAL" clId="{6A1830A7-1DD1-4B18-8AD1-6CD106149302}" dt="2019-08-02T16:52:11.905" v="0" actId="208"/>
          <ac:spMkLst>
            <pc:docMk/>
            <pc:sldMk cId="3111209733" sldId="1783"/>
            <ac:spMk id="10" creationId="{61BA0D88-51B8-4234-A7C5-D36B89455D4E}"/>
          </ac:spMkLst>
        </pc:spChg>
        <pc:spChg chg="mod">
          <ac:chgData name="Connie Braun" userId="2fcdbe9b-c9a3-46a9-b61f-e0d6d24366ca" providerId="ADAL" clId="{6A1830A7-1DD1-4B18-8AD1-6CD106149302}" dt="2019-08-02T16:52:11.905" v="0" actId="208"/>
          <ac:spMkLst>
            <pc:docMk/>
            <pc:sldMk cId="3111209733" sldId="1783"/>
            <ac:spMk id="11" creationId="{C7881CAF-AD6A-4E16-AE93-5EBA5991E34D}"/>
          </ac:spMkLst>
        </pc:spChg>
        <pc:spChg chg="mod">
          <ac:chgData name="Connie Braun" userId="2fcdbe9b-c9a3-46a9-b61f-e0d6d24366ca" providerId="ADAL" clId="{6A1830A7-1DD1-4B18-8AD1-6CD106149302}" dt="2019-08-02T16:52:11.905" v="0" actId="208"/>
          <ac:spMkLst>
            <pc:docMk/>
            <pc:sldMk cId="3111209733" sldId="1783"/>
            <ac:spMk id="12" creationId="{B72EB870-82BA-4A40-BD1C-8681EC67E9AB}"/>
          </ac:spMkLst>
        </pc:spChg>
        <pc:spChg chg="mod">
          <ac:chgData name="Connie Braun" userId="2fcdbe9b-c9a3-46a9-b61f-e0d6d24366ca" providerId="ADAL" clId="{6A1830A7-1DD1-4B18-8AD1-6CD106149302}" dt="2019-08-02T16:52:11.905" v="0" actId="208"/>
          <ac:spMkLst>
            <pc:docMk/>
            <pc:sldMk cId="3111209733" sldId="1783"/>
            <ac:spMk id="13" creationId="{81A26E59-59DD-41C1-8AC9-2AB5B30788DD}"/>
          </ac:spMkLst>
        </pc:spChg>
      </pc:sldChg>
      <pc:sldChg chg="modSp">
        <pc:chgData name="Connie Braun" userId="2fcdbe9b-c9a3-46a9-b61f-e0d6d24366ca" providerId="ADAL" clId="{6A1830A7-1DD1-4B18-8AD1-6CD106149302}" dt="2019-08-02T16:56:13.208" v="71" actId="1036"/>
        <pc:sldMkLst>
          <pc:docMk/>
          <pc:sldMk cId="2259122159" sldId="1791"/>
        </pc:sldMkLst>
        <pc:spChg chg="mod">
          <ac:chgData name="Connie Braun" userId="2fcdbe9b-c9a3-46a9-b61f-e0d6d24366ca" providerId="ADAL" clId="{6A1830A7-1DD1-4B18-8AD1-6CD106149302}" dt="2019-08-02T16:56:13.208" v="71" actId="1036"/>
          <ac:spMkLst>
            <pc:docMk/>
            <pc:sldMk cId="2259122159" sldId="1791"/>
            <ac:spMk id="8" creationId="{617CC29D-CDD2-464B-86A4-8B05C4D14F9A}"/>
          </ac:spMkLst>
        </pc:spChg>
      </pc:sldChg>
      <pc:sldChg chg="modSp">
        <pc:chgData name="Connie Braun" userId="2fcdbe9b-c9a3-46a9-b61f-e0d6d24366ca" providerId="ADAL" clId="{6A1830A7-1DD1-4B18-8AD1-6CD106149302}" dt="2019-08-02T16:57:01.229" v="82" actId="208"/>
        <pc:sldMkLst>
          <pc:docMk/>
          <pc:sldMk cId="198144015" sldId="1792"/>
        </pc:sldMkLst>
        <pc:spChg chg="mod">
          <ac:chgData name="Connie Braun" userId="2fcdbe9b-c9a3-46a9-b61f-e0d6d24366ca" providerId="ADAL" clId="{6A1830A7-1DD1-4B18-8AD1-6CD106149302}" dt="2019-08-02T16:57:01.229" v="82" actId="208"/>
          <ac:spMkLst>
            <pc:docMk/>
            <pc:sldMk cId="198144015" sldId="1792"/>
            <ac:spMk id="7" creationId="{0A1A13E7-68F3-4351-A042-2D4245C5A472}"/>
          </ac:spMkLst>
        </pc:spChg>
      </pc:sldChg>
      <pc:sldChg chg="modSp">
        <pc:chgData name="Connie Braun" userId="2fcdbe9b-c9a3-46a9-b61f-e0d6d24366ca" providerId="ADAL" clId="{6A1830A7-1DD1-4B18-8AD1-6CD106149302}" dt="2019-08-02T16:57:25.451" v="92" actId="208"/>
        <pc:sldMkLst>
          <pc:docMk/>
          <pc:sldMk cId="461908747" sldId="1793"/>
        </pc:sldMkLst>
        <pc:spChg chg="mod">
          <ac:chgData name="Connie Braun" userId="2fcdbe9b-c9a3-46a9-b61f-e0d6d24366ca" providerId="ADAL" clId="{6A1830A7-1DD1-4B18-8AD1-6CD106149302}" dt="2019-08-02T16:57:25.451" v="92" actId="208"/>
          <ac:spMkLst>
            <pc:docMk/>
            <pc:sldMk cId="461908747" sldId="1793"/>
            <ac:spMk id="7" creationId="{F5DC22BF-48F4-4B09-A9C2-4855302625E3}"/>
          </ac:spMkLst>
        </pc:spChg>
      </pc:sldChg>
      <pc:sldChg chg="modSp">
        <pc:chgData name="Connie Braun" userId="2fcdbe9b-c9a3-46a9-b61f-e0d6d24366ca" providerId="ADAL" clId="{6A1830A7-1DD1-4B18-8AD1-6CD106149302}" dt="2019-08-02T16:53:39.993" v="28" actId="1076"/>
        <pc:sldMkLst>
          <pc:docMk/>
          <pc:sldMk cId="2422377514" sldId="1812"/>
        </pc:sldMkLst>
        <pc:spChg chg="mod">
          <ac:chgData name="Connie Braun" userId="2fcdbe9b-c9a3-46a9-b61f-e0d6d24366ca" providerId="ADAL" clId="{6A1830A7-1DD1-4B18-8AD1-6CD106149302}" dt="2019-08-02T16:53:35.013" v="26" actId="208"/>
          <ac:spMkLst>
            <pc:docMk/>
            <pc:sldMk cId="2422377514" sldId="1812"/>
            <ac:spMk id="8" creationId="{2326AAB5-A8C8-4F90-95FF-6948C4D8B40B}"/>
          </ac:spMkLst>
        </pc:spChg>
        <pc:spChg chg="mod">
          <ac:chgData name="Connie Braun" userId="2fcdbe9b-c9a3-46a9-b61f-e0d6d24366ca" providerId="ADAL" clId="{6A1830A7-1DD1-4B18-8AD1-6CD106149302}" dt="2019-08-02T16:53:35.013" v="26" actId="208"/>
          <ac:spMkLst>
            <pc:docMk/>
            <pc:sldMk cId="2422377514" sldId="1812"/>
            <ac:spMk id="10" creationId="{ADC79F7D-8882-427F-9459-17B57157E1B5}"/>
          </ac:spMkLst>
        </pc:spChg>
        <pc:picChg chg="mod">
          <ac:chgData name="Connie Braun" userId="2fcdbe9b-c9a3-46a9-b61f-e0d6d24366ca" providerId="ADAL" clId="{6A1830A7-1DD1-4B18-8AD1-6CD106149302}" dt="2019-08-02T16:53:39.993" v="28" actId="1076"/>
          <ac:picMkLst>
            <pc:docMk/>
            <pc:sldMk cId="2422377514" sldId="1812"/>
            <ac:picMk id="11" creationId="{500225CD-D2A6-413E-B18C-A247562A4CEB}"/>
          </ac:picMkLst>
        </pc:picChg>
        <pc:cxnChg chg="mod">
          <ac:chgData name="Connie Braun" userId="2fcdbe9b-c9a3-46a9-b61f-e0d6d24366ca" providerId="ADAL" clId="{6A1830A7-1DD1-4B18-8AD1-6CD106149302}" dt="2019-08-02T16:53:35.013" v="26" actId="208"/>
          <ac:cxnSpMkLst>
            <pc:docMk/>
            <pc:sldMk cId="2422377514" sldId="1812"/>
            <ac:cxnSpMk id="15" creationId="{D0E625F8-7790-46E3-9A5F-2B85CC7217C1}"/>
          </ac:cxnSpMkLst>
        </pc:cxnChg>
      </pc:sldChg>
      <pc:sldChg chg="modSp">
        <pc:chgData name="Connie Braun" userId="2fcdbe9b-c9a3-46a9-b61f-e0d6d24366ca" providerId="ADAL" clId="{6A1830A7-1DD1-4B18-8AD1-6CD106149302}" dt="2019-08-02T16:59:46.249" v="130" actId="255"/>
        <pc:sldMkLst>
          <pc:docMk/>
          <pc:sldMk cId="3942861059" sldId="1821"/>
        </pc:sldMkLst>
        <pc:spChg chg="mod">
          <ac:chgData name="Connie Braun" userId="2fcdbe9b-c9a3-46a9-b61f-e0d6d24366ca" providerId="ADAL" clId="{6A1830A7-1DD1-4B18-8AD1-6CD106149302}" dt="2019-08-02T16:59:46.249" v="130" actId="255"/>
          <ac:spMkLst>
            <pc:docMk/>
            <pc:sldMk cId="3942861059" sldId="1821"/>
            <ac:spMk id="6" creationId="{A71215A1-7835-4033-9657-BEA33A271663}"/>
          </ac:spMkLst>
        </pc:spChg>
      </pc:sldChg>
      <pc:sldChg chg="modSp">
        <pc:chgData name="Connie Braun" userId="2fcdbe9b-c9a3-46a9-b61f-e0d6d24366ca" providerId="ADAL" clId="{6A1830A7-1DD1-4B18-8AD1-6CD106149302}" dt="2019-08-02T16:52:41.446" v="10" actId="208"/>
        <pc:sldMkLst>
          <pc:docMk/>
          <pc:sldMk cId="1753906469" sldId="1825"/>
        </pc:sldMkLst>
        <pc:cxnChg chg="mod">
          <ac:chgData name="Connie Braun" userId="2fcdbe9b-c9a3-46a9-b61f-e0d6d24366ca" providerId="ADAL" clId="{6A1830A7-1DD1-4B18-8AD1-6CD106149302}" dt="2019-08-02T16:52:41.446" v="10" actId="208"/>
          <ac:cxnSpMkLst>
            <pc:docMk/>
            <pc:sldMk cId="1753906469" sldId="1825"/>
            <ac:cxnSpMk id="13" creationId="{E86EA74E-8476-4CBC-AEEA-2CCE4983BC78}"/>
          </ac:cxnSpMkLst>
        </pc:cxnChg>
        <pc:cxnChg chg="mod">
          <ac:chgData name="Connie Braun" userId="2fcdbe9b-c9a3-46a9-b61f-e0d6d24366ca" providerId="ADAL" clId="{6A1830A7-1DD1-4B18-8AD1-6CD106149302}" dt="2019-08-02T16:52:41.446" v="10" actId="208"/>
          <ac:cxnSpMkLst>
            <pc:docMk/>
            <pc:sldMk cId="1753906469" sldId="1825"/>
            <ac:cxnSpMk id="18" creationId="{F88FC72B-2D93-498E-A449-39557AE0C6FA}"/>
          </ac:cxnSpMkLst>
        </pc:cxnChg>
        <pc:cxnChg chg="mod">
          <ac:chgData name="Connie Braun" userId="2fcdbe9b-c9a3-46a9-b61f-e0d6d24366ca" providerId="ADAL" clId="{6A1830A7-1DD1-4B18-8AD1-6CD106149302}" dt="2019-08-02T16:52:41.446" v="10" actId="208"/>
          <ac:cxnSpMkLst>
            <pc:docMk/>
            <pc:sldMk cId="1753906469" sldId="1825"/>
            <ac:cxnSpMk id="23" creationId="{4C5B7AA0-6AF7-463E-8363-C316CF56BDC7}"/>
          </ac:cxnSpMkLst>
        </pc:cxnChg>
      </pc:sldChg>
      <pc:sldChg chg="modSp">
        <pc:chgData name="Connie Braun" userId="2fcdbe9b-c9a3-46a9-b61f-e0d6d24366ca" providerId="ADAL" clId="{6A1830A7-1DD1-4B18-8AD1-6CD106149302}" dt="2019-08-02T16:54:00.815" v="42" actId="208"/>
        <pc:sldMkLst>
          <pc:docMk/>
          <pc:sldMk cId="1631270701" sldId="1827"/>
        </pc:sldMkLst>
        <pc:spChg chg="mod">
          <ac:chgData name="Connie Braun" userId="2fcdbe9b-c9a3-46a9-b61f-e0d6d24366ca" providerId="ADAL" clId="{6A1830A7-1DD1-4B18-8AD1-6CD106149302}" dt="2019-08-02T16:54:00.815" v="42" actId="208"/>
          <ac:spMkLst>
            <pc:docMk/>
            <pc:sldMk cId="1631270701" sldId="1827"/>
            <ac:spMk id="4" creationId="{746024EF-84AD-4F98-B784-A3089571BAA5}"/>
          </ac:spMkLst>
        </pc:spChg>
      </pc:sldChg>
      <pc:sldChg chg="modSp">
        <pc:chgData name="Connie Braun" userId="2fcdbe9b-c9a3-46a9-b61f-e0d6d24366ca" providerId="ADAL" clId="{6A1830A7-1DD1-4B18-8AD1-6CD106149302}" dt="2019-08-02T16:54:53.344" v="56" actId="1037"/>
        <pc:sldMkLst>
          <pc:docMk/>
          <pc:sldMk cId="4133409256" sldId="1828"/>
        </pc:sldMkLst>
        <pc:spChg chg="mod">
          <ac:chgData name="Connie Braun" userId="2fcdbe9b-c9a3-46a9-b61f-e0d6d24366ca" providerId="ADAL" clId="{6A1830A7-1DD1-4B18-8AD1-6CD106149302}" dt="2019-08-02T16:54:53.344" v="56" actId="1037"/>
          <ac:spMkLst>
            <pc:docMk/>
            <pc:sldMk cId="4133409256" sldId="1828"/>
            <ac:spMk id="4" creationId="{746024EF-84AD-4F98-B784-A3089571BAA5}"/>
          </ac:spMkLst>
        </pc:spChg>
        <pc:spChg chg="mod">
          <ac:chgData name="Connie Braun" userId="2fcdbe9b-c9a3-46a9-b61f-e0d6d24366ca" providerId="ADAL" clId="{6A1830A7-1DD1-4B18-8AD1-6CD106149302}" dt="2019-08-02T16:54:21.345" v="44" actId="208"/>
          <ac:spMkLst>
            <pc:docMk/>
            <pc:sldMk cId="4133409256" sldId="1828"/>
            <ac:spMk id="9" creationId="{6C2837CF-0E05-4DD2-BF7B-92D15E125C62}"/>
          </ac:spMkLst>
        </pc:spChg>
      </pc:sldChg>
      <pc:sldChg chg="modSp">
        <pc:chgData name="Connie Braun" userId="2fcdbe9b-c9a3-46a9-b61f-e0d6d24366ca" providerId="ADAL" clId="{6A1830A7-1DD1-4B18-8AD1-6CD106149302}" dt="2019-08-02T16:55:57.815" v="63" actId="208"/>
        <pc:sldMkLst>
          <pc:docMk/>
          <pc:sldMk cId="674645122" sldId="1830"/>
        </pc:sldMkLst>
        <pc:spChg chg="mod">
          <ac:chgData name="Connie Braun" userId="2fcdbe9b-c9a3-46a9-b61f-e0d6d24366ca" providerId="ADAL" clId="{6A1830A7-1DD1-4B18-8AD1-6CD106149302}" dt="2019-08-02T16:55:46.330" v="62" actId="20577"/>
          <ac:spMkLst>
            <pc:docMk/>
            <pc:sldMk cId="674645122" sldId="1830"/>
            <ac:spMk id="6" creationId="{A71215A1-7835-4033-9657-BEA33A271663}"/>
          </ac:spMkLst>
        </pc:spChg>
        <pc:spChg chg="mod">
          <ac:chgData name="Connie Braun" userId="2fcdbe9b-c9a3-46a9-b61f-e0d6d24366ca" providerId="ADAL" clId="{6A1830A7-1DD1-4B18-8AD1-6CD106149302}" dt="2019-08-02T16:55:57.815" v="63" actId="208"/>
          <ac:spMkLst>
            <pc:docMk/>
            <pc:sldMk cId="674645122" sldId="1830"/>
            <ac:spMk id="9" creationId="{45C387C0-BB9F-4390-92FD-53E43A095E02}"/>
          </ac:spMkLst>
        </pc:spChg>
        <pc:spChg chg="mod">
          <ac:chgData name="Connie Braun" userId="2fcdbe9b-c9a3-46a9-b61f-e0d6d24366ca" providerId="ADAL" clId="{6A1830A7-1DD1-4B18-8AD1-6CD106149302}" dt="2019-08-02T16:55:57.815" v="63" actId="208"/>
          <ac:spMkLst>
            <pc:docMk/>
            <pc:sldMk cId="674645122" sldId="1830"/>
            <ac:spMk id="10" creationId="{79BBEFAB-6CD1-4DFF-A4B0-2F84A7738EEE}"/>
          </ac:spMkLst>
        </pc:spChg>
        <pc:cxnChg chg="mod">
          <ac:chgData name="Connie Braun" userId="2fcdbe9b-c9a3-46a9-b61f-e0d6d24366ca" providerId="ADAL" clId="{6A1830A7-1DD1-4B18-8AD1-6CD106149302}" dt="2019-08-02T16:55:57.815" v="63" actId="208"/>
          <ac:cxnSpMkLst>
            <pc:docMk/>
            <pc:sldMk cId="674645122" sldId="1830"/>
            <ac:cxnSpMk id="15" creationId="{564A22BD-E574-4469-8A45-1552167FDC8E}"/>
          </ac:cxnSpMkLst>
        </pc:cxnChg>
        <pc:cxnChg chg="mod">
          <ac:chgData name="Connie Braun" userId="2fcdbe9b-c9a3-46a9-b61f-e0d6d24366ca" providerId="ADAL" clId="{6A1830A7-1DD1-4B18-8AD1-6CD106149302}" dt="2019-08-02T16:55:57.815" v="63" actId="208"/>
          <ac:cxnSpMkLst>
            <pc:docMk/>
            <pc:sldMk cId="674645122" sldId="1830"/>
            <ac:cxnSpMk id="16" creationId="{FF888DF8-DCFB-40F5-AEA0-C9FA95955500}"/>
          </ac:cxnSpMkLst>
        </pc:cxnChg>
      </pc:sldChg>
      <pc:sldChg chg="modSp">
        <pc:chgData name="Connie Braun" userId="2fcdbe9b-c9a3-46a9-b61f-e0d6d24366ca" providerId="ADAL" clId="{6A1830A7-1DD1-4B18-8AD1-6CD106149302}" dt="2019-08-02T16:58:45.160" v="109" actId="1036"/>
        <pc:sldMkLst>
          <pc:docMk/>
          <pc:sldMk cId="1341072315" sldId="1831"/>
        </pc:sldMkLst>
        <pc:spChg chg="mod">
          <ac:chgData name="Connie Braun" userId="2fcdbe9b-c9a3-46a9-b61f-e0d6d24366ca" providerId="ADAL" clId="{6A1830A7-1DD1-4B18-8AD1-6CD106149302}" dt="2019-08-02T16:58:34.663" v="107" actId="14100"/>
          <ac:spMkLst>
            <pc:docMk/>
            <pc:sldMk cId="1341072315" sldId="1831"/>
            <ac:spMk id="6" creationId="{A71215A1-7835-4033-9657-BEA33A271663}"/>
          </ac:spMkLst>
        </pc:spChg>
        <pc:spChg chg="mod">
          <ac:chgData name="Connie Braun" userId="2fcdbe9b-c9a3-46a9-b61f-e0d6d24366ca" providerId="ADAL" clId="{6A1830A7-1DD1-4B18-8AD1-6CD106149302}" dt="2019-08-02T16:58:45.160" v="109" actId="1036"/>
          <ac:spMkLst>
            <pc:docMk/>
            <pc:sldMk cId="1341072315" sldId="1831"/>
            <ac:spMk id="7" creationId="{A01C50FC-86EB-4E92-8DB4-CEEB6E6DB550}"/>
          </ac:spMkLst>
        </pc:spChg>
        <pc:picChg chg="mod">
          <ac:chgData name="Connie Braun" userId="2fcdbe9b-c9a3-46a9-b61f-e0d6d24366ca" providerId="ADAL" clId="{6A1830A7-1DD1-4B18-8AD1-6CD106149302}" dt="2019-08-02T16:58:45.160" v="109" actId="1036"/>
          <ac:picMkLst>
            <pc:docMk/>
            <pc:sldMk cId="1341072315" sldId="1831"/>
            <ac:picMk id="3" creationId="{36630CE6-4C39-48AE-AA90-7A1029556EFE}"/>
          </ac:picMkLst>
        </pc:picChg>
      </pc:sldChg>
      <pc:sldChg chg="modSp">
        <pc:chgData name="Connie Braun" userId="2fcdbe9b-c9a3-46a9-b61f-e0d6d24366ca" providerId="ADAL" clId="{6A1830A7-1DD1-4B18-8AD1-6CD106149302}" dt="2019-08-02T16:59:24.578" v="124" actId="14100"/>
        <pc:sldMkLst>
          <pc:docMk/>
          <pc:sldMk cId="127769709" sldId="1832"/>
        </pc:sldMkLst>
        <pc:spChg chg="mod">
          <ac:chgData name="Connie Braun" userId="2fcdbe9b-c9a3-46a9-b61f-e0d6d24366ca" providerId="ADAL" clId="{6A1830A7-1DD1-4B18-8AD1-6CD106149302}" dt="2019-08-02T16:59:24.578" v="124" actId="14100"/>
          <ac:spMkLst>
            <pc:docMk/>
            <pc:sldMk cId="127769709" sldId="1832"/>
            <ac:spMk id="6" creationId="{A71215A1-7835-4033-9657-BEA33A271663}"/>
          </ac:spMkLst>
        </pc:spChg>
        <pc:spChg chg="mod">
          <ac:chgData name="Connie Braun" userId="2fcdbe9b-c9a3-46a9-b61f-e0d6d24366ca" providerId="ADAL" clId="{6A1830A7-1DD1-4B18-8AD1-6CD106149302}" dt="2019-08-02T16:57:59.121" v="103" actId="208"/>
          <ac:spMkLst>
            <pc:docMk/>
            <pc:sldMk cId="127769709" sldId="1832"/>
            <ac:spMk id="7" creationId="{A01C50FC-86EB-4E92-8DB4-CEEB6E6DB550}"/>
          </ac:spMkLst>
        </pc:spChg>
      </pc:sldChg>
      <pc:sldChg chg="modSp">
        <pc:chgData name="Connie Braun" userId="2fcdbe9b-c9a3-46a9-b61f-e0d6d24366ca" providerId="ADAL" clId="{6A1830A7-1DD1-4B18-8AD1-6CD106149302}" dt="2019-08-02T17:01:14.689" v="171" actId="20577"/>
        <pc:sldMkLst>
          <pc:docMk/>
          <pc:sldMk cId="2254494345" sldId="1833"/>
        </pc:sldMkLst>
        <pc:spChg chg="mod">
          <ac:chgData name="Connie Braun" userId="2fcdbe9b-c9a3-46a9-b61f-e0d6d24366ca" providerId="ADAL" clId="{6A1830A7-1DD1-4B18-8AD1-6CD106149302}" dt="2019-08-02T17:01:14.689" v="171" actId="20577"/>
          <ac:spMkLst>
            <pc:docMk/>
            <pc:sldMk cId="2254494345" sldId="1833"/>
            <ac:spMk id="4" creationId="{BCA61CBE-E7E7-405A-AAC8-F81D1241A784}"/>
          </ac:spMkLst>
        </pc:spChg>
        <pc:spChg chg="mod">
          <ac:chgData name="Connie Braun" userId="2fcdbe9b-c9a3-46a9-b61f-e0d6d24366ca" providerId="ADAL" clId="{6A1830A7-1DD1-4B18-8AD1-6CD106149302}" dt="2019-08-02T17:00:11.186" v="136" actId="5793"/>
          <ac:spMkLst>
            <pc:docMk/>
            <pc:sldMk cId="2254494345" sldId="1833"/>
            <ac:spMk id="6" creationId="{A71215A1-7835-4033-9657-BEA33A271663}"/>
          </ac:spMkLst>
        </pc:spChg>
      </pc:sldChg>
      <pc:sldChg chg="modSp">
        <pc:chgData name="Connie Braun" userId="2fcdbe9b-c9a3-46a9-b61f-e0d6d24366ca" providerId="ADAL" clId="{6A1830A7-1DD1-4B18-8AD1-6CD106149302}" dt="2019-08-02T17:01:38.066" v="177" actId="5793"/>
        <pc:sldMkLst>
          <pc:docMk/>
          <pc:sldMk cId="2409919655" sldId="1834"/>
        </pc:sldMkLst>
        <pc:spChg chg="mod">
          <ac:chgData name="Connie Braun" userId="2fcdbe9b-c9a3-46a9-b61f-e0d6d24366ca" providerId="ADAL" clId="{6A1830A7-1DD1-4B18-8AD1-6CD106149302}" dt="2019-08-02T17:01:38.066" v="177" actId="5793"/>
          <ac:spMkLst>
            <pc:docMk/>
            <pc:sldMk cId="2409919655" sldId="1834"/>
            <ac:spMk id="6" creationId="{A71215A1-7835-4033-9657-BEA33A271663}"/>
          </ac:spMkLst>
        </pc:spChg>
      </pc:sldChg>
      <pc:sldChg chg="modSp">
        <pc:chgData name="Connie Braun" userId="2fcdbe9b-c9a3-46a9-b61f-e0d6d24366ca" providerId="ADAL" clId="{6A1830A7-1DD1-4B18-8AD1-6CD106149302}" dt="2019-08-02T17:02:30.803" v="184" actId="6549"/>
        <pc:sldMkLst>
          <pc:docMk/>
          <pc:sldMk cId="1147431228" sldId="1835"/>
        </pc:sldMkLst>
        <pc:spChg chg="mod">
          <ac:chgData name="Connie Braun" userId="2fcdbe9b-c9a3-46a9-b61f-e0d6d24366ca" providerId="ADAL" clId="{6A1830A7-1DD1-4B18-8AD1-6CD106149302}" dt="2019-08-02T17:02:30.803" v="184" actId="6549"/>
          <ac:spMkLst>
            <pc:docMk/>
            <pc:sldMk cId="1147431228" sldId="1835"/>
            <ac:spMk id="3" creationId="{9867F9F2-743F-4CBD-8DCC-8BFA0A535585}"/>
          </ac:spMkLst>
        </pc:spChg>
        <pc:spChg chg="mod">
          <ac:chgData name="Connie Braun" userId="2fcdbe9b-c9a3-46a9-b61f-e0d6d24366ca" providerId="ADAL" clId="{6A1830A7-1DD1-4B18-8AD1-6CD106149302}" dt="2019-08-02T17:02:08.693" v="182" actId="14100"/>
          <ac:spMkLst>
            <pc:docMk/>
            <pc:sldMk cId="1147431228" sldId="1835"/>
            <ac:spMk id="6" creationId="{A71215A1-7835-4033-9657-BEA33A271663}"/>
          </ac:spMkLst>
        </pc:spChg>
        <pc:spChg chg="mod">
          <ac:chgData name="Connie Braun" userId="2fcdbe9b-c9a3-46a9-b61f-e0d6d24366ca" providerId="ADAL" clId="{6A1830A7-1DD1-4B18-8AD1-6CD106149302}" dt="2019-08-02T17:01:48.717" v="178" actId="208"/>
          <ac:spMkLst>
            <pc:docMk/>
            <pc:sldMk cId="1147431228" sldId="1835"/>
            <ac:spMk id="7" creationId="{30C47E0B-7C84-4DC7-975E-8A62FD7F2C69}"/>
          </ac:spMkLst>
        </pc:spChg>
      </pc:sldChg>
      <pc:sldChg chg="modSp">
        <pc:chgData name="Connie Braun" userId="2fcdbe9b-c9a3-46a9-b61f-e0d6d24366ca" providerId="ADAL" clId="{6A1830A7-1DD1-4B18-8AD1-6CD106149302}" dt="2019-08-02T17:03:48.635" v="206" actId="14100"/>
        <pc:sldMkLst>
          <pc:docMk/>
          <pc:sldMk cId="3667103058" sldId="1837"/>
        </pc:sldMkLst>
        <pc:spChg chg="mod">
          <ac:chgData name="Connie Braun" userId="2fcdbe9b-c9a3-46a9-b61f-e0d6d24366ca" providerId="ADAL" clId="{6A1830A7-1DD1-4B18-8AD1-6CD106149302}" dt="2019-08-02T17:03:48.635" v="206" actId="14100"/>
          <ac:spMkLst>
            <pc:docMk/>
            <pc:sldMk cId="3667103058" sldId="1837"/>
            <ac:spMk id="6" creationId="{A71215A1-7835-4033-9657-BEA33A271663}"/>
          </ac:spMkLst>
        </pc:spChg>
        <pc:spChg chg="mod">
          <ac:chgData name="Connie Braun" userId="2fcdbe9b-c9a3-46a9-b61f-e0d6d24366ca" providerId="ADAL" clId="{6A1830A7-1DD1-4B18-8AD1-6CD106149302}" dt="2019-08-02T17:03:08.535" v="192" actId="1035"/>
          <ac:spMkLst>
            <pc:docMk/>
            <pc:sldMk cId="3667103058" sldId="1837"/>
            <ac:spMk id="7" creationId="{0759F23A-9E41-4CD8-81AE-31BA6D2CEA2A}"/>
          </ac:spMkLst>
        </pc:spChg>
      </pc:sldChg>
      <pc:sldChg chg="modSp">
        <pc:chgData name="Connie Braun" userId="2fcdbe9b-c9a3-46a9-b61f-e0d6d24366ca" providerId="ADAL" clId="{6A1830A7-1DD1-4B18-8AD1-6CD106149302}" dt="2019-08-02T17:06:08.343" v="225" actId="14100"/>
        <pc:sldMkLst>
          <pc:docMk/>
          <pc:sldMk cId="635292320" sldId="1839"/>
        </pc:sldMkLst>
        <pc:spChg chg="mod">
          <ac:chgData name="Connie Braun" userId="2fcdbe9b-c9a3-46a9-b61f-e0d6d24366ca" providerId="ADAL" clId="{6A1830A7-1DD1-4B18-8AD1-6CD106149302}" dt="2019-08-02T17:05:20.784" v="220" actId="6549"/>
          <ac:spMkLst>
            <pc:docMk/>
            <pc:sldMk cId="635292320" sldId="1839"/>
            <ac:spMk id="6" creationId="{A71215A1-7835-4033-9657-BEA33A271663}"/>
          </ac:spMkLst>
        </pc:spChg>
        <pc:spChg chg="mod">
          <ac:chgData name="Connie Braun" userId="2fcdbe9b-c9a3-46a9-b61f-e0d6d24366ca" providerId="ADAL" clId="{6A1830A7-1DD1-4B18-8AD1-6CD106149302}" dt="2019-08-02T17:06:08.343" v="225" actId="14100"/>
          <ac:spMkLst>
            <pc:docMk/>
            <pc:sldMk cId="635292320" sldId="1839"/>
            <ac:spMk id="7" creationId="{0759F23A-9E41-4CD8-81AE-31BA6D2CEA2A}"/>
          </ac:spMkLst>
        </pc:spChg>
        <pc:picChg chg="mod modCrop">
          <ac:chgData name="Connie Braun" userId="2fcdbe9b-c9a3-46a9-b61f-e0d6d24366ca" providerId="ADAL" clId="{6A1830A7-1DD1-4B18-8AD1-6CD106149302}" dt="2019-08-02T17:05:53.198" v="223" actId="732"/>
          <ac:picMkLst>
            <pc:docMk/>
            <pc:sldMk cId="635292320" sldId="1839"/>
            <ac:picMk id="4" creationId="{1D984724-E283-4A5B-BF57-774170CDBF8C}"/>
          </ac:picMkLst>
        </pc:picChg>
      </pc:sldChg>
      <pc:sldChg chg="modSp">
        <pc:chgData name="Connie Braun" userId="2fcdbe9b-c9a3-46a9-b61f-e0d6d24366ca" providerId="ADAL" clId="{6A1830A7-1DD1-4B18-8AD1-6CD106149302}" dt="2019-08-02T17:07:22.575" v="245" actId="20577"/>
        <pc:sldMkLst>
          <pc:docMk/>
          <pc:sldMk cId="1292469703" sldId="1840"/>
        </pc:sldMkLst>
        <pc:spChg chg="mod">
          <ac:chgData name="Connie Braun" userId="2fcdbe9b-c9a3-46a9-b61f-e0d6d24366ca" providerId="ADAL" clId="{6A1830A7-1DD1-4B18-8AD1-6CD106149302}" dt="2019-08-02T17:07:22.575" v="245" actId="20577"/>
          <ac:spMkLst>
            <pc:docMk/>
            <pc:sldMk cId="1292469703" sldId="1840"/>
            <ac:spMk id="6" creationId="{A71215A1-7835-4033-9657-BEA33A271663}"/>
          </ac:spMkLst>
        </pc:spChg>
      </pc:sldChg>
      <pc:sldChg chg="modSp">
        <pc:chgData name="Connie Braun" userId="2fcdbe9b-c9a3-46a9-b61f-e0d6d24366ca" providerId="ADAL" clId="{6A1830A7-1DD1-4B18-8AD1-6CD106149302}" dt="2019-08-02T17:09:53.501" v="313" actId="1036"/>
        <pc:sldMkLst>
          <pc:docMk/>
          <pc:sldMk cId="3990197628" sldId="1841"/>
        </pc:sldMkLst>
        <pc:spChg chg="mod">
          <ac:chgData name="Connie Braun" userId="2fcdbe9b-c9a3-46a9-b61f-e0d6d24366ca" providerId="ADAL" clId="{6A1830A7-1DD1-4B18-8AD1-6CD106149302}" dt="2019-08-02T17:09:53.501" v="313" actId="1036"/>
          <ac:spMkLst>
            <pc:docMk/>
            <pc:sldMk cId="3990197628" sldId="1841"/>
            <ac:spMk id="4" creationId="{9085B7CA-33AB-4DA6-90FB-979217770C2A}"/>
          </ac:spMkLst>
        </pc:spChg>
        <pc:spChg chg="mod">
          <ac:chgData name="Connie Braun" userId="2fcdbe9b-c9a3-46a9-b61f-e0d6d24366ca" providerId="ADAL" clId="{6A1830A7-1DD1-4B18-8AD1-6CD106149302}" dt="2019-08-02T17:09:39.199" v="296" actId="14100"/>
          <ac:spMkLst>
            <pc:docMk/>
            <pc:sldMk cId="3990197628" sldId="1841"/>
            <ac:spMk id="10" creationId="{98DA69F3-4FE6-4BEF-9E77-BC31ED2179FE}"/>
          </ac:spMkLst>
        </pc:spChg>
        <pc:spChg chg="mod">
          <ac:chgData name="Connie Braun" userId="2fcdbe9b-c9a3-46a9-b61f-e0d6d24366ca" providerId="ADAL" clId="{6A1830A7-1DD1-4B18-8AD1-6CD106149302}" dt="2019-08-02T17:09:53.501" v="313" actId="1036"/>
          <ac:spMkLst>
            <pc:docMk/>
            <pc:sldMk cId="3990197628" sldId="1841"/>
            <ac:spMk id="11" creationId="{CCD72E07-1F10-4D98-B9AB-34B62821AE28}"/>
          </ac:spMkLst>
        </pc:spChg>
        <pc:spChg chg="mod">
          <ac:chgData name="Connie Braun" userId="2fcdbe9b-c9a3-46a9-b61f-e0d6d24366ca" providerId="ADAL" clId="{6A1830A7-1DD1-4B18-8AD1-6CD106149302}" dt="2019-08-02T17:09:53.501" v="313" actId="1036"/>
          <ac:spMkLst>
            <pc:docMk/>
            <pc:sldMk cId="3990197628" sldId="1841"/>
            <ac:spMk id="12" creationId="{29A19D03-0EAB-433C-80A0-344AA69AEB18}"/>
          </ac:spMkLst>
        </pc:spChg>
        <pc:spChg chg="mod">
          <ac:chgData name="Connie Braun" userId="2fcdbe9b-c9a3-46a9-b61f-e0d6d24366ca" providerId="ADAL" clId="{6A1830A7-1DD1-4B18-8AD1-6CD106149302}" dt="2019-08-02T17:09:53.501" v="313" actId="1036"/>
          <ac:spMkLst>
            <pc:docMk/>
            <pc:sldMk cId="3990197628" sldId="1841"/>
            <ac:spMk id="13" creationId="{4E778F6D-CA32-447A-9F7D-F9CDE21936E7}"/>
          </ac:spMkLst>
        </pc:spChg>
        <pc:spChg chg="mod">
          <ac:chgData name="Connie Braun" userId="2fcdbe9b-c9a3-46a9-b61f-e0d6d24366ca" providerId="ADAL" clId="{6A1830A7-1DD1-4B18-8AD1-6CD106149302}" dt="2019-08-02T17:09:53.501" v="313" actId="1036"/>
          <ac:spMkLst>
            <pc:docMk/>
            <pc:sldMk cId="3990197628" sldId="1841"/>
            <ac:spMk id="14" creationId="{7F6B719A-8116-4C17-A574-2C59F0486429}"/>
          </ac:spMkLst>
        </pc:spChg>
        <pc:spChg chg="mod">
          <ac:chgData name="Connie Braun" userId="2fcdbe9b-c9a3-46a9-b61f-e0d6d24366ca" providerId="ADAL" clId="{6A1830A7-1DD1-4B18-8AD1-6CD106149302}" dt="2019-08-02T17:09:53.501" v="313" actId="1036"/>
          <ac:spMkLst>
            <pc:docMk/>
            <pc:sldMk cId="3990197628" sldId="1841"/>
            <ac:spMk id="17" creationId="{C3E30D99-ADE1-45A3-A012-40D4B3801D41}"/>
          </ac:spMkLst>
        </pc:spChg>
        <pc:spChg chg="mod">
          <ac:chgData name="Connie Braun" userId="2fcdbe9b-c9a3-46a9-b61f-e0d6d24366ca" providerId="ADAL" clId="{6A1830A7-1DD1-4B18-8AD1-6CD106149302}" dt="2019-08-02T17:09:53.501" v="313" actId="1036"/>
          <ac:spMkLst>
            <pc:docMk/>
            <pc:sldMk cId="3990197628" sldId="1841"/>
            <ac:spMk id="19" creationId="{B033EACE-E8B2-43EB-BA10-A0CBD25D66DB}"/>
          </ac:spMkLst>
        </pc:spChg>
        <pc:cxnChg chg="mod">
          <ac:chgData name="Connie Braun" userId="2fcdbe9b-c9a3-46a9-b61f-e0d6d24366ca" providerId="ADAL" clId="{6A1830A7-1DD1-4B18-8AD1-6CD106149302}" dt="2019-08-02T17:09:53.501" v="313" actId="1036"/>
          <ac:cxnSpMkLst>
            <pc:docMk/>
            <pc:sldMk cId="3990197628" sldId="1841"/>
            <ac:cxnSpMk id="16" creationId="{8E2CC69F-9C32-4F62-B53F-FB2AFF38A43D}"/>
          </ac:cxnSpMkLst>
        </pc:cxnChg>
        <pc:cxnChg chg="mod">
          <ac:chgData name="Connie Braun" userId="2fcdbe9b-c9a3-46a9-b61f-e0d6d24366ca" providerId="ADAL" clId="{6A1830A7-1DD1-4B18-8AD1-6CD106149302}" dt="2019-08-02T17:09:53.501" v="313" actId="1036"/>
          <ac:cxnSpMkLst>
            <pc:docMk/>
            <pc:sldMk cId="3990197628" sldId="1841"/>
            <ac:cxnSpMk id="18" creationId="{8F108DDF-7977-4089-B972-DE00C75C88F5}"/>
          </ac:cxnSpMkLst>
        </pc:cxnChg>
        <pc:cxnChg chg="mod">
          <ac:chgData name="Connie Braun" userId="2fcdbe9b-c9a3-46a9-b61f-e0d6d24366ca" providerId="ADAL" clId="{6A1830A7-1DD1-4B18-8AD1-6CD106149302}" dt="2019-08-02T17:09:53.501" v="313" actId="1036"/>
          <ac:cxnSpMkLst>
            <pc:docMk/>
            <pc:sldMk cId="3990197628" sldId="1841"/>
            <ac:cxnSpMk id="20" creationId="{22FE098B-3E7F-4EBB-AE29-DFF994569AAE}"/>
          </ac:cxnSpMkLst>
        </pc:cxnChg>
      </pc:sldChg>
      <pc:sldChg chg="modSp">
        <pc:chgData name="Connie Braun" userId="2fcdbe9b-c9a3-46a9-b61f-e0d6d24366ca" providerId="ADAL" clId="{6A1830A7-1DD1-4B18-8AD1-6CD106149302}" dt="2019-08-02T17:08:20.197" v="284" actId="1035"/>
        <pc:sldMkLst>
          <pc:docMk/>
          <pc:sldMk cId="2698313889" sldId="1842"/>
        </pc:sldMkLst>
        <pc:spChg chg="mod">
          <ac:chgData name="Connie Braun" userId="2fcdbe9b-c9a3-46a9-b61f-e0d6d24366ca" providerId="ADAL" clId="{6A1830A7-1DD1-4B18-8AD1-6CD106149302}" dt="2019-08-02T17:08:07.029" v="270" actId="1035"/>
          <ac:spMkLst>
            <pc:docMk/>
            <pc:sldMk cId="2698313889" sldId="1842"/>
            <ac:spMk id="7" creationId="{BB5776FA-6C28-4A2A-9244-325127665EF8}"/>
          </ac:spMkLst>
        </pc:spChg>
        <pc:spChg chg="mod">
          <ac:chgData name="Connie Braun" userId="2fcdbe9b-c9a3-46a9-b61f-e0d6d24366ca" providerId="ADAL" clId="{6A1830A7-1DD1-4B18-8AD1-6CD106149302}" dt="2019-08-02T17:08:20.197" v="284" actId="1035"/>
          <ac:spMkLst>
            <pc:docMk/>
            <pc:sldMk cId="2698313889" sldId="1842"/>
            <ac:spMk id="9" creationId="{9536EF11-E8C6-412F-8FAF-AE47EB063D2F}"/>
          </ac:spMkLst>
        </pc:spChg>
        <pc:spChg chg="mod">
          <ac:chgData name="Connie Braun" userId="2fcdbe9b-c9a3-46a9-b61f-e0d6d24366ca" providerId="ADAL" clId="{6A1830A7-1DD1-4B18-8AD1-6CD106149302}" dt="2019-08-02T17:07:51.213" v="247" actId="14100"/>
          <ac:spMkLst>
            <pc:docMk/>
            <pc:sldMk cId="2698313889" sldId="1842"/>
            <ac:spMk id="10" creationId="{1EC5D6DD-1B23-46FD-B5A7-74A316B8ABC2}"/>
          </ac:spMkLst>
        </pc:spChg>
      </pc:sldChg>
      <pc:sldChg chg="modSp">
        <pc:chgData name="Connie Braun" userId="2fcdbe9b-c9a3-46a9-b61f-e0d6d24366ca" providerId="ADAL" clId="{6A1830A7-1DD1-4B18-8AD1-6CD106149302}" dt="2019-08-02T17:10:26.172" v="323" actId="14100"/>
        <pc:sldMkLst>
          <pc:docMk/>
          <pc:sldMk cId="2853986500" sldId="1843"/>
        </pc:sldMkLst>
        <pc:spChg chg="mod">
          <ac:chgData name="Connie Braun" userId="2fcdbe9b-c9a3-46a9-b61f-e0d6d24366ca" providerId="ADAL" clId="{6A1830A7-1DD1-4B18-8AD1-6CD106149302}" dt="2019-08-02T17:10:26.172" v="323" actId="14100"/>
          <ac:spMkLst>
            <pc:docMk/>
            <pc:sldMk cId="2853986500" sldId="1843"/>
            <ac:spMk id="6" creationId="{09046380-BFB6-44FB-83F9-D9C00432E691}"/>
          </ac:spMkLst>
        </pc:spChg>
        <pc:spChg chg="mod">
          <ac:chgData name="Connie Braun" userId="2fcdbe9b-c9a3-46a9-b61f-e0d6d24366ca" providerId="ADAL" clId="{6A1830A7-1DD1-4B18-8AD1-6CD106149302}" dt="2019-08-02T17:10:16.559" v="316" actId="255"/>
          <ac:spMkLst>
            <pc:docMk/>
            <pc:sldMk cId="2853986500" sldId="1843"/>
            <ac:spMk id="10" creationId="{98DA69F3-4FE6-4BEF-9E77-BC31ED2179FE}"/>
          </ac:spMkLst>
        </pc:spChg>
      </pc:sldChg>
      <pc:sldChg chg="modSp">
        <pc:chgData name="Connie Braun" userId="2fcdbe9b-c9a3-46a9-b61f-e0d6d24366ca" providerId="ADAL" clId="{6A1830A7-1DD1-4B18-8AD1-6CD106149302}" dt="2019-08-02T17:11:42.284" v="362" actId="1037"/>
        <pc:sldMkLst>
          <pc:docMk/>
          <pc:sldMk cId="3834988301" sldId="1844"/>
        </pc:sldMkLst>
        <pc:spChg chg="mod">
          <ac:chgData name="Connie Braun" userId="2fcdbe9b-c9a3-46a9-b61f-e0d6d24366ca" providerId="ADAL" clId="{6A1830A7-1DD1-4B18-8AD1-6CD106149302}" dt="2019-08-02T17:11:33.388" v="353" actId="14100"/>
          <ac:spMkLst>
            <pc:docMk/>
            <pc:sldMk cId="3834988301" sldId="1844"/>
            <ac:spMk id="6" creationId="{09046380-BFB6-44FB-83F9-D9C00432E691}"/>
          </ac:spMkLst>
        </pc:spChg>
        <pc:spChg chg="mod">
          <ac:chgData name="Connie Braun" userId="2fcdbe9b-c9a3-46a9-b61f-e0d6d24366ca" providerId="ADAL" clId="{6A1830A7-1DD1-4B18-8AD1-6CD106149302}" dt="2019-08-02T17:11:42.284" v="362" actId="1037"/>
          <ac:spMkLst>
            <pc:docMk/>
            <pc:sldMk cId="3834988301" sldId="1844"/>
            <ac:spMk id="9" creationId="{6673E8E8-2B49-451F-B1F2-41726762D666}"/>
          </ac:spMkLst>
        </pc:spChg>
        <pc:spChg chg="mod">
          <ac:chgData name="Connie Braun" userId="2fcdbe9b-c9a3-46a9-b61f-e0d6d24366ca" providerId="ADAL" clId="{6A1830A7-1DD1-4B18-8AD1-6CD106149302}" dt="2019-08-02T17:11:12.117" v="348" actId="6549"/>
          <ac:spMkLst>
            <pc:docMk/>
            <pc:sldMk cId="3834988301" sldId="1844"/>
            <ac:spMk id="10" creationId="{98DA69F3-4FE6-4BEF-9E77-BC31ED2179FE}"/>
          </ac:spMkLst>
        </pc:spChg>
        <pc:picChg chg="mod">
          <ac:chgData name="Connie Braun" userId="2fcdbe9b-c9a3-46a9-b61f-e0d6d24366ca" providerId="ADAL" clId="{6A1830A7-1DD1-4B18-8AD1-6CD106149302}" dt="2019-08-02T17:11:25.555" v="351" actId="1076"/>
          <ac:picMkLst>
            <pc:docMk/>
            <pc:sldMk cId="3834988301" sldId="1844"/>
            <ac:picMk id="7" creationId="{507C1CF0-B99A-40F5-A0E4-2C78176BF60A}"/>
          </ac:picMkLst>
        </pc:picChg>
      </pc:sldChg>
      <pc:sldChg chg="modSp">
        <pc:chgData name="Connie Braun" userId="2fcdbe9b-c9a3-46a9-b61f-e0d6d24366ca" providerId="ADAL" clId="{6A1830A7-1DD1-4B18-8AD1-6CD106149302}" dt="2019-08-02T17:12:24.028" v="373" actId="1036"/>
        <pc:sldMkLst>
          <pc:docMk/>
          <pc:sldMk cId="2473728425" sldId="1845"/>
        </pc:sldMkLst>
        <pc:spChg chg="mod">
          <ac:chgData name="Connie Braun" userId="2fcdbe9b-c9a3-46a9-b61f-e0d6d24366ca" providerId="ADAL" clId="{6A1830A7-1DD1-4B18-8AD1-6CD106149302}" dt="2019-08-02T17:12:24.028" v="373" actId="1036"/>
          <ac:spMkLst>
            <pc:docMk/>
            <pc:sldMk cId="2473728425" sldId="1845"/>
            <ac:spMk id="3" creationId="{C9E5D001-9286-446B-85FF-2F4E812631E7}"/>
          </ac:spMkLst>
        </pc:spChg>
        <pc:spChg chg="mod">
          <ac:chgData name="Connie Braun" userId="2fcdbe9b-c9a3-46a9-b61f-e0d6d24366ca" providerId="ADAL" clId="{6A1830A7-1DD1-4B18-8AD1-6CD106149302}" dt="2019-08-02T17:12:14.984" v="371" actId="255"/>
          <ac:spMkLst>
            <pc:docMk/>
            <pc:sldMk cId="2473728425" sldId="1845"/>
            <ac:spMk id="10" creationId="{98DA69F3-4FE6-4BEF-9E77-BC31ED2179FE}"/>
          </ac:spMkLst>
        </pc:spChg>
      </pc:sldChg>
      <pc:sldChg chg="modSp">
        <pc:chgData name="Connie Braun" userId="2fcdbe9b-c9a3-46a9-b61f-e0d6d24366ca" providerId="ADAL" clId="{6A1830A7-1DD1-4B18-8AD1-6CD106149302}" dt="2019-08-02T17:12:53.411" v="382" actId="1036"/>
        <pc:sldMkLst>
          <pc:docMk/>
          <pc:sldMk cId="2245029018" sldId="1847"/>
        </pc:sldMkLst>
        <pc:spChg chg="mod">
          <ac:chgData name="Connie Braun" userId="2fcdbe9b-c9a3-46a9-b61f-e0d6d24366ca" providerId="ADAL" clId="{6A1830A7-1DD1-4B18-8AD1-6CD106149302}" dt="2019-08-02T17:12:53.411" v="382" actId="1036"/>
          <ac:spMkLst>
            <pc:docMk/>
            <pc:sldMk cId="2245029018" sldId="1847"/>
            <ac:spMk id="3" creationId="{C9E5D001-9286-446B-85FF-2F4E812631E7}"/>
          </ac:spMkLst>
        </pc:spChg>
        <pc:spChg chg="mod">
          <ac:chgData name="Connie Braun" userId="2fcdbe9b-c9a3-46a9-b61f-e0d6d24366ca" providerId="ADAL" clId="{6A1830A7-1DD1-4B18-8AD1-6CD106149302}" dt="2019-08-02T17:12:47.717" v="380" actId="255"/>
          <ac:spMkLst>
            <pc:docMk/>
            <pc:sldMk cId="2245029018" sldId="1847"/>
            <ac:spMk id="10" creationId="{98DA69F3-4FE6-4BEF-9E77-BC31ED2179FE}"/>
          </ac:spMkLst>
        </pc:spChg>
      </pc:sldChg>
      <pc:sldChg chg="modSp">
        <pc:chgData name="Connie Braun" userId="2fcdbe9b-c9a3-46a9-b61f-e0d6d24366ca" providerId="ADAL" clId="{6A1830A7-1DD1-4B18-8AD1-6CD106149302}" dt="2019-08-02T17:16:02.774" v="426" actId="255"/>
        <pc:sldMkLst>
          <pc:docMk/>
          <pc:sldMk cId="2098077154" sldId="1848"/>
        </pc:sldMkLst>
        <pc:spChg chg="mod">
          <ac:chgData name="Connie Braun" userId="2fcdbe9b-c9a3-46a9-b61f-e0d6d24366ca" providerId="ADAL" clId="{6A1830A7-1DD1-4B18-8AD1-6CD106149302}" dt="2019-08-02T17:16:02.774" v="426" actId="255"/>
          <ac:spMkLst>
            <pc:docMk/>
            <pc:sldMk cId="2098077154" sldId="1848"/>
            <ac:spMk id="6" creationId="{A71215A1-7835-4033-9657-BEA33A271663}"/>
          </ac:spMkLst>
        </pc:spChg>
        <pc:spChg chg="mod">
          <ac:chgData name="Connie Braun" userId="2fcdbe9b-c9a3-46a9-b61f-e0d6d24366ca" providerId="ADAL" clId="{6A1830A7-1DD1-4B18-8AD1-6CD106149302}" dt="2019-08-02T17:15:08.747" v="403" actId="1037"/>
          <ac:spMkLst>
            <pc:docMk/>
            <pc:sldMk cId="2098077154" sldId="1848"/>
            <ac:spMk id="10" creationId="{1EC5D6DD-1B23-46FD-B5A7-74A316B8ABC2}"/>
          </ac:spMkLst>
        </pc:spChg>
      </pc:sldChg>
      <pc:sldChg chg="modSp">
        <pc:chgData name="Connie Braun" userId="2fcdbe9b-c9a3-46a9-b61f-e0d6d24366ca" providerId="ADAL" clId="{6A1830A7-1DD1-4B18-8AD1-6CD106149302}" dt="2019-08-02T17:15:53.263" v="424" actId="255"/>
        <pc:sldMkLst>
          <pc:docMk/>
          <pc:sldMk cId="2524015464" sldId="1849"/>
        </pc:sldMkLst>
        <pc:spChg chg="mod">
          <ac:chgData name="Connie Braun" userId="2fcdbe9b-c9a3-46a9-b61f-e0d6d24366ca" providerId="ADAL" clId="{6A1830A7-1DD1-4B18-8AD1-6CD106149302}" dt="2019-08-02T17:15:53.263" v="424" actId="255"/>
          <ac:spMkLst>
            <pc:docMk/>
            <pc:sldMk cId="2524015464" sldId="1849"/>
            <ac:spMk id="6" creationId="{A71215A1-7835-4033-9657-BEA33A271663}"/>
          </ac:spMkLst>
        </pc:spChg>
        <pc:spChg chg="mod">
          <ac:chgData name="Connie Braun" userId="2fcdbe9b-c9a3-46a9-b61f-e0d6d24366ca" providerId="ADAL" clId="{6A1830A7-1DD1-4B18-8AD1-6CD106149302}" dt="2019-08-02T17:15:26.340" v="413" actId="1038"/>
          <ac:spMkLst>
            <pc:docMk/>
            <pc:sldMk cId="2524015464" sldId="1849"/>
            <ac:spMk id="10" creationId="{1EC5D6DD-1B23-46FD-B5A7-74A316B8ABC2}"/>
          </ac:spMkLst>
        </pc:spChg>
      </pc:sldChg>
      <pc:sldChg chg="modSp">
        <pc:chgData name="Connie Braun" userId="2fcdbe9b-c9a3-46a9-b61f-e0d6d24366ca" providerId="ADAL" clId="{6A1830A7-1DD1-4B18-8AD1-6CD106149302}" dt="2019-08-02T17:17:16.834" v="445" actId="1036"/>
        <pc:sldMkLst>
          <pc:docMk/>
          <pc:sldMk cId="4190854367" sldId="1850"/>
        </pc:sldMkLst>
        <pc:spChg chg="mod">
          <ac:chgData name="Connie Braun" userId="2fcdbe9b-c9a3-46a9-b61f-e0d6d24366ca" providerId="ADAL" clId="{6A1830A7-1DD1-4B18-8AD1-6CD106149302}" dt="2019-08-02T17:16:19.806" v="427" actId="14100"/>
          <ac:spMkLst>
            <pc:docMk/>
            <pc:sldMk cId="4190854367" sldId="1850"/>
            <ac:spMk id="6" creationId="{A71215A1-7835-4033-9657-BEA33A271663}"/>
          </ac:spMkLst>
        </pc:spChg>
        <pc:spChg chg="mod">
          <ac:chgData name="Connie Braun" userId="2fcdbe9b-c9a3-46a9-b61f-e0d6d24366ca" providerId="ADAL" clId="{6A1830A7-1DD1-4B18-8AD1-6CD106149302}" dt="2019-08-02T17:16:49.540" v="441" actId="1036"/>
          <ac:spMkLst>
            <pc:docMk/>
            <pc:sldMk cId="4190854367" sldId="1850"/>
            <ac:spMk id="7" creationId="{9DC547C7-2C12-476C-BB27-E8595AF983DD}"/>
          </ac:spMkLst>
        </pc:spChg>
        <pc:spChg chg="mod">
          <ac:chgData name="Connie Braun" userId="2fcdbe9b-c9a3-46a9-b61f-e0d6d24366ca" providerId="ADAL" clId="{6A1830A7-1DD1-4B18-8AD1-6CD106149302}" dt="2019-08-02T17:17:16.834" v="445" actId="1036"/>
          <ac:spMkLst>
            <pc:docMk/>
            <pc:sldMk cId="4190854367" sldId="1850"/>
            <ac:spMk id="10" creationId="{1EC5D6DD-1B23-46FD-B5A7-74A316B8ABC2}"/>
          </ac:spMkLst>
        </pc:spChg>
        <pc:picChg chg="mod modCrop">
          <ac:chgData name="Connie Braun" userId="2fcdbe9b-c9a3-46a9-b61f-e0d6d24366ca" providerId="ADAL" clId="{6A1830A7-1DD1-4B18-8AD1-6CD106149302}" dt="2019-08-02T17:17:08.267" v="442" actId="732"/>
          <ac:picMkLst>
            <pc:docMk/>
            <pc:sldMk cId="4190854367" sldId="1850"/>
            <ac:picMk id="3" creationId="{49ABA9B7-646C-4720-92F9-CAAEE309244D}"/>
          </ac:picMkLst>
        </pc:picChg>
      </pc:sldChg>
      <pc:sldChg chg="modSp">
        <pc:chgData name="Connie Braun" userId="2fcdbe9b-c9a3-46a9-b61f-e0d6d24366ca" providerId="ADAL" clId="{6A1830A7-1DD1-4B18-8AD1-6CD106149302}" dt="2019-08-02T17:17:42.451" v="470" actId="208"/>
        <pc:sldMkLst>
          <pc:docMk/>
          <pc:sldMk cId="3413114982" sldId="1852"/>
        </pc:sldMkLst>
        <pc:spChg chg="mod">
          <ac:chgData name="Connie Braun" userId="2fcdbe9b-c9a3-46a9-b61f-e0d6d24366ca" providerId="ADAL" clId="{6A1830A7-1DD1-4B18-8AD1-6CD106149302}" dt="2019-08-02T17:17:42.451" v="470" actId="208"/>
          <ac:spMkLst>
            <pc:docMk/>
            <pc:sldMk cId="3413114982" sldId="1852"/>
            <ac:spMk id="7" creationId="{0759F23A-9E41-4CD8-81AE-31BA6D2CEA2A}"/>
          </ac:spMkLst>
        </pc:spChg>
      </pc:sldChg>
      <pc:sldChg chg="modSp">
        <pc:chgData name="Connie Braun" userId="2fcdbe9b-c9a3-46a9-b61f-e0d6d24366ca" providerId="ADAL" clId="{6A1830A7-1DD1-4B18-8AD1-6CD106149302}" dt="2019-08-02T17:19:40.396" v="517" actId="5793"/>
        <pc:sldMkLst>
          <pc:docMk/>
          <pc:sldMk cId="1975961056" sldId="1853"/>
        </pc:sldMkLst>
        <pc:spChg chg="mod">
          <ac:chgData name="Connie Braun" userId="2fcdbe9b-c9a3-46a9-b61f-e0d6d24366ca" providerId="ADAL" clId="{6A1830A7-1DD1-4B18-8AD1-6CD106149302}" dt="2019-08-02T17:19:40.396" v="517" actId="5793"/>
          <ac:spMkLst>
            <pc:docMk/>
            <pc:sldMk cId="1975961056" sldId="1853"/>
            <ac:spMk id="6" creationId="{A71215A1-7835-4033-9657-BEA33A271663}"/>
          </ac:spMkLst>
        </pc:spChg>
      </pc:sldChg>
      <pc:sldChg chg="modSp">
        <pc:chgData name="Connie Braun" userId="2fcdbe9b-c9a3-46a9-b61f-e0d6d24366ca" providerId="ADAL" clId="{6A1830A7-1DD1-4B18-8AD1-6CD106149302}" dt="2019-08-02T17:39:46.177" v="824" actId="14100"/>
        <pc:sldMkLst>
          <pc:docMk/>
          <pc:sldMk cId="595006770" sldId="1869"/>
        </pc:sldMkLst>
        <pc:spChg chg="mod">
          <ac:chgData name="Connie Braun" userId="2fcdbe9b-c9a3-46a9-b61f-e0d6d24366ca" providerId="ADAL" clId="{6A1830A7-1DD1-4B18-8AD1-6CD106149302}" dt="2019-08-02T17:39:31.406" v="816" actId="14100"/>
          <ac:spMkLst>
            <pc:docMk/>
            <pc:sldMk cId="595006770" sldId="1869"/>
            <ac:spMk id="6" creationId="{A71215A1-7835-4033-9657-BEA33A271663}"/>
          </ac:spMkLst>
        </pc:spChg>
        <pc:spChg chg="mod">
          <ac:chgData name="Connie Braun" userId="2fcdbe9b-c9a3-46a9-b61f-e0d6d24366ca" providerId="ADAL" clId="{6A1830A7-1DD1-4B18-8AD1-6CD106149302}" dt="2019-08-02T17:39:46.177" v="824" actId="14100"/>
          <ac:spMkLst>
            <pc:docMk/>
            <pc:sldMk cId="595006770" sldId="1869"/>
            <ac:spMk id="7" creationId="{DACB7CCC-E531-4E5B-A0F4-808962A7F229}"/>
          </ac:spMkLst>
        </pc:spChg>
        <pc:picChg chg="mod">
          <ac:chgData name="Connie Braun" userId="2fcdbe9b-c9a3-46a9-b61f-e0d6d24366ca" providerId="ADAL" clId="{6A1830A7-1DD1-4B18-8AD1-6CD106149302}" dt="2019-08-02T17:39:38.082" v="817" actId="14100"/>
          <ac:picMkLst>
            <pc:docMk/>
            <pc:sldMk cId="595006770" sldId="1869"/>
            <ac:picMk id="3" creationId="{F1C57D4B-FFDC-480E-A608-DEE5B98290C7}"/>
          </ac:picMkLst>
        </pc:picChg>
      </pc:sldChg>
      <pc:sldChg chg="modSp">
        <pc:chgData name="Connie Braun" userId="2fcdbe9b-c9a3-46a9-b61f-e0d6d24366ca" providerId="ADAL" clId="{6A1830A7-1DD1-4B18-8AD1-6CD106149302}" dt="2019-08-02T17:40:33.077" v="845" actId="255"/>
        <pc:sldMkLst>
          <pc:docMk/>
          <pc:sldMk cId="1763145218" sldId="1870"/>
        </pc:sldMkLst>
        <pc:spChg chg="mod">
          <ac:chgData name="Connie Braun" userId="2fcdbe9b-c9a3-46a9-b61f-e0d6d24366ca" providerId="ADAL" clId="{6A1830A7-1DD1-4B18-8AD1-6CD106149302}" dt="2019-08-02T17:40:33.077" v="845" actId="255"/>
          <ac:spMkLst>
            <pc:docMk/>
            <pc:sldMk cId="1763145218" sldId="1870"/>
            <ac:spMk id="6" creationId="{A71215A1-7835-4033-9657-BEA33A271663}"/>
          </ac:spMkLst>
        </pc:spChg>
        <pc:spChg chg="mod">
          <ac:chgData name="Connie Braun" userId="2fcdbe9b-c9a3-46a9-b61f-e0d6d24366ca" providerId="ADAL" clId="{6A1830A7-1DD1-4B18-8AD1-6CD106149302}" dt="2019-08-02T17:40:02.410" v="832" actId="1037"/>
          <ac:spMkLst>
            <pc:docMk/>
            <pc:sldMk cId="1763145218" sldId="1870"/>
            <ac:spMk id="7" creationId="{94148028-01CF-4C6E-9B48-A3D1546D7AEB}"/>
          </ac:spMkLst>
        </pc:spChg>
      </pc:sldChg>
      <pc:sldChg chg="modSp">
        <pc:chgData name="Connie Braun" userId="2fcdbe9b-c9a3-46a9-b61f-e0d6d24366ca" providerId="ADAL" clId="{6A1830A7-1DD1-4B18-8AD1-6CD106149302}" dt="2019-08-02T17:41:59.062" v="873" actId="1076"/>
        <pc:sldMkLst>
          <pc:docMk/>
          <pc:sldMk cId="4130928694" sldId="1871"/>
        </pc:sldMkLst>
        <pc:spChg chg="mod">
          <ac:chgData name="Connie Braun" userId="2fcdbe9b-c9a3-46a9-b61f-e0d6d24366ca" providerId="ADAL" clId="{6A1830A7-1DD1-4B18-8AD1-6CD106149302}" dt="2019-08-02T17:41:24.495" v="860" actId="255"/>
          <ac:spMkLst>
            <pc:docMk/>
            <pc:sldMk cId="4130928694" sldId="1871"/>
            <ac:spMk id="6" creationId="{A71215A1-7835-4033-9657-BEA33A271663}"/>
          </ac:spMkLst>
        </pc:spChg>
        <pc:spChg chg="mod">
          <ac:chgData name="Connie Braun" userId="2fcdbe9b-c9a3-46a9-b61f-e0d6d24366ca" providerId="ADAL" clId="{6A1830A7-1DD1-4B18-8AD1-6CD106149302}" dt="2019-08-02T17:41:59.062" v="873" actId="1076"/>
          <ac:spMkLst>
            <pc:docMk/>
            <pc:sldMk cId="4130928694" sldId="1871"/>
            <ac:spMk id="7" creationId="{69702195-223F-4813-9BC7-7CAD0429FB6B}"/>
          </ac:spMkLst>
        </pc:spChg>
        <pc:picChg chg="mod">
          <ac:chgData name="Connie Braun" userId="2fcdbe9b-c9a3-46a9-b61f-e0d6d24366ca" providerId="ADAL" clId="{6A1830A7-1DD1-4B18-8AD1-6CD106149302}" dt="2019-08-02T17:41:36.793" v="869" actId="1038"/>
          <ac:picMkLst>
            <pc:docMk/>
            <pc:sldMk cId="4130928694" sldId="1871"/>
            <ac:picMk id="4" creationId="{46DBAFBB-A447-4910-B606-930B1A2DCD52}"/>
          </ac:picMkLst>
        </pc:picChg>
      </pc:sldChg>
      <pc:sldChg chg="modSp">
        <pc:chgData name="Connie Braun" userId="2fcdbe9b-c9a3-46a9-b61f-e0d6d24366ca" providerId="ADAL" clId="{6A1830A7-1DD1-4B18-8AD1-6CD106149302}" dt="2019-08-02T17:42:29.929" v="885" actId="1035"/>
        <pc:sldMkLst>
          <pc:docMk/>
          <pc:sldMk cId="1274225089" sldId="1872"/>
        </pc:sldMkLst>
        <pc:spChg chg="mod">
          <ac:chgData name="Connie Braun" userId="2fcdbe9b-c9a3-46a9-b61f-e0d6d24366ca" providerId="ADAL" clId="{6A1830A7-1DD1-4B18-8AD1-6CD106149302}" dt="2019-08-02T17:42:29.929" v="885" actId="1035"/>
          <ac:spMkLst>
            <pc:docMk/>
            <pc:sldMk cId="1274225089" sldId="1872"/>
            <ac:spMk id="3" creationId="{377BABBD-4355-452F-9B88-CB52520B7363}"/>
          </ac:spMkLst>
        </pc:spChg>
        <pc:spChg chg="mod">
          <ac:chgData name="Connie Braun" userId="2fcdbe9b-c9a3-46a9-b61f-e0d6d24366ca" providerId="ADAL" clId="{6A1830A7-1DD1-4B18-8AD1-6CD106149302}" dt="2019-08-02T17:42:18.636" v="876" actId="255"/>
          <ac:spMkLst>
            <pc:docMk/>
            <pc:sldMk cId="1274225089" sldId="1872"/>
            <ac:spMk id="6" creationId="{A71215A1-7835-4033-9657-BEA33A271663}"/>
          </ac:spMkLst>
        </pc:spChg>
      </pc:sldChg>
      <pc:sldChg chg="modSp">
        <pc:chgData name="Connie Braun" userId="2fcdbe9b-c9a3-46a9-b61f-e0d6d24366ca" providerId="ADAL" clId="{6A1830A7-1DD1-4B18-8AD1-6CD106149302}" dt="2019-08-02T17:43:06.369" v="895" actId="1037"/>
        <pc:sldMkLst>
          <pc:docMk/>
          <pc:sldMk cId="3665966013" sldId="1873"/>
        </pc:sldMkLst>
        <pc:spChg chg="mod">
          <ac:chgData name="Connie Braun" userId="2fcdbe9b-c9a3-46a9-b61f-e0d6d24366ca" providerId="ADAL" clId="{6A1830A7-1DD1-4B18-8AD1-6CD106149302}" dt="2019-08-02T17:43:06.369" v="895" actId="1037"/>
          <ac:spMkLst>
            <pc:docMk/>
            <pc:sldMk cId="3665966013" sldId="1873"/>
            <ac:spMk id="3" creationId="{EED2C266-B810-40EC-BDF7-7519356FE0BE}"/>
          </ac:spMkLst>
        </pc:spChg>
        <pc:spChg chg="mod">
          <ac:chgData name="Connie Braun" userId="2fcdbe9b-c9a3-46a9-b61f-e0d6d24366ca" providerId="ADAL" clId="{6A1830A7-1DD1-4B18-8AD1-6CD106149302}" dt="2019-08-02T17:42:53.826" v="890" actId="6549"/>
          <ac:spMkLst>
            <pc:docMk/>
            <pc:sldMk cId="3665966013" sldId="1873"/>
            <ac:spMk id="6" creationId="{A71215A1-7835-4033-9657-BEA33A271663}"/>
          </ac:spMkLst>
        </pc:spChg>
      </pc:sldChg>
      <pc:sldChg chg="modSp">
        <pc:chgData name="Connie Braun" userId="2fcdbe9b-c9a3-46a9-b61f-e0d6d24366ca" providerId="ADAL" clId="{6A1830A7-1DD1-4B18-8AD1-6CD106149302}" dt="2019-08-02T17:43:25.906" v="898" actId="255"/>
        <pc:sldMkLst>
          <pc:docMk/>
          <pc:sldMk cId="964522123" sldId="1874"/>
        </pc:sldMkLst>
        <pc:spChg chg="mod">
          <ac:chgData name="Connie Braun" userId="2fcdbe9b-c9a3-46a9-b61f-e0d6d24366ca" providerId="ADAL" clId="{6A1830A7-1DD1-4B18-8AD1-6CD106149302}" dt="2019-08-02T17:43:25.906" v="898" actId="255"/>
          <ac:spMkLst>
            <pc:docMk/>
            <pc:sldMk cId="964522123" sldId="1874"/>
            <ac:spMk id="6" creationId="{A71215A1-7835-4033-9657-BEA33A271663}"/>
          </ac:spMkLst>
        </pc:spChg>
      </pc:sldChg>
      <pc:sldChg chg="modSp">
        <pc:chgData name="Connie Braun" userId="2fcdbe9b-c9a3-46a9-b61f-e0d6d24366ca" providerId="ADAL" clId="{6A1830A7-1DD1-4B18-8AD1-6CD106149302}" dt="2019-08-02T17:44:27.649" v="914" actId="14100"/>
        <pc:sldMkLst>
          <pc:docMk/>
          <pc:sldMk cId="444118386" sldId="1875"/>
        </pc:sldMkLst>
        <pc:spChg chg="mod">
          <ac:chgData name="Connie Braun" userId="2fcdbe9b-c9a3-46a9-b61f-e0d6d24366ca" providerId="ADAL" clId="{6A1830A7-1DD1-4B18-8AD1-6CD106149302}" dt="2019-08-02T17:44:14.289" v="909" actId="1038"/>
          <ac:spMkLst>
            <pc:docMk/>
            <pc:sldMk cId="444118386" sldId="1875"/>
            <ac:spMk id="3" creationId="{74B1E8A9-E08B-4A68-97F3-DDBF1FFC834B}"/>
          </ac:spMkLst>
        </pc:spChg>
        <pc:spChg chg="mod">
          <ac:chgData name="Connie Braun" userId="2fcdbe9b-c9a3-46a9-b61f-e0d6d24366ca" providerId="ADAL" clId="{6A1830A7-1DD1-4B18-8AD1-6CD106149302}" dt="2019-08-02T17:43:54.161" v="903" actId="20577"/>
          <ac:spMkLst>
            <pc:docMk/>
            <pc:sldMk cId="444118386" sldId="1875"/>
            <ac:spMk id="6" creationId="{A71215A1-7835-4033-9657-BEA33A271663}"/>
          </ac:spMkLst>
        </pc:spChg>
        <pc:spChg chg="mod">
          <ac:chgData name="Connie Braun" userId="2fcdbe9b-c9a3-46a9-b61f-e0d6d24366ca" providerId="ADAL" clId="{6A1830A7-1DD1-4B18-8AD1-6CD106149302}" dt="2019-08-02T17:44:27.649" v="914" actId="14100"/>
          <ac:spMkLst>
            <pc:docMk/>
            <pc:sldMk cId="444118386" sldId="1875"/>
            <ac:spMk id="10" creationId="{A26D9650-378D-4CEF-B087-5822C65D91EB}"/>
          </ac:spMkLst>
        </pc:spChg>
        <pc:picChg chg="mod">
          <ac:chgData name="Connie Braun" userId="2fcdbe9b-c9a3-46a9-b61f-e0d6d24366ca" providerId="ADAL" clId="{6A1830A7-1DD1-4B18-8AD1-6CD106149302}" dt="2019-08-02T17:44:14.289" v="909" actId="1038"/>
          <ac:picMkLst>
            <pc:docMk/>
            <pc:sldMk cId="444118386" sldId="1875"/>
            <ac:picMk id="7" creationId="{BA95F9C1-E954-47B3-A2BE-C291EFFFADC0}"/>
          </ac:picMkLst>
        </pc:picChg>
        <pc:cxnChg chg="mod">
          <ac:chgData name="Connie Braun" userId="2fcdbe9b-c9a3-46a9-b61f-e0d6d24366ca" providerId="ADAL" clId="{6A1830A7-1DD1-4B18-8AD1-6CD106149302}" dt="2019-08-02T17:44:14.289" v="909" actId="1038"/>
          <ac:cxnSpMkLst>
            <pc:docMk/>
            <pc:sldMk cId="444118386" sldId="1875"/>
            <ac:cxnSpMk id="8" creationId="{B92AB5D6-B7A4-4C34-BD9F-04A4B6B337C3}"/>
          </ac:cxnSpMkLst>
        </pc:cxnChg>
        <pc:cxnChg chg="mod">
          <ac:chgData name="Connie Braun" userId="2fcdbe9b-c9a3-46a9-b61f-e0d6d24366ca" providerId="ADAL" clId="{6A1830A7-1DD1-4B18-8AD1-6CD106149302}" dt="2019-08-02T17:44:14.289" v="909" actId="1038"/>
          <ac:cxnSpMkLst>
            <pc:docMk/>
            <pc:sldMk cId="444118386" sldId="1875"/>
            <ac:cxnSpMk id="11" creationId="{024FB4EB-1C6D-492C-9FD2-958366885BD2}"/>
          </ac:cxnSpMkLst>
        </pc:cxnChg>
      </pc:sldChg>
      <pc:sldChg chg="modSp">
        <pc:chgData name="Connie Braun" userId="2fcdbe9b-c9a3-46a9-b61f-e0d6d24366ca" providerId="ADAL" clId="{6A1830A7-1DD1-4B18-8AD1-6CD106149302}" dt="2019-08-02T17:46:23.944" v="973" actId="208"/>
        <pc:sldMkLst>
          <pc:docMk/>
          <pc:sldMk cId="3264099815" sldId="1877"/>
        </pc:sldMkLst>
        <pc:spChg chg="mod">
          <ac:chgData name="Connie Braun" userId="2fcdbe9b-c9a3-46a9-b61f-e0d6d24366ca" providerId="ADAL" clId="{6A1830A7-1DD1-4B18-8AD1-6CD106149302}" dt="2019-08-02T17:46:23.944" v="973" actId="208"/>
          <ac:spMkLst>
            <pc:docMk/>
            <pc:sldMk cId="3264099815" sldId="1877"/>
            <ac:spMk id="4" creationId="{CD101D72-EEA4-4D65-914A-C16C0E979626}"/>
          </ac:spMkLst>
        </pc:spChg>
        <pc:spChg chg="mod">
          <ac:chgData name="Connie Braun" userId="2fcdbe9b-c9a3-46a9-b61f-e0d6d24366ca" providerId="ADAL" clId="{6A1830A7-1DD1-4B18-8AD1-6CD106149302}" dt="2019-08-02T17:45:20.772" v="924" actId="14100"/>
          <ac:spMkLst>
            <pc:docMk/>
            <pc:sldMk cId="3264099815" sldId="1877"/>
            <ac:spMk id="6" creationId="{A71215A1-7835-4033-9657-BEA33A271663}"/>
          </ac:spMkLst>
        </pc:spChg>
        <pc:spChg chg="mod">
          <ac:chgData name="Connie Braun" userId="2fcdbe9b-c9a3-46a9-b61f-e0d6d24366ca" providerId="ADAL" clId="{6A1830A7-1DD1-4B18-8AD1-6CD106149302}" dt="2019-08-02T17:46:14.938" v="972" actId="20577"/>
          <ac:spMkLst>
            <pc:docMk/>
            <pc:sldMk cId="3264099815" sldId="1877"/>
            <ac:spMk id="7" creationId="{F67F4CBA-0195-43EF-A326-BDF3231BAD73}"/>
          </ac:spMkLst>
        </pc:spChg>
        <pc:picChg chg="mod">
          <ac:chgData name="Connie Braun" userId="2fcdbe9b-c9a3-46a9-b61f-e0d6d24366ca" providerId="ADAL" clId="{6A1830A7-1DD1-4B18-8AD1-6CD106149302}" dt="2019-08-02T17:44:57.545" v="920" actId="1036"/>
          <ac:picMkLst>
            <pc:docMk/>
            <pc:sldMk cId="3264099815" sldId="1877"/>
            <ac:picMk id="3" creationId="{6AB96F0A-6848-4407-9B08-2187FF8AD393}"/>
          </ac:picMkLst>
        </pc:picChg>
      </pc:sldChg>
      <pc:sldChg chg="modSp">
        <pc:chgData name="Connie Braun" userId="2fcdbe9b-c9a3-46a9-b61f-e0d6d24366ca" providerId="ADAL" clId="{6A1830A7-1DD1-4B18-8AD1-6CD106149302}" dt="2019-08-02T17:25:37.008" v="613" actId="20577"/>
        <pc:sldMkLst>
          <pc:docMk/>
          <pc:sldMk cId="3733915964" sldId="1878"/>
        </pc:sldMkLst>
        <pc:spChg chg="mod">
          <ac:chgData name="Connie Braun" userId="2fcdbe9b-c9a3-46a9-b61f-e0d6d24366ca" providerId="ADAL" clId="{6A1830A7-1DD1-4B18-8AD1-6CD106149302}" dt="2019-08-02T17:25:37.008" v="613" actId="20577"/>
          <ac:spMkLst>
            <pc:docMk/>
            <pc:sldMk cId="3733915964" sldId="1878"/>
            <ac:spMk id="6" creationId="{A71215A1-7835-4033-9657-BEA33A271663}"/>
          </ac:spMkLst>
        </pc:spChg>
      </pc:sldChg>
      <pc:sldChg chg="modSp">
        <pc:chgData name="Connie Braun" userId="2fcdbe9b-c9a3-46a9-b61f-e0d6d24366ca" providerId="ADAL" clId="{6A1830A7-1DD1-4B18-8AD1-6CD106149302}" dt="2019-08-02T17:23:41.139" v="565" actId="14100"/>
        <pc:sldMkLst>
          <pc:docMk/>
          <pc:sldMk cId="3063896785" sldId="1879"/>
        </pc:sldMkLst>
        <pc:spChg chg="mod">
          <ac:chgData name="Connie Braun" userId="2fcdbe9b-c9a3-46a9-b61f-e0d6d24366ca" providerId="ADAL" clId="{6A1830A7-1DD1-4B18-8AD1-6CD106149302}" dt="2019-08-02T17:19:55.411" v="523" actId="1036"/>
          <ac:spMkLst>
            <pc:docMk/>
            <pc:sldMk cId="3063896785" sldId="1879"/>
            <ac:spMk id="4" creationId="{96581859-57BE-483D-B1D9-B7ECA6517961}"/>
          </ac:spMkLst>
        </pc:spChg>
        <pc:spChg chg="mod">
          <ac:chgData name="Connie Braun" userId="2fcdbe9b-c9a3-46a9-b61f-e0d6d24366ca" providerId="ADAL" clId="{6A1830A7-1DD1-4B18-8AD1-6CD106149302}" dt="2019-08-02T17:23:41.139" v="565" actId="14100"/>
          <ac:spMkLst>
            <pc:docMk/>
            <pc:sldMk cId="3063896785" sldId="1879"/>
            <ac:spMk id="6" creationId="{A71215A1-7835-4033-9657-BEA33A271663}"/>
          </ac:spMkLst>
        </pc:spChg>
      </pc:sldChg>
      <pc:sldChg chg="modSp">
        <pc:chgData name="Connie Braun" userId="2fcdbe9b-c9a3-46a9-b61f-e0d6d24366ca" providerId="ADAL" clId="{6A1830A7-1DD1-4B18-8AD1-6CD106149302}" dt="2019-08-02T17:24:39.546" v="588" actId="208"/>
        <pc:sldMkLst>
          <pc:docMk/>
          <pc:sldMk cId="3061164056" sldId="1880"/>
        </pc:sldMkLst>
        <pc:spChg chg="mod">
          <ac:chgData name="Connie Braun" userId="2fcdbe9b-c9a3-46a9-b61f-e0d6d24366ca" providerId="ADAL" clId="{6A1830A7-1DD1-4B18-8AD1-6CD106149302}" dt="2019-08-02T17:24:39.546" v="588" actId="208"/>
          <ac:spMkLst>
            <pc:docMk/>
            <pc:sldMk cId="3061164056" sldId="1880"/>
            <ac:spMk id="4" creationId="{96581859-57BE-483D-B1D9-B7ECA6517961}"/>
          </ac:spMkLst>
        </pc:spChg>
        <pc:spChg chg="mod">
          <ac:chgData name="Connie Braun" userId="2fcdbe9b-c9a3-46a9-b61f-e0d6d24366ca" providerId="ADAL" clId="{6A1830A7-1DD1-4B18-8AD1-6CD106149302}" dt="2019-08-02T17:24:32.541" v="587" actId="255"/>
          <ac:spMkLst>
            <pc:docMk/>
            <pc:sldMk cId="3061164056" sldId="1880"/>
            <ac:spMk id="6" creationId="{A71215A1-7835-4033-9657-BEA33A271663}"/>
          </ac:spMkLst>
        </pc:spChg>
        <pc:picChg chg="mod">
          <ac:chgData name="Connie Braun" userId="2fcdbe9b-c9a3-46a9-b61f-e0d6d24366ca" providerId="ADAL" clId="{6A1830A7-1DD1-4B18-8AD1-6CD106149302}" dt="2019-08-02T17:23:57.252" v="568" actId="1036"/>
          <ac:picMkLst>
            <pc:docMk/>
            <pc:sldMk cId="3061164056" sldId="1880"/>
            <ac:picMk id="3" creationId="{F129DDFB-4C2B-4F4D-A6F5-B63A7A7004D5}"/>
          </ac:picMkLst>
        </pc:picChg>
      </pc:sldChg>
      <pc:sldChg chg="modSp">
        <pc:chgData name="Connie Braun" userId="2fcdbe9b-c9a3-46a9-b61f-e0d6d24366ca" providerId="ADAL" clId="{6A1830A7-1DD1-4B18-8AD1-6CD106149302}" dt="2019-08-02T17:28:26.747" v="635" actId="1036"/>
        <pc:sldMkLst>
          <pc:docMk/>
          <pc:sldMk cId="517471072" sldId="1881"/>
        </pc:sldMkLst>
        <pc:spChg chg="mod">
          <ac:chgData name="Connie Braun" userId="2fcdbe9b-c9a3-46a9-b61f-e0d6d24366ca" providerId="ADAL" clId="{6A1830A7-1DD1-4B18-8AD1-6CD106149302}" dt="2019-08-02T17:28:26.747" v="635" actId="1036"/>
          <ac:spMkLst>
            <pc:docMk/>
            <pc:sldMk cId="517471072" sldId="1881"/>
            <ac:spMk id="4" creationId="{0D787D34-B17B-49EB-8D9D-5E8B7580F30F}"/>
          </ac:spMkLst>
        </pc:spChg>
        <pc:spChg chg="mod">
          <ac:chgData name="Connie Braun" userId="2fcdbe9b-c9a3-46a9-b61f-e0d6d24366ca" providerId="ADAL" clId="{6A1830A7-1DD1-4B18-8AD1-6CD106149302}" dt="2019-08-02T17:25:59.141" v="620" actId="255"/>
          <ac:spMkLst>
            <pc:docMk/>
            <pc:sldMk cId="517471072" sldId="1881"/>
            <ac:spMk id="6" creationId="{A71215A1-7835-4033-9657-BEA33A271663}"/>
          </ac:spMkLst>
        </pc:spChg>
        <pc:picChg chg="mod">
          <ac:chgData name="Connie Braun" userId="2fcdbe9b-c9a3-46a9-b61f-e0d6d24366ca" providerId="ADAL" clId="{6A1830A7-1DD1-4B18-8AD1-6CD106149302}" dt="2019-08-02T17:28:26.747" v="635" actId="1036"/>
          <ac:picMkLst>
            <pc:docMk/>
            <pc:sldMk cId="517471072" sldId="1881"/>
            <ac:picMk id="3" creationId="{B757C9F1-704C-423D-889C-BF7125307496}"/>
          </ac:picMkLst>
        </pc:picChg>
      </pc:sldChg>
      <pc:sldChg chg="modSp">
        <pc:chgData name="Connie Braun" userId="2fcdbe9b-c9a3-46a9-b61f-e0d6d24366ca" providerId="ADAL" clId="{6A1830A7-1DD1-4B18-8AD1-6CD106149302}" dt="2019-08-02T17:30:37.052" v="697" actId="14100"/>
        <pc:sldMkLst>
          <pc:docMk/>
          <pc:sldMk cId="2995008753" sldId="1882"/>
        </pc:sldMkLst>
        <pc:spChg chg="mod">
          <ac:chgData name="Connie Braun" userId="2fcdbe9b-c9a3-46a9-b61f-e0d6d24366ca" providerId="ADAL" clId="{6A1830A7-1DD1-4B18-8AD1-6CD106149302}" dt="2019-08-02T17:30:00.731" v="675" actId="1038"/>
          <ac:spMkLst>
            <pc:docMk/>
            <pc:sldMk cId="2995008753" sldId="1882"/>
            <ac:spMk id="4" creationId="{6EF40E87-9638-455C-BB8D-C3B3CE6FC8E0}"/>
          </ac:spMkLst>
        </pc:spChg>
        <pc:spChg chg="mod">
          <ac:chgData name="Connie Braun" userId="2fcdbe9b-c9a3-46a9-b61f-e0d6d24366ca" providerId="ADAL" clId="{6A1830A7-1DD1-4B18-8AD1-6CD106149302}" dt="2019-08-02T17:30:37.052" v="697" actId="14100"/>
          <ac:spMkLst>
            <pc:docMk/>
            <pc:sldMk cId="2995008753" sldId="1882"/>
            <ac:spMk id="6" creationId="{A71215A1-7835-4033-9657-BEA33A271663}"/>
          </ac:spMkLst>
        </pc:spChg>
        <pc:picChg chg="mod">
          <ac:chgData name="Connie Braun" userId="2fcdbe9b-c9a3-46a9-b61f-e0d6d24366ca" providerId="ADAL" clId="{6A1830A7-1DD1-4B18-8AD1-6CD106149302}" dt="2019-08-02T17:30:05.619" v="679" actId="1036"/>
          <ac:picMkLst>
            <pc:docMk/>
            <pc:sldMk cId="2995008753" sldId="1882"/>
            <ac:picMk id="3" creationId="{EB45E4F4-AA58-491E-9F0F-E19D680A9B25}"/>
          </ac:picMkLst>
        </pc:picChg>
      </pc:sldChg>
      <pc:sldChg chg="modSp">
        <pc:chgData name="Connie Braun" userId="2fcdbe9b-c9a3-46a9-b61f-e0d6d24366ca" providerId="ADAL" clId="{6A1830A7-1DD1-4B18-8AD1-6CD106149302}" dt="2019-08-02T17:34:37.067" v="699" actId="14100"/>
        <pc:sldMkLst>
          <pc:docMk/>
          <pc:sldMk cId="2721856422" sldId="1883"/>
        </pc:sldMkLst>
        <pc:spChg chg="mod">
          <ac:chgData name="Connie Braun" userId="2fcdbe9b-c9a3-46a9-b61f-e0d6d24366ca" providerId="ADAL" clId="{6A1830A7-1DD1-4B18-8AD1-6CD106149302}" dt="2019-08-02T17:34:37.067" v="699" actId="14100"/>
          <ac:spMkLst>
            <pc:docMk/>
            <pc:sldMk cId="2721856422" sldId="1883"/>
            <ac:spMk id="4" creationId="{F10722DD-C277-4E5C-A1D1-703B2AFC3E95}"/>
          </ac:spMkLst>
        </pc:spChg>
      </pc:sldChg>
      <pc:sldChg chg="modSp">
        <pc:chgData name="Connie Braun" userId="2fcdbe9b-c9a3-46a9-b61f-e0d6d24366ca" providerId="ADAL" clId="{6A1830A7-1DD1-4B18-8AD1-6CD106149302}" dt="2019-08-02T17:37:16.979" v="748" actId="14100"/>
        <pc:sldMkLst>
          <pc:docMk/>
          <pc:sldMk cId="3066171479" sldId="1884"/>
        </pc:sldMkLst>
        <pc:spChg chg="mod">
          <ac:chgData name="Connie Braun" userId="2fcdbe9b-c9a3-46a9-b61f-e0d6d24366ca" providerId="ADAL" clId="{6A1830A7-1DD1-4B18-8AD1-6CD106149302}" dt="2019-08-02T17:36:07.692" v="703" actId="14100"/>
          <ac:spMkLst>
            <pc:docMk/>
            <pc:sldMk cId="3066171479" sldId="1884"/>
            <ac:spMk id="6" creationId="{A71215A1-7835-4033-9657-BEA33A271663}"/>
          </ac:spMkLst>
        </pc:spChg>
        <pc:spChg chg="mod">
          <ac:chgData name="Connie Braun" userId="2fcdbe9b-c9a3-46a9-b61f-e0d6d24366ca" providerId="ADAL" clId="{6A1830A7-1DD1-4B18-8AD1-6CD106149302}" dt="2019-08-02T17:36:53.154" v="725" actId="1035"/>
          <ac:spMkLst>
            <pc:docMk/>
            <pc:sldMk cId="3066171479" sldId="1884"/>
            <ac:spMk id="9" creationId="{E947A80B-09DE-4B7B-811E-90703F49AF82}"/>
          </ac:spMkLst>
        </pc:spChg>
        <pc:spChg chg="mod">
          <ac:chgData name="Connie Braun" userId="2fcdbe9b-c9a3-46a9-b61f-e0d6d24366ca" providerId="ADAL" clId="{6A1830A7-1DD1-4B18-8AD1-6CD106149302}" dt="2019-08-02T17:37:16.979" v="748" actId="14100"/>
          <ac:spMkLst>
            <pc:docMk/>
            <pc:sldMk cId="3066171479" sldId="1884"/>
            <ac:spMk id="10" creationId="{3F3E59B0-8554-445C-8077-95B2A136DB8C}"/>
          </ac:spMkLst>
        </pc:spChg>
        <pc:picChg chg="mod">
          <ac:chgData name="Connie Braun" userId="2fcdbe9b-c9a3-46a9-b61f-e0d6d24366ca" providerId="ADAL" clId="{6A1830A7-1DD1-4B18-8AD1-6CD106149302}" dt="2019-08-02T17:36:41.723" v="713" actId="1035"/>
          <ac:picMkLst>
            <pc:docMk/>
            <pc:sldMk cId="3066171479" sldId="1884"/>
            <ac:picMk id="7" creationId="{CC7C29AA-D580-420B-8091-BDB46652CAE5}"/>
          </ac:picMkLst>
        </pc:picChg>
      </pc:sldChg>
      <pc:sldChg chg="modSp">
        <pc:chgData name="Connie Braun" userId="2fcdbe9b-c9a3-46a9-b61f-e0d6d24366ca" providerId="ADAL" clId="{6A1830A7-1DD1-4B18-8AD1-6CD106149302}" dt="2019-08-02T17:37:59.627" v="764" actId="1035"/>
        <pc:sldMkLst>
          <pc:docMk/>
          <pc:sldMk cId="1501315914" sldId="1885"/>
        </pc:sldMkLst>
        <pc:spChg chg="mod">
          <ac:chgData name="Connie Braun" userId="2fcdbe9b-c9a3-46a9-b61f-e0d6d24366ca" providerId="ADAL" clId="{6A1830A7-1DD1-4B18-8AD1-6CD106149302}" dt="2019-08-02T17:37:39.254" v="753" actId="255"/>
          <ac:spMkLst>
            <pc:docMk/>
            <pc:sldMk cId="1501315914" sldId="1885"/>
            <ac:spMk id="6" creationId="{A71215A1-7835-4033-9657-BEA33A271663}"/>
          </ac:spMkLst>
        </pc:spChg>
        <pc:spChg chg="mod">
          <ac:chgData name="Connie Braun" userId="2fcdbe9b-c9a3-46a9-b61f-e0d6d24366ca" providerId="ADAL" clId="{6A1830A7-1DD1-4B18-8AD1-6CD106149302}" dt="2019-08-02T17:37:59.627" v="764" actId="1035"/>
          <ac:spMkLst>
            <pc:docMk/>
            <pc:sldMk cId="1501315914" sldId="1885"/>
            <ac:spMk id="10" creationId="{0CFDC894-6870-4654-B998-7EFDD3D08FB7}"/>
          </ac:spMkLst>
        </pc:spChg>
        <pc:picChg chg="mod">
          <ac:chgData name="Connie Braun" userId="2fcdbe9b-c9a3-46a9-b61f-e0d6d24366ca" providerId="ADAL" clId="{6A1830A7-1DD1-4B18-8AD1-6CD106149302}" dt="2019-08-02T17:37:46.203" v="758" actId="1036"/>
          <ac:picMkLst>
            <pc:docMk/>
            <pc:sldMk cId="1501315914" sldId="1885"/>
            <ac:picMk id="9" creationId="{B6910E54-886D-40B7-99F8-A56F1A466D54}"/>
          </ac:picMkLst>
        </pc:picChg>
      </pc:sldChg>
      <pc:sldChg chg="modSp">
        <pc:chgData name="Connie Braun" userId="2fcdbe9b-c9a3-46a9-b61f-e0d6d24366ca" providerId="ADAL" clId="{6A1830A7-1DD1-4B18-8AD1-6CD106149302}" dt="2019-08-02T17:48:48.722" v="1054" actId="20577"/>
        <pc:sldMkLst>
          <pc:docMk/>
          <pc:sldMk cId="2799277783" sldId="1887"/>
        </pc:sldMkLst>
        <pc:spChg chg="mod">
          <ac:chgData name="Connie Braun" userId="2fcdbe9b-c9a3-46a9-b61f-e0d6d24366ca" providerId="ADAL" clId="{6A1830A7-1DD1-4B18-8AD1-6CD106149302}" dt="2019-08-02T17:46:51.724" v="988" actId="5793"/>
          <ac:spMkLst>
            <pc:docMk/>
            <pc:sldMk cId="2799277783" sldId="1887"/>
            <ac:spMk id="5" creationId="{E8A1DDA2-AC00-41D8-9746-AC602EB1E40A}"/>
          </ac:spMkLst>
        </pc:spChg>
        <pc:spChg chg="mod">
          <ac:chgData name="Connie Braun" userId="2fcdbe9b-c9a3-46a9-b61f-e0d6d24366ca" providerId="ADAL" clId="{6A1830A7-1DD1-4B18-8AD1-6CD106149302}" dt="2019-08-02T17:48:48.722" v="1054" actId="20577"/>
          <ac:spMkLst>
            <pc:docMk/>
            <pc:sldMk cId="2799277783" sldId="1887"/>
            <ac:spMk id="6" creationId="{A71215A1-7835-4033-9657-BEA33A27166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8/5/2019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8/5/2019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188576" y="2787774"/>
            <a:ext cx="8775911" cy="935599"/>
          </a:xfrm>
        </p:spPr>
        <p:txBody>
          <a:bodyPr/>
          <a:lstStyle/>
          <a:p>
            <a:r>
              <a:rPr lang="en-US" dirty="0"/>
              <a:t>Letter Configuration in Alma</a:t>
            </a:r>
            <a:endParaRPr lang="en-US" b="0" dirty="0"/>
          </a:p>
        </p:txBody>
      </p:sp>
      <p:sp>
        <p:nvSpPr>
          <p:cNvPr id="3" name="Subtitle 2">
            <a:extLst>
              <a:ext uri="{FF2B5EF4-FFF2-40B4-BE49-F238E27FC236}">
                <a16:creationId xmlns:a16="http://schemas.microsoft.com/office/drawing/2014/main" id="{B986AF20-144C-4E76-A889-3DB05A10F7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(retention period)</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395536" y="711269"/>
            <a:ext cx="8424936" cy="725734"/>
          </a:xfrm>
        </p:spPr>
        <p:txBody>
          <a:bodyPr>
            <a:normAutofit fontScale="92500" lnSpcReduction="10000"/>
          </a:bodyPr>
          <a:lstStyle/>
          <a:p>
            <a:r>
              <a:rPr lang="en-US" dirty="0"/>
              <a:t>Letters are purged (removed) when the weekly scheduled job "Letters purge with retention" runs</a:t>
            </a:r>
            <a:endParaRPr lang="en-US" sz="2400" dirty="0"/>
          </a:p>
          <a:p>
            <a:pPr marL="742950" lvl="1" indent="-285750"/>
            <a:endParaRPr lang="en-US" sz="2400" dirty="0"/>
          </a:p>
          <a:p>
            <a:endParaRPr lang="en-US" dirty="0"/>
          </a:p>
        </p:txBody>
      </p:sp>
      <p:sp>
        <p:nvSpPr>
          <p:cNvPr id="4" name="Rectangle 3">
            <a:extLst>
              <a:ext uri="{FF2B5EF4-FFF2-40B4-BE49-F238E27FC236}">
                <a16:creationId xmlns:a16="http://schemas.microsoft.com/office/drawing/2014/main" id="{746024EF-84AD-4F98-B784-A3089571BAA5}"/>
              </a:ext>
            </a:extLst>
          </p:cNvPr>
          <p:cNvSpPr/>
          <p:nvPr/>
        </p:nvSpPr>
        <p:spPr>
          <a:xfrm>
            <a:off x="6084167" y="2531154"/>
            <a:ext cx="1431167" cy="352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pic>
        <p:nvPicPr>
          <p:cNvPr id="3" name="Picture 2">
            <a:extLst>
              <a:ext uri="{FF2B5EF4-FFF2-40B4-BE49-F238E27FC236}">
                <a16:creationId xmlns:a16="http://schemas.microsoft.com/office/drawing/2014/main" id="{E715F92A-DE73-40CA-9271-276AA02C52D5}"/>
              </a:ext>
            </a:extLst>
          </p:cNvPr>
          <p:cNvPicPr>
            <a:picLocks noChangeAspect="1"/>
          </p:cNvPicPr>
          <p:nvPr/>
        </p:nvPicPr>
        <p:blipFill>
          <a:blip r:embed="rId2"/>
          <a:stretch>
            <a:fillRect/>
          </a:stretch>
        </p:blipFill>
        <p:spPr>
          <a:xfrm>
            <a:off x="0" y="1648819"/>
            <a:ext cx="9144000" cy="2795139"/>
          </a:xfrm>
          <a:prstGeom prst="rect">
            <a:avLst/>
          </a:prstGeom>
          <a:ln>
            <a:solidFill>
              <a:schemeClr val="tx1"/>
            </a:solidFill>
          </a:ln>
        </p:spPr>
      </p:pic>
    </p:spTree>
    <p:extLst>
      <p:ext uri="{BB962C8B-B14F-4D97-AF65-F5344CB8AC3E}">
        <p14:creationId xmlns:p14="http://schemas.microsoft.com/office/powerpoint/2010/main" val="27257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0CBE89-F7B8-458C-8145-C4583113AC5E}"/>
              </a:ext>
            </a:extLst>
          </p:cNvPr>
          <p:cNvPicPr>
            <a:picLocks noChangeAspect="1"/>
          </p:cNvPicPr>
          <p:nvPr/>
        </p:nvPicPr>
        <p:blipFill>
          <a:blip r:embed="rId2"/>
          <a:stretch>
            <a:fillRect/>
          </a:stretch>
        </p:blipFill>
        <p:spPr>
          <a:xfrm>
            <a:off x="514924" y="1581915"/>
            <a:ext cx="8186159" cy="336609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(retention period)</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395536" y="711269"/>
            <a:ext cx="8568952" cy="725734"/>
          </a:xfrm>
        </p:spPr>
        <p:txBody>
          <a:bodyPr>
            <a:noAutofit/>
          </a:bodyPr>
          <a:lstStyle/>
          <a:p>
            <a:r>
              <a:rPr lang="en-US" dirty="0"/>
              <a:t>In the report, we can see how many of each letter type was deleted</a:t>
            </a:r>
          </a:p>
          <a:p>
            <a:pPr marL="742950" lvl="1" indent="-285750"/>
            <a:endParaRPr lang="en-US" sz="2400" dirty="0"/>
          </a:p>
          <a:p>
            <a:endParaRPr lang="en-US" dirty="0"/>
          </a:p>
        </p:txBody>
      </p:sp>
      <p:sp>
        <p:nvSpPr>
          <p:cNvPr id="4" name="Rectangle 3">
            <a:extLst>
              <a:ext uri="{FF2B5EF4-FFF2-40B4-BE49-F238E27FC236}">
                <a16:creationId xmlns:a16="http://schemas.microsoft.com/office/drawing/2014/main" id="{746024EF-84AD-4F98-B784-A3089571BAA5}"/>
              </a:ext>
            </a:extLst>
          </p:cNvPr>
          <p:cNvSpPr/>
          <p:nvPr/>
        </p:nvSpPr>
        <p:spPr>
          <a:xfrm>
            <a:off x="4484790" y="3200046"/>
            <a:ext cx="541006" cy="159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1631270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491DCA-7387-47A0-87D1-813A6F2D5CC2}"/>
              </a:ext>
            </a:extLst>
          </p:cNvPr>
          <p:cNvPicPr>
            <a:picLocks noChangeAspect="1"/>
          </p:cNvPicPr>
          <p:nvPr/>
        </p:nvPicPr>
        <p:blipFill>
          <a:blip r:embed="rId2"/>
          <a:stretch>
            <a:fillRect/>
          </a:stretch>
        </p:blipFill>
        <p:spPr>
          <a:xfrm>
            <a:off x="744943" y="1569224"/>
            <a:ext cx="7560000" cy="933593"/>
          </a:xfrm>
          <a:prstGeom prst="rect">
            <a:avLst/>
          </a:prstGeom>
        </p:spPr>
      </p:pic>
      <p:pic>
        <p:nvPicPr>
          <p:cNvPr id="3" name="Picture 2">
            <a:extLst>
              <a:ext uri="{FF2B5EF4-FFF2-40B4-BE49-F238E27FC236}">
                <a16:creationId xmlns:a16="http://schemas.microsoft.com/office/drawing/2014/main" id="{9CDC2936-BCE3-437B-9236-85FC84F068B2}"/>
              </a:ext>
            </a:extLst>
          </p:cNvPr>
          <p:cNvPicPr>
            <a:picLocks noChangeAspect="1"/>
          </p:cNvPicPr>
          <p:nvPr/>
        </p:nvPicPr>
        <p:blipFill>
          <a:blip r:embed="rId3"/>
          <a:stretch>
            <a:fillRect/>
          </a:stretch>
        </p:blipFill>
        <p:spPr>
          <a:xfrm>
            <a:off x="755576" y="2479687"/>
            <a:ext cx="7524328" cy="2028720"/>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(retention period)</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395536" y="711269"/>
            <a:ext cx="8280920" cy="725734"/>
          </a:xfrm>
        </p:spPr>
        <p:txBody>
          <a:bodyPr>
            <a:noAutofit/>
          </a:bodyPr>
          <a:lstStyle/>
          <a:p>
            <a:r>
              <a:rPr lang="en-US" dirty="0"/>
              <a:t>In this example, we can see letters as far back as 2012 (beginning of Alma) because no retention period was defined</a:t>
            </a:r>
          </a:p>
        </p:txBody>
      </p:sp>
      <p:sp>
        <p:nvSpPr>
          <p:cNvPr id="4" name="Rectangle 3">
            <a:extLst>
              <a:ext uri="{FF2B5EF4-FFF2-40B4-BE49-F238E27FC236}">
                <a16:creationId xmlns:a16="http://schemas.microsoft.com/office/drawing/2014/main" id="{746024EF-84AD-4F98-B784-A3089571BAA5}"/>
              </a:ext>
            </a:extLst>
          </p:cNvPr>
          <p:cNvSpPr/>
          <p:nvPr/>
        </p:nvSpPr>
        <p:spPr>
          <a:xfrm>
            <a:off x="4196197" y="3465763"/>
            <a:ext cx="684374" cy="10496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9" name="Rectangle 8">
            <a:extLst>
              <a:ext uri="{FF2B5EF4-FFF2-40B4-BE49-F238E27FC236}">
                <a16:creationId xmlns:a16="http://schemas.microsoft.com/office/drawing/2014/main" id="{6C2837CF-0E05-4DD2-BF7B-92D15E125C62}"/>
              </a:ext>
            </a:extLst>
          </p:cNvPr>
          <p:cNvSpPr/>
          <p:nvPr/>
        </p:nvSpPr>
        <p:spPr>
          <a:xfrm>
            <a:off x="6230090" y="2526023"/>
            <a:ext cx="864096" cy="3244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1" name="Rectangle 10">
            <a:extLst>
              <a:ext uri="{FF2B5EF4-FFF2-40B4-BE49-F238E27FC236}">
                <a16:creationId xmlns:a16="http://schemas.microsoft.com/office/drawing/2014/main" id="{D0E4BC72-E351-41B4-AE59-C10295EB3350}"/>
              </a:ext>
            </a:extLst>
          </p:cNvPr>
          <p:cNvSpPr/>
          <p:nvPr/>
        </p:nvSpPr>
        <p:spPr>
          <a:xfrm>
            <a:off x="755576" y="1569224"/>
            <a:ext cx="7524328" cy="29986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13340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Labels, Template and Letter Example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Tree>
    <p:extLst>
      <p:ext uri="{BB962C8B-B14F-4D97-AF65-F5344CB8AC3E}">
        <p14:creationId xmlns:p14="http://schemas.microsoft.com/office/powerpoint/2010/main" val="63163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26D84-2619-45C6-9346-A2CFFC6D1EE1}"/>
              </a:ext>
            </a:extLst>
          </p:cNvPr>
          <p:cNvPicPr>
            <a:picLocks noChangeAspect="1"/>
          </p:cNvPicPr>
          <p:nvPr/>
        </p:nvPicPr>
        <p:blipFill>
          <a:blip r:embed="rId2"/>
          <a:stretch>
            <a:fillRect/>
          </a:stretch>
        </p:blipFill>
        <p:spPr>
          <a:xfrm>
            <a:off x="0" y="1765765"/>
            <a:ext cx="9144000" cy="161196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 Template and Letter Example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1080119"/>
          </a:xfrm>
        </p:spPr>
        <p:txBody>
          <a:bodyPr>
            <a:normAutofit/>
          </a:bodyPr>
          <a:lstStyle/>
          <a:p>
            <a:pPr>
              <a:lnSpc>
                <a:spcPct val="90000"/>
              </a:lnSpc>
            </a:pPr>
            <a:r>
              <a:rPr lang="en-US" dirty="0"/>
              <a:t>When selecting “Edit" from the "Letters Configuration" page, editor goes to the … </a:t>
            </a:r>
          </a:p>
        </p:txBody>
      </p:sp>
      <p:sp>
        <p:nvSpPr>
          <p:cNvPr id="7" name="Rectangle 6">
            <a:extLst>
              <a:ext uri="{FF2B5EF4-FFF2-40B4-BE49-F238E27FC236}">
                <a16:creationId xmlns:a16="http://schemas.microsoft.com/office/drawing/2014/main" id="{9205AA9F-8ACA-413E-80C1-B6DE77F4E66A}"/>
              </a:ext>
            </a:extLst>
          </p:cNvPr>
          <p:cNvSpPr/>
          <p:nvPr/>
        </p:nvSpPr>
        <p:spPr>
          <a:xfrm>
            <a:off x="8028384" y="2873678"/>
            <a:ext cx="1008112" cy="20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348911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 Template and Letter Example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8"/>
          </a:xfrm>
        </p:spPr>
        <p:txBody>
          <a:bodyPr/>
          <a:lstStyle/>
          <a:p>
            <a:pPr>
              <a:lnSpc>
                <a:spcPct val="90000"/>
              </a:lnSpc>
            </a:pPr>
            <a:r>
              <a:rPr lang="en-US" dirty="0"/>
              <a:t>Page of labels, templates and examples for the specific letter</a:t>
            </a:r>
          </a:p>
        </p:txBody>
      </p:sp>
      <p:pic>
        <p:nvPicPr>
          <p:cNvPr id="9" name="Picture 8">
            <a:extLst>
              <a:ext uri="{FF2B5EF4-FFF2-40B4-BE49-F238E27FC236}">
                <a16:creationId xmlns:a16="http://schemas.microsoft.com/office/drawing/2014/main" id="{C35759A1-B157-4A58-BDCF-769CDE2DF988}"/>
              </a:ext>
            </a:extLst>
          </p:cNvPr>
          <p:cNvPicPr>
            <a:picLocks noChangeAspect="1"/>
          </p:cNvPicPr>
          <p:nvPr/>
        </p:nvPicPr>
        <p:blipFill>
          <a:blip r:embed="rId2"/>
          <a:stretch>
            <a:fillRect/>
          </a:stretch>
        </p:blipFill>
        <p:spPr>
          <a:xfrm>
            <a:off x="0" y="1903577"/>
            <a:ext cx="9144000" cy="1964317"/>
          </a:xfrm>
          <a:prstGeom prst="rect">
            <a:avLst/>
          </a:prstGeom>
          <a:ln>
            <a:solidFill>
              <a:schemeClr val="accent1"/>
            </a:solidFill>
          </a:ln>
        </p:spPr>
      </p:pic>
      <p:sp>
        <p:nvSpPr>
          <p:cNvPr id="10" name="Rectangle 9">
            <a:extLst>
              <a:ext uri="{FF2B5EF4-FFF2-40B4-BE49-F238E27FC236}">
                <a16:creationId xmlns:a16="http://schemas.microsoft.com/office/drawing/2014/main" id="{61BA0D88-51B8-4234-A7C5-D36B89455D4E}"/>
              </a:ext>
            </a:extLst>
          </p:cNvPr>
          <p:cNvSpPr/>
          <p:nvPr/>
        </p:nvSpPr>
        <p:spPr>
          <a:xfrm>
            <a:off x="0" y="2283718"/>
            <a:ext cx="53955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Rectangle 10">
            <a:extLst>
              <a:ext uri="{FF2B5EF4-FFF2-40B4-BE49-F238E27FC236}">
                <a16:creationId xmlns:a16="http://schemas.microsoft.com/office/drawing/2014/main" id="{C7881CAF-AD6A-4E16-AE93-5EBA5991E34D}"/>
              </a:ext>
            </a:extLst>
          </p:cNvPr>
          <p:cNvSpPr/>
          <p:nvPr/>
        </p:nvSpPr>
        <p:spPr>
          <a:xfrm>
            <a:off x="576064" y="2283718"/>
            <a:ext cx="53955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Rectangle 11">
            <a:extLst>
              <a:ext uri="{FF2B5EF4-FFF2-40B4-BE49-F238E27FC236}">
                <a16:creationId xmlns:a16="http://schemas.microsoft.com/office/drawing/2014/main" id="{B72EB870-82BA-4A40-BD1C-8681EC67E9AB}"/>
              </a:ext>
            </a:extLst>
          </p:cNvPr>
          <p:cNvSpPr/>
          <p:nvPr/>
        </p:nvSpPr>
        <p:spPr>
          <a:xfrm>
            <a:off x="1152128" y="2283718"/>
            <a:ext cx="755576"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81A26E59-59DD-41C1-8AC9-2AB5B30788DD}"/>
              </a:ext>
            </a:extLst>
          </p:cNvPr>
          <p:cNvSpPr/>
          <p:nvPr/>
        </p:nvSpPr>
        <p:spPr>
          <a:xfrm>
            <a:off x="107504" y="1935476"/>
            <a:ext cx="1512168" cy="236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1112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Labels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Tree>
    <p:extLst>
      <p:ext uri="{BB962C8B-B14F-4D97-AF65-F5344CB8AC3E}">
        <p14:creationId xmlns:p14="http://schemas.microsoft.com/office/powerpoint/2010/main" val="242700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C70D19-AADD-4A93-88A0-EF75952EF36B}"/>
              </a:ext>
            </a:extLst>
          </p:cNvPr>
          <p:cNvPicPr>
            <a:picLocks noChangeAspect="1"/>
          </p:cNvPicPr>
          <p:nvPr/>
        </p:nvPicPr>
        <p:blipFill>
          <a:blip r:embed="rId2"/>
          <a:stretch>
            <a:fillRect/>
          </a:stretch>
        </p:blipFill>
        <p:spPr>
          <a:xfrm>
            <a:off x="674204" y="1203598"/>
            <a:ext cx="7795592" cy="349757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504056"/>
          </a:xfrm>
        </p:spPr>
        <p:txBody>
          <a:bodyPr>
            <a:normAutofit/>
          </a:bodyPr>
          <a:lstStyle/>
          <a:p>
            <a:pPr>
              <a:lnSpc>
                <a:spcPct val="90000"/>
              </a:lnSpc>
            </a:pPr>
            <a:r>
              <a:rPr lang="en-US" dirty="0"/>
              <a:t>Labels on this page…</a:t>
            </a:r>
          </a:p>
        </p:txBody>
      </p:sp>
    </p:spTree>
    <p:extLst>
      <p:ext uri="{BB962C8B-B14F-4D97-AF65-F5344CB8AC3E}">
        <p14:creationId xmlns:p14="http://schemas.microsoft.com/office/powerpoint/2010/main" val="413098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675456"/>
          </a:xfrm>
        </p:spPr>
        <p:txBody>
          <a:bodyPr>
            <a:noAutofit/>
          </a:bodyPr>
          <a:lstStyle/>
          <a:p>
            <a:pPr>
              <a:lnSpc>
                <a:spcPct val="90000"/>
              </a:lnSpc>
            </a:pPr>
            <a:r>
              <a:rPr lang="en-US" dirty="0"/>
              <a:t>…correspond to all places in the XSL template where there are two @ signs opening and closing a textual value</a:t>
            </a:r>
          </a:p>
        </p:txBody>
      </p:sp>
      <p:sp>
        <p:nvSpPr>
          <p:cNvPr id="11" name="Rectangle 10">
            <a:extLst>
              <a:ext uri="{FF2B5EF4-FFF2-40B4-BE49-F238E27FC236}">
                <a16:creationId xmlns:a16="http://schemas.microsoft.com/office/drawing/2014/main" id="{BE204E66-E0EB-4036-B3E6-E0F27F2A6242}"/>
              </a:ext>
            </a:extLst>
          </p:cNvPr>
          <p:cNvSpPr/>
          <p:nvPr/>
        </p:nvSpPr>
        <p:spPr>
          <a:xfrm>
            <a:off x="6277614" y="3677724"/>
            <a:ext cx="1152128" cy="285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3" name="Picture 2">
            <a:extLst>
              <a:ext uri="{FF2B5EF4-FFF2-40B4-BE49-F238E27FC236}">
                <a16:creationId xmlns:a16="http://schemas.microsoft.com/office/drawing/2014/main" id="{F2B5F99C-5E75-46E4-A334-19A97C647E4B}"/>
              </a:ext>
            </a:extLst>
          </p:cNvPr>
          <p:cNvPicPr>
            <a:picLocks noChangeAspect="1"/>
          </p:cNvPicPr>
          <p:nvPr/>
        </p:nvPicPr>
        <p:blipFill>
          <a:blip r:embed="rId2"/>
          <a:stretch>
            <a:fillRect/>
          </a:stretch>
        </p:blipFill>
        <p:spPr>
          <a:xfrm>
            <a:off x="883388" y="1447006"/>
            <a:ext cx="7410450" cy="3429000"/>
          </a:xfrm>
          <a:prstGeom prst="rect">
            <a:avLst/>
          </a:prstGeom>
          <a:ln>
            <a:solidFill>
              <a:schemeClr val="accent1"/>
            </a:solidFill>
          </a:ln>
        </p:spPr>
      </p:pic>
      <p:sp>
        <p:nvSpPr>
          <p:cNvPr id="7" name="Rectangle 6">
            <a:extLst>
              <a:ext uri="{FF2B5EF4-FFF2-40B4-BE49-F238E27FC236}">
                <a16:creationId xmlns:a16="http://schemas.microsoft.com/office/drawing/2014/main" id="{649DD934-1FFB-40BA-BD21-8D65537395B4}"/>
              </a:ext>
            </a:extLst>
          </p:cNvPr>
          <p:cNvSpPr/>
          <p:nvPr/>
        </p:nvSpPr>
        <p:spPr>
          <a:xfrm>
            <a:off x="4588613" y="3576240"/>
            <a:ext cx="1761009"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5101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43558"/>
            <a:ext cx="8496944" cy="792088"/>
          </a:xfrm>
        </p:spPr>
        <p:txBody>
          <a:bodyPr>
            <a:normAutofit/>
          </a:bodyPr>
          <a:lstStyle/>
          <a:p>
            <a:pPr>
              <a:lnSpc>
                <a:spcPct val="90000"/>
              </a:lnSpc>
            </a:pPr>
            <a:r>
              <a:rPr lang="en-US" dirty="0"/>
              <a:t>Where it states @@description@@ in the XSL, the label shows "Description" in the label</a:t>
            </a:r>
          </a:p>
        </p:txBody>
      </p:sp>
      <p:pic>
        <p:nvPicPr>
          <p:cNvPr id="4" name="Picture 3">
            <a:extLst>
              <a:ext uri="{FF2B5EF4-FFF2-40B4-BE49-F238E27FC236}">
                <a16:creationId xmlns:a16="http://schemas.microsoft.com/office/drawing/2014/main" id="{67D529B4-41A5-4BAF-899C-B93E7D15DEC9}"/>
              </a:ext>
            </a:extLst>
          </p:cNvPr>
          <p:cNvPicPr>
            <a:picLocks noChangeAspect="1"/>
          </p:cNvPicPr>
          <p:nvPr/>
        </p:nvPicPr>
        <p:blipFill>
          <a:blip r:embed="rId2"/>
          <a:stretch>
            <a:fillRect/>
          </a:stretch>
        </p:blipFill>
        <p:spPr>
          <a:xfrm>
            <a:off x="251520" y="1923678"/>
            <a:ext cx="8263355" cy="480936"/>
          </a:xfrm>
          <a:prstGeom prst="rect">
            <a:avLst/>
          </a:prstGeom>
          <a:ln>
            <a:solidFill>
              <a:schemeClr val="accent1"/>
            </a:solidFill>
          </a:ln>
        </p:spPr>
      </p:pic>
      <p:pic>
        <p:nvPicPr>
          <p:cNvPr id="8" name="Picture 7">
            <a:extLst>
              <a:ext uri="{FF2B5EF4-FFF2-40B4-BE49-F238E27FC236}">
                <a16:creationId xmlns:a16="http://schemas.microsoft.com/office/drawing/2014/main" id="{21E3F323-537C-43C7-A428-70CE52D204C7}"/>
              </a:ext>
            </a:extLst>
          </p:cNvPr>
          <p:cNvPicPr>
            <a:picLocks noChangeAspect="1"/>
          </p:cNvPicPr>
          <p:nvPr/>
        </p:nvPicPr>
        <p:blipFill>
          <a:blip r:embed="rId3"/>
          <a:stretch>
            <a:fillRect/>
          </a:stretch>
        </p:blipFill>
        <p:spPr>
          <a:xfrm>
            <a:off x="3198057" y="2738887"/>
            <a:ext cx="2747885" cy="1790477"/>
          </a:xfrm>
          <a:prstGeom prst="rect">
            <a:avLst/>
          </a:prstGeom>
          <a:ln>
            <a:solidFill>
              <a:schemeClr val="accent1"/>
            </a:solidFill>
          </a:ln>
        </p:spPr>
      </p:pic>
      <p:sp>
        <p:nvSpPr>
          <p:cNvPr id="9" name="Rectangle 8">
            <a:extLst>
              <a:ext uri="{FF2B5EF4-FFF2-40B4-BE49-F238E27FC236}">
                <a16:creationId xmlns:a16="http://schemas.microsoft.com/office/drawing/2014/main" id="{45C387C0-BB9F-4390-92FD-53E43A095E02}"/>
              </a:ext>
            </a:extLst>
          </p:cNvPr>
          <p:cNvSpPr/>
          <p:nvPr/>
        </p:nvSpPr>
        <p:spPr>
          <a:xfrm>
            <a:off x="3635896" y="3147814"/>
            <a:ext cx="2160240"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79BBEFAB-6CD1-4DFF-A4B0-2F84A7738EEE}"/>
              </a:ext>
            </a:extLst>
          </p:cNvPr>
          <p:cNvSpPr/>
          <p:nvPr/>
        </p:nvSpPr>
        <p:spPr>
          <a:xfrm>
            <a:off x="1784954" y="1966210"/>
            <a:ext cx="108012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TextBox 11">
            <a:extLst>
              <a:ext uri="{FF2B5EF4-FFF2-40B4-BE49-F238E27FC236}">
                <a16:creationId xmlns:a16="http://schemas.microsoft.com/office/drawing/2014/main" id="{78BCFDF0-B029-4C02-9E17-97C89B327142}"/>
              </a:ext>
            </a:extLst>
          </p:cNvPr>
          <p:cNvSpPr txBox="1"/>
          <p:nvPr/>
        </p:nvSpPr>
        <p:spPr>
          <a:xfrm>
            <a:off x="318827" y="2859782"/>
            <a:ext cx="1326812" cy="369332"/>
          </a:xfrm>
          <a:prstGeom prst="rect">
            <a:avLst/>
          </a:prstGeom>
          <a:noFill/>
          <a:ln>
            <a:solidFill>
              <a:schemeClr val="accent1"/>
            </a:solidFill>
          </a:ln>
        </p:spPr>
        <p:txBody>
          <a:bodyPr wrap="square" rtlCol="0">
            <a:spAutoFit/>
          </a:bodyPr>
          <a:lstStyle/>
          <a:p>
            <a:r>
              <a:rPr lang="en-US" dirty="0"/>
              <a:t>In the labels</a:t>
            </a:r>
          </a:p>
        </p:txBody>
      </p:sp>
      <p:sp>
        <p:nvSpPr>
          <p:cNvPr id="13" name="TextBox 12">
            <a:extLst>
              <a:ext uri="{FF2B5EF4-FFF2-40B4-BE49-F238E27FC236}">
                <a16:creationId xmlns:a16="http://schemas.microsoft.com/office/drawing/2014/main" id="{1CB6C80B-132D-475D-9930-8A1A376421EF}"/>
              </a:ext>
            </a:extLst>
          </p:cNvPr>
          <p:cNvSpPr txBox="1"/>
          <p:nvPr/>
        </p:nvSpPr>
        <p:spPr>
          <a:xfrm>
            <a:off x="883173" y="3714586"/>
            <a:ext cx="1096539" cy="369332"/>
          </a:xfrm>
          <a:prstGeom prst="rect">
            <a:avLst/>
          </a:prstGeom>
          <a:noFill/>
          <a:ln>
            <a:solidFill>
              <a:schemeClr val="accent1"/>
            </a:solidFill>
          </a:ln>
        </p:spPr>
        <p:txBody>
          <a:bodyPr wrap="square" rtlCol="0">
            <a:spAutoFit/>
          </a:bodyPr>
          <a:lstStyle/>
          <a:p>
            <a:r>
              <a:rPr lang="en-US" dirty="0"/>
              <a:t>In the XSL</a:t>
            </a:r>
          </a:p>
        </p:txBody>
      </p:sp>
      <p:cxnSp>
        <p:nvCxnSpPr>
          <p:cNvPr id="15" name="Straight Arrow Connector 14">
            <a:extLst>
              <a:ext uri="{FF2B5EF4-FFF2-40B4-BE49-F238E27FC236}">
                <a16:creationId xmlns:a16="http://schemas.microsoft.com/office/drawing/2014/main" id="{564A22BD-E574-4469-8A45-1552167FDC8E}"/>
              </a:ext>
            </a:extLst>
          </p:cNvPr>
          <p:cNvCxnSpPr/>
          <p:nvPr/>
        </p:nvCxnSpPr>
        <p:spPr>
          <a:xfrm flipV="1">
            <a:off x="1547664" y="2326250"/>
            <a:ext cx="389690" cy="5335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888DF8-DCFB-40F5-AEA0-C9FA95955500}"/>
              </a:ext>
            </a:extLst>
          </p:cNvPr>
          <p:cNvCxnSpPr>
            <a:cxnSpLocks/>
          </p:cNvCxnSpPr>
          <p:nvPr/>
        </p:nvCxnSpPr>
        <p:spPr>
          <a:xfrm flipV="1">
            <a:off x="1937354" y="3269764"/>
            <a:ext cx="1674468" cy="6701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64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C797A-36A6-4A0D-9D7D-7CE5667B364B}"/>
              </a:ext>
            </a:extLst>
          </p:cNvPr>
          <p:cNvPicPr>
            <a:picLocks noChangeAspect="1"/>
          </p:cNvPicPr>
          <p:nvPr/>
        </p:nvPicPr>
        <p:blipFill>
          <a:blip r:embed="rId2"/>
          <a:stretch>
            <a:fillRect/>
          </a:stretch>
        </p:blipFill>
        <p:spPr>
          <a:xfrm>
            <a:off x="3491880" y="321890"/>
            <a:ext cx="3744416" cy="4815679"/>
          </a:xfrm>
          <a:prstGeom prst="rect">
            <a:avLst/>
          </a:prstGeom>
        </p:spPr>
      </p:pic>
      <p:pic>
        <p:nvPicPr>
          <p:cNvPr id="10" name="Picture 9">
            <a:extLst>
              <a:ext uri="{FF2B5EF4-FFF2-40B4-BE49-F238E27FC236}">
                <a16:creationId xmlns:a16="http://schemas.microsoft.com/office/drawing/2014/main" id="{80922993-B283-4DAE-A857-9396D535F046}"/>
              </a:ext>
            </a:extLst>
          </p:cNvPr>
          <p:cNvPicPr>
            <a:picLocks noChangeAspect="1"/>
          </p:cNvPicPr>
          <p:nvPr/>
        </p:nvPicPr>
        <p:blipFill>
          <a:blip r:embed="rId3"/>
          <a:stretch>
            <a:fillRect/>
          </a:stretch>
        </p:blipFill>
        <p:spPr>
          <a:xfrm>
            <a:off x="3851920" y="123478"/>
            <a:ext cx="1171575" cy="781050"/>
          </a:xfrm>
          <a:prstGeom prst="rect">
            <a:avLst/>
          </a:prstGeom>
        </p:spPr>
      </p:pic>
      <p:pic>
        <p:nvPicPr>
          <p:cNvPr id="11" name="Picture 10">
            <a:extLst>
              <a:ext uri="{FF2B5EF4-FFF2-40B4-BE49-F238E27FC236}">
                <a16:creationId xmlns:a16="http://schemas.microsoft.com/office/drawing/2014/main" id="{7250B8AE-7843-428C-BCF3-C1900B591A3C}"/>
              </a:ext>
            </a:extLst>
          </p:cNvPr>
          <p:cNvPicPr>
            <a:picLocks noChangeAspect="1"/>
          </p:cNvPicPr>
          <p:nvPr/>
        </p:nvPicPr>
        <p:blipFill>
          <a:blip r:embed="rId4"/>
          <a:stretch>
            <a:fillRect/>
          </a:stretch>
        </p:blipFill>
        <p:spPr>
          <a:xfrm>
            <a:off x="-4498" y="0"/>
            <a:ext cx="3504481" cy="5143500"/>
          </a:xfrm>
          <a:prstGeom prst="rect">
            <a:avLst/>
          </a:prstGeom>
        </p:spPr>
      </p:pic>
      <p:sp>
        <p:nvSpPr>
          <p:cNvPr id="12" name="Content Placeholder 4">
            <a:extLst>
              <a:ext uri="{FF2B5EF4-FFF2-40B4-BE49-F238E27FC236}">
                <a16:creationId xmlns:a16="http://schemas.microsoft.com/office/drawing/2014/main" id="{29CDADC3-335A-4B03-949F-B75E805D1285}"/>
              </a:ext>
            </a:extLst>
          </p:cNvPr>
          <p:cNvSpPr>
            <a:spLocks noGrp="1"/>
          </p:cNvSpPr>
          <p:nvPr>
            <p:ph idx="1"/>
          </p:nvPr>
        </p:nvSpPr>
        <p:spPr>
          <a:xfrm>
            <a:off x="359024" y="949971"/>
            <a:ext cx="8784976" cy="3871639"/>
          </a:xfrm>
        </p:spPr>
        <p:txBody>
          <a:bodyPr>
            <a:noAutofit/>
          </a:bodyPr>
          <a:lstStyle/>
          <a:p>
            <a:r>
              <a:rPr lang="en-US" sz="2800" dirty="0"/>
              <a:t>Introduction</a:t>
            </a:r>
          </a:p>
          <a:p>
            <a:r>
              <a:rPr lang="en-US" sz="2800" dirty="0"/>
              <a:t>The "Letters Configuration" page</a:t>
            </a:r>
          </a:p>
          <a:p>
            <a:r>
              <a:rPr lang="en-US" sz="2800" dirty="0"/>
              <a:t>Labels, Template and Letter Example</a:t>
            </a:r>
          </a:p>
          <a:p>
            <a:pPr lvl="1"/>
            <a:r>
              <a:rPr lang="en-US" sz="2800" dirty="0"/>
              <a:t>Labels</a:t>
            </a:r>
          </a:p>
          <a:p>
            <a:pPr lvl="1"/>
            <a:r>
              <a:rPr lang="en-US" sz="2800" dirty="0"/>
              <a:t>Template  </a:t>
            </a:r>
          </a:p>
          <a:p>
            <a:pPr lvl="1"/>
            <a:r>
              <a:rPr lang="en-US" sz="2800" dirty="0"/>
              <a:t>Letter examples </a:t>
            </a:r>
          </a:p>
          <a:p>
            <a:r>
              <a:rPr lang="en-US" sz="2800" dirty="0"/>
              <a:t>Components Configuration</a:t>
            </a:r>
          </a:p>
          <a:p>
            <a:r>
              <a:rPr lang="en-US" sz="2800" dirty="0"/>
              <a:t>WYSIWYG (What You See Is What You </a:t>
            </a:r>
            <a:r>
              <a:rPr lang="en-US" sz="2800"/>
              <a:t>Get)</a:t>
            </a:r>
            <a:endParaRPr lang="en-US" sz="2800" dirty="0"/>
          </a:p>
        </p:txBody>
      </p:sp>
    </p:spTree>
    <p:extLst>
      <p:ext uri="{BB962C8B-B14F-4D97-AF65-F5344CB8AC3E}">
        <p14:creationId xmlns:p14="http://schemas.microsoft.com/office/powerpoint/2010/main" val="401228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640960" cy="576064"/>
          </a:xfrm>
        </p:spPr>
        <p:txBody>
          <a:bodyPr>
            <a:normAutofit/>
          </a:bodyPr>
          <a:lstStyle/>
          <a:p>
            <a:pPr>
              <a:lnSpc>
                <a:spcPct val="90000"/>
              </a:lnSpc>
            </a:pPr>
            <a:r>
              <a:rPr lang="en-US" dirty="0"/>
              <a:t>Here it is in the letter to the user</a:t>
            </a:r>
          </a:p>
        </p:txBody>
      </p:sp>
      <p:pic>
        <p:nvPicPr>
          <p:cNvPr id="4" name="Picture 3">
            <a:extLst>
              <a:ext uri="{FF2B5EF4-FFF2-40B4-BE49-F238E27FC236}">
                <a16:creationId xmlns:a16="http://schemas.microsoft.com/office/drawing/2014/main" id="{7082CA5F-0B13-44A2-8BF0-0FF074929774}"/>
              </a:ext>
            </a:extLst>
          </p:cNvPr>
          <p:cNvPicPr>
            <a:picLocks noChangeAspect="1"/>
          </p:cNvPicPr>
          <p:nvPr/>
        </p:nvPicPr>
        <p:blipFill>
          <a:blip r:embed="rId2"/>
          <a:stretch>
            <a:fillRect/>
          </a:stretch>
        </p:blipFill>
        <p:spPr>
          <a:xfrm>
            <a:off x="1724025" y="1347614"/>
            <a:ext cx="5695950" cy="3381375"/>
          </a:xfrm>
          <a:prstGeom prst="rect">
            <a:avLst/>
          </a:prstGeom>
          <a:ln>
            <a:solidFill>
              <a:schemeClr val="tx1"/>
            </a:solidFill>
          </a:ln>
        </p:spPr>
      </p:pic>
      <p:sp>
        <p:nvSpPr>
          <p:cNvPr id="8" name="Rectangle 7">
            <a:extLst>
              <a:ext uri="{FF2B5EF4-FFF2-40B4-BE49-F238E27FC236}">
                <a16:creationId xmlns:a16="http://schemas.microsoft.com/office/drawing/2014/main" id="{617CC29D-CDD2-464B-86A4-8B05C4D14F9A}"/>
              </a:ext>
            </a:extLst>
          </p:cNvPr>
          <p:cNvSpPr/>
          <p:nvPr/>
        </p:nvSpPr>
        <p:spPr>
          <a:xfrm>
            <a:off x="6444208" y="3128293"/>
            <a:ext cx="720080" cy="2380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25912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52897"/>
            <a:ext cx="8424936" cy="2034877"/>
          </a:xfrm>
        </p:spPr>
        <p:txBody>
          <a:bodyPr>
            <a:normAutofit/>
          </a:bodyPr>
          <a:lstStyle/>
          <a:p>
            <a:pPr>
              <a:lnSpc>
                <a:spcPct val="90000"/>
              </a:lnSpc>
            </a:pPr>
            <a:r>
              <a:rPr lang="en-US" dirty="0"/>
              <a:t>Using the labels to change text of a letter is an easy way to edit letters without needing to edit the actual XSL</a:t>
            </a:r>
          </a:p>
          <a:p>
            <a:pPr>
              <a:lnSpc>
                <a:spcPct val="90000"/>
              </a:lnSpc>
            </a:pPr>
            <a:r>
              <a:rPr lang="en-US" dirty="0"/>
              <a:t>Instead of editing XSL, simply change the text in the label</a:t>
            </a:r>
          </a:p>
          <a:p>
            <a:pPr>
              <a:lnSpc>
                <a:spcPct val="90000"/>
              </a:lnSpc>
            </a:pPr>
            <a:r>
              <a:rPr lang="en-US" dirty="0"/>
              <a:t>If the letter should state "Item Description" instead of just "Description," change it here in the labels:</a:t>
            </a:r>
          </a:p>
        </p:txBody>
      </p:sp>
      <p:pic>
        <p:nvPicPr>
          <p:cNvPr id="4" name="Picture 3">
            <a:extLst>
              <a:ext uri="{FF2B5EF4-FFF2-40B4-BE49-F238E27FC236}">
                <a16:creationId xmlns:a16="http://schemas.microsoft.com/office/drawing/2014/main" id="{5EACBE69-6A5E-461D-8921-C4CD85F6DF0F}"/>
              </a:ext>
            </a:extLst>
          </p:cNvPr>
          <p:cNvPicPr>
            <a:picLocks noChangeAspect="1"/>
          </p:cNvPicPr>
          <p:nvPr/>
        </p:nvPicPr>
        <p:blipFill>
          <a:blip r:embed="rId2"/>
          <a:stretch>
            <a:fillRect/>
          </a:stretch>
        </p:blipFill>
        <p:spPr>
          <a:xfrm>
            <a:off x="1309687" y="3094459"/>
            <a:ext cx="6524625" cy="1133475"/>
          </a:xfrm>
          <a:prstGeom prst="rect">
            <a:avLst/>
          </a:prstGeom>
          <a:ln>
            <a:solidFill>
              <a:schemeClr val="tx1"/>
            </a:solidFill>
          </a:ln>
        </p:spPr>
      </p:pic>
      <p:sp>
        <p:nvSpPr>
          <p:cNvPr id="7" name="Rectangle 6">
            <a:extLst>
              <a:ext uri="{FF2B5EF4-FFF2-40B4-BE49-F238E27FC236}">
                <a16:creationId xmlns:a16="http://schemas.microsoft.com/office/drawing/2014/main" id="{0A1A13E7-68F3-4351-A042-2D4245C5A472}"/>
              </a:ext>
            </a:extLst>
          </p:cNvPr>
          <p:cNvSpPr/>
          <p:nvPr/>
        </p:nvSpPr>
        <p:spPr>
          <a:xfrm>
            <a:off x="6045427" y="3523822"/>
            <a:ext cx="1071194" cy="270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9814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Labels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640960" cy="576064"/>
          </a:xfrm>
        </p:spPr>
        <p:txBody>
          <a:bodyPr>
            <a:normAutofit/>
          </a:bodyPr>
          <a:lstStyle/>
          <a:p>
            <a:pPr>
              <a:lnSpc>
                <a:spcPct val="90000"/>
              </a:lnSpc>
            </a:pPr>
            <a:r>
              <a:rPr lang="en-US" dirty="0"/>
              <a:t>Now the text of the letter has changed</a:t>
            </a:r>
          </a:p>
        </p:txBody>
      </p:sp>
      <p:pic>
        <p:nvPicPr>
          <p:cNvPr id="3" name="Picture 2">
            <a:extLst>
              <a:ext uri="{FF2B5EF4-FFF2-40B4-BE49-F238E27FC236}">
                <a16:creationId xmlns:a16="http://schemas.microsoft.com/office/drawing/2014/main" id="{14753F8C-08BF-45CB-9AEA-B1310A75606B}"/>
              </a:ext>
            </a:extLst>
          </p:cNvPr>
          <p:cNvPicPr>
            <a:picLocks noChangeAspect="1"/>
          </p:cNvPicPr>
          <p:nvPr/>
        </p:nvPicPr>
        <p:blipFill rotWithShape="1">
          <a:blip r:embed="rId2"/>
          <a:srcRect b="14306"/>
          <a:stretch/>
        </p:blipFill>
        <p:spPr>
          <a:xfrm>
            <a:off x="1654870" y="1280579"/>
            <a:ext cx="5869458" cy="3019363"/>
          </a:xfrm>
          <a:prstGeom prst="rect">
            <a:avLst/>
          </a:prstGeom>
          <a:ln>
            <a:solidFill>
              <a:schemeClr val="tx1"/>
            </a:solidFill>
          </a:ln>
        </p:spPr>
      </p:pic>
      <p:sp>
        <p:nvSpPr>
          <p:cNvPr id="7" name="Rectangle 6">
            <a:extLst>
              <a:ext uri="{FF2B5EF4-FFF2-40B4-BE49-F238E27FC236}">
                <a16:creationId xmlns:a16="http://schemas.microsoft.com/office/drawing/2014/main" id="{F5DC22BF-48F4-4B09-A9C2-4855302625E3}"/>
              </a:ext>
            </a:extLst>
          </p:cNvPr>
          <p:cNvSpPr/>
          <p:nvPr/>
        </p:nvSpPr>
        <p:spPr>
          <a:xfrm>
            <a:off x="5859484" y="2835411"/>
            <a:ext cx="851004" cy="2459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6190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Template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Tree>
    <p:extLst>
      <p:ext uri="{BB962C8B-B14F-4D97-AF65-F5344CB8AC3E}">
        <p14:creationId xmlns:p14="http://schemas.microsoft.com/office/powerpoint/2010/main" val="283274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Template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864097"/>
          </a:xfrm>
        </p:spPr>
        <p:txBody>
          <a:bodyPr>
            <a:normAutofit/>
          </a:bodyPr>
          <a:lstStyle/>
          <a:p>
            <a:pPr>
              <a:lnSpc>
                <a:spcPct val="90000"/>
              </a:lnSpc>
            </a:pPr>
            <a:r>
              <a:rPr lang="en-US" dirty="0"/>
              <a:t>From the template tab it is possible to view and edit the template (XSL style sheet) of the specific letter</a:t>
            </a:r>
          </a:p>
        </p:txBody>
      </p:sp>
      <p:pic>
        <p:nvPicPr>
          <p:cNvPr id="4" name="Picture 3">
            <a:extLst>
              <a:ext uri="{FF2B5EF4-FFF2-40B4-BE49-F238E27FC236}">
                <a16:creationId xmlns:a16="http://schemas.microsoft.com/office/drawing/2014/main" id="{92C43DF7-10F6-406C-99C9-4A05E5DA5C7C}"/>
              </a:ext>
            </a:extLst>
          </p:cNvPr>
          <p:cNvPicPr>
            <a:picLocks noChangeAspect="1"/>
          </p:cNvPicPr>
          <p:nvPr/>
        </p:nvPicPr>
        <p:blipFill>
          <a:blip r:embed="rId2"/>
          <a:stretch>
            <a:fillRect/>
          </a:stretch>
        </p:blipFill>
        <p:spPr>
          <a:xfrm>
            <a:off x="1866912" y="1563638"/>
            <a:ext cx="5410175" cy="3040547"/>
          </a:xfrm>
          <a:prstGeom prst="rect">
            <a:avLst/>
          </a:prstGeom>
          <a:ln>
            <a:solidFill>
              <a:schemeClr val="tx1"/>
            </a:solidFill>
          </a:ln>
        </p:spPr>
      </p:pic>
    </p:spTree>
    <p:extLst>
      <p:ext uri="{BB962C8B-B14F-4D97-AF65-F5344CB8AC3E}">
        <p14:creationId xmlns:p14="http://schemas.microsoft.com/office/powerpoint/2010/main" val="367758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Template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864097"/>
          </a:xfrm>
        </p:spPr>
        <p:txBody>
          <a:bodyPr>
            <a:normAutofit/>
          </a:bodyPr>
          <a:lstStyle/>
          <a:p>
            <a:pPr>
              <a:lnSpc>
                <a:spcPct val="90000"/>
              </a:lnSpc>
            </a:pPr>
            <a:r>
              <a:rPr lang="en-US" dirty="0"/>
              <a:t>Perhaps we want to change the format and or text of this letter where it states "Loans"</a:t>
            </a:r>
          </a:p>
        </p:txBody>
      </p:sp>
      <p:pic>
        <p:nvPicPr>
          <p:cNvPr id="3" name="Picture 2">
            <a:extLst>
              <a:ext uri="{FF2B5EF4-FFF2-40B4-BE49-F238E27FC236}">
                <a16:creationId xmlns:a16="http://schemas.microsoft.com/office/drawing/2014/main" id="{36630CE6-4C39-48AE-AA90-7A1029556EFE}"/>
              </a:ext>
            </a:extLst>
          </p:cNvPr>
          <p:cNvPicPr>
            <a:picLocks noChangeAspect="1"/>
          </p:cNvPicPr>
          <p:nvPr/>
        </p:nvPicPr>
        <p:blipFill>
          <a:blip r:embed="rId2"/>
          <a:stretch>
            <a:fillRect/>
          </a:stretch>
        </p:blipFill>
        <p:spPr>
          <a:xfrm>
            <a:off x="1743075" y="1551781"/>
            <a:ext cx="5657850" cy="3324225"/>
          </a:xfrm>
          <a:prstGeom prst="rect">
            <a:avLst/>
          </a:prstGeom>
          <a:ln>
            <a:solidFill>
              <a:schemeClr val="tx1"/>
            </a:solidFill>
          </a:ln>
        </p:spPr>
      </p:pic>
      <p:sp>
        <p:nvSpPr>
          <p:cNvPr id="7" name="Rectangle 6">
            <a:extLst>
              <a:ext uri="{FF2B5EF4-FFF2-40B4-BE49-F238E27FC236}">
                <a16:creationId xmlns:a16="http://schemas.microsoft.com/office/drawing/2014/main" id="{A01C50FC-86EB-4E92-8DB4-CEEB6E6DB550}"/>
              </a:ext>
            </a:extLst>
          </p:cNvPr>
          <p:cNvSpPr/>
          <p:nvPr/>
        </p:nvSpPr>
        <p:spPr>
          <a:xfrm>
            <a:off x="1746673" y="2368864"/>
            <a:ext cx="523695" cy="2380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34107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739BB-5619-4E2B-BF97-006E914C6749}"/>
              </a:ext>
            </a:extLst>
          </p:cNvPr>
          <p:cNvPicPr>
            <a:picLocks noChangeAspect="1"/>
          </p:cNvPicPr>
          <p:nvPr/>
        </p:nvPicPr>
        <p:blipFill>
          <a:blip r:embed="rId2"/>
          <a:stretch>
            <a:fillRect/>
          </a:stretch>
        </p:blipFill>
        <p:spPr>
          <a:xfrm>
            <a:off x="1688591" y="1409700"/>
            <a:ext cx="5838825" cy="23241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Template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864097"/>
          </a:xfrm>
        </p:spPr>
        <p:txBody>
          <a:bodyPr>
            <a:normAutofit/>
          </a:bodyPr>
          <a:lstStyle/>
          <a:p>
            <a:pPr>
              <a:lnSpc>
                <a:spcPct val="90000"/>
              </a:lnSpc>
            </a:pPr>
            <a:r>
              <a:rPr lang="en-US" dirty="0"/>
              <a:t>In this case, we change this part of the XSL</a:t>
            </a:r>
          </a:p>
        </p:txBody>
      </p:sp>
      <p:sp>
        <p:nvSpPr>
          <p:cNvPr id="7" name="Rectangle 6">
            <a:extLst>
              <a:ext uri="{FF2B5EF4-FFF2-40B4-BE49-F238E27FC236}">
                <a16:creationId xmlns:a16="http://schemas.microsoft.com/office/drawing/2014/main" id="{A01C50FC-86EB-4E92-8DB4-CEEB6E6DB550}"/>
              </a:ext>
            </a:extLst>
          </p:cNvPr>
          <p:cNvSpPr/>
          <p:nvPr/>
        </p:nvSpPr>
        <p:spPr>
          <a:xfrm>
            <a:off x="2699792" y="1587544"/>
            <a:ext cx="1872208"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27769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Template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640960" cy="365125"/>
          </a:xfrm>
        </p:spPr>
        <p:txBody>
          <a:bodyPr>
            <a:noAutofit/>
          </a:bodyPr>
          <a:lstStyle/>
          <a:p>
            <a:pPr>
              <a:lnSpc>
                <a:spcPct val="90000"/>
              </a:lnSpc>
            </a:pPr>
            <a:r>
              <a:rPr lang="en-US" dirty="0"/>
              <a:t>Instead of this…</a:t>
            </a:r>
          </a:p>
        </p:txBody>
      </p:sp>
      <p:sp>
        <p:nvSpPr>
          <p:cNvPr id="4" name="TextBox 3">
            <a:extLst>
              <a:ext uri="{FF2B5EF4-FFF2-40B4-BE49-F238E27FC236}">
                <a16:creationId xmlns:a16="http://schemas.microsoft.com/office/drawing/2014/main" id="{BCA61CBE-E7E7-405A-AAC8-F81D1241A784}"/>
              </a:ext>
            </a:extLst>
          </p:cNvPr>
          <p:cNvSpPr txBox="1"/>
          <p:nvPr/>
        </p:nvSpPr>
        <p:spPr>
          <a:xfrm>
            <a:off x="2567437" y="1666810"/>
            <a:ext cx="3744416" cy="1477328"/>
          </a:xfrm>
          <a:prstGeom prst="rect">
            <a:avLst/>
          </a:prstGeom>
          <a:noFill/>
          <a:ln>
            <a:solidFill>
              <a:schemeClr val="tx1"/>
            </a:solidFill>
          </a:ln>
        </p:spPr>
        <p:txBody>
          <a:bodyPr wrap="square" rtlCol="0">
            <a:spAutoFit/>
          </a:bodyPr>
          <a:lstStyle/>
          <a:p>
            <a:r>
              <a:rPr lang="pl-PL" dirty="0"/>
              <a:t>&lt;tr&gt; 			</a:t>
            </a:r>
            <a:endParaRPr lang="en-US" dirty="0"/>
          </a:p>
          <a:p>
            <a:r>
              <a:rPr lang="en-US" dirty="0"/>
              <a:t>  </a:t>
            </a:r>
            <a:r>
              <a:rPr lang="pl-PL" dirty="0"/>
              <a:t>&lt;td&gt; 	</a:t>
            </a:r>
            <a:endParaRPr lang="en-US" dirty="0"/>
          </a:p>
          <a:p>
            <a:r>
              <a:rPr lang="en-US" dirty="0"/>
              <a:t>    </a:t>
            </a:r>
            <a:r>
              <a:rPr lang="pl-PL" dirty="0"/>
              <a:t>&lt;b&gt;@@loans@@&lt;/b&gt; 	</a:t>
            </a:r>
            <a:endParaRPr lang="en-US" dirty="0"/>
          </a:p>
          <a:p>
            <a:r>
              <a:rPr lang="en-US" dirty="0"/>
              <a:t>  </a:t>
            </a:r>
            <a:r>
              <a:rPr lang="pl-PL" dirty="0"/>
              <a:t>&lt;/td&gt; 			</a:t>
            </a:r>
            <a:endParaRPr lang="en-US" dirty="0"/>
          </a:p>
          <a:p>
            <a:r>
              <a:rPr lang="pl-PL" dirty="0"/>
              <a:t>&lt;/tr&gt;</a:t>
            </a:r>
            <a:endParaRPr lang="en-US" dirty="0"/>
          </a:p>
        </p:txBody>
      </p:sp>
    </p:spTree>
    <p:extLst>
      <p:ext uri="{BB962C8B-B14F-4D97-AF65-F5344CB8AC3E}">
        <p14:creationId xmlns:p14="http://schemas.microsoft.com/office/powerpoint/2010/main" val="394286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Template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640960" cy="365125"/>
          </a:xfrm>
        </p:spPr>
        <p:txBody>
          <a:bodyPr>
            <a:noAutofit/>
          </a:bodyPr>
          <a:lstStyle/>
          <a:p>
            <a:pPr>
              <a:lnSpc>
                <a:spcPct val="90000"/>
              </a:lnSpc>
            </a:pPr>
            <a:r>
              <a:rPr lang="en-US" dirty="0"/>
              <a:t>We can put this…</a:t>
            </a:r>
          </a:p>
        </p:txBody>
      </p:sp>
      <p:sp>
        <p:nvSpPr>
          <p:cNvPr id="4" name="TextBox 3">
            <a:extLst>
              <a:ext uri="{FF2B5EF4-FFF2-40B4-BE49-F238E27FC236}">
                <a16:creationId xmlns:a16="http://schemas.microsoft.com/office/drawing/2014/main" id="{BCA61CBE-E7E7-405A-AAC8-F81D1241A784}"/>
              </a:ext>
            </a:extLst>
          </p:cNvPr>
          <p:cNvSpPr txBox="1"/>
          <p:nvPr/>
        </p:nvSpPr>
        <p:spPr>
          <a:xfrm>
            <a:off x="395536" y="1347614"/>
            <a:ext cx="8424936" cy="2862322"/>
          </a:xfrm>
          <a:prstGeom prst="rect">
            <a:avLst/>
          </a:prstGeom>
          <a:noFill/>
          <a:ln>
            <a:solidFill>
              <a:schemeClr val="tx1"/>
            </a:solidFill>
          </a:ln>
        </p:spPr>
        <p:txBody>
          <a:bodyPr wrap="square" rtlCol="0">
            <a:spAutoFit/>
          </a:bodyPr>
          <a:lstStyle/>
          <a:p>
            <a:endParaRPr lang="en-US" sz="2000" dirty="0"/>
          </a:p>
          <a:p>
            <a:r>
              <a:rPr lang="en-US" sz="2000" dirty="0"/>
              <a:t>&lt;tr&gt;  &lt;td&gt;   </a:t>
            </a:r>
          </a:p>
          <a:p>
            <a:r>
              <a:rPr lang="en-US" sz="2000" dirty="0"/>
              <a:t>Please remember to return these items &lt;font color = "red"&gt; &lt;u&gt; &lt;b&gt;on time &lt;/b&gt; &lt;/u&gt; &lt;/font&gt;    </a:t>
            </a:r>
          </a:p>
          <a:p>
            <a:r>
              <a:rPr lang="en-US" sz="2000" dirty="0"/>
              <a:t>&lt;/td&gt; &lt;/tr&gt;</a:t>
            </a:r>
          </a:p>
          <a:p>
            <a:r>
              <a:rPr lang="en-US" sz="2000" dirty="0"/>
              <a:t>&lt;tr&gt;  &lt;td&gt;   </a:t>
            </a:r>
          </a:p>
          <a:p>
            <a:r>
              <a:rPr lang="en-US" sz="2000" dirty="0"/>
              <a:t>If you have a question, please  &lt;a </a:t>
            </a:r>
            <a:r>
              <a:rPr lang="en-US" sz="2000" dirty="0" err="1"/>
              <a:t>href</a:t>
            </a:r>
            <a:r>
              <a:rPr lang="en-US" sz="2000" dirty="0"/>
              <a:t> = "mailto:circulation_desk@library.edu"&gt;contact the Circulation Department&lt;/a&gt;   </a:t>
            </a:r>
          </a:p>
          <a:p>
            <a:r>
              <a:rPr lang="en-US" sz="2000" dirty="0"/>
              <a:t>&lt;/td&gt; &lt;/tr&gt;</a:t>
            </a:r>
          </a:p>
        </p:txBody>
      </p:sp>
    </p:spTree>
    <p:extLst>
      <p:ext uri="{BB962C8B-B14F-4D97-AF65-F5344CB8AC3E}">
        <p14:creationId xmlns:p14="http://schemas.microsoft.com/office/powerpoint/2010/main" val="2254494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Template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640960" cy="365125"/>
          </a:xfrm>
        </p:spPr>
        <p:txBody>
          <a:bodyPr>
            <a:noAutofit/>
          </a:bodyPr>
          <a:lstStyle/>
          <a:p>
            <a:pPr>
              <a:lnSpc>
                <a:spcPct val="90000"/>
              </a:lnSpc>
            </a:pPr>
            <a:r>
              <a:rPr lang="en-US" dirty="0"/>
              <a:t>Here it is in the XSL…</a:t>
            </a:r>
          </a:p>
        </p:txBody>
      </p:sp>
      <p:pic>
        <p:nvPicPr>
          <p:cNvPr id="3" name="Picture 2">
            <a:extLst>
              <a:ext uri="{FF2B5EF4-FFF2-40B4-BE49-F238E27FC236}">
                <a16:creationId xmlns:a16="http://schemas.microsoft.com/office/drawing/2014/main" id="{484FFC2A-9ECC-4F5A-8348-20FCAFFDF65B}"/>
              </a:ext>
            </a:extLst>
          </p:cNvPr>
          <p:cNvPicPr>
            <a:picLocks noChangeAspect="1"/>
          </p:cNvPicPr>
          <p:nvPr/>
        </p:nvPicPr>
        <p:blipFill>
          <a:blip r:embed="rId2"/>
          <a:stretch>
            <a:fillRect/>
          </a:stretch>
        </p:blipFill>
        <p:spPr>
          <a:xfrm>
            <a:off x="704850" y="1318521"/>
            <a:ext cx="7734300" cy="3276600"/>
          </a:xfrm>
          <a:prstGeom prst="rect">
            <a:avLst/>
          </a:prstGeom>
          <a:ln>
            <a:solidFill>
              <a:schemeClr val="tx1"/>
            </a:solidFill>
          </a:ln>
        </p:spPr>
      </p:pic>
    </p:spTree>
    <p:extLst>
      <p:ext uri="{BB962C8B-B14F-4D97-AF65-F5344CB8AC3E}">
        <p14:creationId xmlns:p14="http://schemas.microsoft.com/office/powerpoint/2010/main" val="240991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dirty="0"/>
              <a:t>As of the August 2019 release of Alma a new methodology and set of options exist in Alma for letter configuration.</a:t>
            </a:r>
            <a:br>
              <a:rPr lang="en-US" dirty="0"/>
            </a:br>
            <a:endParaRPr lang="en-US" dirty="0"/>
          </a:p>
          <a:p>
            <a:pPr>
              <a:lnSpc>
                <a:spcPct val="90000"/>
              </a:lnSpc>
            </a:pPr>
            <a:r>
              <a:rPr lang="en-US" dirty="0"/>
              <a:t>As we will see this new functionality provides a more intuitive and easy-to-use method, the most prevalent of which is the WYSIWYG (What You See is What You Get) feature when configuring the XSL.</a:t>
            </a:r>
            <a:br>
              <a:rPr lang="en-US" dirty="0"/>
            </a:br>
            <a:endParaRPr lang="en-US" dirty="0"/>
          </a:p>
        </p:txBody>
      </p:sp>
    </p:spTree>
    <p:extLst>
      <p:ext uri="{BB962C8B-B14F-4D97-AF65-F5344CB8AC3E}">
        <p14:creationId xmlns:p14="http://schemas.microsoft.com/office/powerpoint/2010/main" val="648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Template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99541"/>
            <a:ext cx="8568952" cy="365125"/>
          </a:xfrm>
        </p:spPr>
        <p:txBody>
          <a:bodyPr>
            <a:noAutofit/>
          </a:bodyPr>
          <a:lstStyle/>
          <a:p>
            <a:pPr>
              <a:lnSpc>
                <a:spcPct val="90000"/>
              </a:lnSpc>
            </a:pPr>
            <a:r>
              <a:rPr lang="en-US" sz="2800" dirty="0"/>
              <a:t>And here it is in the letter</a:t>
            </a:r>
          </a:p>
        </p:txBody>
      </p:sp>
      <p:pic>
        <p:nvPicPr>
          <p:cNvPr id="4" name="Picture 3">
            <a:extLst>
              <a:ext uri="{FF2B5EF4-FFF2-40B4-BE49-F238E27FC236}">
                <a16:creationId xmlns:a16="http://schemas.microsoft.com/office/drawing/2014/main" id="{502BF83A-4ADD-417E-8D1A-1115CC0A967A}"/>
              </a:ext>
            </a:extLst>
          </p:cNvPr>
          <p:cNvPicPr>
            <a:picLocks noChangeAspect="1"/>
          </p:cNvPicPr>
          <p:nvPr/>
        </p:nvPicPr>
        <p:blipFill>
          <a:blip r:embed="rId2"/>
          <a:stretch>
            <a:fillRect/>
          </a:stretch>
        </p:blipFill>
        <p:spPr>
          <a:xfrm>
            <a:off x="1685925" y="1131590"/>
            <a:ext cx="5772150" cy="2628900"/>
          </a:xfrm>
          <a:prstGeom prst="rect">
            <a:avLst/>
          </a:prstGeom>
          <a:ln>
            <a:solidFill>
              <a:schemeClr val="tx1"/>
            </a:solidFill>
          </a:ln>
        </p:spPr>
      </p:pic>
      <p:sp>
        <p:nvSpPr>
          <p:cNvPr id="7" name="Rectangle 6">
            <a:extLst>
              <a:ext uri="{FF2B5EF4-FFF2-40B4-BE49-F238E27FC236}">
                <a16:creationId xmlns:a16="http://schemas.microsoft.com/office/drawing/2014/main" id="{30C47E0B-7C84-4DC7-975E-8A62FD7F2C69}"/>
              </a:ext>
            </a:extLst>
          </p:cNvPr>
          <p:cNvSpPr/>
          <p:nvPr/>
        </p:nvSpPr>
        <p:spPr>
          <a:xfrm>
            <a:off x="1763688" y="1935422"/>
            <a:ext cx="3078096"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3" name="TextBox 2">
            <a:extLst>
              <a:ext uri="{FF2B5EF4-FFF2-40B4-BE49-F238E27FC236}">
                <a16:creationId xmlns:a16="http://schemas.microsoft.com/office/drawing/2014/main" id="{9867F9F2-743F-4CBD-8DCC-8BFA0A535585}"/>
              </a:ext>
            </a:extLst>
          </p:cNvPr>
          <p:cNvSpPr txBox="1"/>
          <p:nvPr/>
        </p:nvSpPr>
        <p:spPr>
          <a:xfrm>
            <a:off x="395536" y="4011910"/>
            <a:ext cx="8208912" cy="646331"/>
          </a:xfrm>
          <a:prstGeom prst="rect">
            <a:avLst/>
          </a:prstGeom>
          <a:noFill/>
        </p:spPr>
        <p:txBody>
          <a:bodyPr wrap="square" rtlCol="0">
            <a:spAutoFit/>
          </a:bodyPr>
          <a:lstStyle/>
          <a:p>
            <a:r>
              <a:rPr lang="en-US" dirty="0"/>
              <a:t>Note: Later we will see how the "Preview Letter" option can be used to test the edited changes of the XSL without sending the letter.</a:t>
            </a:r>
          </a:p>
        </p:txBody>
      </p:sp>
    </p:spTree>
    <p:extLst>
      <p:ext uri="{BB962C8B-B14F-4D97-AF65-F5344CB8AC3E}">
        <p14:creationId xmlns:p14="http://schemas.microsoft.com/office/powerpoint/2010/main" val="1147431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Letter Examples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Tree>
    <p:extLst>
      <p:ext uri="{BB962C8B-B14F-4D97-AF65-F5344CB8AC3E}">
        <p14:creationId xmlns:p14="http://schemas.microsoft.com/office/powerpoint/2010/main" val="3958812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D0F3B-87BC-419C-92C4-71B1146AED9B}"/>
              </a:ext>
            </a:extLst>
          </p:cNvPr>
          <p:cNvPicPr>
            <a:picLocks noChangeAspect="1"/>
          </p:cNvPicPr>
          <p:nvPr/>
        </p:nvPicPr>
        <p:blipFill>
          <a:blip r:embed="rId2"/>
          <a:stretch>
            <a:fillRect/>
          </a:stretch>
        </p:blipFill>
        <p:spPr>
          <a:xfrm>
            <a:off x="0" y="2207320"/>
            <a:ext cx="9144000" cy="209262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Letter examples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1296145"/>
          </a:xfrm>
        </p:spPr>
        <p:txBody>
          <a:bodyPr>
            <a:normAutofit/>
          </a:bodyPr>
          <a:lstStyle/>
          <a:p>
            <a:pPr>
              <a:lnSpc>
                <a:spcPct val="90000"/>
              </a:lnSpc>
            </a:pPr>
            <a:r>
              <a:rPr lang="en-US" dirty="0"/>
              <a:t>We will return to the "Letter Examples" tab later; more relevant after we review the section "WYSIWYG"</a:t>
            </a:r>
          </a:p>
        </p:txBody>
      </p:sp>
      <p:sp>
        <p:nvSpPr>
          <p:cNvPr id="7" name="Rectangle 6">
            <a:extLst>
              <a:ext uri="{FF2B5EF4-FFF2-40B4-BE49-F238E27FC236}">
                <a16:creationId xmlns:a16="http://schemas.microsoft.com/office/drawing/2014/main" id="{0759F23A-9E41-4CD8-81AE-31BA6D2CEA2A}"/>
              </a:ext>
            </a:extLst>
          </p:cNvPr>
          <p:cNvSpPr/>
          <p:nvPr/>
        </p:nvSpPr>
        <p:spPr>
          <a:xfrm>
            <a:off x="1259632" y="2633943"/>
            <a:ext cx="864096" cy="2618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66710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Components Configuration</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Tree>
    <p:extLst>
      <p:ext uri="{BB962C8B-B14F-4D97-AF65-F5344CB8AC3E}">
        <p14:creationId xmlns:p14="http://schemas.microsoft.com/office/powerpoint/2010/main" val="3256075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984724-E283-4A5B-BF57-774170CDBF8C}"/>
              </a:ext>
            </a:extLst>
          </p:cNvPr>
          <p:cNvPicPr>
            <a:picLocks noChangeAspect="1"/>
          </p:cNvPicPr>
          <p:nvPr/>
        </p:nvPicPr>
        <p:blipFill rotWithShape="1">
          <a:blip r:embed="rId2"/>
          <a:srcRect l="3447" t="2414" r="1329"/>
          <a:stretch/>
        </p:blipFill>
        <p:spPr>
          <a:xfrm>
            <a:off x="2771800" y="1634118"/>
            <a:ext cx="3564396" cy="320195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1296145"/>
          </a:xfrm>
        </p:spPr>
        <p:txBody>
          <a:bodyPr>
            <a:noAutofit/>
          </a:bodyPr>
          <a:lstStyle/>
          <a:p>
            <a:pPr>
              <a:lnSpc>
                <a:spcPct val="90000"/>
              </a:lnSpc>
            </a:pPr>
            <a:r>
              <a:rPr lang="en-US" dirty="0"/>
              <a:t>Many letters in Alma consist of "calls" to other letters</a:t>
            </a:r>
          </a:p>
          <a:p>
            <a:pPr>
              <a:lnSpc>
                <a:spcPct val="90000"/>
              </a:lnSpc>
            </a:pPr>
            <a:r>
              <a:rPr lang="en-US" dirty="0"/>
              <a:t>Here is the beginning of the Borrowing Activity Letter</a:t>
            </a:r>
          </a:p>
        </p:txBody>
      </p:sp>
      <p:sp>
        <p:nvSpPr>
          <p:cNvPr id="7" name="Rectangle 6">
            <a:extLst>
              <a:ext uri="{FF2B5EF4-FFF2-40B4-BE49-F238E27FC236}">
                <a16:creationId xmlns:a16="http://schemas.microsoft.com/office/drawing/2014/main" id="{0759F23A-9E41-4CD8-81AE-31BA6D2CEA2A}"/>
              </a:ext>
            </a:extLst>
          </p:cNvPr>
          <p:cNvSpPr/>
          <p:nvPr/>
        </p:nvSpPr>
        <p:spPr>
          <a:xfrm>
            <a:off x="2795540" y="2293575"/>
            <a:ext cx="2297055" cy="10801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635292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3816424"/>
          </a:xfrm>
        </p:spPr>
        <p:txBody>
          <a:bodyPr>
            <a:noAutofit/>
          </a:bodyPr>
          <a:lstStyle/>
          <a:p>
            <a:pPr>
              <a:lnSpc>
                <a:spcPct val="90000"/>
              </a:lnSpc>
            </a:pPr>
            <a:r>
              <a:rPr lang="en-US" dirty="0"/>
              <a:t>These calls to common letters save the need to repeat "coding" for each letter</a:t>
            </a:r>
          </a:p>
          <a:p>
            <a:pPr>
              <a:lnSpc>
                <a:spcPct val="90000"/>
              </a:lnSpc>
            </a:pPr>
            <a:r>
              <a:rPr lang="en-US" dirty="0"/>
              <a:t>Most letters start with the following (example on next slide) </a:t>
            </a:r>
          </a:p>
          <a:p>
            <a:pPr lvl="1">
              <a:lnSpc>
                <a:spcPct val="90000"/>
              </a:lnSpc>
            </a:pPr>
            <a:r>
              <a:rPr lang="en-US" sz="2400" dirty="0"/>
              <a:t>An icon </a:t>
            </a:r>
          </a:p>
          <a:p>
            <a:pPr lvl="1">
              <a:lnSpc>
                <a:spcPct val="90000"/>
              </a:lnSpc>
            </a:pPr>
            <a:r>
              <a:rPr lang="en-US" sz="2400" dirty="0"/>
              <a:t>Name of letter</a:t>
            </a:r>
          </a:p>
          <a:p>
            <a:pPr lvl="1">
              <a:lnSpc>
                <a:spcPct val="90000"/>
              </a:lnSpc>
            </a:pPr>
            <a:r>
              <a:rPr lang="en-US" sz="2400" dirty="0"/>
              <a:t>Date</a:t>
            </a:r>
          </a:p>
          <a:p>
            <a:pPr>
              <a:lnSpc>
                <a:spcPct val="90000"/>
              </a:lnSpc>
            </a:pPr>
            <a:r>
              <a:rPr lang="en-US" dirty="0"/>
              <a:t>By having the reference to these "common values" all in one referenced letter, the design and configuration of the letter mechanism is efficient and easy to maintain</a:t>
            </a:r>
          </a:p>
        </p:txBody>
      </p:sp>
    </p:spTree>
    <p:extLst>
      <p:ext uri="{BB962C8B-B14F-4D97-AF65-F5344CB8AC3E}">
        <p14:creationId xmlns:p14="http://schemas.microsoft.com/office/powerpoint/2010/main" val="1292469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866548"/>
          </a:xfrm>
        </p:spPr>
        <p:txBody>
          <a:bodyPr>
            <a:normAutofit/>
          </a:bodyPr>
          <a:lstStyle/>
          <a:p>
            <a:pPr>
              <a:lnSpc>
                <a:spcPct val="90000"/>
              </a:lnSpc>
            </a:pPr>
            <a:r>
              <a:rPr lang="en-US" dirty="0"/>
              <a:t>This is an example whereby most all letters start with an icon, name of letter and date:</a:t>
            </a:r>
          </a:p>
          <a:p>
            <a:pPr>
              <a:lnSpc>
                <a:spcPct val="90000"/>
              </a:lnSpc>
            </a:pPr>
            <a:endParaRPr lang="en-US" dirty="0"/>
          </a:p>
        </p:txBody>
      </p:sp>
      <p:pic>
        <p:nvPicPr>
          <p:cNvPr id="3" name="Picture 2">
            <a:extLst>
              <a:ext uri="{FF2B5EF4-FFF2-40B4-BE49-F238E27FC236}">
                <a16:creationId xmlns:a16="http://schemas.microsoft.com/office/drawing/2014/main" id="{67D26D56-9393-4CD5-86BF-C4C28FCB77EB}"/>
              </a:ext>
            </a:extLst>
          </p:cNvPr>
          <p:cNvPicPr>
            <a:picLocks noChangeAspect="1"/>
          </p:cNvPicPr>
          <p:nvPr/>
        </p:nvPicPr>
        <p:blipFill>
          <a:blip r:embed="rId2"/>
          <a:stretch>
            <a:fillRect/>
          </a:stretch>
        </p:blipFill>
        <p:spPr>
          <a:xfrm>
            <a:off x="61912" y="1532349"/>
            <a:ext cx="9020175" cy="3152775"/>
          </a:xfrm>
          <a:prstGeom prst="rect">
            <a:avLst/>
          </a:prstGeom>
          <a:ln>
            <a:solidFill>
              <a:schemeClr val="accent1"/>
            </a:solidFill>
          </a:ln>
        </p:spPr>
      </p:pic>
      <p:sp>
        <p:nvSpPr>
          <p:cNvPr id="7" name="Rectangle 6">
            <a:extLst>
              <a:ext uri="{FF2B5EF4-FFF2-40B4-BE49-F238E27FC236}">
                <a16:creationId xmlns:a16="http://schemas.microsoft.com/office/drawing/2014/main" id="{BB5776FA-6C28-4A2A-9244-325127665EF8}"/>
              </a:ext>
            </a:extLst>
          </p:cNvPr>
          <p:cNvSpPr/>
          <p:nvPr/>
        </p:nvSpPr>
        <p:spPr>
          <a:xfrm>
            <a:off x="232351" y="2476401"/>
            <a:ext cx="2528259" cy="3442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9536EF11-E8C6-412F-8FAF-AE47EB063D2F}"/>
              </a:ext>
            </a:extLst>
          </p:cNvPr>
          <p:cNvSpPr/>
          <p:nvPr/>
        </p:nvSpPr>
        <p:spPr>
          <a:xfrm>
            <a:off x="8243541" y="2520908"/>
            <a:ext cx="707043" cy="2491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1EC5D6DD-1B23-46FD-B5A7-74A316B8ABC2}"/>
              </a:ext>
            </a:extLst>
          </p:cNvPr>
          <p:cNvSpPr/>
          <p:nvPr/>
        </p:nvSpPr>
        <p:spPr>
          <a:xfrm>
            <a:off x="206739" y="1559044"/>
            <a:ext cx="1503784" cy="6737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698313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4" name="TextBox 3">
            <a:extLst>
              <a:ext uri="{FF2B5EF4-FFF2-40B4-BE49-F238E27FC236}">
                <a16:creationId xmlns:a16="http://schemas.microsoft.com/office/drawing/2014/main" id="{9085B7CA-33AB-4DA6-90FB-979217770C2A}"/>
              </a:ext>
            </a:extLst>
          </p:cNvPr>
          <p:cNvSpPr txBox="1"/>
          <p:nvPr/>
        </p:nvSpPr>
        <p:spPr>
          <a:xfrm>
            <a:off x="510752" y="2075239"/>
            <a:ext cx="8136904" cy="2800767"/>
          </a:xfrm>
          <a:prstGeom prst="rect">
            <a:avLst/>
          </a:prstGeom>
          <a:noFill/>
          <a:ln>
            <a:solidFill>
              <a:schemeClr val="accent1"/>
            </a:solidFill>
          </a:ln>
        </p:spPr>
        <p:txBody>
          <a:bodyPr wrap="square" rtlCol="0">
            <a:spAutoFit/>
          </a:bodyPr>
          <a:lstStyle/>
          <a:p>
            <a:r>
              <a:rPr lang="en-US" sz="1100" dirty="0"/>
              <a:t>…</a:t>
            </a:r>
          </a:p>
          <a:p>
            <a:r>
              <a:rPr lang="en-US" sz="1100" dirty="0"/>
              <a:t>&lt;!-- LOGO INSERT --&gt;</a:t>
            </a:r>
          </a:p>
          <a:p>
            <a:r>
              <a:rPr lang="en-US" sz="1100" dirty="0"/>
              <a:t>&lt;tr&gt; 	&lt;</a:t>
            </a:r>
            <a:r>
              <a:rPr lang="en-US" sz="1100" dirty="0" err="1"/>
              <a:t>xsl:attribute</a:t>
            </a:r>
            <a:r>
              <a:rPr lang="en-US" sz="1100" dirty="0"/>
              <a:t> name="style"&gt;</a:t>
            </a:r>
          </a:p>
          <a:p>
            <a:r>
              <a:rPr lang="en-US" sz="1100" dirty="0"/>
              <a:t>	&lt;</a:t>
            </a:r>
            <a:r>
              <a:rPr lang="en-US" sz="1100" dirty="0" err="1"/>
              <a:t>xsl:call-template</a:t>
            </a:r>
            <a:r>
              <a:rPr lang="en-US" sz="1100" dirty="0"/>
              <a:t> name="</a:t>
            </a:r>
            <a:r>
              <a:rPr lang="en-US" sz="1100" dirty="0" err="1"/>
              <a:t>headerLogoStyleCss</a:t>
            </a:r>
            <a:r>
              <a:rPr lang="en-US" sz="1100" dirty="0"/>
              <a:t>" /&gt; &lt;!-- style.xsl --&gt;  </a:t>
            </a:r>
          </a:p>
          <a:p>
            <a:r>
              <a:rPr lang="en-US" sz="1100" dirty="0"/>
              <a:t>	&lt;/</a:t>
            </a:r>
            <a:r>
              <a:rPr lang="en-US" sz="1100" dirty="0" err="1"/>
              <a:t>xsl:attribute</a:t>
            </a:r>
            <a:r>
              <a:rPr lang="en-US" sz="1100" dirty="0"/>
              <a:t>&gt;</a:t>
            </a:r>
          </a:p>
          <a:p>
            <a:r>
              <a:rPr lang="en-US" sz="1100" dirty="0"/>
              <a:t>	&lt;td </a:t>
            </a:r>
            <a:r>
              <a:rPr lang="en-US" sz="1100" dirty="0" err="1"/>
              <a:t>colspan</a:t>
            </a:r>
            <a:r>
              <a:rPr lang="en-US" sz="1100" dirty="0"/>
              <a:t>="2"&gt;</a:t>
            </a:r>
          </a:p>
          <a:p>
            <a:r>
              <a:rPr lang="en-US" sz="1100" dirty="0"/>
              <a:t>	&lt;div id="</a:t>
            </a:r>
            <a:r>
              <a:rPr lang="en-US" sz="1100" dirty="0" err="1"/>
              <a:t>mailHeader</a:t>
            </a:r>
            <a:r>
              <a:rPr lang="en-US" sz="1100" dirty="0"/>
              <a:t>"&gt;</a:t>
            </a:r>
          </a:p>
          <a:p>
            <a:r>
              <a:rPr lang="en-US" sz="1100" dirty="0"/>
              <a:t>              	&lt;div id="</a:t>
            </a:r>
            <a:r>
              <a:rPr lang="en-US" sz="1100" dirty="0" err="1"/>
              <a:t>logoContainer</a:t>
            </a:r>
            <a:r>
              <a:rPr lang="en-US" sz="1100" dirty="0"/>
              <a:t>" class="</a:t>
            </a:r>
            <a:r>
              <a:rPr lang="en-US" sz="1100" dirty="0" err="1"/>
              <a:t>alignLeft</a:t>
            </a:r>
            <a:r>
              <a:rPr lang="en-US" sz="1100" dirty="0"/>
              <a:t>"&gt; &lt;</a:t>
            </a:r>
            <a:r>
              <a:rPr lang="en-US" sz="1100" dirty="0" err="1"/>
              <a:t>img</a:t>
            </a:r>
            <a:r>
              <a:rPr lang="en-US" sz="1100" dirty="0"/>
              <a:t> </a:t>
            </a:r>
            <a:r>
              <a:rPr lang="en-US" sz="1100" dirty="0" err="1"/>
              <a:t>src</a:t>
            </a:r>
            <a:r>
              <a:rPr lang="en-US" sz="1100" dirty="0"/>
              <a:t>="cid:logo.jpg" alt="logo"/&gt;</a:t>
            </a:r>
          </a:p>
          <a:p>
            <a:r>
              <a:rPr lang="en-US" sz="1100" dirty="0"/>
              <a:t>               	&lt;/div&gt;	&lt;/div&gt; &lt;/td&gt; </a:t>
            </a:r>
          </a:p>
          <a:p>
            <a:r>
              <a:rPr lang="en-US" sz="1100" dirty="0"/>
              <a:t>&lt;/tr&gt;</a:t>
            </a:r>
          </a:p>
          <a:p>
            <a:r>
              <a:rPr lang="en-US" sz="1100" dirty="0"/>
              <a:t>&lt;!-- END OF LOGO INSERT --&gt;</a:t>
            </a:r>
          </a:p>
          <a:p>
            <a:r>
              <a:rPr lang="en-US" sz="1100" dirty="0"/>
              <a:t>&lt;tr&gt; 	 &lt;</a:t>
            </a:r>
            <a:r>
              <a:rPr lang="en-US" sz="1100" dirty="0" err="1"/>
              <a:t>xsl:for-each</a:t>
            </a:r>
            <a:r>
              <a:rPr lang="en-US" sz="1100" dirty="0"/>
              <a:t> select="</a:t>
            </a:r>
            <a:r>
              <a:rPr lang="en-US" sz="1100" dirty="0" err="1"/>
              <a:t>notification_data</a:t>
            </a:r>
            <a:r>
              <a:rPr lang="en-US" sz="1100" dirty="0"/>
              <a:t>/</a:t>
            </a:r>
            <a:r>
              <a:rPr lang="en-US" sz="1100" dirty="0" err="1"/>
              <a:t>general_data</a:t>
            </a:r>
            <a:r>
              <a:rPr lang="en-US" sz="1100" dirty="0"/>
              <a:t>"&gt;</a:t>
            </a:r>
          </a:p>
          <a:p>
            <a:r>
              <a:rPr lang="en-US" sz="1100" dirty="0"/>
              <a:t>	 &lt;td&gt; &lt;h1&gt;&lt;</a:t>
            </a:r>
            <a:r>
              <a:rPr lang="en-US" sz="1100" dirty="0" err="1"/>
              <a:t>xsl:value-of</a:t>
            </a:r>
            <a:r>
              <a:rPr lang="en-US" sz="1100" dirty="0"/>
              <a:t> select="</a:t>
            </a:r>
            <a:r>
              <a:rPr lang="en-US" sz="1100" dirty="0" err="1"/>
              <a:t>letter_name</a:t>
            </a:r>
            <a:r>
              <a:rPr lang="en-US" sz="1100" dirty="0"/>
              <a:t>"/&gt; &lt;/h1&gt; &lt;/td&gt;</a:t>
            </a:r>
          </a:p>
          <a:p>
            <a:r>
              <a:rPr lang="en-US" sz="1100" dirty="0"/>
              <a:t>	&lt;td align="right"&gt; &lt;</a:t>
            </a:r>
            <a:r>
              <a:rPr lang="en-US" sz="1100" dirty="0" err="1"/>
              <a:t>xsl:value-of</a:t>
            </a:r>
            <a:r>
              <a:rPr lang="en-US" sz="1100" dirty="0"/>
              <a:t> select="</a:t>
            </a:r>
            <a:r>
              <a:rPr lang="en-US" sz="1100" dirty="0" err="1"/>
              <a:t>current_date</a:t>
            </a:r>
            <a:r>
              <a:rPr lang="en-US" sz="1100" dirty="0"/>
              <a:t>"/&gt; &lt;/td&gt;   &lt;/</a:t>
            </a:r>
            <a:r>
              <a:rPr lang="en-US" sz="1100" dirty="0" err="1"/>
              <a:t>xsl:for-each</a:t>
            </a:r>
            <a:r>
              <a:rPr lang="en-US" sz="1100" dirty="0"/>
              <a:t>&gt;</a:t>
            </a:r>
          </a:p>
          <a:p>
            <a:r>
              <a:rPr lang="en-US" sz="1100" dirty="0"/>
              <a:t>&lt;/tr&gt;</a:t>
            </a:r>
          </a:p>
          <a:p>
            <a:r>
              <a:rPr lang="en-US" sz="1100" dirty="0"/>
              <a:t>…</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395536" y="699542"/>
            <a:ext cx="8424936" cy="1369026"/>
          </a:xfrm>
        </p:spPr>
        <p:txBody>
          <a:bodyPr>
            <a:noAutofit/>
          </a:bodyPr>
          <a:lstStyle/>
          <a:p>
            <a:pPr>
              <a:lnSpc>
                <a:spcPct val="90000"/>
              </a:lnSpc>
            </a:pPr>
            <a:r>
              <a:rPr lang="en-US" sz="2200" dirty="0"/>
              <a:t>Reference to the logo, letter name and date is all in the one header</a:t>
            </a:r>
          </a:p>
          <a:p>
            <a:pPr>
              <a:lnSpc>
                <a:spcPct val="90000"/>
              </a:lnSpc>
            </a:pPr>
            <a:r>
              <a:rPr lang="en-US" sz="2200" dirty="0"/>
              <a:t>It does not need to be in each separate </a:t>
            </a:r>
            <a:r>
              <a:rPr lang="en-US" sz="2200" dirty="0" err="1"/>
              <a:t>xsl</a:t>
            </a:r>
            <a:r>
              <a:rPr lang="en-US" sz="2200" dirty="0"/>
              <a:t>; only a call to the header is needed</a:t>
            </a:r>
          </a:p>
          <a:p>
            <a:pPr>
              <a:lnSpc>
                <a:spcPct val="90000"/>
              </a:lnSpc>
            </a:pPr>
            <a:r>
              <a:rPr lang="en-US" sz="2200" dirty="0"/>
              <a:t>This is </a:t>
            </a:r>
            <a:r>
              <a:rPr lang="en-US" sz="2200" dirty="0">
                <a:latin typeface="Courier New" panose="02070309020205020404" pitchFamily="49" charset="0"/>
                <a:cs typeface="Courier New" panose="02070309020205020404" pitchFamily="49" charset="0"/>
              </a:rPr>
              <a:t>header.xsl</a:t>
            </a:r>
          </a:p>
          <a:p>
            <a:pPr>
              <a:lnSpc>
                <a:spcPct val="90000"/>
              </a:lnSpc>
            </a:pPr>
            <a:endParaRPr lang="en-US" sz="2200" dirty="0"/>
          </a:p>
        </p:txBody>
      </p:sp>
      <p:sp>
        <p:nvSpPr>
          <p:cNvPr id="11" name="Rectangle 10">
            <a:extLst>
              <a:ext uri="{FF2B5EF4-FFF2-40B4-BE49-F238E27FC236}">
                <a16:creationId xmlns:a16="http://schemas.microsoft.com/office/drawing/2014/main" id="{CCD72E07-1F10-4D98-B9AB-34B62821AE28}"/>
              </a:ext>
            </a:extLst>
          </p:cNvPr>
          <p:cNvSpPr/>
          <p:nvPr/>
        </p:nvSpPr>
        <p:spPr>
          <a:xfrm>
            <a:off x="3912883" y="3227367"/>
            <a:ext cx="2160240"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Rectangle 11">
            <a:extLst>
              <a:ext uri="{FF2B5EF4-FFF2-40B4-BE49-F238E27FC236}">
                <a16:creationId xmlns:a16="http://schemas.microsoft.com/office/drawing/2014/main" id="{29A19D03-0EAB-433C-80A0-344AA69AEB18}"/>
              </a:ext>
            </a:extLst>
          </p:cNvPr>
          <p:cNvSpPr/>
          <p:nvPr/>
        </p:nvSpPr>
        <p:spPr>
          <a:xfrm>
            <a:off x="2112683" y="4091463"/>
            <a:ext cx="2016224"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4E778F6D-CA32-447A-9F7D-F9CDE21936E7}"/>
              </a:ext>
            </a:extLst>
          </p:cNvPr>
          <p:cNvSpPr/>
          <p:nvPr/>
        </p:nvSpPr>
        <p:spPr>
          <a:xfrm>
            <a:off x="2472723" y="4307487"/>
            <a:ext cx="223224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4" name="TextBox 13">
            <a:extLst>
              <a:ext uri="{FF2B5EF4-FFF2-40B4-BE49-F238E27FC236}">
                <a16:creationId xmlns:a16="http://schemas.microsoft.com/office/drawing/2014/main" id="{7F6B719A-8116-4C17-A574-2C59F0486429}"/>
              </a:ext>
            </a:extLst>
          </p:cNvPr>
          <p:cNvSpPr txBox="1"/>
          <p:nvPr/>
        </p:nvSpPr>
        <p:spPr>
          <a:xfrm>
            <a:off x="5857099" y="2363271"/>
            <a:ext cx="720080" cy="369332"/>
          </a:xfrm>
          <a:prstGeom prst="rect">
            <a:avLst/>
          </a:prstGeom>
          <a:noFill/>
          <a:ln>
            <a:solidFill>
              <a:schemeClr val="accent1"/>
            </a:solidFill>
          </a:ln>
        </p:spPr>
        <p:txBody>
          <a:bodyPr wrap="square" rtlCol="0">
            <a:spAutoFit/>
          </a:bodyPr>
          <a:lstStyle/>
          <a:p>
            <a:r>
              <a:rPr lang="en-US" dirty="0"/>
              <a:t>Logo</a:t>
            </a:r>
          </a:p>
        </p:txBody>
      </p:sp>
      <p:cxnSp>
        <p:nvCxnSpPr>
          <p:cNvPr id="16" name="Straight Arrow Connector 15">
            <a:extLst>
              <a:ext uri="{FF2B5EF4-FFF2-40B4-BE49-F238E27FC236}">
                <a16:creationId xmlns:a16="http://schemas.microsoft.com/office/drawing/2014/main" id="{8E2CC69F-9C32-4F62-B53F-FB2AFF38A43D}"/>
              </a:ext>
            </a:extLst>
          </p:cNvPr>
          <p:cNvCxnSpPr/>
          <p:nvPr/>
        </p:nvCxnSpPr>
        <p:spPr>
          <a:xfrm flipH="1">
            <a:off x="5569067" y="2732603"/>
            <a:ext cx="360040" cy="4947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E30D99-ADE1-45A3-A012-40D4B3801D41}"/>
              </a:ext>
            </a:extLst>
          </p:cNvPr>
          <p:cNvSpPr txBox="1"/>
          <p:nvPr/>
        </p:nvSpPr>
        <p:spPr>
          <a:xfrm>
            <a:off x="6865210" y="3659415"/>
            <a:ext cx="1457915" cy="369332"/>
          </a:xfrm>
          <a:prstGeom prst="rect">
            <a:avLst/>
          </a:prstGeom>
          <a:noFill/>
          <a:ln>
            <a:solidFill>
              <a:schemeClr val="accent1"/>
            </a:solidFill>
          </a:ln>
        </p:spPr>
        <p:txBody>
          <a:bodyPr wrap="square" rtlCol="0">
            <a:spAutoFit/>
          </a:bodyPr>
          <a:lstStyle/>
          <a:p>
            <a:r>
              <a:rPr lang="en-US" dirty="0"/>
              <a:t>Letter name</a:t>
            </a:r>
          </a:p>
        </p:txBody>
      </p:sp>
      <p:cxnSp>
        <p:nvCxnSpPr>
          <p:cNvPr id="18" name="Straight Arrow Connector 17">
            <a:extLst>
              <a:ext uri="{FF2B5EF4-FFF2-40B4-BE49-F238E27FC236}">
                <a16:creationId xmlns:a16="http://schemas.microsoft.com/office/drawing/2014/main" id="{8F108DDF-7977-4089-B972-DE00C75C88F5}"/>
              </a:ext>
            </a:extLst>
          </p:cNvPr>
          <p:cNvCxnSpPr>
            <a:cxnSpLocks/>
          </p:cNvCxnSpPr>
          <p:nvPr/>
        </p:nvCxnSpPr>
        <p:spPr>
          <a:xfrm flipH="1">
            <a:off x="4128907" y="3859555"/>
            <a:ext cx="2736304" cy="3399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33EACE-E8B2-43EB-BA10-A0CBD25D66DB}"/>
              </a:ext>
            </a:extLst>
          </p:cNvPr>
          <p:cNvSpPr txBox="1"/>
          <p:nvPr/>
        </p:nvSpPr>
        <p:spPr>
          <a:xfrm>
            <a:off x="7017611" y="4307487"/>
            <a:ext cx="720080" cy="369332"/>
          </a:xfrm>
          <a:prstGeom prst="rect">
            <a:avLst/>
          </a:prstGeom>
          <a:noFill/>
          <a:ln>
            <a:solidFill>
              <a:schemeClr val="accent1"/>
            </a:solidFill>
          </a:ln>
        </p:spPr>
        <p:txBody>
          <a:bodyPr wrap="square" rtlCol="0">
            <a:spAutoFit/>
          </a:bodyPr>
          <a:lstStyle/>
          <a:p>
            <a:r>
              <a:rPr lang="en-US" dirty="0"/>
              <a:t>Date</a:t>
            </a:r>
          </a:p>
        </p:txBody>
      </p:sp>
      <p:cxnSp>
        <p:nvCxnSpPr>
          <p:cNvPr id="20" name="Straight Arrow Connector 19">
            <a:extLst>
              <a:ext uri="{FF2B5EF4-FFF2-40B4-BE49-F238E27FC236}">
                <a16:creationId xmlns:a16="http://schemas.microsoft.com/office/drawing/2014/main" id="{22FE098B-3E7F-4EBB-AE29-DFF994569AAE}"/>
              </a:ext>
            </a:extLst>
          </p:cNvPr>
          <p:cNvCxnSpPr>
            <a:cxnSpLocks/>
          </p:cNvCxnSpPr>
          <p:nvPr/>
        </p:nvCxnSpPr>
        <p:spPr>
          <a:xfrm flipH="1" flipV="1">
            <a:off x="4704971" y="4415499"/>
            <a:ext cx="2340260" cy="368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197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C89379-845C-4A95-BFA7-B76C6BAEC889}"/>
              </a:ext>
            </a:extLst>
          </p:cNvPr>
          <p:cNvPicPr>
            <a:picLocks noChangeAspect="1"/>
          </p:cNvPicPr>
          <p:nvPr/>
        </p:nvPicPr>
        <p:blipFill>
          <a:blip r:embed="rId2"/>
          <a:stretch>
            <a:fillRect/>
          </a:stretch>
        </p:blipFill>
        <p:spPr>
          <a:xfrm>
            <a:off x="3058698" y="2317352"/>
            <a:ext cx="3119206" cy="173806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395536" y="699542"/>
            <a:ext cx="8424936" cy="866548"/>
          </a:xfrm>
        </p:spPr>
        <p:txBody>
          <a:bodyPr>
            <a:normAutofit/>
          </a:bodyPr>
          <a:lstStyle/>
          <a:p>
            <a:pPr>
              <a:lnSpc>
                <a:spcPct val="90000"/>
              </a:lnSpc>
            </a:pPr>
            <a:r>
              <a:rPr lang="en-US" dirty="0"/>
              <a:t>Common XSL files are accessed via the "Components Configuration"</a:t>
            </a:r>
          </a:p>
          <a:p>
            <a:pPr>
              <a:lnSpc>
                <a:spcPct val="90000"/>
              </a:lnSpc>
            </a:pPr>
            <a:endParaRPr lang="en-US" dirty="0"/>
          </a:p>
        </p:txBody>
      </p:sp>
      <p:sp>
        <p:nvSpPr>
          <p:cNvPr id="6" name="Rectangle 5">
            <a:extLst>
              <a:ext uri="{FF2B5EF4-FFF2-40B4-BE49-F238E27FC236}">
                <a16:creationId xmlns:a16="http://schemas.microsoft.com/office/drawing/2014/main" id="{09046380-BFB6-44FB-83F9-D9C00432E691}"/>
              </a:ext>
            </a:extLst>
          </p:cNvPr>
          <p:cNvSpPr/>
          <p:nvPr/>
        </p:nvSpPr>
        <p:spPr>
          <a:xfrm>
            <a:off x="3159160" y="3421718"/>
            <a:ext cx="2825679" cy="3497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853986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7C1CF0-B99A-40F5-A0E4-2C78176BF60A}"/>
              </a:ext>
            </a:extLst>
          </p:cNvPr>
          <p:cNvPicPr>
            <a:picLocks noChangeAspect="1"/>
          </p:cNvPicPr>
          <p:nvPr/>
        </p:nvPicPr>
        <p:blipFill>
          <a:blip r:embed="rId2"/>
          <a:stretch>
            <a:fillRect/>
          </a:stretch>
        </p:blipFill>
        <p:spPr>
          <a:xfrm>
            <a:off x="0" y="1872737"/>
            <a:ext cx="9144000" cy="242720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395536" y="699542"/>
            <a:ext cx="8496944" cy="866548"/>
          </a:xfrm>
        </p:spPr>
        <p:txBody>
          <a:bodyPr>
            <a:normAutofit/>
          </a:bodyPr>
          <a:lstStyle/>
          <a:p>
            <a:pPr>
              <a:lnSpc>
                <a:spcPct val="90000"/>
              </a:lnSpc>
            </a:pPr>
            <a:r>
              <a:rPr lang="en-US" dirty="0"/>
              <a:t>Here, the header can be changed; will immediately affect all letters that use the header</a:t>
            </a:r>
          </a:p>
          <a:p>
            <a:pPr>
              <a:lnSpc>
                <a:spcPct val="90000"/>
              </a:lnSpc>
            </a:pPr>
            <a:endParaRPr lang="en-US" dirty="0"/>
          </a:p>
        </p:txBody>
      </p:sp>
      <p:sp>
        <p:nvSpPr>
          <p:cNvPr id="6" name="Rectangle 5">
            <a:extLst>
              <a:ext uri="{FF2B5EF4-FFF2-40B4-BE49-F238E27FC236}">
                <a16:creationId xmlns:a16="http://schemas.microsoft.com/office/drawing/2014/main" id="{09046380-BFB6-44FB-83F9-D9C00432E691}"/>
              </a:ext>
            </a:extLst>
          </p:cNvPr>
          <p:cNvSpPr/>
          <p:nvPr/>
        </p:nvSpPr>
        <p:spPr>
          <a:xfrm>
            <a:off x="251520" y="2647837"/>
            <a:ext cx="4680520" cy="2569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6673E8E8-2B49-451F-B1F2-41726762D666}"/>
              </a:ext>
            </a:extLst>
          </p:cNvPr>
          <p:cNvSpPr/>
          <p:nvPr/>
        </p:nvSpPr>
        <p:spPr>
          <a:xfrm>
            <a:off x="8013606" y="2914203"/>
            <a:ext cx="432805" cy="2336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83498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The "Letters Configuration" page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2031831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395536" y="699542"/>
            <a:ext cx="8424936" cy="866548"/>
          </a:xfrm>
        </p:spPr>
        <p:txBody>
          <a:bodyPr>
            <a:normAutofit/>
          </a:bodyPr>
          <a:lstStyle/>
          <a:p>
            <a:pPr>
              <a:lnSpc>
                <a:spcPct val="90000"/>
              </a:lnSpc>
            </a:pPr>
            <a:r>
              <a:rPr lang="en-US" dirty="0"/>
              <a:t>Change this…</a:t>
            </a:r>
          </a:p>
          <a:p>
            <a:pPr>
              <a:lnSpc>
                <a:spcPct val="90000"/>
              </a:lnSpc>
            </a:pPr>
            <a:endParaRPr lang="en-US" dirty="0"/>
          </a:p>
        </p:txBody>
      </p:sp>
      <p:sp>
        <p:nvSpPr>
          <p:cNvPr id="3" name="TextBox 2">
            <a:extLst>
              <a:ext uri="{FF2B5EF4-FFF2-40B4-BE49-F238E27FC236}">
                <a16:creationId xmlns:a16="http://schemas.microsoft.com/office/drawing/2014/main" id="{C9E5D001-9286-446B-85FF-2F4E812631E7}"/>
              </a:ext>
            </a:extLst>
          </p:cNvPr>
          <p:cNvSpPr txBox="1"/>
          <p:nvPr/>
        </p:nvSpPr>
        <p:spPr>
          <a:xfrm>
            <a:off x="359532" y="1264568"/>
            <a:ext cx="8424936" cy="3539430"/>
          </a:xfrm>
          <a:prstGeom prst="rect">
            <a:avLst/>
          </a:prstGeom>
          <a:noFill/>
          <a:ln>
            <a:solidFill>
              <a:schemeClr val="tx1"/>
            </a:solidFill>
          </a:ln>
        </p:spPr>
        <p:txBody>
          <a:bodyPr wrap="square" rtlCol="0">
            <a:spAutoFit/>
          </a:bodyPr>
          <a:lstStyle/>
          <a:p>
            <a:r>
              <a:rPr lang="en-US" sz="1600" dirty="0"/>
              <a:t>&lt;!-- LOGO INSERT --&gt;</a:t>
            </a:r>
          </a:p>
          <a:p>
            <a:r>
              <a:rPr lang="en-US" sz="1600" dirty="0"/>
              <a:t>&lt;tr&gt;</a:t>
            </a:r>
          </a:p>
          <a:p>
            <a:r>
              <a:rPr lang="en-US" sz="1600" dirty="0"/>
              <a:t>&lt;</a:t>
            </a:r>
            <a:r>
              <a:rPr lang="en-US" sz="1600" dirty="0" err="1"/>
              <a:t>xsl:attribute</a:t>
            </a:r>
            <a:r>
              <a:rPr lang="en-US" sz="1600" dirty="0"/>
              <a:t> name="style"&gt;</a:t>
            </a:r>
          </a:p>
          <a:p>
            <a:r>
              <a:rPr lang="en-US" sz="1600" dirty="0"/>
              <a:t>&lt;</a:t>
            </a:r>
            <a:r>
              <a:rPr lang="en-US" sz="1600" dirty="0" err="1"/>
              <a:t>xsl:call-template</a:t>
            </a:r>
            <a:r>
              <a:rPr lang="en-US" sz="1600" dirty="0"/>
              <a:t> name="</a:t>
            </a:r>
            <a:r>
              <a:rPr lang="en-US" sz="1600" dirty="0" err="1"/>
              <a:t>headerLogoStyleCss</a:t>
            </a:r>
            <a:r>
              <a:rPr lang="en-US" sz="1600" dirty="0"/>
              <a:t>" /&gt; &lt;!-- style.xsl --&gt;</a:t>
            </a:r>
          </a:p>
          <a:p>
            <a:r>
              <a:rPr lang="en-US" sz="1600" dirty="0"/>
              <a:t>&lt;/</a:t>
            </a:r>
            <a:r>
              <a:rPr lang="en-US" sz="1600" dirty="0" err="1"/>
              <a:t>xsl:attribute</a:t>
            </a:r>
            <a:r>
              <a:rPr lang="en-US" sz="1600" dirty="0"/>
              <a:t>&gt;</a:t>
            </a:r>
          </a:p>
          <a:p>
            <a:r>
              <a:rPr lang="en-US" sz="1600" dirty="0"/>
              <a:t>&lt;td </a:t>
            </a:r>
            <a:r>
              <a:rPr lang="en-US" sz="1600" dirty="0" err="1"/>
              <a:t>colspan</a:t>
            </a:r>
            <a:r>
              <a:rPr lang="en-US" sz="1600" dirty="0"/>
              <a:t>="2"&gt;</a:t>
            </a:r>
          </a:p>
          <a:p>
            <a:r>
              <a:rPr lang="en-US" sz="1600" dirty="0"/>
              <a:t>&lt;div id="</a:t>
            </a:r>
            <a:r>
              <a:rPr lang="en-US" sz="1600" dirty="0" err="1"/>
              <a:t>mailHeader</a:t>
            </a:r>
            <a:r>
              <a:rPr lang="en-US" sz="1600" dirty="0"/>
              <a:t>"&gt;</a:t>
            </a:r>
          </a:p>
          <a:p>
            <a:r>
              <a:rPr lang="en-US" sz="1600" dirty="0"/>
              <a:t>&lt;div id="</a:t>
            </a:r>
            <a:r>
              <a:rPr lang="en-US" sz="1600" dirty="0" err="1"/>
              <a:t>logoContainer</a:t>
            </a:r>
            <a:r>
              <a:rPr lang="en-US" sz="1600" dirty="0"/>
              <a:t>" class="</a:t>
            </a:r>
            <a:r>
              <a:rPr lang="en-US" sz="1600" dirty="0" err="1"/>
              <a:t>alignLeft</a:t>
            </a:r>
            <a:r>
              <a:rPr lang="en-US" sz="1600" dirty="0"/>
              <a:t>"&gt;</a:t>
            </a:r>
          </a:p>
          <a:p>
            <a:r>
              <a:rPr lang="en-US" sz="1600" dirty="0"/>
              <a:t>&lt;</a:t>
            </a:r>
            <a:r>
              <a:rPr lang="en-US" sz="1600" dirty="0" err="1"/>
              <a:t>img</a:t>
            </a:r>
            <a:r>
              <a:rPr lang="en-US" sz="1600" dirty="0"/>
              <a:t> </a:t>
            </a:r>
            <a:r>
              <a:rPr lang="en-US" sz="1600" dirty="0" err="1"/>
              <a:t>src</a:t>
            </a:r>
            <a:r>
              <a:rPr lang="en-US" sz="1600" dirty="0"/>
              <a:t>="cid:logo.jpg" alt="logo"/&gt;</a:t>
            </a:r>
          </a:p>
          <a:p>
            <a:r>
              <a:rPr lang="en-US" sz="1600" dirty="0"/>
              <a:t>&lt;/div&gt;</a:t>
            </a:r>
          </a:p>
          <a:p>
            <a:r>
              <a:rPr lang="en-US" sz="1600" dirty="0"/>
              <a:t>&lt;/div&gt;</a:t>
            </a:r>
          </a:p>
          <a:p>
            <a:r>
              <a:rPr lang="en-US" sz="1600" dirty="0"/>
              <a:t>&lt;/td&gt;</a:t>
            </a:r>
          </a:p>
          <a:p>
            <a:r>
              <a:rPr lang="en-US" sz="1600" dirty="0"/>
              <a:t>&lt;/tr&gt;</a:t>
            </a:r>
          </a:p>
          <a:p>
            <a:r>
              <a:rPr lang="en-US" sz="1600" dirty="0"/>
              <a:t>&lt;!-- END OF LOGO INSERT --&gt;</a:t>
            </a:r>
          </a:p>
        </p:txBody>
      </p:sp>
    </p:spTree>
    <p:extLst>
      <p:ext uri="{BB962C8B-B14F-4D97-AF65-F5344CB8AC3E}">
        <p14:creationId xmlns:p14="http://schemas.microsoft.com/office/powerpoint/2010/main" val="2473728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10" name="Content Placeholder 5">
            <a:extLst>
              <a:ext uri="{FF2B5EF4-FFF2-40B4-BE49-F238E27FC236}">
                <a16:creationId xmlns:a16="http://schemas.microsoft.com/office/drawing/2014/main" id="{98DA69F3-4FE6-4BEF-9E77-BC31ED2179FE}"/>
              </a:ext>
            </a:extLst>
          </p:cNvPr>
          <p:cNvSpPr>
            <a:spLocks noGrp="1"/>
          </p:cNvSpPr>
          <p:nvPr>
            <p:ph idx="1"/>
          </p:nvPr>
        </p:nvSpPr>
        <p:spPr>
          <a:xfrm>
            <a:off x="359532" y="699542"/>
            <a:ext cx="8424936" cy="866548"/>
          </a:xfrm>
        </p:spPr>
        <p:txBody>
          <a:bodyPr>
            <a:normAutofit/>
          </a:bodyPr>
          <a:lstStyle/>
          <a:p>
            <a:pPr>
              <a:lnSpc>
                <a:spcPct val="90000"/>
              </a:lnSpc>
            </a:pPr>
            <a:r>
              <a:rPr lang="en-US" sz="2800" dirty="0"/>
              <a:t>…to this…</a:t>
            </a:r>
          </a:p>
          <a:p>
            <a:pPr>
              <a:lnSpc>
                <a:spcPct val="90000"/>
              </a:lnSpc>
            </a:pPr>
            <a:endParaRPr lang="en-US" sz="2800" dirty="0"/>
          </a:p>
        </p:txBody>
      </p:sp>
      <p:sp>
        <p:nvSpPr>
          <p:cNvPr id="3" name="TextBox 2">
            <a:extLst>
              <a:ext uri="{FF2B5EF4-FFF2-40B4-BE49-F238E27FC236}">
                <a16:creationId xmlns:a16="http://schemas.microsoft.com/office/drawing/2014/main" id="{C9E5D001-9286-446B-85FF-2F4E812631E7}"/>
              </a:ext>
            </a:extLst>
          </p:cNvPr>
          <p:cNvSpPr txBox="1"/>
          <p:nvPr/>
        </p:nvSpPr>
        <p:spPr>
          <a:xfrm>
            <a:off x="359532" y="1264568"/>
            <a:ext cx="8424936" cy="3539430"/>
          </a:xfrm>
          <a:prstGeom prst="rect">
            <a:avLst/>
          </a:prstGeom>
          <a:noFill/>
          <a:ln>
            <a:solidFill>
              <a:schemeClr val="tx1"/>
            </a:solidFill>
          </a:ln>
        </p:spPr>
        <p:txBody>
          <a:bodyPr wrap="square" rtlCol="0">
            <a:spAutoFit/>
          </a:bodyPr>
          <a:lstStyle/>
          <a:p>
            <a:r>
              <a:rPr lang="en-US" sz="1600" dirty="0"/>
              <a:t>&lt;!-- LOGO INSERT --&gt;</a:t>
            </a:r>
          </a:p>
          <a:p>
            <a:r>
              <a:rPr lang="en-US" sz="1600" dirty="0"/>
              <a:t>&lt;tr</a:t>
            </a:r>
            <a:r>
              <a:rPr lang="en-US" sz="1600" dirty="0">
                <a:highlight>
                  <a:srgbClr val="FFFF00"/>
                </a:highlight>
              </a:rPr>
              <a:t> align="right"</a:t>
            </a:r>
            <a:r>
              <a:rPr lang="en-US" sz="1600" dirty="0"/>
              <a:t>&gt;</a:t>
            </a:r>
          </a:p>
          <a:p>
            <a:r>
              <a:rPr lang="en-US" sz="1600" dirty="0"/>
              <a:t>&lt;</a:t>
            </a:r>
            <a:r>
              <a:rPr lang="en-US" sz="1600" dirty="0" err="1"/>
              <a:t>xsl:attribute</a:t>
            </a:r>
            <a:r>
              <a:rPr lang="en-US" sz="1600" dirty="0"/>
              <a:t> name="style"&gt;</a:t>
            </a:r>
          </a:p>
          <a:p>
            <a:r>
              <a:rPr lang="en-US" sz="1600" dirty="0"/>
              <a:t>&lt;</a:t>
            </a:r>
            <a:r>
              <a:rPr lang="en-US" sz="1600" dirty="0" err="1"/>
              <a:t>xsl:call-template</a:t>
            </a:r>
            <a:r>
              <a:rPr lang="en-US" sz="1600" dirty="0"/>
              <a:t> name="</a:t>
            </a:r>
            <a:r>
              <a:rPr lang="en-US" sz="1600" dirty="0" err="1"/>
              <a:t>headerLogoStyleCss</a:t>
            </a:r>
            <a:r>
              <a:rPr lang="en-US" sz="1600" dirty="0"/>
              <a:t>" /&gt; &lt;!-- style.xsl --&gt;</a:t>
            </a:r>
          </a:p>
          <a:p>
            <a:r>
              <a:rPr lang="en-US" sz="1600" dirty="0"/>
              <a:t>&lt;/</a:t>
            </a:r>
            <a:r>
              <a:rPr lang="en-US" sz="1600" dirty="0" err="1"/>
              <a:t>xsl:attribute</a:t>
            </a:r>
            <a:r>
              <a:rPr lang="en-US" sz="1600" dirty="0"/>
              <a:t>&gt;</a:t>
            </a:r>
          </a:p>
          <a:p>
            <a:r>
              <a:rPr lang="en-US" sz="1600" dirty="0"/>
              <a:t>&lt;td </a:t>
            </a:r>
            <a:r>
              <a:rPr lang="en-US" sz="1600" dirty="0" err="1"/>
              <a:t>colspan</a:t>
            </a:r>
            <a:r>
              <a:rPr lang="en-US" sz="1600" dirty="0"/>
              <a:t>="2"&gt;</a:t>
            </a:r>
          </a:p>
          <a:p>
            <a:r>
              <a:rPr lang="en-US" sz="1600" dirty="0"/>
              <a:t>&lt;div id="</a:t>
            </a:r>
            <a:r>
              <a:rPr lang="en-US" sz="1600" dirty="0" err="1"/>
              <a:t>mailHeader</a:t>
            </a:r>
            <a:r>
              <a:rPr lang="en-US" sz="1600" dirty="0"/>
              <a:t>"&gt;</a:t>
            </a:r>
          </a:p>
          <a:p>
            <a:r>
              <a:rPr lang="en-US" sz="1600" dirty="0"/>
              <a:t>&lt;div id="</a:t>
            </a:r>
            <a:r>
              <a:rPr lang="en-US" sz="1600" dirty="0" err="1"/>
              <a:t>logoContainer</a:t>
            </a:r>
            <a:r>
              <a:rPr lang="en-US" sz="1600" dirty="0"/>
              <a:t>" class="</a:t>
            </a:r>
            <a:r>
              <a:rPr lang="en-US" sz="1600" dirty="0" err="1"/>
              <a:t>alignLeft</a:t>
            </a:r>
            <a:r>
              <a:rPr lang="en-US" sz="1600" dirty="0"/>
              <a:t>"&gt;</a:t>
            </a:r>
          </a:p>
          <a:p>
            <a:r>
              <a:rPr lang="en-US" sz="1600" dirty="0"/>
              <a:t>&lt;</a:t>
            </a:r>
            <a:r>
              <a:rPr lang="en-US" sz="1600" dirty="0" err="1"/>
              <a:t>img</a:t>
            </a:r>
            <a:r>
              <a:rPr lang="en-US" sz="1600" dirty="0"/>
              <a:t> </a:t>
            </a:r>
            <a:r>
              <a:rPr lang="en-US" sz="1600" dirty="0" err="1"/>
              <a:t>src</a:t>
            </a:r>
            <a:r>
              <a:rPr lang="en-US" sz="1600" dirty="0"/>
              <a:t>="cid:logo.jpg" alt="logo"/&gt;</a:t>
            </a:r>
          </a:p>
          <a:p>
            <a:r>
              <a:rPr lang="en-US" sz="1600" dirty="0"/>
              <a:t>&lt;/div&gt;</a:t>
            </a:r>
          </a:p>
          <a:p>
            <a:r>
              <a:rPr lang="en-US" sz="1600" dirty="0"/>
              <a:t>&lt;/div&gt;</a:t>
            </a:r>
          </a:p>
          <a:p>
            <a:r>
              <a:rPr lang="en-US" sz="1600" dirty="0"/>
              <a:t>&lt;/td&gt;</a:t>
            </a:r>
          </a:p>
          <a:p>
            <a:r>
              <a:rPr lang="en-US" sz="1600" dirty="0"/>
              <a:t>&lt;/tr&gt;</a:t>
            </a:r>
          </a:p>
          <a:p>
            <a:r>
              <a:rPr lang="en-US" sz="1600" dirty="0"/>
              <a:t>&lt;!-- END OF LOGO INSERT --&gt;</a:t>
            </a:r>
          </a:p>
        </p:txBody>
      </p:sp>
    </p:spTree>
    <p:extLst>
      <p:ext uri="{BB962C8B-B14F-4D97-AF65-F5344CB8AC3E}">
        <p14:creationId xmlns:p14="http://schemas.microsoft.com/office/powerpoint/2010/main" val="2245029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640960" cy="866548"/>
          </a:xfrm>
        </p:spPr>
        <p:txBody>
          <a:bodyPr>
            <a:normAutofit/>
          </a:bodyPr>
          <a:lstStyle/>
          <a:p>
            <a:pPr>
              <a:lnSpc>
                <a:spcPct val="90000"/>
              </a:lnSpc>
            </a:pPr>
            <a:r>
              <a:rPr lang="en-US" sz="2800" dirty="0"/>
              <a:t>…and, this…</a:t>
            </a:r>
          </a:p>
          <a:p>
            <a:pPr>
              <a:lnSpc>
                <a:spcPct val="90000"/>
              </a:lnSpc>
            </a:pPr>
            <a:endParaRPr lang="en-US" sz="2800" dirty="0"/>
          </a:p>
        </p:txBody>
      </p:sp>
      <p:pic>
        <p:nvPicPr>
          <p:cNvPr id="3" name="Picture 2">
            <a:extLst>
              <a:ext uri="{FF2B5EF4-FFF2-40B4-BE49-F238E27FC236}">
                <a16:creationId xmlns:a16="http://schemas.microsoft.com/office/drawing/2014/main" id="{67D26D56-9393-4CD5-86BF-C4C28FCB77EB}"/>
              </a:ext>
            </a:extLst>
          </p:cNvPr>
          <p:cNvPicPr>
            <a:picLocks noChangeAspect="1"/>
          </p:cNvPicPr>
          <p:nvPr/>
        </p:nvPicPr>
        <p:blipFill>
          <a:blip r:embed="rId2"/>
          <a:stretch>
            <a:fillRect/>
          </a:stretch>
        </p:blipFill>
        <p:spPr>
          <a:xfrm>
            <a:off x="61912" y="1532349"/>
            <a:ext cx="9020175" cy="3152775"/>
          </a:xfrm>
          <a:prstGeom prst="rect">
            <a:avLst/>
          </a:prstGeom>
          <a:ln>
            <a:solidFill>
              <a:schemeClr val="accent1"/>
            </a:solidFill>
          </a:ln>
        </p:spPr>
      </p:pic>
      <p:sp>
        <p:nvSpPr>
          <p:cNvPr id="10" name="Rectangle 9">
            <a:extLst>
              <a:ext uri="{FF2B5EF4-FFF2-40B4-BE49-F238E27FC236}">
                <a16:creationId xmlns:a16="http://schemas.microsoft.com/office/drawing/2014/main" id="{1EC5D6DD-1B23-46FD-B5A7-74A316B8ABC2}"/>
              </a:ext>
            </a:extLst>
          </p:cNvPr>
          <p:cNvSpPr/>
          <p:nvPr/>
        </p:nvSpPr>
        <p:spPr>
          <a:xfrm>
            <a:off x="203093" y="1559044"/>
            <a:ext cx="1367076" cy="6737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098077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B73DC-F774-46CB-B681-E6EF9EA568EC}"/>
              </a:ext>
            </a:extLst>
          </p:cNvPr>
          <p:cNvPicPr>
            <a:picLocks noChangeAspect="1"/>
          </p:cNvPicPr>
          <p:nvPr/>
        </p:nvPicPr>
        <p:blipFill>
          <a:blip r:embed="rId2"/>
          <a:stretch>
            <a:fillRect/>
          </a:stretch>
        </p:blipFill>
        <p:spPr>
          <a:xfrm>
            <a:off x="157162" y="1507075"/>
            <a:ext cx="8829675" cy="319087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640960" cy="866548"/>
          </a:xfrm>
        </p:spPr>
        <p:txBody>
          <a:bodyPr>
            <a:normAutofit/>
          </a:bodyPr>
          <a:lstStyle/>
          <a:p>
            <a:pPr>
              <a:lnSpc>
                <a:spcPct val="90000"/>
              </a:lnSpc>
            </a:pPr>
            <a:r>
              <a:rPr lang="en-US" sz="2800" dirty="0"/>
              <a:t>…to this…</a:t>
            </a:r>
          </a:p>
          <a:p>
            <a:pPr>
              <a:lnSpc>
                <a:spcPct val="90000"/>
              </a:lnSpc>
            </a:pPr>
            <a:endParaRPr lang="en-US" sz="2800" dirty="0"/>
          </a:p>
        </p:txBody>
      </p:sp>
      <p:sp>
        <p:nvSpPr>
          <p:cNvPr id="10" name="Rectangle 9">
            <a:extLst>
              <a:ext uri="{FF2B5EF4-FFF2-40B4-BE49-F238E27FC236}">
                <a16:creationId xmlns:a16="http://schemas.microsoft.com/office/drawing/2014/main" id="{1EC5D6DD-1B23-46FD-B5A7-74A316B8ABC2}"/>
              </a:ext>
            </a:extLst>
          </p:cNvPr>
          <p:cNvSpPr/>
          <p:nvPr/>
        </p:nvSpPr>
        <p:spPr>
          <a:xfrm>
            <a:off x="7663947" y="1632482"/>
            <a:ext cx="1242796" cy="7411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524015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ABA9B7-646C-4720-92F9-CAAEE309244D}"/>
              </a:ext>
            </a:extLst>
          </p:cNvPr>
          <p:cNvPicPr>
            <a:picLocks noChangeAspect="1"/>
          </p:cNvPicPr>
          <p:nvPr/>
        </p:nvPicPr>
        <p:blipFill rotWithShape="1">
          <a:blip r:embed="rId2"/>
          <a:srcRect t="3324"/>
          <a:stretch/>
        </p:blipFill>
        <p:spPr>
          <a:xfrm>
            <a:off x="138112" y="1522494"/>
            <a:ext cx="8867775" cy="342552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23528" y="699542"/>
            <a:ext cx="8712968" cy="866548"/>
          </a:xfrm>
        </p:spPr>
        <p:txBody>
          <a:bodyPr>
            <a:normAutofit/>
          </a:bodyPr>
          <a:lstStyle/>
          <a:p>
            <a:pPr>
              <a:lnSpc>
                <a:spcPct val="90000"/>
              </a:lnSpc>
            </a:pPr>
            <a:r>
              <a:rPr lang="en-US" dirty="0"/>
              <a:t>This change will effect for all other letters that "call" header.xsl</a:t>
            </a:r>
          </a:p>
          <a:p>
            <a:pPr>
              <a:lnSpc>
                <a:spcPct val="90000"/>
              </a:lnSpc>
            </a:pPr>
            <a:endParaRPr lang="en-US" dirty="0"/>
          </a:p>
        </p:txBody>
      </p:sp>
      <p:sp>
        <p:nvSpPr>
          <p:cNvPr id="10" name="Rectangle 9">
            <a:extLst>
              <a:ext uri="{FF2B5EF4-FFF2-40B4-BE49-F238E27FC236}">
                <a16:creationId xmlns:a16="http://schemas.microsoft.com/office/drawing/2014/main" id="{1EC5D6DD-1B23-46FD-B5A7-74A316B8ABC2}"/>
              </a:ext>
            </a:extLst>
          </p:cNvPr>
          <p:cNvSpPr/>
          <p:nvPr/>
        </p:nvSpPr>
        <p:spPr>
          <a:xfrm>
            <a:off x="7680665" y="1570582"/>
            <a:ext cx="1242796" cy="6737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TextBox 6">
            <a:extLst>
              <a:ext uri="{FF2B5EF4-FFF2-40B4-BE49-F238E27FC236}">
                <a16:creationId xmlns:a16="http://schemas.microsoft.com/office/drawing/2014/main" id="{9DC547C7-2C12-476C-BB27-E8595AF983DD}"/>
              </a:ext>
            </a:extLst>
          </p:cNvPr>
          <p:cNvSpPr txBox="1"/>
          <p:nvPr/>
        </p:nvSpPr>
        <p:spPr>
          <a:xfrm>
            <a:off x="323528" y="3721427"/>
            <a:ext cx="4824536" cy="646331"/>
          </a:xfrm>
          <a:prstGeom prst="rect">
            <a:avLst/>
          </a:prstGeom>
          <a:noFill/>
          <a:ln>
            <a:solidFill>
              <a:schemeClr val="tx1"/>
            </a:solidFill>
          </a:ln>
        </p:spPr>
        <p:txBody>
          <a:bodyPr wrap="square" rtlCol="0">
            <a:spAutoFit/>
          </a:bodyPr>
          <a:lstStyle/>
          <a:p>
            <a:r>
              <a:rPr lang="en-US" dirty="0"/>
              <a:t>Both "Borrower Activity Letter" and "Requests Report" use "header.xsl" so both were changed.</a:t>
            </a:r>
          </a:p>
        </p:txBody>
      </p:sp>
    </p:spTree>
    <p:extLst>
      <p:ext uri="{BB962C8B-B14F-4D97-AF65-F5344CB8AC3E}">
        <p14:creationId xmlns:p14="http://schemas.microsoft.com/office/powerpoint/2010/main" val="4190854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WYSIWYG</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Tree>
    <p:extLst>
      <p:ext uri="{BB962C8B-B14F-4D97-AF65-F5344CB8AC3E}">
        <p14:creationId xmlns:p14="http://schemas.microsoft.com/office/powerpoint/2010/main" val="1008681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521EED-CB5A-43A3-ADC3-3E11EF4DDFD3}"/>
              </a:ext>
            </a:extLst>
          </p:cNvPr>
          <p:cNvPicPr>
            <a:picLocks noChangeAspect="1"/>
          </p:cNvPicPr>
          <p:nvPr/>
        </p:nvPicPr>
        <p:blipFill>
          <a:blip r:embed="rId2"/>
          <a:stretch>
            <a:fillRect/>
          </a:stretch>
        </p:blipFill>
        <p:spPr>
          <a:xfrm>
            <a:off x="2483768" y="1880145"/>
            <a:ext cx="4026396" cy="195927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7" name="Rectangle 6">
            <a:extLst>
              <a:ext uri="{FF2B5EF4-FFF2-40B4-BE49-F238E27FC236}">
                <a16:creationId xmlns:a16="http://schemas.microsoft.com/office/drawing/2014/main" id="{0759F23A-9E41-4CD8-81AE-31BA6D2CEA2A}"/>
              </a:ext>
            </a:extLst>
          </p:cNvPr>
          <p:cNvSpPr/>
          <p:nvPr/>
        </p:nvSpPr>
        <p:spPr>
          <a:xfrm>
            <a:off x="2768778" y="2512010"/>
            <a:ext cx="2439941" cy="3787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413114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3888433"/>
          </a:xfrm>
        </p:spPr>
        <p:txBody>
          <a:bodyPr>
            <a:noAutofit/>
          </a:bodyPr>
          <a:lstStyle/>
          <a:p>
            <a:pPr>
              <a:lnSpc>
                <a:spcPct val="90000"/>
              </a:lnSpc>
            </a:pPr>
            <a:r>
              <a:rPr lang="en-US" dirty="0"/>
              <a:t>It is possible to test the configuration changes to XSL</a:t>
            </a:r>
          </a:p>
          <a:p>
            <a:pPr marL="914400" lvl="1" indent="-457200">
              <a:lnSpc>
                <a:spcPct val="90000"/>
              </a:lnSpc>
              <a:buFont typeface="+mj-lt"/>
              <a:buAutoNum type="arabicPeriod"/>
            </a:pPr>
            <a:r>
              <a:rPr lang="en-US" dirty="0">
                <a:solidFill>
                  <a:schemeClr val="tx1"/>
                </a:solidFill>
              </a:rPr>
              <a:t>Without even saving the XSL (just editing)</a:t>
            </a:r>
          </a:p>
          <a:p>
            <a:pPr marL="914400" lvl="1" indent="-457200">
              <a:lnSpc>
                <a:spcPct val="90000"/>
              </a:lnSpc>
              <a:buFont typeface="+mj-lt"/>
              <a:buAutoNum type="arabicPeriod"/>
            </a:pPr>
            <a:r>
              <a:rPr lang="en-US" dirty="0">
                <a:solidFill>
                  <a:schemeClr val="tx1"/>
                </a:solidFill>
              </a:rPr>
              <a:t>Based on real actual raw XML of letters which have been sent in the past</a:t>
            </a:r>
          </a:p>
          <a:p>
            <a:pPr>
              <a:lnSpc>
                <a:spcPct val="90000"/>
              </a:lnSpc>
            </a:pPr>
            <a:r>
              <a:rPr lang="en-US" dirty="0"/>
              <a:t>In other words: What you see is what you get</a:t>
            </a:r>
          </a:p>
          <a:p>
            <a:pPr>
              <a:lnSpc>
                <a:spcPct val="90000"/>
              </a:lnSpc>
            </a:pPr>
            <a:r>
              <a:rPr lang="en-US" dirty="0"/>
              <a:t>What is configured in the XSL is what you see on the screen when clicking "Preview“; no need to send a letter and no need to save the XSL – just start configuring and click "Preview“; when satisfied with the configuration, click "Save"</a:t>
            </a:r>
          </a:p>
          <a:p>
            <a:pPr marL="0" indent="0">
              <a:lnSpc>
                <a:spcPct val="90000"/>
              </a:lnSpc>
              <a:buNone/>
            </a:pPr>
            <a:endParaRPr lang="en-US" dirty="0"/>
          </a:p>
          <a:p>
            <a:pPr>
              <a:lnSpc>
                <a:spcPct val="90000"/>
              </a:lnSpc>
            </a:pPr>
            <a:r>
              <a:rPr lang="en-US" dirty="0"/>
              <a:t>Let’s see how it works</a:t>
            </a:r>
          </a:p>
        </p:txBody>
      </p:sp>
    </p:spTree>
    <p:extLst>
      <p:ext uri="{BB962C8B-B14F-4D97-AF65-F5344CB8AC3E}">
        <p14:creationId xmlns:p14="http://schemas.microsoft.com/office/powerpoint/2010/main" val="1975961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EE0EBD-B6E5-4EB7-9FED-22BF7C3B9BA3}"/>
              </a:ext>
            </a:extLst>
          </p:cNvPr>
          <p:cNvPicPr>
            <a:picLocks noChangeAspect="1"/>
          </p:cNvPicPr>
          <p:nvPr/>
        </p:nvPicPr>
        <p:blipFill>
          <a:blip r:embed="rId2"/>
          <a:stretch>
            <a:fillRect/>
          </a:stretch>
        </p:blipFill>
        <p:spPr>
          <a:xfrm>
            <a:off x="864096" y="1347614"/>
            <a:ext cx="7452320" cy="334356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136904" cy="432049"/>
          </a:xfrm>
        </p:spPr>
        <p:txBody>
          <a:bodyPr>
            <a:noAutofit/>
          </a:bodyPr>
          <a:lstStyle/>
          <a:p>
            <a:r>
              <a:rPr lang="en-US" dirty="0"/>
              <a:t>Sending an activity report to a patron</a:t>
            </a:r>
          </a:p>
        </p:txBody>
      </p:sp>
      <p:sp>
        <p:nvSpPr>
          <p:cNvPr id="4" name="Rectangle 3">
            <a:extLst>
              <a:ext uri="{FF2B5EF4-FFF2-40B4-BE49-F238E27FC236}">
                <a16:creationId xmlns:a16="http://schemas.microsoft.com/office/drawing/2014/main" id="{96581859-57BE-483D-B1D9-B7ECA6517961}"/>
              </a:ext>
            </a:extLst>
          </p:cNvPr>
          <p:cNvSpPr/>
          <p:nvPr/>
        </p:nvSpPr>
        <p:spPr>
          <a:xfrm>
            <a:off x="4636654" y="1875890"/>
            <a:ext cx="788643" cy="1963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063896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DDFB-4C2B-4F4D-A6F5-B63A7A7004D5}"/>
              </a:ext>
            </a:extLst>
          </p:cNvPr>
          <p:cNvPicPr>
            <a:picLocks noChangeAspect="1"/>
          </p:cNvPicPr>
          <p:nvPr/>
        </p:nvPicPr>
        <p:blipFill>
          <a:blip r:embed="rId2"/>
          <a:stretch>
            <a:fillRect/>
          </a:stretch>
        </p:blipFill>
        <p:spPr>
          <a:xfrm>
            <a:off x="576064" y="1328027"/>
            <a:ext cx="7956376" cy="333195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99541"/>
            <a:ext cx="8568952" cy="432049"/>
          </a:xfrm>
        </p:spPr>
        <p:txBody>
          <a:bodyPr>
            <a:noAutofit/>
          </a:bodyPr>
          <a:lstStyle/>
          <a:p>
            <a:r>
              <a:rPr lang="en-US" dirty="0"/>
              <a:t>Sending an activity report to another patron</a:t>
            </a:r>
          </a:p>
        </p:txBody>
      </p:sp>
      <p:sp>
        <p:nvSpPr>
          <p:cNvPr id="4" name="Rectangle 3">
            <a:extLst>
              <a:ext uri="{FF2B5EF4-FFF2-40B4-BE49-F238E27FC236}">
                <a16:creationId xmlns:a16="http://schemas.microsoft.com/office/drawing/2014/main" id="{96581859-57BE-483D-B1D9-B7ECA6517961}"/>
              </a:ext>
            </a:extLst>
          </p:cNvPr>
          <p:cNvSpPr/>
          <p:nvPr/>
        </p:nvSpPr>
        <p:spPr>
          <a:xfrm>
            <a:off x="4650935" y="1895519"/>
            <a:ext cx="828092"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06116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49E5F-D9EE-47FD-9759-FA81B71FD030}"/>
              </a:ext>
            </a:extLst>
          </p:cNvPr>
          <p:cNvPicPr>
            <a:picLocks noChangeAspect="1"/>
          </p:cNvPicPr>
          <p:nvPr/>
        </p:nvPicPr>
        <p:blipFill>
          <a:blip r:embed="rId2"/>
          <a:stretch>
            <a:fillRect/>
          </a:stretch>
        </p:blipFill>
        <p:spPr>
          <a:xfrm>
            <a:off x="3008160" y="3003798"/>
            <a:ext cx="3021478" cy="147027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8424936" cy="1531231"/>
          </a:xfrm>
        </p:spPr>
        <p:txBody>
          <a:bodyPr>
            <a:normAutofit/>
          </a:bodyPr>
          <a:lstStyle/>
          <a:p>
            <a:pPr>
              <a:lnSpc>
                <a:spcPct val="90000"/>
              </a:lnSpc>
            </a:pPr>
            <a:r>
              <a:rPr lang="en-US" dirty="0"/>
              <a:t>All Alma letters can be accessed for configuration via the Letters Configuration page</a:t>
            </a:r>
          </a:p>
          <a:p>
            <a:pPr>
              <a:lnSpc>
                <a:spcPct val="90000"/>
              </a:lnSpc>
            </a:pPr>
            <a:r>
              <a:rPr lang="en-US" dirty="0"/>
              <a:t>This page is accessed via "Configuration &gt; General &gt; Letters &gt; Letters Configuration"</a:t>
            </a:r>
          </a:p>
          <a:p>
            <a:pPr>
              <a:lnSpc>
                <a:spcPct val="90000"/>
              </a:lnSpc>
            </a:pP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3153440" y="3469050"/>
            <a:ext cx="1929478" cy="3162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269896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1656185"/>
          </a:xfrm>
        </p:spPr>
        <p:txBody>
          <a:bodyPr>
            <a:noAutofit/>
          </a:bodyPr>
          <a:lstStyle/>
          <a:p>
            <a:pPr>
              <a:lnSpc>
                <a:spcPct val="90000"/>
              </a:lnSpc>
            </a:pPr>
            <a:r>
              <a:rPr lang="en-US" dirty="0"/>
              <a:t>Let’s go to "Configuration &gt; General &gt; Letters &gt; Letters Configuration" </a:t>
            </a:r>
          </a:p>
          <a:p>
            <a:pPr>
              <a:lnSpc>
                <a:spcPct val="90000"/>
              </a:lnSpc>
            </a:pPr>
            <a:r>
              <a:rPr lang="en-US" dirty="0"/>
              <a:t>Then, “Edit" the "Borrowing Activity letter" and switching to the "Letter Examples" tab </a:t>
            </a:r>
          </a:p>
        </p:txBody>
      </p:sp>
    </p:spTree>
    <p:extLst>
      <p:ext uri="{BB962C8B-B14F-4D97-AF65-F5344CB8AC3E}">
        <p14:creationId xmlns:p14="http://schemas.microsoft.com/office/powerpoint/2010/main" val="3733915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640960" cy="576064"/>
          </a:xfrm>
        </p:spPr>
        <p:txBody>
          <a:bodyPr>
            <a:noAutofit/>
          </a:bodyPr>
          <a:lstStyle/>
          <a:p>
            <a:pPr>
              <a:lnSpc>
                <a:spcPct val="90000"/>
              </a:lnSpc>
            </a:pPr>
            <a:r>
              <a:rPr lang="en-US" dirty="0"/>
              <a:t>We see the default letter and choose "Add from system letters"</a:t>
            </a:r>
          </a:p>
        </p:txBody>
      </p:sp>
      <p:pic>
        <p:nvPicPr>
          <p:cNvPr id="3" name="Picture 2">
            <a:extLst>
              <a:ext uri="{FF2B5EF4-FFF2-40B4-BE49-F238E27FC236}">
                <a16:creationId xmlns:a16="http://schemas.microsoft.com/office/drawing/2014/main" id="{B757C9F1-704C-423D-889C-BF7125307496}"/>
              </a:ext>
            </a:extLst>
          </p:cNvPr>
          <p:cNvPicPr>
            <a:picLocks noChangeAspect="1"/>
          </p:cNvPicPr>
          <p:nvPr/>
        </p:nvPicPr>
        <p:blipFill>
          <a:blip r:embed="rId2"/>
          <a:stretch>
            <a:fillRect/>
          </a:stretch>
        </p:blipFill>
        <p:spPr>
          <a:xfrm>
            <a:off x="179512" y="1612684"/>
            <a:ext cx="8784976" cy="3119306"/>
          </a:xfrm>
          <a:prstGeom prst="rect">
            <a:avLst/>
          </a:prstGeom>
          <a:ln>
            <a:solidFill>
              <a:schemeClr val="accent1"/>
            </a:solidFill>
          </a:ln>
        </p:spPr>
      </p:pic>
      <p:sp>
        <p:nvSpPr>
          <p:cNvPr id="4" name="Rectangle 3">
            <a:extLst>
              <a:ext uri="{FF2B5EF4-FFF2-40B4-BE49-F238E27FC236}">
                <a16:creationId xmlns:a16="http://schemas.microsoft.com/office/drawing/2014/main" id="{0D787D34-B17B-49EB-8D9D-5E8B7580F30F}"/>
              </a:ext>
            </a:extLst>
          </p:cNvPr>
          <p:cNvSpPr/>
          <p:nvPr/>
        </p:nvSpPr>
        <p:spPr>
          <a:xfrm>
            <a:off x="5378496" y="2905098"/>
            <a:ext cx="1292090" cy="2380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517471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1224136"/>
          </a:xfrm>
        </p:spPr>
        <p:txBody>
          <a:bodyPr>
            <a:noAutofit/>
          </a:bodyPr>
          <a:lstStyle/>
          <a:p>
            <a:pPr>
              <a:lnSpc>
                <a:spcPct val="90000"/>
              </a:lnSpc>
            </a:pPr>
            <a:r>
              <a:rPr lang="en-US" dirty="0"/>
              <a:t>We see the letters we have already sent and can choose which ones for which we want to view the raw XML; these letters were </a:t>
            </a:r>
            <a:r>
              <a:rPr lang="en-US" b="1" dirty="0"/>
              <a:t>automatically</a:t>
            </a:r>
            <a:r>
              <a:rPr lang="en-US" dirty="0"/>
              <a:t> added</a:t>
            </a:r>
          </a:p>
        </p:txBody>
      </p:sp>
      <p:pic>
        <p:nvPicPr>
          <p:cNvPr id="3" name="Picture 2">
            <a:extLst>
              <a:ext uri="{FF2B5EF4-FFF2-40B4-BE49-F238E27FC236}">
                <a16:creationId xmlns:a16="http://schemas.microsoft.com/office/drawing/2014/main" id="{EB45E4F4-AA58-491E-9F0F-E19D680A9B25}"/>
              </a:ext>
            </a:extLst>
          </p:cNvPr>
          <p:cNvPicPr>
            <a:picLocks noChangeAspect="1"/>
          </p:cNvPicPr>
          <p:nvPr/>
        </p:nvPicPr>
        <p:blipFill>
          <a:blip r:embed="rId2"/>
          <a:stretch>
            <a:fillRect/>
          </a:stretch>
        </p:blipFill>
        <p:spPr>
          <a:xfrm>
            <a:off x="0" y="2009906"/>
            <a:ext cx="9144000" cy="1713972"/>
          </a:xfrm>
          <a:prstGeom prst="rect">
            <a:avLst/>
          </a:prstGeom>
          <a:ln>
            <a:solidFill>
              <a:schemeClr val="accent1"/>
            </a:solidFill>
          </a:ln>
        </p:spPr>
      </p:pic>
      <p:sp>
        <p:nvSpPr>
          <p:cNvPr id="4" name="TextBox 3">
            <a:extLst>
              <a:ext uri="{FF2B5EF4-FFF2-40B4-BE49-F238E27FC236}">
                <a16:creationId xmlns:a16="http://schemas.microsoft.com/office/drawing/2014/main" id="{6EF40E87-9638-455C-BB8D-C3B3CE6FC8E0}"/>
              </a:ext>
            </a:extLst>
          </p:cNvPr>
          <p:cNvSpPr txBox="1"/>
          <p:nvPr/>
        </p:nvSpPr>
        <p:spPr>
          <a:xfrm>
            <a:off x="2030112" y="4061760"/>
            <a:ext cx="5112568" cy="369332"/>
          </a:xfrm>
          <a:prstGeom prst="rect">
            <a:avLst/>
          </a:prstGeom>
          <a:noFill/>
          <a:ln>
            <a:solidFill>
              <a:schemeClr val="accent1"/>
            </a:solidFill>
          </a:ln>
        </p:spPr>
        <p:txBody>
          <a:bodyPr wrap="square" rtlCol="0">
            <a:spAutoFit/>
          </a:bodyPr>
          <a:lstStyle/>
          <a:p>
            <a:r>
              <a:rPr lang="en-US" dirty="0"/>
              <a:t>These are the two letters we just sent a moment ago</a:t>
            </a:r>
          </a:p>
        </p:txBody>
      </p:sp>
    </p:spTree>
    <p:extLst>
      <p:ext uri="{BB962C8B-B14F-4D97-AF65-F5344CB8AC3E}">
        <p14:creationId xmlns:p14="http://schemas.microsoft.com/office/powerpoint/2010/main" val="2995008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5A0B61-9FB9-4B6A-9EB4-A321A624F552}"/>
              </a:ext>
            </a:extLst>
          </p:cNvPr>
          <p:cNvPicPr>
            <a:picLocks noChangeAspect="1"/>
          </p:cNvPicPr>
          <p:nvPr/>
        </p:nvPicPr>
        <p:blipFill>
          <a:blip r:embed="rId2"/>
          <a:stretch>
            <a:fillRect/>
          </a:stretch>
        </p:blipFill>
        <p:spPr>
          <a:xfrm>
            <a:off x="0" y="1337673"/>
            <a:ext cx="9144000" cy="325030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99542"/>
            <a:ext cx="8928992" cy="576064"/>
          </a:xfrm>
        </p:spPr>
        <p:txBody>
          <a:bodyPr>
            <a:normAutofit/>
          </a:bodyPr>
          <a:lstStyle/>
          <a:p>
            <a:pPr>
              <a:lnSpc>
                <a:spcPct val="90000"/>
              </a:lnSpc>
            </a:pPr>
            <a:r>
              <a:rPr lang="en-US" dirty="0"/>
              <a:t>For each raw XML version chosen, we can edit, preview or delete</a:t>
            </a:r>
          </a:p>
        </p:txBody>
      </p:sp>
      <p:sp>
        <p:nvSpPr>
          <p:cNvPr id="4" name="Rectangle 3">
            <a:extLst>
              <a:ext uri="{FF2B5EF4-FFF2-40B4-BE49-F238E27FC236}">
                <a16:creationId xmlns:a16="http://schemas.microsoft.com/office/drawing/2014/main" id="{F10722DD-C277-4E5C-A1D1-703B2AFC3E95}"/>
              </a:ext>
            </a:extLst>
          </p:cNvPr>
          <p:cNvSpPr/>
          <p:nvPr/>
        </p:nvSpPr>
        <p:spPr>
          <a:xfrm>
            <a:off x="7724450" y="3900625"/>
            <a:ext cx="1080120" cy="6546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721856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792088"/>
          </a:xfrm>
        </p:spPr>
        <p:txBody>
          <a:bodyPr>
            <a:noAutofit/>
          </a:bodyPr>
          <a:lstStyle/>
          <a:p>
            <a:pPr>
              <a:lnSpc>
                <a:spcPct val="90000"/>
              </a:lnSpc>
            </a:pPr>
            <a:r>
              <a:rPr lang="en-US" sz="2800" dirty="0"/>
              <a:t>When choosing edit we can view, edit and download the XML</a:t>
            </a:r>
          </a:p>
        </p:txBody>
      </p:sp>
      <p:pic>
        <p:nvPicPr>
          <p:cNvPr id="7" name="Picture 6">
            <a:extLst>
              <a:ext uri="{FF2B5EF4-FFF2-40B4-BE49-F238E27FC236}">
                <a16:creationId xmlns:a16="http://schemas.microsoft.com/office/drawing/2014/main" id="{CC7C29AA-D580-420B-8091-BDB46652CAE5}"/>
              </a:ext>
            </a:extLst>
          </p:cNvPr>
          <p:cNvPicPr>
            <a:picLocks noChangeAspect="1"/>
          </p:cNvPicPr>
          <p:nvPr/>
        </p:nvPicPr>
        <p:blipFill>
          <a:blip r:embed="rId2"/>
          <a:stretch>
            <a:fillRect/>
          </a:stretch>
        </p:blipFill>
        <p:spPr>
          <a:xfrm>
            <a:off x="2547259" y="1347614"/>
            <a:ext cx="4108882" cy="3747560"/>
          </a:xfrm>
          <a:prstGeom prst="rect">
            <a:avLst/>
          </a:prstGeom>
          <a:ln>
            <a:solidFill>
              <a:schemeClr val="accent1"/>
            </a:solidFill>
          </a:ln>
        </p:spPr>
      </p:pic>
      <p:sp>
        <p:nvSpPr>
          <p:cNvPr id="9" name="Rectangle 8">
            <a:extLst>
              <a:ext uri="{FF2B5EF4-FFF2-40B4-BE49-F238E27FC236}">
                <a16:creationId xmlns:a16="http://schemas.microsoft.com/office/drawing/2014/main" id="{E947A80B-09DE-4B7B-811E-90703F49AF82}"/>
              </a:ext>
            </a:extLst>
          </p:cNvPr>
          <p:cNvSpPr/>
          <p:nvPr/>
        </p:nvSpPr>
        <p:spPr>
          <a:xfrm>
            <a:off x="3178645" y="4580774"/>
            <a:ext cx="554462"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3F3E59B0-8554-445C-8077-95B2A136DB8C}"/>
              </a:ext>
            </a:extLst>
          </p:cNvPr>
          <p:cNvSpPr/>
          <p:nvPr/>
        </p:nvSpPr>
        <p:spPr>
          <a:xfrm>
            <a:off x="6327685" y="4929728"/>
            <a:ext cx="261847" cy="1623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066171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792088"/>
          </a:xfrm>
        </p:spPr>
        <p:txBody>
          <a:bodyPr>
            <a:noAutofit/>
          </a:bodyPr>
          <a:lstStyle/>
          <a:p>
            <a:pPr>
              <a:lnSpc>
                <a:spcPct val="90000"/>
              </a:lnSpc>
            </a:pPr>
            <a:r>
              <a:rPr lang="en-US" dirty="0"/>
              <a:t>We can also determine in the "Letter Examples" tab which XML example  will be used as the default when we use the WYSIWYG option in the "Template" tab   </a:t>
            </a:r>
          </a:p>
        </p:txBody>
      </p:sp>
      <p:pic>
        <p:nvPicPr>
          <p:cNvPr id="9" name="Picture 8">
            <a:extLst>
              <a:ext uri="{FF2B5EF4-FFF2-40B4-BE49-F238E27FC236}">
                <a16:creationId xmlns:a16="http://schemas.microsoft.com/office/drawing/2014/main" id="{B6910E54-886D-40B7-99F8-A56F1A466D54}"/>
              </a:ext>
            </a:extLst>
          </p:cNvPr>
          <p:cNvPicPr>
            <a:picLocks noChangeAspect="1"/>
          </p:cNvPicPr>
          <p:nvPr/>
        </p:nvPicPr>
        <p:blipFill>
          <a:blip r:embed="rId2"/>
          <a:stretch>
            <a:fillRect/>
          </a:stretch>
        </p:blipFill>
        <p:spPr>
          <a:xfrm>
            <a:off x="0" y="1977335"/>
            <a:ext cx="9144000" cy="2610639"/>
          </a:xfrm>
          <a:prstGeom prst="rect">
            <a:avLst/>
          </a:prstGeom>
          <a:ln>
            <a:solidFill>
              <a:schemeClr val="accent1"/>
            </a:solidFill>
          </a:ln>
        </p:spPr>
      </p:pic>
      <p:sp>
        <p:nvSpPr>
          <p:cNvPr id="10" name="Rectangle 9">
            <a:extLst>
              <a:ext uri="{FF2B5EF4-FFF2-40B4-BE49-F238E27FC236}">
                <a16:creationId xmlns:a16="http://schemas.microsoft.com/office/drawing/2014/main" id="{0CFDC894-6870-4654-B998-7EFDD3D08FB7}"/>
              </a:ext>
            </a:extLst>
          </p:cNvPr>
          <p:cNvSpPr/>
          <p:nvPr/>
        </p:nvSpPr>
        <p:spPr>
          <a:xfrm>
            <a:off x="7537421" y="4292186"/>
            <a:ext cx="261847" cy="2380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501315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57D4B-FFDC-480E-A608-DEE5B98290C7}"/>
              </a:ext>
            </a:extLst>
          </p:cNvPr>
          <p:cNvPicPr>
            <a:picLocks noChangeAspect="1"/>
          </p:cNvPicPr>
          <p:nvPr/>
        </p:nvPicPr>
        <p:blipFill>
          <a:blip r:embed="rId2"/>
          <a:stretch>
            <a:fillRect/>
          </a:stretch>
        </p:blipFill>
        <p:spPr>
          <a:xfrm>
            <a:off x="1749137" y="2243189"/>
            <a:ext cx="5645727" cy="284884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0"/>
            <a:ext cx="8424936" cy="1368154"/>
          </a:xfrm>
        </p:spPr>
        <p:txBody>
          <a:bodyPr>
            <a:noAutofit/>
          </a:bodyPr>
          <a:lstStyle/>
          <a:p>
            <a:pPr>
              <a:lnSpc>
                <a:spcPct val="90000"/>
              </a:lnSpc>
            </a:pPr>
            <a:r>
              <a:rPr lang="en-US" dirty="0"/>
              <a:t>Editing the XSL and utilizing the WYSIWYG feature</a:t>
            </a:r>
          </a:p>
          <a:p>
            <a:pPr>
              <a:lnSpc>
                <a:spcPct val="90000"/>
              </a:lnSpc>
            </a:pPr>
            <a:r>
              <a:rPr lang="en-US" dirty="0"/>
              <a:t>In this example, we see that the phone number of the institution is not included with the address in the default letter; let’s check the XML to see if it is possible to add it</a:t>
            </a:r>
          </a:p>
        </p:txBody>
      </p:sp>
      <p:sp>
        <p:nvSpPr>
          <p:cNvPr id="7" name="TextBox 6">
            <a:extLst>
              <a:ext uri="{FF2B5EF4-FFF2-40B4-BE49-F238E27FC236}">
                <a16:creationId xmlns:a16="http://schemas.microsoft.com/office/drawing/2014/main" id="{DACB7CCC-E531-4E5B-A0F4-808962A7F229}"/>
              </a:ext>
            </a:extLst>
          </p:cNvPr>
          <p:cNvSpPr txBox="1"/>
          <p:nvPr/>
        </p:nvSpPr>
        <p:spPr>
          <a:xfrm>
            <a:off x="5561069" y="3795886"/>
            <a:ext cx="1190215" cy="646331"/>
          </a:xfrm>
          <a:prstGeom prst="rect">
            <a:avLst/>
          </a:prstGeom>
          <a:noFill/>
          <a:ln>
            <a:solidFill>
              <a:schemeClr val="accent1"/>
            </a:solidFill>
          </a:ln>
        </p:spPr>
        <p:txBody>
          <a:bodyPr wrap="square" rtlCol="0">
            <a:spAutoFit/>
          </a:bodyPr>
          <a:lstStyle/>
          <a:p>
            <a:r>
              <a:rPr lang="en-US" dirty="0"/>
              <a:t>No phone number</a:t>
            </a:r>
          </a:p>
        </p:txBody>
      </p:sp>
    </p:spTree>
    <p:extLst>
      <p:ext uri="{BB962C8B-B14F-4D97-AF65-F5344CB8AC3E}">
        <p14:creationId xmlns:p14="http://schemas.microsoft.com/office/powerpoint/2010/main" val="595006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352928" cy="936106"/>
          </a:xfrm>
        </p:spPr>
        <p:txBody>
          <a:bodyPr>
            <a:normAutofit/>
          </a:bodyPr>
          <a:lstStyle/>
          <a:p>
            <a:pPr>
              <a:lnSpc>
                <a:spcPct val="90000"/>
              </a:lnSpc>
            </a:pPr>
            <a:r>
              <a:rPr lang="en-US" sz="2800" dirty="0"/>
              <a:t>The phone number of the institution is in the XML and can be added to the letter</a:t>
            </a:r>
          </a:p>
        </p:txBody>
      </p:sp>
      <p:pic>
        <p:nvPicPr>
          <p:cNvPr id="4" name="Picture 3">
            <a:extLst>
              <a:ext uri="{FF2B5EF4-FFF2-40B4-BE49-F238E27FC236}">
                <a16:creationId xmlns:a16="http://schemas.microsoft.com/office/drawing/2014/main" id="{59845F90-955D-440E-8634-25807A2FB4E3}"/>
              </a:ext>
            </a:extLst>
          </p:cNvPr>
          <p:cNvPicPr>
            <a:picLocks noChangeAspect="1"/>
          </p:cNvPicPr>
          <p:nvPr/>
        </p:nvPicPr>
        <p:blipFill>
          <a:blip r:embed="rId2"/>
          <a:stretch>
            <a:fillRect/>
          </a:stretch>
        </p:blipFill>
        <p:spPr>
          <a:xfrm>
            <a:off x="2905125" y="1852612"/>
            <a:ext cx="3333750" cy="1438275"/>
          </a:xfrm>
          <a:prstGeom prst="rect">
            <a:avLst/>
          </a:prstGeom>
          <a:ln>
            <a:solidFill>
              <a:schemeClr val="accent1"/>
            </a:solidFill>
          </a:ln>
        </p:spPr>
      </p:pic>
      <p:sp>
        <p:nvSpPr>
          <p:cNvPr id="7" name="Rectangle 6">
            <a:extLst>
              <a:ext uri="{FF2B5EF4-FFF2-40B4-BE49-F238E27FC236}">
                <a16:creationId xmlns:a16="http://schemas.microsoft.com/office/drawing/2014/main" id="{94148028-01CF-4C6E-9B48-A3D1546D7AEB}"/>
              </a:ext>
            </a:extLst>
          </p:cNvPr>
          <p:cNvSpPr/>
          <p:nvPr/>
        </p:nvSpPr>
        <p:spPr>
          <a:xfrm>
            <a:off x="2992677" y="2038894"/>
            <a:ext cx="2039035"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763145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DBAFBB-A447-4910-B606-930B1A2DCD52}"/>
              </a:ext>
            </a:extLst>
          </p:cNvPr>
          <p:cNvPicPr>
            <a:picLocks noChangeAspect="1"/>
          </p:cNvPicPr>
          <p:nvPr/>
        </p:nvPicPr>
        <p:blipFill>
          <a:blip r:embed="rId2"/>
          <a:stretch>
            <a:fillRect/>
          </a:stretch>
        </p:blipFill>
        <p:spPr>
          <a:xfrm>
            <a:off x="1223624" y="1502271"/>
            <a:ext cx="6696075" cy="19335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640960" cy="936106"/>
          </a:xfrm>
        </p:spPr>
        <p:txBody>
          <a:bodyPr>
            <a:normAutofit/>
          </a:bodyPr>
          <a:lstStyle/>
          <a:p>
            <a:pPr>
              <a:lnSpc>
                <a:spcPct val="90000"/>
              </a:lnSpc>
            </a:pPr>
            <a:r>
              <a:rPr lang="en-US" dirty="0"/>
              <a:t>To add it to the XSL, we need the name and path of the field</a:t>
            </a:r>
          </a:p>
        </p:txBody>
      </p:sp>
      <p:sp>
        <p:nvSpPr>
          <p:cNvPr id="7" name="TextBox 6">
            <a:extLst>
              <a:ext uri="{FF2B5EF4-FFF2-40B4-BE49-F238E27FC236}">
                <a16:creationId xmlns:a16="http://schemas.microsoft.com/office/drawing/2014/main" id="{69702195-223F-4813-9BC7-7CAD0429FB6B}"/>
              </a:ext>
            </a:extLst>
          </p:cNvPr>
          <p:cNvSpPr txBox="1"/>
          <p:nvPr/>
        </p:nvSpPr>
        <p:spPr>
          <a:xfrm>
            <a:off x="839302" y="3708444"/>
            <a:ext cx="3462915" cy="830997"/>
          </a:xfrm>
          <a:prstGeom prst="rect">
            <a:avLst/>
          </a:prstGeom>
          <a:solidFill>
            <a:schemeClr val="bg1"/>
          </a:solidFill>
          <a:ln>
            <a:solidFill>
              <a:schemeClr val="accent1"/>
            </a:solidFill>
          </a:ln>
        </p:spPr>
        <p:txBody>
          <a:bodyPr wrap="square" rtlCol="0">
            <a:spAutoFit/>
          </a:bodyPr>
          <a:lstStyle/>
          <a:p>
            <a:r>
              <a:rPr lang="en-US" sz="1600" dirty="0"/>
              <a:t>There are many ways to get the path.  Here we are using a Notepad ++ plugin after downloading the XML</a:t>
            </a:r>
          </a:p>
        </p:txBody>
      </p:sp>
    </p:spTree>
    <p:extLst>
      <p:ext uri="{BB962C8B-B14F-4D97-AF65-F5344CB8AC3E}">
        <p14:creationId xmlns:p14="http://schemas.microsoft.com/office/powerpoint/2010/main" val="4130928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936106"/>
          </a:xfrm>
        </p:spPr>
        <p:txBody>
          <a:bodyPr>
            <a:normAutofit/>
          </a:bodyPr>
          <a:lstStyle/>
          <a:p>
            <a:pPr>
              <a:lnSpc>
                <a:spcPct val="90000"/>
              </a:lnSpc>
            </a:pPr>
            <a:r>
              <a:rPr lang="en-US" dirty="0"/>
              <a:t>This is the path we need to add to the XSL</a:t>
            </a:r>
          </a:p>
        </p:txBody>
      </p:sp>
      <p:sp>
        <p:nvSpPr>
          <p:cNvPr id="3" name="TextBox 2">
            <a:extLst>
              <a:ext uri="{FF2B5EF4-FFF2-40B4-BE49-F238E27FC236}">
                <a16:creationId xmlns:a16="http://schemas.microsoft.com/office/drawing/2014/main" id="{377BABBD-4355-452F-9B88-CB52520B7363}"/>
              </a:ext>
            </a:extLst>
          </p:cNvPr>
          <p:cNvSpPr txBox="1"/>
          <p:nvPr/>
        </p:nvSpPr>
        <p:spPr>
          <a:xfrm>
            <a:off x="2627784" y="1635646"/>
            <a:ext cx="3942192" cy="1477328"/>
          </a:xfrm>
          <a:prstGeom prst="rect">
            <a:avLst/>
          </a:prstGeom>
          <a:noFill/>
          <a:ln>
            <a:solidFill>
              <a:schemeClr val="accent1"/>
            </a:solidFill>
          </a:ln>
        </p:spPr>
        <p:txBody>
          <a:bodyPr wrap="square" rtlCol="0">
            <a:spAutoFit/>
          </a:bodyPr>
          <a:lstStyle/>
          <a:p>
            <a:r>
              <a:rPr lang="en-US" dirty="0"/>
              <a:t>/</a:t>
            </a:r>
            <a:r>
              <a:rPr lang="en-US" dirty="0" err="1"/>
              <a:t>notification_data</a:t>
            </a:r>
            <a:r>
              <a:rPr lang="en-US" dirty="0"/>
              <a:t>/</a:t>
            </a:r>
            <a:r>
              <a:rPr lang="en-US" dirty="0" err="1"/>
              <a:t>loans_by_library</a:t>
            </a:r>
            <a:r>
              <a:rPr lang="en-US" dirty="0"/>
              <a:t>/</a:t>
            </a:r>
            <a:r>
              <a:rPr lang="en-US" dirty="0" err="1"/>
              <a:t>library_loans_for_display</a:t>
            </a:r>
            <a:r>
              <a:rPr lang="en-US" dirty="0"/>
              <a:t>/</a:t>
            </a:r>
            <a:r>
              <a:rPr lang="en-US" dirty="0" err="1"/>
              <a:t>item_loans</a:t>
            </a:r>
            <a:r>
              <a:rPr lang="en-US" dirty="0"/>
              <a:t>/</a:t>
            </a:r>
            <a:r>
              <a:rPr lang="en-US" dirty="0" err="1"/>
              <a:t>overdue_and_lost_loan_notification_display</a:t>
            </a:r>
            <a:r>
              <a:rPr lang="en-US" dirty="0"/>
              <a:t>/</a:t>
            </a:r>
            <a:r>
              <a:rPr lang="en-US" dirty="0" err="1"/>
              <a:t>physical_item_display_for_printing</a:t>
            </a:r>
            <a:r>
              <a:rPr lang="en-US" dirty="0"/>
              <a:t>/</a:t>
            </a:r>
            <a:r>
              <a:rPr lang="en-US" dirty="0" err="1"/>
              <a:t>owning_library_details</a:t>
            </a:r>
            <a:r>
              <a:rPr lang="en-US" dirty="0"/>
              <a:t>/phone</a:t>
            </a:r>
          </a:p>
        </p:txBody>
      </p:sp>
    </p:spTree>
    <p:extLst>
      <p:ext uri="{BB962C8B-B14F-4D97-AF65-F5344CB8AC3E}">
        <p14:creationId xmlns:p14="http://schemas.microsoft.com/office/powerpoint/2010/main" val="127422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71B02-6432-4AED-AD0C-2CCB70A221FA}"/>
              </a:ext>
            </a:extLst>
          </p:cNvPr>
          <p:cNvPicPr>
            <a:picLocks noChangeAspect="1"/>
          </p:cNvPicPr>
          <p:nvPr/>
        </p:nvPicPr>
        <p:blipFill>
          <a:blip r:embed="rId2"/>
          <a:stretch>
            <a:fillRect/>
          </a:stretch>
        </p:blipFill>
        <p:spPr>
          <a:xfrm>
            <a:off x="0" y="771550"/>
            <a:ext cx="9144000" cy="385516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a:t>
            </a:r>
          </a:p>
        </p:txBody>
      </p:sp>
      <p:sp>
        <p:nvSpPr>
          <p:cNvPr id="11" name="TextBox 10">
            <a:extLst>
              <a:ext uri="{FF2B5EF4-FFF2-40B4-BE49-F238E27FC236}">
                <a16:creationId xmlns:a16="http://schemas.microsoft.com/office/drawing/2014/main" id="{EB6496F9-073D-46C7-9E60-931E73A7BEBA}"/>
              </a:ext>
            </a:extLst>
          </p:cNvPr>
          <p:cNvSpPr txBox="1"/>
          <p:nvPr/>
        </p:nvSpPr>
        <p:spPr>
          <a:xfrm>
            <a:off x="2843808" y="915566"/>
            <a:ext cx="3528392" cy="400110"/>
          </a:xfrm>
          <a:prstGeom prst="rect">
            <a:avLst/>
          </a:prstGeom>
          <a:solidFill>
            <a:schemeClr val="bg1"/>
          </a:solidFill>
          <a:ln>
            <a:solidFill>
              <a:schemeClr val="accent1"/>
            </a:solidFill>
          </a:ln>
        </p:spPr>
        <p:txBody>
          <a:bodyPr wrap="square" rtlCol="0">
            <a:spAutoFit/>
          </a:bodyPr>
          <a:lstStyle/>
          <a:p>
            <a:r>
              <a:rPr lang="en-US" sz="2000" dirty="0"/>
              <a:t>The Letters Configuration Page</a:t>
            </a:r>
          </a:p>
        </p:txBody>
      </p:sp>
      <p:sp>
        <p:nvSpPr>
          <p:cNvPr id="12" name="TextBox 11">
            <a:extLst>
              <a:ext uri="{FF2B5EF4-FFF2-40B4-BE49-F238E27FC236}">
                <a16:creationId xmlns:a16="http://schemas.microsoft.com/office/drawing/2014/main" id="{C3E495DB-0F3F-4C8F-B7BF-17C7FC73708C}"/>
              </a:ext>
            </a:extLst>
          </p:cNvPr>
          <p:cNvSpPr txBox="1"/>
          <p:nvPr/>
        </p:nvSpPr>
        <p:spPr>
          <a:xfrm>
            <a:off x="1331640" y="4504262"/>
            <a:ext cx="1944216" cy="307777"/>
          </a:xfrm>
          <a:prstGeom prst="rect">
            <a:avLst/>
          </a:prstGeom>
          <a:solidFill>
            <a:schemeClr val="bg1"/>
          </a:solidFill>
          <a:ln>
            <a:solidFill>
              <a:schemeClr val="accent1"/>
            </a:solidFill>
          </a:ln>
        </p:spPr>
        <p:txBody>
          <a:bodyPr wrap="square" rtlCol="0">
            <a:spAutoFit/>
          </a:bodyPr>
          <a:lstStyle/>
          <a:p>
            <a:r>
              <a:rPr lang="en-US" sz="1400" dirty="0"/>
              <a:t>Enable / Disable a letter</a:t>
            </a:r>
          </a:p>
        </p:txBody>
      </p:sp>
      <p:cxnSp>
        <p:nvCxnSpPr>
          <p:cNvPr id="13" name="Straight Arrow Connector 12">
            <a:extLst>
              <a:ext uri="{FF2B5EF4-FFF2-40B4-BE49-F238E27FC236}">
                <a16:creationId xmlns:a16="http://schemas.microsoft.com/office/drawing/2014/main" id="{E86EA74E-8476-4CBC-AEEA-2CCE4983BC78}"/>
              </a:ext>
            </a:extLst>
          </p:cNvPr>
          <p:cNvCxnSpPr>
            <a:cxnSpLocks/>
          </p:cNvCxnSpPr>
          <p:nvPr/>
        </p:nvCxnSpPr>
        <p:spPr>
          <a:xfrm flipV="1">
            <a:off x="6228184" y="2515022"/>
            <a:ext cx="396044" cy="4836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5082FD5-EBC7-4A53-9470-D0AE284F5F16}"/>
              </a:ext>
            </a:extLst>
          </p:cNvPr>
          <p:cNvSpPr txBox="1"/>
          <p:nvPr/>
        </p:nvSpPr>
        <p:spPr>
          <a:xfrm>
            <a:off x="4842223" y="2979632"/>
            <a:ext cx="1656184" cy="307777"/>
          </a:xfrm>
          <a:prstGeom prst="rect">
            <a:avLst/>
          </a:prstGeom>
          <a:solidFill>
            <a:schemeClr val="bg1"/>
          </a:solidFill>
          <a:ln>
            <a:solidFill>
              <a:schemeClr val="accent1"/>
            </a:solidFill>
          </a:ln>
        </p:spPr>
        <p:txBody>
          <a:bodyPr wrap="square" rtlCol="0">
            <a:spAutoFit/>
          </a:bodyPr>
          <a:lstStyle/>
          <a:p>
            <a:r>
              <a:rPr lang="en-US" sz="1400" dirty="0"/>
              <a:t>Set letter retention</a:t>
            </a:r>
          </a:p>
        </p:txBody>
      </p:sp>
      <p:cxnSp>
        <p:nvCxnSpPr>
          <p:cNvPr id="18" name="Straight Arrow Connector 17">
            <a:extLst>
              <a:ext uri="{FF2B5EF4-FFF2-40B4-BE49-F238E27FC236}">
                <a16:creationId xmlns:a16="http://schemas.microsoft.com/office/drawing/2014/main" id="{F88FC72B-2D93-498E-A449-39557AE0C6FA}"/>
              </a:ext>
            </a:extLst>
          </p:cNvPr>
          <p:cNvCxnSpPr>
            <a:cxnSpLocks/>
            <a:stCxn id="12" idx="1"/>
          </p:cNvCxnSpPr>
          <p:nvPr/>
        </p:nvCxnSpPr>
        <p:spPr>
          <a:xfrm flipH="1" flipV="1">
            <a:off x="755576" y="3835065"/>
            <a:ext cx="576064" cy="8230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C5B7AA0-6AF7-463E-8363-C316CF56BDC7}"/>
              </a:ext>
            </a:extLst>
          </p:cNvPr>
          <p:cNvCxnSpPr>
            <a:cxnSpLocks/>
          </p:cNvCxnSpPr>
          <p:nvPr/>
        </p:nvCxnSpPr>
        <p:spPr>
          <a:xfrm flipV="1">
            <a:off x="7020272" y="4011910"/>
            <a:ext cx="432048" cy="18424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E8555C-5C0A-457A-B656-A411F06DFC28}"/>
              </a:ext>
            </a:extLst>
          </p:cNvPr>
          <p:cNvSpPr txBox="1"/>
          <p:nvPr/>
        </p:nvSpPr>
        <p:spPr>
          <a:xfrm>
            <a:off x="3995743" y="4196158"/>
            <a:ext cx="3024529" cy="523220"/>
          </a:xfrm>
          <a:prstGeom prst="rect">
            <a:avLst/>
          </a:prstGeom>
          <a:solidFill>
            <a:schemeClr val="bg1"/>
          </a:solidFill>
          <a:ln>
            <a:solidFill>
              <a:schemeClr val="accent1"/>
            </a:solidFill>
          </a:ln>
        </p:spPr>
        <p:txBody>
          <a:bodyPr wrap="square" rtlCol="0">
            <a:spAutoFit/>
          </a:bodyPr>
          <a:lstStyle/>
          <a:p>
            <a:r>
              <a:rPr lang="en-US" sz="1400" dirty="0"/>
              <a:t>Access the Labels, Template and  Letter Examples for the specific letter</a:t>
            </a:r>
          </a:p>
        </p:txBody>
      </p:sp>
    </p:spTree>
    <p:extLst>
      <p:ext uri="{BB962C8B-B14F-4D97-AF65-F5344CB8AC3E}">
        <p14:creationId xmlns:p14="http://schemas.microsoft.com/office/powerpoint/2010/main" val="1753906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936106"/>
          </a:xfrm>
        </p:spPr>
        <p:txBody>
          <a:bodyPr>
            <a:normAutofit/>
          </a:bodyPr>
          <a:lstStyle/>
          <a:p>
            <a:pPr>
              <a:lnSpc>
                <a:spcPct val="90000"/>
              </a:lnSpc>
            </a:pPr>
            <a:r>
              <a:rPr lang="en-US" dirty="0"/>
              <a:t>We add the phone to the XSL by replacing this…</a:t>
            </a:r>
          </a:p>
        </p:txBody>
      </p:sp>
      <p:sp>
        <p:nvSpPr>
          <p:cNvPr id="3" name="TextBox 2">
            <a:extLst>
              <a:ext uri="{FF2B5EF4-FFF2-40B4-BE49-F238E27FC236}">
                <a16:creationId xmlns:a16="http://schemas.microsoft.com/office/drawing/2014/main" id="{EED2C266-B810-40EC-BDF7-7519356FE0BE}"/>
              </a:ext>
            </a:extLst>
          </p:cNvPr>
          <p:cNvSpPr txBox="1"/>
          <p:nvPr/>
        </p:nvSpPr>
        <p:spPr>
          <a:xfrm>
            <a:off x="611560" y="1275606"/>
            <a:ext cx="7920880" cy="1815882"/>
          </a:xfrm>
          <a:prstGeom prst="rect">
            <a:avLst/>
          </a:prstGeom>
          <a:noFill/>
          <a:ln>
            <a:solidFill>
              <a:schemeClr val="accent1"/>
            </a:solidFill>
          </a:ln>
        </p:spPr>
        <p:txBody>
          <a:bodyPr wrap="square" rtlCol="0">
            <a:spAutoFit/>
          </a:bodyPr>
          <a:lstStyle/>
          <a:p>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xsl:if</a:t>
            </a:r>
            <a:r>
              <a:rPr lang="en-US" sz="1400" dirty="0">
                <a:latin typeface="Courier New" panose="02070309020205020404" pitchFamily="49" charset="0"/>
                <a:cs typeface="Courier New" panose="02070309020205020404" pitchFamily="49" charset="0"/>
              </a:rPr>
              <a:t> test="</a:t>
            </a:r>
            <a:r>
              <a:rPr lang="en-US" sz="1400" dirty="0" err="1">
                <a:latin typeface="Courier New" panose="02070309020205020404" pitchFamily="49" charset="0"/>
                <a:cs typeface="Courier New" panose="02070309020205020404" pitchFamily="49" charset="0"/>
              </a:rPr>
              <a:t>notification_data</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item_loans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item_loan</a:t>
            </a:r>
            <a:r>
              <a:rPr lang="en-US" sz="1400" dirty="0">
                <a:latin typeface="Courier New" panose="02070309020205020404" pitchFamily="49" charset="0"/>
                <a:cs typeface="Courier New" panose="02070309020205020404" pitchFamily="49" charset="0"/>
              </a:rPr>
              <a:t> or </a:t>
            </a:r>
            <a:r>
              <a:rPr lang="en-US" sz="1400" dirty="0" err="1">
                <a:latin typeface="Courier New" panose="02070309020205020404" pitchFamily="49" charset="0"/>
                <a:cs typeface="Courier New" panose="02070309020205020404" pitchFamily="49" charset="0"/>
              </a:rPr>
              <a:t>notification_data</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overdue_item_loans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item_loan</a:t>
            </a:r>
            <a:r>
              <a:rPr lang="en-US" sz="1400" dirty="0">
                <a:latin typeface="Courier New" panose="02070309020205020404" pitchFamily="49" charset="0"/>
                <a:cs typeface="Courier New" panose="02070309020205020404" pitchFamily="49" charset="0"/>
              </a:rPr>
              <a:t>"&gt;</a:t>
            </a:r>
          </a:p>
          <a:p>
            <a:r>
              <a:rPr lang="en-US" sz="1400" dirty="0">
                <a:latin typeface="Courier New" panose="02070309020205020404" pitchFamily="49" charset="0"/>
                <a:cs typeface="Courier New" panose="02070309020205020404" pitchFamily="49" charset="0"/>
              </a:rPr>
              <a:t>&lt;tr&gt;</a:t>
            </a:r>
          </a:p>
          <a:p>
            <a:r>
              <a:rPr lang="en-US" sz="1400" dirty="0">
                <a:latin typeface="Courier New" panose="02070309020205020404" pitchFamily="49" charset="0"/>
                <a:cs typeface="Courier New" panose="02070309020205020404" pitchFamily="49" charset="0"/>
              </a:rPr>
              <a:t>&lt;td&gt;</a:t>
            </a:r>
          </a:p>
          <a:p>
            <a:r>
              <a:rPr lang="en-US" sz="1400" dirty="0">
                <a:latin typeface="Courier New" panose="02070309020205020404" pitchFamily="49" charset="0"/>
                <a:cs typeface="Courier New" panose="02070309020205020404" pitchFamily="49" charset="0"/>
              </a:rPr>
              <a:t>&lt;b&gt;@@</a:t>
            </a:r>
            <a:r>
              <a:rPr lang="en-US" sz="1400" dirty="0" err="1">
                <a:latin typeface="Courier New" panose="02070309020205020404" pitchFamily="49" charset="0"/>
                <a:cs typeface="Courier New" panose="02070309020205020404" pitchFamily="49" charset="0"/>
              </a:rPr>
              <a:t>reminder_message</a:t>
            </a:r>
            <a:r>
              <a:rPr lang="en-US" sz="1400" dirty="0">
                <a:latin typeface="Courier New" panose="02070309020205020404" pitchFamily="49" charset="0"/>
                <a:cs typeface="Courier New" panose="02070309020205020404" pitchFamily="49" charset="0"/>
              </a:rPr>
              <a:t>@@&lt;/b&gt;</a:t>
            </a:r>
          </a:p>
          <a:p>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br</a:t>
            </a:r>
            <a:r>
              <a:rPr lang="en-US" sz="1400" dirty="0">
                <a:latin typeface="Courier New" panose="02070309020205020404" pitchFamily="49" charset="0"/>
                <a:cs typeface="Courier New" panose="02070309020205020404" pitchFamily="49" charset="0"/>
              </a:rPr>
              <a:t>/&gt;&lt;</a:t>
            </a:r>
            <a:r>
              <a:rPr lang="en-US" sz="1400" dirty="0" err="1">
                <a:latin typeface="Courier New" panose="02070309020205020404" pitchFamily="49" charset="0"/>
                <a:cs typeface="Courier New" panose="02070309020205020404" pitchFamily="49" charset="0"/>
              </a:rPr>
              <a:t>br</a:t>
            </a:r>
            <a:r>
              <a:rPr lang="en-US" sz="1400" dirty="0">
                <a:latin typeface="Courier New" panose="02070309020205020404" pitchFamily="49" charset="0"/>
                <a:cs typeface="Courier New" panose="02070309020205020404" pitchFamily="49" charset="0"/>
              </a:rPr>
              <a:t>/&gt;</a:t>
            </a:r>
          </a:p>
          <a:p>
            <a:r>
              <a:rPr lang="en-US" sz="1400" dirty="0">
                <a:latin typeface="Courier New" panose="02070309020205020404" pitchFamily="49" charset="0"/>
                <a:cs typeface="Courier New" panose="02070309020205020404" pitchFamily="49" charset="0"/>
              </a:rPr>
              <a:t>&lt;/td&gt;</a:t>
            </a:r>
          </a:p>
          <a:p>
            <a:r>
              <a:rPr lang="en-US" sz="1400" dirty="0">
                <a:latin typeface="Courier New" panose="02070309020205020404" pitchFamily="49" charset="0"/>
                <a:cs typeface="Courier New" panose="02070309020205020404" pitchFamily="49" charset="0"/>
              </a:rPr>
              <a:t>&lt;/tr&gt;</a:t>
            </a:r>
          </a:p>
        </p:txBody>
      </p:sp>
    </p:spTree>
    <p:extLst>
      <p:ext uri="{BB962C8B-B14F-4D97-AF65-F5344CB8AC3E}">
        <p14:creationId xmlns:p14="http://schemas.microsoft.com/office/powerpoint/2010/main" val="3665966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936106"/>
          </a:xfrm>
        </p:spPr>
        <p:txBody>
          <a:bodyPr>
            <a:normAutofit/>
          </a:bodyPr>
          <a:lstStyle/>
          <a:p>
            <a:pPr>
              <a:lnSpc>
                <a:spcPct val="90000"/>
              </a:lnSpc>
            </a:pPr>
            <a:r>
              <a:rPr lang="en-US" dirty="0"/>
              <a:t>With this…</a:t>
            </a:r>
          </a:p>
        </p:txBody>
      </p:sp>
      <p:sp>
        <p:nvSpPr>
          <p:cNvPr id="3" name="TextBox 2">
            <a:extLst>
              <a:ext uri="{FF2B5EF4-FFF2-40B4-BE49-F238E27FC236}">
                <a16:creationId xmlns:a16="http://schemas.microsoft.com/office/drawing/2014/main" id="{EED2C266-B810-40EC-BDF7-7519356FE0BE}"/>
              </a:ext>
            </a:extLst>
          </p:cNvPr>
          <p:cNvSpPr txBox="1"/>
          <p:nvPr/>
        </p:nvSpPr>
        <p:spPr>
          <a:xfrm>
            <a:off x="107504" y="1275606"/>
            <a:ext cx="8712968" cy="2677656"/>
          </a:xfrm>
          <a:prstGeom prst="rect">
            <a:avLst/>
          </a:prstGeom>
          <a:noFill/>
          <a:ln>
            <a:solidFill>
              <a:schemeClr val="accent1"/>
            </a:solidFill>
          </a:ln>
        </p:spPr>
        <p:txBody>
          <a:bodyPr wrap="square" rtlCol="0">
            <a:spAutoFit/>
          </a:bodyPr>
          <a:lstStyle/>
          <a:p>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xsl:if</a:t>
            </a:r>
            <a:r>
              <a:rPr lang="en-US" sz="1400" dirty="0">
                <a:latin typeface="Courier New" panose="02070309020205020404" pitchFamily="49" charset="0"/>
                <a:cs typeface="Courier New" panose="02070309020205020404" pitchFamily="49" charset="0"/>
              </a:rPr>
              <a:t> test="</a:t>
            </a:r>
            <a:r>
              <a:rPr lang="en-US" sz="1400" dirty="0" err="1">
                <a:latin typeface="Courier New" panose="02070309020205020404" pitchFamily="49" charset="0"/>
                <a:cs typeface="Courier New" panose="02070309020205020404" pitchFamily="49" charset="0"/>
              </a:rPr>
              <a:t>notification_data</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item_loans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item_loan</a:t>
            </a:r>
            <a:r>
              <a:rPr lang="en-US" sz="1400" dirty="0">
                <a:latin typeface="Courier New" panose="02070309020205020404" pitchFamily="49" charset="0"/>
                <a:cs typeface="Courier New" panose="02070309020205020404" pitchFamily="49" charset="0"/>
              </a:rPr>
              <a:t> or </a:t>
            </a:r>
            <a:r>
              <a:rPr lang="en-US" sz="1400" dirty="0" err="1">
                <a:latin typeface="Courier New" panose="02070309020205020404" pitchFamily="49" charset="0"/>
                <a:cs typeface="Courier New" panose="02070309020205020404" pitchFamily="49" charset="0"/>
              </a:rPr>
              <a:t>notification_data</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overdue_item_loans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item_loan</a:t>
            </a:r>
            <a:r>
              <a:rPr lang="en-US" sz="1400" dirty="0">
                <a:latin typeface="Courier New" panose="02070309020205020404" pitchFamily="49" charset="0"/>
                <a:cs typeface="Courier New" panose="02070309020205020404" pitchFamily="49" charset="0"/>
              </a:rPr>
              <a:t>"&gt;</a:t>
            </a:r>
          </a:p>
          <a:p>
            <a:r>
              <a:rPr lang="en-US" sz="1400" dirty="0">
                <a:latin typeface="Courier New" panose="02070309020205020404" pitchFamily="49" charset="0"/>
                <a:cs typeface="Courier New" panose="02070309020205020404" pitchFamily="49" charset="0"/>
              </a:rPr>
              <a:t>&lt;tr&gt;</a:t>
            </a:r>
          </a:p>
          <a:p>
            <a:r>
              <a:rPr lang="en-US" sz="1400" dirty="0">
                <a:latin typeface="Courier New" panose="02070309020205020404" pitchFamily="49" charset="0"/>
                <a:cs typeface="Courier New" panose="02070309020205020404" pitchFamily="49" charset="0"/>
              </a:rPr>
              <a:t>&lt;td&gt;</a:t>
            </a:r>
          </a:p>
          <a:p>
            <a:r>
              <a:rPr lang="en-US" sz="1400" dirty="0">
                <a:latin typeface="Courier New" panose="02070309020205020404" pitchFamily="49" charset="0"/>
                <a:cs typeface="Courier New" panose="02070309020205020404" pitchFamily="49" charset="0"/>
              </a:rPr>
              <a:t>&lt;b&gt;@@</a:t>
            </a:r>
            <a:r>
              <a:rPr lang="en-US" sz="1400" dirty="0" err="1">
                <a:latin typeface="Courier New" panose="02070309020205020404" pitchFamily="49" charset="0"/>
                <a:cs typeface="Courier New" panose="02070309020205020404" pitchFamily="49" charset="0"/>
              </a:rPr>
              <a:t>reminder_message</a:t>
            </a:r>
            <a:r>
              <a:rPr lang="en-US" sz="1400" dirty="0">
                <a:latin typeface="Courier New" panose="02070309020205020404" pitchFamily="49" charset="0"/>
                <a:cs typeface="Courier New" panose="02070309020205020404" pitchFamily="49" charset="0"/>
              </a:rPr>
              <a:t>@@&lt;/b&gt;</a:t>
            </a:r>
          </a:p>
          <a:p>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br</a:t>
            </a:r>
            <a:r>
              <a:rPr lang="en-US" sz="1400" dirty="0">
                <a:latin typeface="Courier New" panose="02070309020205020404" pitchFamily="49" charset="0"/>
                <a:cs typeface="Courier New" panose="02070309020205020404" pitchFamily="49" charset="0"/>
              </a:rPr>
              <a:t>/&gt;&lt;</a:t>
            </a:r>
            <a:r>
              <a:rPr lang="en-US" sz="1400" dirty="0" err="1">
                <a:latin typeface="Courier New" panose="02070309020205020404" pitchFamily="49" charset="0"/>
                <a:cs typeface="Courier New" panose="02070309020205020404" pitchFamily="49" charset="0"/>
              </a:rPr>
              <a:t>br</a:t>
            </a:r>
            <a:r>
              <a:rPr lang="en-US" sz="1400" dirty="0">
                <a:latin typeface="Courier New" panose="02070309020205020404" pitchFamily="49" charset="0"/>
                <a:cs typeface="Courier New" panose="02070309020205020404" pitchFamily="49" charset="0"/>
              </a:rPr>
              <a:t>/&gt;</a:t>
            </a:r>
          </a:p>
          <a:p>
            <a:r>
              <a:rPr lang="en-US" sz="1400" dirty="0">
                <a:latin typeface="Courier New" panose="02070309020205020404" pitchFamily="49" charset="0"/>
                <a:cs typeface="Courier New" panose="02070309020205020404" pitchFamily="49" charset="0"/>
              </a:rPr>
              <a:t>&lt;/td&gt;</a:t>
            </a:r>
          </a:p>
          <a:p>
            <a:r>
              <a:rPr lang="en-US" sz="1400" dirty="0">
                <a:latin typeface="Courier New" panose="02070309020205020404" pitchFamily="49" charset="0"/>
                <a:cs typeface="Courier New" panose="02070309020205020404" pitchFamily="49" charset="0"/>
              </a:rPr>
              <a:t>&lt;/tr&gt;</a:t>
            </a:r>
          </a:p>
          <a:p>
            <a:r>
              <a:rPr lang="en-US" sz="1400" dirty="0">
                <a:highlight>
                  <a:srgbClr val="FFFF00"/>
                </a:highlight>
                <a:latin typeface="Courier New" panose="02070309020205020404" pitchFamily="49" charset="0"/>
                <a:cs typeface="Courier New" panose="02070309020205020404" pitchFamily="49" charset="0"/>
              </a:rPr>
              <a:t>&lt;tr&gt; &lt;td&gt; &lt;b&gt;We can be reached by phone at: &lt;</a:t>
            </a:r>
            <a:r>
              <a:rPr lang="en-US" sz="1400" dirty="0" err="1">
                <a:highlight>
                  <a:srgbClr val="FFFF00"/>
                </a:highlight>
                <a:latin typeface="Courier New" panose="02070309020205020404" pitchFamily="49" charset="0"/>
                <a:cs typeface="Courier New" panose="02070309020205020404" pitchFamily="49" charset="0"/>
              </a:rPr>
              <a:t>xsl:value-of</a:t>
            </a:r>
            <a:r>
              <a:rPr lang="en-US" sz="1400" dirty="0">
                <a:highlight>
                  <a:srgbClr val="FFFF00"/>
                </a:highlight>
                <a:latin typeface="Courier New" panose="02070309020205020404" pitchFamily="49" charset="0"/>
                <a:cs typeface="Courier New" panose="02070309020205020404" pitchFamily="49" charset="0"/>
              </a:rPr>
              <a:t> select=</a:t>
            </a:r>
            <a:r>
              <a:rPr lang="en-US" sz="1400" dirty="0">
                <a:highlight>
                  <a:srgbClr val="00FFFF"/>
                </a:highlight>
                <a:latin typeface="Courier New" panose="02070309020205020404" pitchFamily="49" charset="0"/>
                <a:cs typeface="Courier New" panose="02070309020205020404" pitchFamily="49" charset="0"/>
              </a:rPr>
              <a:t>"</a:t>
            </a:r>
            <a:r>
              <a:rPr lang="en-US" sz="1400" dirty="0" err="1">
                <a:highlight>
                  <a:srgbClr val="00FFFF"/>
                </a:highlight>
                <a:latin typeface="Courier New" panose="02070309020205020404" pitchFamily="49" charset="0"/>
                <a:cs typeface="Courier New" panose="02070309020205020404" pitchFamily="49" charset="0"/>
              </a:rPr>
              <a:t>notification_data</a:t>
            </a:r>
            <a:r>
              <a:rPr lang="en-US" sz="1400" dirty="0">
                <a:highlight>
                  <a:srgbClr val="00FFFF"/>
                </a:highlight>
                <a:latin typeface="Courier New" panose="02070309020205020404" pitchFamily="49" charset="0"/>
                <a:cs typeface="Courier New" panose="02070309020205020404" pitchFamily="49" charset="0"/>
              </a:rPr>
              <a:t>/</a:t>
            </a:r>
            <a:r>
              <a:rPr lang="en-US" sz="1400" dirty="0" err="1">
                <a:highlight>
                  <a:srgbClr val="00FFFF"/>
                </a:highlight>
                <a:latin typeface="Courier New" panose="02070309020205020404" pitchFamily="49" charset="0"/>
                <a:cs typeface="Courier New" panose="02070309020205020404" pitchFamily="49" charset="0"/>
              </a:rPr>
              <a:t>loans_by_library</a:t>
            </a:r>
            <a:r>
              <a:rPr lang="en-US" sz="1400" dirty="0">
                <a:highlight>
                  <a:srgbClr val="00FFFF"/>
                </a:highlight>
                <a:latin typeface="Courier New" panose="02070309020205020404" pitchFamily="49" charset="0"/>
                <a:cs typeface="Courier New" panose="02070309020205020404" pitchFamily="49" charset="0"/>
              </a:rPr>
              <a:t>/</a:t>
            </a:r>
            <a:r>
              <a:rPr lang="en-US" sz="1400" dirty="0" err="1">
                <a:highlight>
                  <a:srgbClr val="00FFFF"/>
                </a:highlight>
                <a:latin typeface="Courier New" panose="02070309020205020404" pitchFamily="49" charset="0"/>
                <a:cs typeface="Courier New" panose="02070309020205020404" pitchFamily="49" charset="0"/>
              </a:rPr>
              <a:t>library_loans_for_display</a:t>
            </a:r>
            <a:r>
              <a:rPr lang="en-US" sz="1400" dirty="0">
                <a:highlight>
                  <a:srgbClr val="00FFFF"/>
                </a:highlight>
                <a:latin typeface="Courier New" panose="02070309020205020404" pitchFamily="49" charset="0"/>
                <a:cs typeface="Courier New" panose="02070309020205020404" pitchFamily="49" charset="0"/>
              </a:rPr>
              <a:t>/</a:t>
            </a:r>
            <a:r>
              <a:rPr lang="en-US" sz="1400" dirty="0" err="1">
                <a:highlight>
                  <a:srgbClr val="00FFFF"/>
                </a:highlight>
                <a:latin typeface="Courier New" panose="02070309020205020404" pitchFamily="49" charset="0"/>
                <a:cs typeface="Courier New" panose="02070309020205020404" pitchFamily="49" charset="0"/>
              </a:rPr>
              <a:t>item_loans</a:t>
            </a:r>
            <a:r>
              <a:rPr lang="en-US" sz="1400" dirty="0">
                <a:highlight>
                  <a:srgbClr val="00FFFF"/>
                </a:highlight>
                <a:latin typeface="Courier New" panose="02070309020205020404" pitchFamily="49" charset="0"/>
                <a:cs typeface="Courier New" panose="02070309020205020404" pitchFamily="49" charset="0"/>
              </a:rPr>
              <a:t>/</a:t>
            </a:r>
            <a:r>
              <a:rPr lang="en-US" sz="1400" dirty="0" err="1">
                <a:highlight>
                  <a:srgbClr val="00FFFF"/>
                </a:highlight>
                <a:latin typeface="Courier New" panose="02070309020205020404" pitchFamily="49" charset="0"/>
                <a:cs typeface="Courier New" panose="02070309020205020404" pitchFamily="49" charset="0"/>
              </a:rPr>
              <a:t>overdue_and_lost_loan_notification_display</a:t>
            </a:r>
            <a:r>
              <a:rPr lang="en-US" sz="1400" dirty="0">
                <a:highlight>
                  <a:srgbClr val="00FFFF"/>
                </a:highlight>
                <a:latin typeface="Courier New" panose="02070309020205020404" pitchFamily="49" charset="0"/>
                <a:cs typeface="Courier New" panose="02070309020205020404" pitchFamily="49" charset="0"/>
              </a:rPr>
              <a:t>/</a:t>
            </a:r>
            <a:r>
              <a:rPr lang="en-US" sz="1400" dirty="0" err="1">
                <a:highlight>
                  <a:srgbClr val="00FFFF"/>
                </a:highlight>
                <a:latin typeface="Courier New" panose="02070309020205020404" pitchFamily="49" charset="0"/>
                <a:cs typeface="Courier New" panose="02070309020205020404" pitchFamily="49" charset="0"/>
              </a:rPr>
              <a:t>physical_item_display_for_printing</a:t>
            </a:r>
            <a:r>
              <a:rPr lang="en-US" sz="1400" dirty="0">
                <a:highlight>
                  <a:srgbClr val="00FFFF"/>
                </a:highlight>
                <a:latin typeface="Courier New" panose="02070309020205020404" pitchFamily="49" charset="0"/>
                <a:cs typeface="Courier New" panose="02070309020205020404" pitchFamily="49" charset="0"/>
              </a:rPr>
              <a:t>/</a:t>
            </a:r>
            <a:r>
              <a:rPr lang="en-US" sz="1400" dirty="0" err="1">
                <a:highlight>
                  <a:srgbClr val="00FFFF"/>
                </a:highlight>
                <a:latin typeface="Courier New" panose="02070309020205020404" pitchFamily="49" charset="0"/>
                <a:cs typeface="Courier New" panose="02070309020205020404" pitchFamily="49" charset="0"/>
              </a:rPr>
              <a:t>owning_library_details</a:t>
            </a:r>
            <a:r>
              <a:rPr lang="en-US" sz="1400" dirty="0">
                <a:highlight>
                  <a:srgbClr val="00FFFF"/>
                </a:highlight>
                <a:latin typeface="Courier New" panose="02070309020205020404" pitchFamily="49" charset="0"/>
                <a:cs typeface="Courier New" panose="02070309020205020404" pitchFamily="49" charset="0"/>
              </a:rPr>
              <a:t>/phone"</a:t>
            </a:r>
            <a:r>
              <a:rPr lang="en-US" sz="1400" dirty="0">
                <a:highlight>
                  <a:srgbClr val="FFFF00"/>
                </a:highlight>
                <a:latin typeface="Courier New" panose="02070309020205020404" pitchFamily="49" charset="0"/>
                <a:cs typeface="Courier New" panose="02070309020205020404" pitchFamily="49" charset="0"/>
              </a:rPr>
              <a:t>&gt;&lt;/</a:t>
            </a:r>
            <a:r>
              <a:rPr lang="en-US" sz="1400" dirty="0" err="1">
                <a:highlight>
                  <a:srgbClr val="FFFF00"/>
                </a:highlight>
                <a:latin typeface="Courier New" panose="02070309020205020404" pitchFamily="49" charset="0"/>
                <a:cs typeface="Courier New" panose="02070309020205020404" pitchFamily="49" charset="0"/>
              </a:rPr>
              <a:t>xsl:value-of</a:t>
            </a:r>
            <a:r>
              <a:rPr lang="en-US" sz="1400" dirty="0">
                <a:highlight>
                  <a:srgbClr val="FFFF00"/>
                </a:highlight>
                <a:latin typeface="Courier New" panose="02070309020205020404" pitchFamily="49" charset="0"/>
                <a:cs typeface="Courier New" panose="02070309020205020404" pitchFamily="49" charset="0"/>
              </a:rPr>
              <a:t>&gt;&lt;/b&gt; &lt;</a:t>
            </a:r>
            <a:r>
              <a:rPr lang="en-US" sz="1400" dirty="0" err="1">
                <a:highlight>
                  <a:srgbClr val="FFFF00"/>
                </a:highlight>
                <a:latin typeface="Courier New" panose="02070309020205020404" pitchFamily="49" charset="0"/>
                <a:cs typeface="Courier New" panose="02070309020205020404" pitchFamily="49" charset="0"/>
              </a:rPr>
              <a:t>br</a:t>
            </a:r>
            <a:r>
              <a:rPr lang="en-US" sz="1400" dirty="0">
                <a:highlight>
                  <a:srgbClr val="FFFF00"/>
                </a:highlight>
                <a:latin typeface="Courier New" panose="02070309020205020404" pitchFamily="49" charset="0"/>
                <a:cs typeface="Courier New" panose="02070309020205020404" pitchFamily="49" charset="0"/>
              </a:rPr>
              <a:t>/&gt;&lt;</a:t>
            </a:r>
            <a:r>
              <a:rPr lang="en-US" sz="1400" dirty="0" err="1">
                <a:highlight>
                  <a:srgbClr val="FFFF00"/>
                </a:highlight>
                <a:latin typeface="Courier New" panose="02070309020205020404" pitchFamily="49" charset="0"/>
                <a:cs typeface="Courier New" panose="02070309020205020404" pitchFamily="49" charset="0"/>
              </a:rPr>
              <a:t>br</a:t>
            </a:r>
            <a:r>
              <a:rPr lang="en-US" sz="1400" dirty="0">
                <a:highlight>
                  <a:srgbClr val="FFFF00"/>
                </a:highlight>
                <a:latin typeface="Courier New" panose="02070309020205020404" pitchFamily="49" charset="0"/>
                <a:cs typeface="Courier New" panose="02070309020205020404" pitchFamily="49" charset="0"/>
              </a:rPr>
              <a:t>/&gt; &lt;/td&gt; &lt;/tr&gt;</a:t>
            </a:r>
          </a:p>
        </p:txBody>
      </p:sp>
      <p:sp>
        <p:nvSpPr>
          <p:cNvPr id="4" name="TextBox 3">
            <a:extLst>
              <a:ext uri="{FF2B5EF4-FFF2-40B4-BE49-F238E27FC236}">
                <a16:creationId xmlns:a16="http://schemas.microsoft.com/office/drawing/2014/main" id="{D3857596-B73F-45A8-81E1-A810296E9B26}"/>
              </a:ext>
            </a:extLst>
          </p:cNvPr>
          <p:cNvSpPr txBox="1"/>
          <p:nvPr/>
        </p:nvSpPr>
        <p:spPr>
          <a:xfrm>
            <a:off x="899592" y="4227934"/>
            <a:ext cx="6552728" cy="369332"/>
          </a:xfrm>
          <a:prstGeom prst="rect">
            <a:avLst/>
          </a:prstGeom>
          <a:noFill/>
          <a:ln>
            <a:solidFill>
              <a:schemeClr val="accent1"/>
            </a:solidFill>
          </a:ln>
        </p:spPr>
        <p:txBody>
          <a:bodyPr wrap="square" rtlCol="0">
            <a:spAutoFit/>
          </a:bodyPr>
          <a:lstStyle/>
          <a:p>
            <a:r>
              <a:rPr lang="en-US" dirty="0"/>
              <a:t>This is the path of the value (phone number) we found in the XML</a:t>
            </a:r>
          </a:p>
        </p:txBody>
      </p:sp>
      <p:cxnSp>
        <p:nvCxnSpPr>
          <p:cNvPr id="8" name="Straight Arrow Connector 7">
            <a:extLst>
              <a:ext uri="{FF2B5EF4-FFF2-40B4-BE49-F238E27FC236}">
                <a16:creationId xmlns:a16="http://schemas.microsoft.com/office/drawing/2014/main" id="{8809694D-18A4-424B-9AFB-43B80FFE9A81}"/>
              </a:ext>
            </a:extLst>
          </p:cNvPr>
          <p:cNvCxnSpPr/>
          <p:nvPr/>
        </p:nvCxnSpPr>
        <p:spPr>
          <a:xfrm flipH="1" flipV="1">
            <a:off x="2843808" y="3953262"/>
            <a:ext cx="216024" cy="2746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522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1"/>
            <a:ext cx="8424936" cy="936106"/>
          </a:xfrm>
        </p:spPr>
        <p:txBody>
          <a:bodyPr>
            <a:noAutofit/>
          </a:bodyPr>
          <a:lstStyle/>
          <a:p>
            <a:pPr>
              <a:lnSpc>
                <a:spcPct val="90000"/>
              </a:lnSpc>
            </a:pPr>
            <a:r>
              <a:rPr lang="en-US" sz="2200" dirty="0"/>
              <a:t>We have added this phone number to the XSL and can preview how it will appear without actually sending it to a recipient and without even saving the XSL</a:t>
            </a:r>
          </a:p>
        </p:txBody>
      </p:sp>
      <p:pic>
        <p:nvPicPr>
          <p:cNvPr id="7" name="Picture 6">
            <a:extLst>
              <a:ext uri="{FF2B5EF4-FFF2-40B4-BE49-F238E27FC236}">
                <a16:creationId xmlns:a16="http://schemas.microsoft.com/office/drawing/2014/main" id="{BA95F9C1-E954-47B3-A2BE-C291EFFFADC0}"/>
              </a:ext>
            </a:extLst>
          </p:cNvPr>
          <p:cNvPicPr>
            <a:picLocks noChangeAspect="1"/>
          </p:cNvPicPr>
          <p:nvPr/>
        </p:nvPicPr>
        <p:blipFill>
          <a:blip r:embed="rId2"/>
          <a:stretch>
            <a:fillRect/>
          </a:stretch>
        </p:blipFill>
        <p:spPr>
          <a:xfrm>
            <a:off x="-512" y="1638601"/>
            <a:ext cx="9144000" cy="3381421"/>
          </a:xfrm>
          <a:prstGeom prst="rect">
            <a:avLst/>
          </a:prstGeom>
          <a:ln>
            <a:solidFill>
              <a:schemeClr val="tx1"/>
            </a:solidFill>
          </a:ln>
        </p:spPr>
      </p:pic>
      <p:sp>
        <p:nvSpPr>
          <p:cNvPr id="10" name="Rectangle 9">
            <a:extLst>
              <a:ext uri="{FF2B5EF4-FFF2-40B4-BE49-F238E27FC236}">
                <a16:creationId xmlns:a16="http://schemas.microsoft.com/office/drawing/2014/main" id="{A26D9650-378D-4CEF-B087-5822C65D91EB}"/>
              </a:ext>
            </a:extLst>
          </p:cNvPr>
          <p:cNvSpPr/>
          <p:nvPr/>
        </p:nvSpPr>
        <p:spPr>
          <a:xfrm>
            <a:off x="1007600" y="4265426"/>
            <a:ext cx="6984776" cy="3570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3" name="TextBox 2">
            <a:extLst>
              <a:ext uri="{FF2B5EF4-FFF2-40B4-BE49-F238E27FC236}">
                <a16:creationId xmlns:a16="http://schemas.microsoft.com/office/drawing/2014/main" id="{74B1E8A9-E08B-4A68-97F3-DDBF1FFC834B}"/>
              </a:ext>
            </a:extLst>
          </p:cNvPr>
          <p:cNvSpPr txBox="1"/>
          <p:nvPr/>
        </p:nvSpPr>
        <p:spPr>
          <a:xfrm>
            <a:off x="6191160" y="2292345"/>
            <a:ext cx="2016224" cy="1384995"/>
          </a:xfrm>
          <a:prstGeom prst="rect">
            <a:avLst/>
          </a:prstGeom>
          <a:solidFill>
            <a:schemeClr val="bg1"/>
          </a:solidFill>
          <a:ln>
            <a:solidFill>
              <a:schemeClr val="accent1"/>
            </a:solidFill>
          </a:ln>
        </p:spPr>
        <p:txBody>
          <a:bodyPr wrap="square" rtlCol="0">
            <a:spAutoFit/>
          </a:bodyPr>
          <a:lstStyle/>
          <a:p>
            <a:r>
              <a:rPr lang="en-US" sz="1400" dirty="0"/>
              <a:t>Clicking "Preview</a:t>
            </a:r>
            <a:r>
              <a:rPr lang="en-US" sz="1400" dirty="0">
                <a:highlight>
                  <a:srgbClr val="FFFF00"/>
                </a:highlight>
              </a:rPr>
              <a:t>" we will experience WYSIWYG</a:t>
            </a:r>
            <a:r>
              <a:rPr lang="en-US" sz="1400" dirty="0"/>
              <a:t>: However the XSL has been edited is how the letter will appear.</a:t>
            </a:r>
          </a:p>
        </p:txBody>
      </p:sp>
      <p:cxnSp>
        <p:nvCxnSpPr>
          <p:cNvPr id="8" name="Straight Arrow Connector 7">
            <a:extLst>
              <a:ext uri="{FF2B5EF4-FFF2-40B4-BE49-F238E27FC236}">
                <a16:creationId xmlns:a16="http://schemas.microsoft.com/office/drawing/2014/main" id="{B92AB5D6-B7A4-4C34-BD9F-04A4B6B337C3}"/>
              </a:ext>
            </a:extLst>
          </p:cNvPr>
          <p:cNvCxnSpPr/>
          <p:nvPr/>
        </p:nvCxnSpPr>
        <p:spPr>
          <a:xfrm flipV="1">
            <a:off x="6696232" y="1800443"/>
            <a:ext cx="360040"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24FB4EB-1C6D-492C-9FD2-958366885BD2}"/>
              </a:ext>
            </a:extLst>
          </p:cNvPr>
          <p:cNvCxnSpPr>
            <a:cxnSpLocks/>
          </p:cNvCxnSpPr>
          <p:nvPr/>
        </p:nvCxnSpPr>
        <p:spPr>
          <a:xfrm flipV="1">
            <a:off x="6624224" y="2079329"/>
            <a:ext cx="72008" cy="2130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118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46478"/>
            <a:ext cx="8424936" cy="701135"/>
          </a:xfrm>
        </p:spPr>
        <p:txBody>
          <a:bodyPr>
            <a:noAutofit/>
          </a:bodyPr>
          <a:lstStyle/>
          <a:p>
            <a:pPr>
              <a:lnSpc>
                <a:spcPct val="90000"/>
              </a:lnSpc>
            </a:pPr>
            <a:r>
              <a:rPr lang="en-US" dirty="0"/>
              <a:t>What we see is what we get from the current XSL configuration: WYSIWYG</a:t>
            </a:r>
          </a:p>
          <a:p>
            <a:pPr>
              <a:lnSpc>
                <a:spcPct val="90000"/>
              </a:lnSpc>
            </a:pPr>
            <a:endParaRPr lang="en-US" dirty="0"/>
          </a:p>
        </p:txBody>
      </p:sp>
      <p:pic>
        <p:nvPicPr>
          <p:cNvPr id="3" name="Picture 2">
            <a:extLst>
              <a:ext uri="{FF2B5EF4-FFF2-40B4-BE49-F238E27FC236}">
                <a16:creationId xmlns:a16="http://schemas.microsoft.com/office/drawing/2014/main" id="{6AB96F0A-6848-4407-9B08-2187FF8AD393}"/>
              </a:ext>
            </a:extLst>
          </p:cNvPr>
          <p:cNvPicPr>
            <a:picLocks noChangeAspect="1"/>
          </p:cNvPicPr>
          <p:nvPr/>
        </p:nvPicPr>
        <p:blipFill>
          <a:blip r:embed="rId2"/>
          <a:stretch>
            <a:fillRect/>
          </a:stretch>
        </p:blipFill>
        <p:spPr>
          <a:xfrm>
            <a:off x="611560" y="1408266"/>
            <a:ext cx="4213069" cy="3539748"/>
          </a:xfrm>
          <a:prstGeom prst="rect">
            <a:avLst/>
          </a:prstGeom>
          <a:ln>
            <a:solidFill>
              <a:schemeClr val="accent1"/>
            </a:solidFill>
          </a:ln>
        </p:spPr>
      </p:pic>
      <p:sp>
        <p:nvSpPr>
          <p:cNvPr id="4" name="Rectangle 3">
            <a:extLst>
              <a:ext uri="{FF2B5EF4-FFF2-40B4-BE49-F238E27FC236}">
                <a16:creationId xmlns:a16="http://schemas.microsoft.com/office/drawing/2014/main" id="{CD101D72-EEA4-4D65-914A-C16C0E979626}"/>
              </a:ext>
            </a:extLst>
          </p:cNvPr>
          <p:cNvSpPr/>
          <p:nvPr/>
        </p:nvSpPr>
        <p:spPr>
          <a:xfrm>
            <a:off x="611560" y="3633012"/>
            <a:ext cx="1972870"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TextBox 6">
            <a:extLst>
              <a:ext uri="{FF2B5EF4-FFF2-40B4-BE49-F238E27FC236}">
                <a16:creationId xmlns:a16="http://schemas.microsoft.com/office/drawing/2014/main" id="{F67F4CBA-0195-43EF-A326-BDF3231BAD73}"/>
              </a:ext>
            </a:extLst>
          </p:cNvPr>
          <p:cNvSpPr txBox="1"/>
          <p:nvPr/>
        </p:nvSpPr>
        <p:spPr>
          <a:xfrm>
            <a:off x="5436096" y="1275606"/>
            <a:ext cx="302433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If we like the results, save the XSL and move on</a:t>
            </a:r>
          </a:p>
          <a:p>
            <a:pPr marL="285750" indent="-285750">
              <a:buFont typeface="Arial" panose="020B0604020202020204" pitchFamily="34" charset="0"/>
              <a:buChar char="•"/>
            </a:pPr>
            <a:r>
              <a:rPr lang="en-US" sz="2400" dirty="0"/>
              <a:t>Or, we continuing editing the XSL and testing until </a:t>
            </a:r>
            <a:r>
              <a:rPr lang="en-US" sz="2400" dirty="0" err="1"/>
              <a:t>satified</a:t>
            </a:r>
            <a:endParaRPr lang="en-US" sz="2400" dirty="0"/>
          </a:p>
        </p:txBody>
      </p:sp>
    </p:spTree>
    <p:extLst>
      <p:ext uri="{BB962C8B-B14F-4D97-AF65-F5344CB8AC3E}">
        <p14:creationId xmlns:p14="http://schemas.microsoft.com/office/powerpoint/2010/main" val="3264099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WYSIWYG – Summary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0"/>
            <a:ext cx="8424936" cy="3816425"/>
          </a:xfrm>
        </p:spPr>
        <p:txBody>
          <a:bodyPr>
            <a:noAutofit/>
          </a:bodyPr>
          <a:lstStyle/>
          <a:p>
            <a:pPr>
              <a:lnSpc>
                <a:spcPct val="90000"/>
              </a:lnSpc>
            </a:pPr>
            <a:r>
              <a:rPr lang="en-US" dirty="0"/>
              <a:t>When we sent the Borrowing Activity Letter to the patron the XML versions of the letters were automatically added and we could define which one would be used as the default preview when testing the XSL; this was done via the "Letter Examples" tab</a:t>
            </a:r>
          </a:p>
          <a:p>
            <a:pPr>
              <a:lnSpc>
                <a:spcPct val="90000"/>
              </a:lnSpc>
            </a:pPr>
            <a:r>
              <a:rPr lang="en-US" dirty="0"/>
              <a:t>Via the "Template" tab, we could edit the XSL and "Preview" until satisfied after which we could save it, knowing it will be sent according to how it appeared in the "Preview"</a:t>
            </a:r>
          </a:p>
          <a:p>
            <a:pPr>
              <a:lnSpc>
                <a:spcPct val="90000"/>
              </a:lnSpc>
            </a:pPr>
            <a:endParaRPr lang="en-US" dirty="0"/>
          </a:p>
        </p:txBody>
      </p:sp>
    </p:spTree>
    <p:extLst>
      <p:ext uri="{BB962C8B-B14F-4D97-AF65-F5344CB8AC3E}">
        <p14:creationId xmlns:p14="http://schemas.microsoft.com/office/powerpoint/2010/main" val="2799277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77714B-2553-4E31-8249-BC4ECA3FEE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602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(enabling a letter)</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395536" y="771550"/>
            <a:ext cx="8424936" cy="3960440"/>
          </a:xfrm>
        </p:spPr>
        <p:txBody>
          <a:bodyPr>
            <a:normAutofit/>
          </a:bodyPr>
          <a:lstStyle/>
          <a:p>
            <a:r>
              <a:rPr lang="en-US" dirty="0"/>
              <a:t>If a letter is enabled, it will print, and if it is disabled, it will not print</a:t>
            </a:r>
            <a:endParaRPr lang="en-US" sz="2400" dirty="0"/>
          </a:p>
          <a:p>
            <a:pPr marL="742950" lvl="1" indent="-285750"/>
            <a:endParaRPr lang="en-US" sz="2400" dirty="0"/>
          </a:p>
          <a:p>
            <a:endParaRPr lang="en-US" dirty="0"/>
          </a:p>
        </p:txBody>
      </p:sp>
      <p:pic>
        <p:nvPicPr>
          <p:cNvPr id="4" name="Picture 3">
            <a:extLst>
              <a:ext uri="{FF2B5EF4-FFF2-40B4-BE49-F238E27FC236}">
                <a16:creationId xmlns:a16="http://schemas.microsoft.com/office/drawing/2014/main" id="{6CC84CC8-44A9-4274-861B-E1AF919754F0}"/>
              </a:ext>
            </a:extLst>
          </p:cNvPr>
          <p:cNvPicPr>
            <a:picLocks noChangeAspect="1"/>
          </p:cNvPicPr>
          <p:nvPr/>
        </p:nvPicPr>
        <p:blipFill>
          <a:blip r:embed="rId2"/>
          <a:stretch>
            <a:fillRect/>
          </a:stretch>
        </p:blipFill>
        <p:spPr>
          <a:xfrm>
            <a:off x="1409700" y="1776958"/>
            <a:ext cx="6324600" cy="2667000"/>
          </a:xfrm>
          <a:prstGeom prst="rect">
            <a:avLst/>
          </a:prstGeom>
          <a:ln>
            <a:solidFill>
              <a:schemeClr val="accent1"/>
            </a:solidFill>
          </a:ln>
        </p:spPr>
      </p:pic>
      <p:sp>
        <p:nvSpPr>
          <p:cNvPr id="7" name="Rectangle 6">
            <a:extLst>
              <a:ext uri="{FF2B5EF4-FFF2-40B4-BE49-F238E27FC236}">
                <a16:creationId xmlns:a16="http://schemas.microsoft.com/office/drawing/2014/main" id="{FBE8D9C6-6794-4F3A-BE85-C2F53CD85B2F}"/>
              </a:ext>
            </a:extLst>
          </p:cNvPr>
          <p:cNvSpPr/>
          <p:nvPr/>
        </p:nvSpPr>
        <p:spPr>
          <a:xfrm>
            <a:off x="1731785" y="1776958"/>
            <a:ext cx="654618" cy="2667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89527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256178-9DBD-45A2-A67C-EDD26085379C}"/>
              </a:ext>
            </a:extLst>
          </p:cNvPr>
          <p:cNvPicPr>
            <a:picLocks noChangeAspect="1"/>
          </p:cNvPicPr>
          <p:nvPr/>
        </p:nvPicPr>
        <p:blipFill>
          <a:blip r:embed="rId2"/>
          <a:stretch>
            <a:fillRect/>
          </a:stretch>
        </p:blipFill>
        <p:spPr>
          <a:xfrm>
            <a:off x="1614487" y="1695450"/>
            <a:ext cx="5915025" cy="17526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(retention period)</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395536" y="711269"/>
            <a:ext cx="8568952" cy="939053"/>
          </a:xfrm>
        </p:spPr>
        <p:txBody>
          <a:bodyPr>
            <a:normAutofit/>
          </a:bodyPr>
          <a:lstStyle/>
          <a:p>
            <a:r>
              <a:rPr lang="en-US" dirty="0"/>
              <a:t>The retention period determines how long the letter will remain in the attachments tab of the patron</a:t>
            </a:r>
            <a:endParaRPr lang="en-US" sz="2400" dirty="0"/>
          </a:p>
          <a:p>
            <a:pPr marL="742950" lvl="1" indent="-285750"/>
            <a:endParaRPr lang="en-US" sz="2400" dirty="0"/>
          </a:p>
          <a:p>
            <a:endParaRPr lang="en-US" dirty="0"/>
          </a:p>
        </p:txBody>
      </p:sp>
      <p:sp>
        <p:nvSpPr>
          <p:cNvPr id="4" name="Rectangle 3">
            <a:extLst>
              <a:ext uri="{FF2B5EF4-FFF2-40B4-BE49-F238E27FC236}">
                <a16:creationId xmlns:a16="http://schemas.microsoft.com/office/drawing/2014/main" id="{746024EF-84AD-4F98-B784-A3089571BAA5}"/>
              </a:ext>
            </a:extLst>
          </p:cNvPr>
          <p:cNvSpPr/>
          <p:nvPr/>
        </p:nvSpPr>
        <p:spPr>
          <a:xfrm>
            <a:off x="6228184" y="2574990"/>
            <a:ext cx="1224136" cy="2847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8" name="Content Placeholder 20">
            <a:extLst>
              <a:ext uri="{FF2B5EF4-FFF2-40B4-BE49-F238E27FC236}">
                <a16:creationId xmlns:a16="http://schemas.microsoft.com/office/drawing/2014/main" id="{16374C29-DCF8-45E5-8BBD-40B9AE435B35}"/>
              </a:ext>
            </a:extLst>
          </p:cNvPr>
          <p:cNvSpPr txBox="1">
            <a:spLocks/>
          </p:cNvSpPr>
          <p:nvPr/>
        </p:nvSpPr>
        <p:spPr>
          <a:xfrm>
            <a:off x="395536" y="3648921"/>
            <a:ext cx="8568952" cy="9390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If there is no retention period then the letters will remain in the attachments tab indefinitely</a:t>
            </a:r>
          </a:p>
          <a:p>
            <a:pPr marL="742950" lvl="1" indent="-285750"/>
            <a:endParaRPr lang="en-US" sz="2400" dirty="0"/>
          </a:p>
          <a:p>
            <a:endParaRPr lang="en-US" dirty="0"/>
          </a:p>
        </p:txBody>
      </p:sp>
    </p:spTree>
    <p:extLst>
      <p:ext uri="{BB962C8B-B14F-4D97-AF65-F5344CB8AC3E}">
        <p14:creationId xmlns:p14="http://schemas.microsoft.com/office/powerpoint/2010/main" val="245101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0225CD-D2A6-413E-B18C-A247562A4CEB}"/>
              </a:ext>
            </a:extLst>
          </p:cNvPr>
          <p:cNvPicPr>
            <a:picLocks noChangeAspect="1"/>
          </p:cNvPicPr>
          <p:nvPr/>
        </p:nvPicPr>
        <p:blipFill>
          <a:blip r:embed="rId2"/>
          <a:stretch>
            <a:fillRect/>
          </a:stretch>
        </p:blipFill>
        <p:spPr>
          <a:xfrm>
            <a:off x="0" y="728424"/>
            <a:ext cx="9144000" cy="368665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"Letters Configuration" page (retention period)</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2326AAB5-A8C8-4F90-95FF-6948C4D8B40B}"/>
              </a:ext>
            </a:extLst>
          </p:cNvPr>
          <p:cNvSpPr/>
          <p:nvPr/>
        </p:nvSpPr>
        <p:spPr>
          <a:xfrm>
            <a:off x="5508104" y="2067694"/>
            <a:ext cx="730199" cy="34334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0" name="Rectangle 9">
            <a:extLst>
              <a:ext uri="{FF2B5EF4-FFF2-40B4-BE49-F238E27FC236}">
                <a16:creationId xmlns:a16="http://schemas.microsoft.com/office/drawing/2014/main" id="{ADC79F7D-8882-427F-9459-17B57157E1B5}"/>
              </a:ext>
            </a:extLst>
          </p:cNvPr>
          <p:cNvSpPr/>
          <p:nvPr/>
        </p:nvSpPr>
        <p:spPr>
          <a:xfrm>
            <a:off x="4139953" y="2724628"/>
            <a:ext cx="864096" cy="16904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
        <p:nvSpPr>
          <p:cNvPr id="12" name="TextBox 11">
            <a:extLst>
              <a:ext uri="{FF2B5EF4-FFF2-40B4-BE49-F238E27FC236}">
                <a16:creationId xmlns:a16="http://schemas.microsoft.com/office/drawing/2014/main" id="{DBFEEF5E-6B61-4163-9472-DCDA2830BBF7}"/>
              </a:ext>
            </a:extLst>
          </p:cNvPr>
          <p:cNvSpPr txBox="1"/>
          <p:nvPr/>
        </p:nvSpPr>
        <p:spPr>
          <a:xfrm>
            <a:off x="5652120" y="3796376"/>
            <a:ext cx="2808312" cy="954107"/>
          </a:xfrm>
          <a:prstGeom prst="rect">
            <a:avLst/>
          </a:prstGeom>
          <a:solidFill>
            <a:schemeClr val="bg1"/>
          </a:solidFill>
          <a:ln>
            <a:solidFill>
              <a:schemeClr val="accent1"/>
            </a:solidFill>
          </a:ln>
        </p:spPr>
        <p:txBody>
          <a:bodyPr wrap="square" rtlCol="0">
            <a:spAutoFit/>
          </a:bodyPr>
          <a:lstStyle/>
          <a:p>
            <a:r>
              <a:rPr lang="en-US" sz="1400" dirty="0"/>
              <a:t>If these letters have a retention period then then they will be removed from this list when older (in days) than the retention period</a:t>
            </a:r>
          </a:p>
        </p:txBody>
      </p:sp>
      <p:cxnSp>
        <p:nvCxnSpPr>
          <p:cNvPr id="15" name="Straight Arrow Connector 14">
            <a:extLst>
              <a:ext uri="{FF2B5EF4-FFF2-40B4-BE49-F238E27FC236}">
                <a16:creationId xmlns:a16="http://schemas.microsoft.com/office/drawing/2014/main" id="{D0E625F8-7790-46E3-9A5F-2B85CC7217C1}"/>
              </a:ext>
            </a:extLst>
          </p:cNvPr>
          <p:cNvCxnSpPr/>
          <p:nvPr/>
        </p:nvCxnSpPr>
        <p:spPr>
          <a:xfrm flipH="1" flipV="1">
            <a:off x="5076056" y="3796376"/>
            <a:ext cx="576064" cy="359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37751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8851</TotalTime>
  <Words>2084</Words>
  <Application>Microsoft Office PowerPoint</Application>
  <PresentationFormat>On-screen Show (16:9)</PresentationFormat>
  <Paragraphs>304</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Courier New</vt:lpstr>
      <vt:lpstr>IGeLU_2016_16X9 (1)</vt:lpstr>
      <vt:lpstr>Letter Configuration in Alma</vt:lpstr>
      <vt:lpstr>PowerPoint Presentation</vt:lpstr>
      <vt:lpstr>Introduction</vt:lpstr>
      <vt:lpstr>The "Letters Configuration" page</vt:lpstr>
      <vt:lpstr>The "Letters Configuration" page</vt:lpstr>
      <vt:lpstr>The "Letters Configuration" page</vt:lpstr>
      <vt:lpstr>The "Letters Configuration" page (enabling a letter)</vt:lpstr>
      <vt:lpstr>The "Letters Configuration" page (retention period)</vt:lpstr>
      <vt:lpstr>The "Letters Configuration" page (retention period)</vt:lpstr>
      <vt:lpstr>The "Letters Configuration" page (retention period)</vt:lpstr>
      <vt:lpstr>The "Letters Configuration" page (retention period)</vt:lpstr>
      <vt:lpstr>The "Letters Configuration" page (retention period)</vt:lpstr>
      <vt:lpstr>Labels, Template and Letter Example</vt:lpstr>
      <vt:lpstr>Labels, Template and Letter Example</vt:lpstr>
      <vt:lpstr>Labels, Template and Letter Example</vt:lpstr>
      <vt:lpstr>Labels</vt:lpstr>
      <vt:lpstr>Labels</vt:lpstr>
      <vt:lpstr>Labels</vt:lpstr>
      <vt:lpstr>Labels</vt:lpstr>
      <vt:lpstr>Labels</vt:lpstr>
      <vt:lpstr>Labels</vt:lpstr>
      <vt:lpstr>Labels</vt:lpstr>
      <vt:lpstr>Template</vt:lpstr>
      <vt:lpstr>Template</vt:lpstr>
      <vt:lpstr>Template</vt:lpstr>
      <vt:lpstr>Template</vt:lpstr>
      <vt:lpstr>Template</vt:lpstr>
      <vt:lpstr>Template</vt:lpstr>
      <vt:lpstr>Template</vt:lpstr>
      <vt:lpstr>Template</vt:lpstr>
      <vt:lpstr>Letter Examples</vt:lpstr>
      <vt:lpstr>Letter examples</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Components Configuration</vt:lpstr>
      <vt:lpstr>WYSIWYG</vt:lpstr>
      <vt:lpstr>WYSIWYG</vt:lpstr>
      <vt:lpstr>WYSIWYG</vt:lpstr>
      <vt:lpstr>WYSIWYG</vt:lpstr>
      <vt:lpstr>WYSIWYG</vt:lpstr>
      <vt:lpstr>WYSIWYG</vt:lpstr>
      <vt:lpstr>WYSIWYG</vt:lpstr>
      <vt:lpstr>WYSIWYG</vt:lpstr>
      <vt:lpstr>WYSIWYG</vt:lpstr>
      <vt:lpstr>WYSIWYG</vt:lpstr>
      <vt:lpstr>WYSIWYG</vt:lpstr>
      <vt:lpstr>WYSIWYG</vt:lpstr>
      <vt:lpstr>WYSIWYG</vt:lpstr>
      <vt:lpstr>WYSIWYG</vt:lpstr>
      <vt:lpstr>WYSIWYG</vt:lpstr>
      <vt:lpstr>WYSIWYG</vt:lpstr>
      <vt:lpstr>WYSIWYG</vt:lpstr>
      <vt:lpstr>WYSIWYG</vt:lpstr>
      <vt:lpstr>WYSIWYG</vt:lpstr>
      <vt:lpstr>WYSIWYG – Summary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Connie Braun</cp:lastModifiedBy>
  <cp:revision>205</cp:revision>
  <dcterms:created xsi:type="dcterms:W3CDTF">2017-01-02T15:10:30Z</dcterms:created>
  <dcterms:modified xsi:type="dcterms:W3CDTF">2019-08-05T19:46:49Z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