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700" r:id="rId2"/>
    <p:sldId id="1701" r:id="rId3"/>
    <p:sldId id="1707" r:id="rId4"/>
    <p:sldId id="1708" r:id="rId5"/>
    <p:sldId id="1709" r:id="rId6"/>
    <p:sldId id="1710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110" d="100"/>
          <a:sy n="110" d="100"/>
        </p:scale>
        <p:origin x="120" y="4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03B39-9E11-4B92-82FE-01C371C1C0E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EC7B03-2DBC-4710-B2AC-C3B3A7B778C7}">
      <dgm:prSet phldrT="[Text]" custT="1"/>
      <dgm:spPr>
        <a:solidFill>
          <a:srgbClr val="2C4D82"/>
        </a:solidFill>
        <a:ln>
          <a:solidFill>
            <a:schemeClr val="accent3">
              <a:lumMod val="85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Core User Information</a:t>
          </a:r>
        </a:p>
      </dgm:t>
    </dgm:pt>
    <dgm:pt modelId="{13AA4C2F-DF10-4023-9AB5-E15E9343AE3F}" type="parTrans" cxnId="{593CA062-5CEE-491F-8F84-79793EBB5428}">
      <dgm:prSet/>
      <dgm:spPr/>
      <dgm:t>
        <a:bodyPr/>
        <a:lstStyle/>
        <a:p>
          <a:endParaRPr lang="en-US"/>
        </a:p>
      </dgm:t>
    </dgm:pt>
    <dgm:pt modelId="{FEAA2F97-E7B1-4C1A-85B4-14896CB2D2D8}" type="sibTrans" cxnId="{593CA062-5CEE-491F-8F84-79793EBB5428}">
      <dgm:prSet/>
      <dgm:spPr/>
      <dgm:t>
        <a:bodyPr/>
        <a:lstStyle/>
        <a:p>
          <a:endParaRPr lang="en-US"/>
        </a:p>
      </dgm:t>
    </dgm:pt>
    <dgm:pt modelId="{7B052288-3299-4874-86F3-7C8D533BDA08}">
      <dgm:prSet phldrT="[Text]" custT="1"/>
      <dgm:spPr>
        <a:solidFill>
          <a:srgbClr val="2C4D82"/>
        </a:solidFill>
        <a:ln>
          <a:solidFill>
            <a:schemeClr val="accent3">
              <a:lumMod val="85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Address</a:t>
          </a:r>
        </a:p>
      </dgm:t>
    </dgm:pt>
    <dgm:pt modelId="{B5404FED-670D-4864-ACCA-66722EE497A5}" type="parTrans" cxnId="{CCEA7697-0A40-4BB1-AA1E-8C2E65FF3C6B}">
      <dgm:prSet/>
      <dgm:spPr>
        <a:ln>
          <a:solidFill>
            <a:schemeClr val="accent3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30993189-A3BD-4076-9FF9-953DD98CCE7F}" type="sibTrans" cxnId="{CCEA7697-0A40-4BB1-AA1E-8C2E65FF3C6B}">
      <dgm:prSet/>
      <dgm:spPr/>
      <dgm:t>
        <a:bodyPr/>
        <a:lstStyle/>
        <a:p>
          <a:endParaRPr lang="en-US"/>
        </a:p>
      </dgm:t>
    </dgm:pt>
    <dgm:pt modelId="{6F6A8B36-55E8-4D13-9AFB-ABD97A5358B0}">
      <dgm:prSet phldrT="[Text]" custT="1"/>
      <dgm:spPr>
        <a:solidFill>
          <a:srgbClr val="2C4D82"/>
        </a:solidFill>
        <a:ln>
          <a:solidFill>
            <a:schemeClr val="accent3">
              <a:lumMod val="85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Notes</a:t>
          </a:r>
        </a:p>
      </dgm:t>
    </dgm:pt>
    <dgm:pt modelId="{7E7EAB3A-2837-4D33-B0A1-18D6D3AB4515}" type="parTrans" cxnId="{BC08D868-BBF9-4156-AA89-7837C307BFB1}">
      <dgm:prSet/>
      <dgm:spPr>
        <a:ln>
          <a:solidFill>
            <a:schemeClr val="accent3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BDE9C944-40CF-4381-BB92-ECE304A2CAEB}" type="sibTrans" cxnId="{BC08D868-BBF9-4156-AA89-7837C307BFB1}">
      <dgm:prSet/>
      <dgm:spPr/>
      <dgm:t>
        <a:bodyPr/>
        <a:lstStyle/>
        <a:p>
          <a:endParaRPr lang="en-US"/>
        </a:p>
      </dgm:t>
    </dgm:pt>
    <dgm:pt modelId="{601E2A75-900A-417C-B732-4C8224A94064}">
      <dgm:prSet custT="1"/>
      <dgm:spPr>
        <a:solidFill>
          <a:srgbClr val="2C4D82"/>
        </a:solidFill>
        <a:ln>
          <a:solidFill>
            <a:schemeClr val="accent3">
              <a:lumMod val="85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Blocks</a:t>
          </a:r>
        </a:p>
      </dgm:t>
    </dgm:pt>
    <dgm:pt modelId="{35688640-F037-4872-91C4-151682C2EB19}" type="parTrans" cxnId="{7C63B55D-EB19-4E00-8AB0-4E9B35A5331F}">
      <dgm:prSet/>
      <dgm:spPr>
        <a:ln>
          <a:solidFill>
            <a:schemeClr val="accent3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84BFDDEF-B73A-4EEC-ACA2-9D79D40A10E1}" type="sibTrans" cxnId="{7C63B55D-EB19-4E00-8AB0-4E9B35A5331F}">
      <dgm:prSet/>
      <dgm:spPr/>
      <dgm:t>
        <a:bodyPr/>
        <a:lstStyle/>
        <a:p>
          <a:endParaRPr lang="en-US"/>
        </a:p>
      </dgm:t>
    </dgm:pt>
    <dgm:pt modelId="{03F724E4-18EF-4373-98FB-FB79BFED6A72}">
      <dgm:prSet custT="1"/>
      <dgm:spPr>
        <a:solidFill>
          <a:srgbClr val="2C4D82"/>
        </a:solidFill>
        <a:ln>
          <a:solidFill>
            <a:schemeClr val="accent3">
              <a:lumMod val="85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Statistics</a:t>
          </a:r>
        </a:p>
      </dgm:t>
    </dgm:pt>
    <dgm:pt modelId="{D6E0E12A-F215-4719-9042-BD723BD45962}" type="parTrans" cxnId="{E960A8B7-7E0D-4351-B798-7C2E5D600A00}">
      <dgm:prSet/>
      <dgm:spPr>
        <a:ln>
          <a:solidFill>
            <a:schemeClr val="accent3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DD8B6044-3866-429E-B533-F87348054E35}" type="sibTrans" cxnId="{E960A8B7-7E0D-4351-B798-7C2E5D600A00}">
      <dgm:prSet/>
      <dgm:spPr/>
      <dgm:t>
        <a:bodyPr/>
        <a:lstStyle/>
        <a:p>
          <a:endParaRPr lang="en-US"/>
        </a:p>
      </dgm:t>
    </dgm:pt>
    <dgm:pt modelId="{37FD49E4-3FCB-4CE5-8F6F-4FFBBF4CE6C5}">
      <dgm:prSet custT="1"/>
      <dgm:spPr>
        <a:solidFill>
          <a:srgbClr val="2C4D82"/>
        </a:solidFill>
        <a:ln>
          <a:solidFill>
            <a:schemeClr val="accent3">
              <a:lumMod val="85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Identifiers</a:t>
          </a:r>
        </a:p>
      </dgm:t>
    </dgm:pt>
    <dgm:pt modelId="{8352D9EC-67F9-450F-99F2-23488B68DD34}" type="parTrans" cxnId="{1D174663-A041-450A-8BA8-2E9EFE30A0F3}">
      <dgm:prSet/>
      <dgm:spPr>
        <a:ln>
          <a:solidFill>
            <a:schemeClr val="accent3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E8190416-AB6D-47D3-B322-32EF011BADB9}" type="sibTrans" cxnId="{1D174663-A041-450A-8BA8-2E9EFE30A0F3}">
      <dgm:prSet/>
      <dgm:spPr/>
      <dgm:t>
        <a:bodyPr/>
        <a:lstStyle/>
        <a:p>
          <a:endParaRPr lang="en-US"/>
        </a:p>
      </dgm:t>
    </dgm:pt>
    <dgm:pt modelId="{B554E647-CF40-4817-9906-A5688FC4F889}">
      <dgm:prSet custT="1"/>
      <dgm:spPr>
        <a:solidFill>
          <a:srgbClr val="2C4D82"/>
        </a:solidFill>
        <a:ln>
          <a:solidFill>
            <a:schemeClr val="accent3">
              <a:lumMod val="85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Phone numbers</a:t>
          </a:r>
        </a:p>
      </dgm:t>
    </dgm:pt>
    <dgm:pt modelId="{6103CB66-A100-4009-B44A-EE2680D496F6}" type="parTrans" cxnId="{2A413AC5-3CE1-4657-B175-95472BE5127F}">
      <dgm:prSet/>
      <dgm:spPr/>
      <dgm:t>
        <a:bodyPr/>
        <a:lstStyle/>
        <a:p>
          <a:endParaRPr lang="en-US"/>
        </a:p>
      </dgm:t>
    </dgm:pt>
    <dgm:pt modelId="{797465DE-D34E-42C1-943E-0C20347CDF4F}" type="sibTrans" cxnId="{2A413AC5-3CE1-4657-B175-95472BE5127F}">
      <dgm:prSet/>
      <dgm:spPr/>
      <dgm:t>
        <a:bodyPr/>
        <a:lstStyle/>
        <a:p>
          <a:endParaRPr lang="en-US"/>
        </a:p>
      </dgm:t>
    </dgm:pt>
    <dgm:pt modelId="{4D389305-B4D0-469E-ABFB-38B8D103C64E}">
      <dgm:prSet custT="1"/>
      <dgm:spPr>
        <a:solidFill>
          <a:srgbClr val="2C4D82"/>
        </a:solidFill>
        <a:ln>
          <a:solidFill>
            <a:schemeClr val="accent3">
              <a:lumMod val="85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Email addresses</a:t>
          </a:r>
        </a:p>
      </dgm:t>
    </dgm:pt>
    <dgm:pt modelId="{A7864DCF-4D7E-4B73-9411-2298088C187E}" type="parTrans" cxnId="{D74BEB29-DFF0-47A4-8A55-34425018A50A}">
      <dgm:prSet/>
      <dgm:spPr/>
      <dgm:t>
        <a:bodyPr/>
        <a:lstStyle/>
        <a:p>
          <a:endParaRPr lang="en-US"/>
        </a:p>
      </dgm:t>
    </dgm:pt>
    <dgm:pt modelId="{0261453C-FF74-4CFA-844C-1CA20C1158CB}" type="sibTrans" cxnId="{D74BEB29-DFF0-47A4-8A55-34425018A50A}">
      <dgm:prSet/>
      <dgm:spPr/>
      <dgm:t>
        <a:bodyPr/>
        <a:lstStyle/>
        <a:p>
          <a:endParaRPr lang="en-US"/>
        </a:p>
      </dgm:t>
    </dgm:pt>
    <dgm:pt modelId="{99EC320A-0337-45CB-B4AA-D3E3C725BD44}" type="pres">
      <dgm:prSet presAssocID="{34203B39-9E11-4B92-82FE-01C371C1C0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282FDF-FBF2-4C8C-A837-34BF8B496519}" type="pres">
      <dgm:prSet presAssocID="{6CEC7B03-2DBC-4710-B2AC-C3B3A7B778C7}" presName="hierRoot1" presStyleCnt="0"/>
      <dgm:spPr/>
    </dgm:pt>
    <dgm:pt modelId="{BB4C0D6E-639C-4D4D-A416-DE91E058066E}" type="pres">
      <dgm:prSet presAssocID="{6CEC7B03-2DBC-4710-B2AC-C3B3A7B778C7}" presName="composite" presStyleCnt="0"/>
      <dgm:spPr/>
    </dgm:pt>
    <dgm:pt modelId="{04D9E809-30A9-4197-9A09-60402B1AFDC4}" type="pres">
      <dgm:prSet presAssocID="{6CEC7B03-2DBC-4710-B2AC-C3B3A7B778C7}" presName="background" presStyleLbl="node0" presStyleIdx="0" presStyleCnt="1"/>
      <dgm:spPr>
        <a:noFill/>
        <a:ln>
          <a:noFill/>
        </a:ln>
      </dgm:spPr>
    </dgm:pt>
    <dgm:pt modelId="{DBF80664-C836-4109-9377-58BCAE986F32}" type="pres">
      <dgm:prSet presAssocID="{6CEC7B03-2DBC-4710-B2AC-C3B3A7B778C7}" presName="text" presStyleLbl="fgAcc0" presStyleIdx="0" presStyleCnt="1" custScaleX="123725" custLinFactNeighborX="996" custLinFactNeighborY="-4556">
        <dgm:presLayoutVars>
          <dgm:chPref val="3"/>
        </dgm:presLayoutVars>
      </dgm:prSet>
      <dgm:spPr/>
    </dgm:pt>
    <dgm:pt modelId="{994D1809-68BC-4EDD-BF2A-5EEBE76F7F30}" type="pres">
      <dgm:prSet presAssocID="{6CEC7B03-2DBC-4710-B2AC-C3B3A7B778C7}" presName="hierChild2" presStyleCnt="0"/>
      <dgm:spPr/>
    </dgm:pt>
    <dgm:pt modelId="{9FF8A8BD-F66D-4DC1-A8A9-CBE9B2079579}" type="pres">
      <dgm:prSet presAssocID="{8352D9EC-67F9-450F-99F2-23488B68DD34}" presName="Name10" presStyleLbl="parChTrans1D2" presStyleIdx="0" presStyleCnt="5"/>
      <dgm:spPr/>
    </dgm:pt>
    <dgm:pt modelId="{80314160-9B85-45E3-BA56-C7844A394CC1}" type="pres">
      <dgm:prSet presAssocID="{37FD49E4-3FCB-4CE5-8F6F-4FFBBF4CE6C5}" presName="hierRoot2" presStyleCnt="0"/>
      <dgm:spPr/>
    </dgm:pt>
    <dgm:pt modelId="{4366BCEF-0871-4973-A782-DFEE46C313F2}" type="pres">
      <dgm:prSet presAssocID="{37FD49E4-3FCB-4CE5-8F6F-4FFBBF4CE6C5}" presName="composite2" presStyleCnt="0"/>
      <dgm:spPr/>
    </dgm:pt>
    <dgm:pt modelId="{615EC7C0-E734-4066-9756-EEBA8F2782EA}" type="pres">
      <dgm:prSet presAssocID="{37FD49E4-3FCB-4CE5-8F6F-4FFBBF4CE6C5}" presName="background2" presStyleLbl="node2" presStyleIdx="0" presStyleCnt="5"/>
      <dgm:spPr>
        <a:solidFill>
          <a:srgbClr val="2C4D82"/>
        </a:solidFill>
        <a:ln>
          <a:solidFill>
            <a:schemeClr val="accent3">
              <a:lumMod val="85000"/>
            </a:schemeClr>
          </a:solidFill>
        </a:ln>
      </dgm:spPr>
    </dgm:pt>
    <dgm:pt modelId="{EB16515F-998B-44EA-9329-D1B5A836B665}" type="pres">
      <dgm:prSet presAssocID="{37FD49E4-3FCB-4CE5-8F6F-4FFBBF4CE6C5}" presName="text2" presStyleLbl="fgAcc2" presStyleIdx="0" presStyleCnt="5" custScaleX="107229" custLinFactNeighborX="943" custLinFactNeighborY="-807">
        <dgm:presLayoutVars>
          <dgm:chPref val="3"/>
        </dgm:presLayoutVars>
      </dgm:prSet>
      <dgm:spPr/>
    </dgm:pt>
    <dgm:pt modelId="{75632363-7D4F-4415-A3CB-A122BEFBA2CC}" type="pres">
      <dgm:prSet presAssocID="{37FD49E4-3FCB-4CE5-8F6F-4FFBBF4CE6C5}" presName="hierChild3" presStyleCnt="0"/>
      <dgm:spPr/>
    </dgm:pt>
    <dgm:pt modelId="{A1D548E3-CE8A-468B-9F89-248E537697A4}" type="pres">
      <dgm:prSet presAssocID="{B5404FED-670D-4864-ACCA-66722EE497A5}" presName="Name10" presStyleLbl="parChTrans1D2" presStyleIdx="1" presStyleCnt="5"/>
      <dgm:spPr/>
    </dgm:pt>
    <dgm:pt modelId="{1EE37C8E-20CB-4D58-BDA9-E99AB587363B}" type="pres">
      <dgm:prSet presAssocID="{7B052288-3299-4874-86F3-7C8D533BDA08}" presName="hierRoot2" presStyleCnt="0"/>
      <dgm:spPr/>
    </dgm:pt>
    <dgm:pt modelId="{E727634B-EBDF-473B-88E7-F3B24E56804A}" type="pres">
      <dgm:prSet presAssocID="{7B052288-3299-4874-86F3-7C8D533BDA08}" presName="composite2" presStyleCnt="0"/>
      <dgm:spPr/>
    </dgm:pt>
    <dgm:pt modelId="{4382CE07-4D74-49F2-8A09-08D5A9FB56A7}" type="pres">
      <dgm:prSet presAssocID="{7B052288-3299-4874-86F3-7C8D533BDA08}" presName="background2" presStyleLbl="node2" presStyleIdx="1" presStyleCnt="5"/>
      <dgm:spPr>
        <a:solidFill>
          <a:srgbClr val="2C4D82"/>
        </a:solidFill>
        <a:ln>
          <a:solidFill>
            <a:schemeClr val="accent3">
              <a:lumMod val="85000"/>
            </a:schemeClr>
          </a:solidFill>
        </a:ln>
      </dgm:spPr>
    </dgm:pt>
    <dgm:pt modelId="{07413AE5-A9E3-4D2A-9FE9-243E8A4D77A9}" type="pres">
      <dgm:prSet presAssocID="{7B052288-3299-4874-86F3-7C8D533BDA08}" presName="text2" presStyleLbl="fgAcc2" presStyleIdx="1" presStyleCnt="5" custScaleX="115477" custLinFactNeighborX="3671" custLinFactNeighborY="-1102">
        <dgm:presLayoutVars>
          <dgm:chPref val="3"/>
        </dgm:presLayoutVars>
      </dgm:prSet>
      <dgm:spPr/>
    </dgm:pt>
    <dgm:pt modelId="{4EF8286F-FAF3-4D27-ADE2-4D520435F189}" type="pres">
      <dgm:prSet presAssocID="{7B052288-3299-4874-86F3-7C8D533BDA08}" presName="hierChild3" presStyleCnt="0"/>
      <dgm:spPr/>
    </dgm:pt>
    <dgm:pt modelId="{8BEA07B4-3A11-40DE-B681-A835CC3BE0B9}" type="pres">
      <dgm:prSet presAssocID="{6103CB66-A100-4009-B44A-EE2680D496F6}" presName="Name17" presStyleLbl="parChTrans1D3" presStyleIdx="0" presStyleCnt="1"/>
      <dgm:spPr/>
    </dgm:pt>
    <dgm:pt modelId="{D059A7EE-466A-4623-A054-2EAA8E504940}" type="pres">
      <dgm:prSet presAssocID="{B554E647-CF40-4817-9906-A5688FC4F889}" presName="hierRoot3" presStyleCnt="0"/>
      <dgm:spPr/>
    </dgm:pt>
    <dgm:pt modelId="{A97EF5E4-6AB8-4252-BD00-B48B6188A808}" type="pres">
      <dgm:prSet presAssocID="{B554E647-CF40-4817-9906-A5688FC4F889}" presName="composite3" presStyleCnt="0"/>
      <dgm:spPr/>
    </dgm:pt>
    <dgm:pt modelId="{6DF482A8-00A5-404E-8132-58AC05394C59}" type="pres">
      <dgm:prSet presAssocID="{B554E647-CF40-4817-9906-A5688FC4F889}" presName="background3" presStyleLbl="node3" presStyleIdx="0" presStyleCnt="1"/>
      <dgm:spPr>
        <a:solidFill>
          <a:srgbClr val="2C4D82"/>
        </a:solidFill>
        <a:ln>
          <a:solidFill>
            <a:schemeClr val="accent3">
              <a:lumMod val="85000"/>
            </a:schemeClr>
          </a:solidFill>
        </a:ln>
      </dgm:spPr>
    </dgm:pt>
    <dgm:pt modelId="{8B1F7AFC-056D-42C5-BA2B-35EBDF05C94A}" type="pres">
      <dgm:prSet presAssocID="{B554E647-CF40-4817-9906-A5688FC4F889}" presName="text3" presStyleLbl="fgAcc3" presStyleIdx="0" presStyleCnt="1" custScaleX="115477" custLinFactNeighborX="3590">
        <dgm:presLayoutVars>
          <dgm:chPref val="3"/>
        </dgm:presLayoutVars>
      </dgm:prSet>
      <dgm:spPr/>
    </dgm:pt>
    <dgm:pt modelId="{52A29A1B-CE88-40F9-933F-D890CE707524}" type="pres">
      <dgm:prSet presAssocID="{B554E647-CF40-4817-9906-A5688FC4F889}" presName="hierChild4" presStyleCnt="0"/>
      <dgm:spPr/>
    </dgm:pt>
    <dgm:pt modelId="{53B21CC7-D909-4C1D-B101-966583A86077}" type="pres">
      <dgm:prSet presAssocID="{A7864DCF-4D7E-4B73-9411-2298088C187E}" presName="Name23" presStyleLbl="parChTrans1D4" presStyleIdx="0" presStyleCnt="1"/>
      <dgm:spPr/>
    </dgm:pt>
    <dgm:pt modelId="{A7F5E3D0-2A7D-46F3-B3B1-76F66F5D2914}" type="pres">
      <dgm:prSet presAssocID="{4D389305-B4D0-469E-ABFB-38B8D103C64E}" presName="hierRoot4" presStyleCnt="0"/>
      <dgm:spPr/>
    </dgm:pt>
    <dgm:pt modelId="{4C9483DB-E86E-4D1C-BD60-0191A02B18FC}" type="pres">
      <dgm:prSet presAssocID="{4D389305-B4D0-469E-ABFB-38B8D103C64E}" presName="composite4" presStyleCnt="0"/>
      <dgm:spPr/>
    </dgm:pt>
    <dgm:pt modelId="{45A91F79-AE16-4C9F-B154-9230AC5CA328}" type="pres">
      <dgm:prSet presAssocID="{4D389305-B4D0-469E-ABFB-38B8D103C64E}" presName="background4" presStyleLbl="node4" presStyleIdx="0" presStyleCnt="1"/>
      <dgm:spPr>
        <a:solidFill>
          <a:srgbClr val="2C4D82"/>
        </a:solidFill>
        <a:ln>
          <a:solidFill>
            <a:schemeClr val="accent3">
              <a:lumMod val="85000"/>
            </a:schemeClr>
          </a:solidFill>
        </a:ln>
      </dgm:spPr>
    </dgm:pt>
    <dgm:pt modelId="{22CA734A-1141-434F-8F89-B3B3C7961ACC}" type="pres">
      <dgm:prSet presAssocID="{4D389305-B4D0-469E-ABFB-38B8D103C64E}" presName="text4" presStyleLbl="fgAcc4" presStyleIdx="0" presStyleCnt="1" custScaleX="115477" custLinFactNeighborX="4382">
        <dgm:presLayoutVars>
          <dgm:chPref val="3"/>
        </dgm:presLayoutVars>
      </dgm:prSet>
      <dgm:spPr/>
    </dgm:pt>
    <dgm:pt modelId="{13C79CD3-8ADB-42E8-B78E-FDF09C7E0393}" type="pres">
      <dgm:prSet presAssocID="{4D389305-B4D0-469E-ABFB-38B8D103C64E}" presName="hierChild5" presStyleCnt="0"/>
      <dgm:spPr/>
    </dgm:pt>
    <dgm:pt modelId="{9BFF5C3C-E29C-4790-9D68-7BF9775D3EF4}" type="pres">
      <dgm:prSet presAssocID="{7E7EAB3A-2837-4D33-B0A1-18D6D3AB4515}" presName="Name10" presStyleLbl="parChTrans1D2" presStyleIdx="2" presStyleCnt="5"/>
      <dgm:spPr/>
    </dgm:pt>
    <dgm:pt modelId="{C6F255E3-9D16-44AB-894B-396DE66C1AAA}" type="pres">
      <dgm:prSet presAssocID="{6F6A8B36-55E8-4D13-9AFB-ABD97A5358B0}" presName="hierRoot2" presStyleCnt="0"/>
      <dgm:spPr/>
    </dgm:pt>
    <dgm:pt modelId="{28DF5A79-808A-4E60-A6B9-A4D50A6C1C8B}" type="pres">
      <dgm:prSet presAssocID="{6F6A8B36-55E8-4D13-9AFB-ABD97A5358B0}" presName="composite2" presStyleCnt="0"/>
      <dgm:spPr/>
    </dgm:pt>
    <dgm:pt modelId="{44FEB3AE-90BA-4BE4-BE3F-EAB61EB40D93}" type="pres">
      <dgm:prSet presAssocID="{6F6A8B36-55E8-4D13-9AFB-ABD97A5358B0}" presName="background2" presStyleLbl="node2" presStyleIdx="2" presStyleCnt="5"/>
      <dgm:spPr>
        <a:solidFill>
          <a:srgbClr val="2C4D82"/>
        </a:solidFill>
        <a:ln>
          <a:solidFill>
            <a:schemeClr val="accent3">
              <a:lumMod val="85000"/>
            </a:schemeClr>
          </a:solidFill>
        </a:ln>
      </dgm:spPr>
    </dgm:pt>
    <dgm:pt modelId="{2BE99A31-9413-4179-A92F-02086D02C33C}" type="pres">
      <dgm:prSet presAssocID="{6F6A8B36-55E8-4D13-9AFB-ABD97A5358B0}" presName="text2" presStyleLbl="fgAcc2" presStyleIdx="2" presStyleCnt="5" custScaleX="115477" custLinFactNeighborX="943" custLinFactNeighborY="-807">
        <dgm:presLayoutVars>
          <dgm:chPref val="3"/>
        </dgm:presLayoutVars>
      </dgm:prSet>
      <dgm:spPr/>
    </dgm:pt>
    <dgm:pt modelId="{49D93047-72D0-4B89-87EE-BF60A1CC986B}" type="pres">
      <dgm:prSet presAssocID="{6F6A8B36-55E8-4D13-9AFB-ABD97A5358B0}" presName="hierChild3" presStyleCnt="0"/>
      <dgm:spPr/>
    </dgm:pt>
    <dgm:pt modelId="{7A1704FC-4E86-479A-B4F4-D974EBA67A28}" type="pres">
      <dgm:prSet presAssocID="{35688640-F037-4872-91C4-151682C2EB19}" presName="Name10" presStyleLbl="parChTrans1D2" presStyleIdx="3" presStyleCnt="5"/>
      <dgm:spPr/>
    </dgm:pt>
    <dgm:pt modelId="{C2A9AD98-30E3-4C3E-9C9B-55DCC01CA3F1}" type="pres">
      <dgm:prSet presAssocID="{601E2A75-900A-417C-B732-4C8224A94064}" presName="hierRoot2" presStyleCnt="0"/>
      <dgm:spPr/>
    </dgm:pt>
    <dgm:pt modelId="{3805FC8B-DCA2-4B4C-A797-4C0BB329B218}" type="pres">
      <dgm:prSet presAssocID="{601E2A75-900A-417C-B732-4C8224A94064}" presName="composite2" presStyleCnt="0"/>
      <dgm:spPr/>
    </dgm:pt>
    <dgm:pt modelId="{0009DB33-CAE9-4681-B0E4-C4C65651EDE4}" type="pres">
      <dgm:prSet presAssocID="{601E2A75-900A-417C-B732-4C8224A94064}" presName="background2" presStyleLbl="node2" presStyleIdx="3" presStyleCnt="5"/>
      <dgm:spPr>
        <a:solidFill>
          <a:srgbClr val="2C4D82"/>
        </a:solidFill>
        <a:ln>
          <a:solidFill>
            <a:schemeClr val="accent3">
              <a:lumMod val="85000"/>
            </a:schemeClr>
          </a:solidFill>
        </a:ln>
      </dgm:spPr>
    </dgm:pt>
    <dgm:pt modelId="{FCBA8ABA-45C2-4B9F-9B36-D6D5FE58167A}" type="pres">
      <dgm:prSet presAssocID="{601E2A75-900A-417C-B732-4C8224A94064}" presName="text2" presStyleLbl="fgAcc2" presStyleIdx="3" presStyleCnt="5" custScaleX="115477" custLinFactNeighborX="943" custLinFactNeighborY="-807">
        <dgm:presLayoutVars>
          <dgm:chPref val="3"/>
        </dgm:presLayoutVars>
      </dgm:prSet>
      <dgm:spPr/>
    </dgm:pt>
    <dgm:pt modelId="{1792FE3F-2295-455D-8EAB-2AFF3E4C2F3D}" type="pres">
      <dgm:prSet presAssocID="{601E2A75-900A-417C-B732-4C8224A94064}" presName="hierChild3" presStyleCnt="0"/>
      <dgm:spPr/>
    </dgm:pt>
    <dgm:pt modelId="{4BFC5555-E5E1-4F8E-8B36-4ED88D7AD586}" type="pres">
      <dgm:prSet presAssocID="{D6E0E12A-F215-4719-9042-BD723BD45962}" presName="Name10" presStyleLbl="parChTrans1D2" presStyleIdx="4" presStyleCnt="5"/>
      <dgm:spPr/>
    </dgm:pt>
    <dgm:pt modelId="{B58647FD-A038-4151-A9E8-69F44843CB56}" type="pres">
      <dgm:prSet presAssocID="{03F724E4-18EF-4373-98FB-FB79BFED6A72}" presName="hierRoot2" presStyleCnt="0"/>
      <dgm:spPr/>
    </dgm:pt>
    <dgm:pt modelId="{BC47B3EA-2272-4F3D-BFB9-212B855F8198}" type="pres">
      <dgm:prSet presAssocID="{03F724E4-18EF-4373-98FB-FB79BFED6A72}" presName="composite2" presStyleCnt="0"/>
      <dgm:spPr/>
    </dgm:pt>
    <dgm:pt modelId="{25BCCA18-7DB1-43CA-BD03-8897B823D2F0}" type="pres">
      <dgm:prSet presAssocID="{03F724E4-18EF-4373-98FB-FB79BFED6A72}" presName="background2" presStyleLbl="node2" presStyleIdx="4" presStyleCnt="5"/>
      <dgm:spPr>
        <a:solidFill>
          <a:srgbClr val="2C4D82"/>
        </a:solidFill>
        <a:ln>
          <a:solidFill>
            <a:schemeClr val="accent3">
              <a:lumMod val="85000"/>
            </a:schemeClr>
          </a:solidFill>
        </a:ln>
      </dgm:spPr>
    </dgm:pt>
    <dgm:pt modelId="{A11D3939-9480-4B0F-A3DB-112D70A2D842}" type="pres">
      <dgm:prSet presAssocID="{03F724E4-18EF-4373-98FB-FB79BFED6A72}" presName="text2" presStyleLbl="fgAcc2" presStyleIdx="4" presStyleCnt="5" custScaleX="115477">
        <dgm:presLayoutVars>
          <dgm:chPref val="3"/>
        </dgm:presLayoutVars>
      </dgm:prSet>
      <dgm:spPr/>
    </dgm:pt>
    <dgm:pt modelId="{497AEC9E-7F17-4F56-A27A-31C6A2161B41}" type="pres">
      <dgm:prSet presAssocID="{03F724E4-18EF-4373-98FB-FB79BFED6A72}" presName="hierChild3" presStyleCnt="0"/>
      <dgm:spPr/>
    </dgm:pt>
  </dgm:ptLst>
  <dgm:cxnLst>
    <dgm:cxn modelId="{12C18909-A97F-44D1-BB1E-7AA0CB69EF1B}" type="presOf" srcId="{4D389305-B4D0-469E-ABFB-38B8D103C64E}" destId="{22CA734A-1141-434F-8F89-B3B3C7961ACC}" srcOrd="0" destOrd="0" presId="urn:microsoft.com/office/officeart/2005/8/layout/hierarchy1"/>
    <dgm:cxn modelId="{25B5FB1C-1FBC-43F6-9110-B17EB2E5D894}" type="presOf" srcId="{37FD49E4-3FCB-4CE5-8F6F-4FFBBF4CE6C5}" destId="{EB16515F-998B-44EA-9329-D1B5A836B665}" srcOrd="0" destOrd="0" presId="urn:microsoft.com/office/officeart/2005/8/layout/hierarchy1"/>
    <dgm:cxn modelId="{D74BEB29-DFF0-47A4-8A55-34425018A50A}" srcId="{B554E647-CF40-4817-9906-A5688FC4F889}" destId="{4D389305-B4D0-469E-ABFB-38B8D103C64E}" srcOrd="0" destOrd="0" parTransId="{A7864DCF-4D7E-4B73-9411-2298088C187E}" sibTransId="{0261453C-FF74-4CFA-844C-1CA20C1158CB}"/>
    <dgm:cxn modelId="{7AFDA93A-CA35-4ABC-AAF2-4A99F34915A5}" type="presOf" srcId="{34203B39-9E11-4B92-82FE-01C371C1C0ED}" destId="{99EC320A-0337-45CB-B4AA-D3E3C725BD44}" srcOrd="0" destOrd="0" presId="urn:microsoft.com/office/officeart/2005/8/layout/hierarchy1"/>
    <dgm:cxn modelId="{7C63B55D-EB19-4E00-8AB0-4E9B35A5331F}" srcId="{6CEC7B03-2DBC-4710-B2AC-C3B3A7B778C7}" destId="{601E2A75-900A-417C-B732-4C8224A94064}" srcOrd="3" destOrd="0" parTransId="{35688640-F037-4872-91C4-151682C2EB19}" sibTransId="{84BFDDEF-B73A-4EEC-ACA2-9D79D40A10E1}"/>
    <dgm:cxn modelId="{1DFD7F41-C41D-4506-99CE-84EB95B86E2B}" type="presOf" srcId="{7E7EAB3A-2837-4D33-B0A1-18D6D3AB4515}" destId="{9BFF5C3C-E29C-4790-9D68-7BF9775D3EF4}" srcOrd="0" destOrd="0" presId="urn:microsoft.com/office/officeart/2005/8/layout/hierarchy1"/>
    <dgm:cxn modelId="{EA2BC761-AA93-4CD7-99FD-228CC52A1E52}" type="presOf" srcId="{7B052288-3299-4874-86F3-7C8D533BDA08}" destId="{07413AE5-A9E3-4D2A-9FE9-243E8A4D77A9}" srcOrd="0" destOrd="0" presId="urn:microsoft.com/office/officeart/2005/8/layout/hierarchy1"/>
    <dgm:cxn modelId="{593CA062-5CEE-491F-8F84-79793EBB5428}" srcId="{34203B39-9E11-4B92-82FE-01C371C1C0ED}" destId="{6CEC7B03-2DBC-4710-B2AC-C3B3A7B778C7}" srcOrd="0" destOrd="0" parTransId="{13AA4C2F-DF10-4023-9AB5-E15E9343AE3F}" sibTransId="{FEAA2F97-E7B1-4C1A-85B4-14896CB2D2D8}"/>
    <dgm:cxn modelId="{1D174663-A041-450A-8BA8-2E9EFE30A0F3}" srcId="{6CEC7B03-2DBC-4710-B2AC-C3B3A7B778C7}" destId="{37FD49E4-3FCB-4CE5-8F6F-4FFBBF4CE6C5}" srcOrd="0" destOrd="0" parTransId="{8352D9EC-67F9-450F-99F2-23488B68DD34}" sibTransId="{E8190416-AB6D-47D3-B322-32EF011BADB9}"/>
    <dgm:cxn modelId="{5AB87F68-B346-4FAC-AEA6-86F1F20E893E}" type="presOf" srcId="{B5404FED-670D-4864-ACCA-66722EE497A5}" destId="{A1D548E3-CE8A-468B-9F89-248E537697A4}" srcOrd="0" destOrd="0" presId="urn:microsoft.com/office/officeart/2005/8/layout/hierarchy1"/>
    <dgm:cxn modelId="{BC08D868-BBF9-4156-AA89-7837C307BFB1}" srcId="{6CEC7B03-2DBC-4710-B2AC-C3B3A7B778C7}" destId="{6F6A8B36-55E8-4D13-9AFB-ABD97A5358B0}" srcOrd="2" destOrd="0" parTransId="{7E7EAB3A-2837-4D33-B0A1-18D6D3AB4515}" sibTransId="{BDE9C944-40CF-4381-BB92-ECE304A2CAEB}"/>
    <dgm:cxn modelId="{9E269B51-636E-4B9F-BE0E-210933C66E45}" type="presOf" srcId="{6CEC7B03-2DBC-4710-B2AC-C3B3A7B778C7}" destId="{DBF80664-C836-4109-9377-58BCAE986F32}" srcOrd="0" destOrd="0" presId="urn:microsoft.com/office/officeart/2005/8/layout/hierarchy1"/>
    <dgm:cxn modelId="{61BD5554-F8D8-425F-A968-C0248CB05CBA}" type="presOf" srcId="{A7864DCF-4D7E-4B73-9411-2298088C187E}" destId="{53B21CC7-D909-4C1D-B101-966583A86077}" srcOrd="0" destOrd="0" presId="urn:microsoft.com/office/officeart/2005/8/layout/hierarchy1"/>
    <dgm:cxn modelId="{B462ED7F-6014-4024-BA6E-6B5D5418E91C}" type="presOf" srcId="{B554E647-CF40-4817-9906-A5688FC4F889}" destId="{8B1F7AFC-056D-42C5-BA2B-35EBDF05C94A}" srcOrd="0" destOrd="0" presId="urn:microsoft.com/office/officeart/2005/8/layout/hierarchy1"/>
    <dgm:cxn modelId="{D103EF8E-61EE-46A3-AF1C-F94F2B860134}" type="presOf" srcId="{03F724E4-18EF-4373-98FB-FB79BFED6A72}" destId="{A11D3939-9480-4B0F-A3DB-112D70A2D842}" srcOrd="0" destOrd="0" presId="urn:microsoft.com/office/officeart/2005/8/layout/hierarchy1"/>
    <dgm:cxn modelId="{CCEA7697-0A40-4BB1-AA1E-8C2E65FF3C6B}" srcId="{6CEC7B03-2DBC-4710-B2AC-C3B3A7B778C7}" destId="{7B052288-3299-4874-86F3-7C8D533BDA08}" srcOrd="1" destOrd="0" parTransId="{B5404FED-670D-4864-ACCA-66722EE497A5}" sibTransId="{30993189-A3BD-4076-9FF9-953DD98CCE7F}"/>
    <dgm:cxn modelId="{804D6EA5-A719-4DAD-824D-769DD837E240}" type="presOf" srcId="{6103CB66-A100-4009-B44A-EE2680D496F6}" destId="{8BEA07B4-3A11-40DE-B681-A835CC3BE0B9}" srcOrd="0" destOrd="0" presId="urn:microsoft.com/office/officeart/2005/8/layout/hierarchy1"/>
    <dgm:cxn modelId="{DB396EA7-B9B2-45D2-9ABA-1B927C1AB86B}" type="presOf" srcId="{8352D9EC-67F9-450F-99F2-23488B68DD34}" destId="{9FF8A8BD-F66D-4DC1-A8A9-CBE9B2079579}" srcOrd="0" destOrd="0" presId="urn:microsoft.com/office/officeart/2005/8/layout/hierarchy1"/>
    <dgm:cxn modelId="{E960A8B7-7E0D-4351-B798-7C2E5D600A00}" srcId="{6CEC7B03-2DBC-4710-B2AC-C3B3A7B778C7}" destId="{03F724E4-18EF-4373-98FB-FB79BFED6A72}" srcOrd="4" destOrd="0" parTransId="{D6E0E12A-F215-4719-9042-BD723BD45962}" sibTransId="{DD8B6044-3866-429E-B533-F87348054E35}"/>
    <dgm:cxn modelId="{2A413AC5-3CE1-4657-B175-95472BE5127F}" srcId="{7B052288-3299-4874-86F3-7C8D533BDA08}" destId="{B554E647-CF40-4817-9906-A5688FC4F889}" srcOrd="0" destOrd="0" parTransId="{6103CB66-A100-4009-B44A-EE2680D496F6}" sibTransId="{797465DE-D34E-42C1-943E-0C20347CDF4F}"/>
    <dgm:cxn modelId="{D2096FD1-9BF8-4A99-A0DA-3C02427C8826}" type="presOf" srcId="{35688640-F037-4872-91C4-151682C2EB19}" destId="{7A1704FC-4E86-479A-B4F4-D974EBA67A28}" srcOrd="0" destOrd="0" presId="urn:microsoft.com/office/officeart/2005/8/layout/hierarchy1"/>
    <dgm:cxn modelId="{E9CDBBD5-AD9A-4A78-8873-D491E29DB74B}" type="presOf" srcId="{6F6A8B36-55E8-4D13-9AFB-ABD97A5358B0}" destId="{2BE99A31-9413-4179-A92F-02086D02C33C}" srcOrd="0" destOrd="0" presId="urn:microsoft.com/office/officeart/2005/8/layout/hierarchy1"/>
    <dgm:cxn modelId="{173D45E6-9C8B-4F27-992B-ECA4C2B852BA}" type="presOf" srcId="{601E2A75-900A-417C-B732-4C8224A94064}" destId="{FCBA8ABA-45C2-4B9F-9B36-D6D5FE58167A}" srcOrd="0" destOrd="0" presId="urn:microsoft.com/office/officeart/2005/8/layout/hierarchy1"/>
    <dgm:cxn modelId="{AC4797F4-2546-41B8-9055-FB3FFD2A4861}" type="presOf" srcId="{D6E0E12A-F215-4719-9042-BD723BD45962}" destId="{4BFC5555-E5E1-4F8E-8B36-4ED88D7AD586}" srcOrd="0" destOrd="0" presId="urn:microsoft.com/office/officeart/2005/8/layout/hierarchy1"/>
    <dgm:cxn modelId="{64011A8D-EC7D-40F2-B67B-AC4E047ED859}" type="presParOf" srcId="{99EC320A-0337-45CB-B4AA-D3E3C725BD44}" destId="{B7282FDF-FBF2-4C8C-A837-34BF8B496519}" srcOrd="0" destOrd="0" presId="urn:microsoft.com/office/officeart/2005/8/layout/hierarchy1"/>
    <dgm:cxn modelId="{A086AF40-A0B5-43A9-966C-97F0B4D10609}" type="presParOf" srcId="{B7282FDF-FBF2-4C8C-A837-34BF8B496519}" destId="{BB4C0D6E-639C-4D4D-A416-DE91E058066E}" srcOrd="0" destOrd="0" presId="urn:microsoft.com/office/officeart/2005/8/layout/hierarchy1"/>
    <dgm:cxn modelId="{AFC32FC1-1EBF-4CB4-8456-EBF86E0C767A}" type="presParOf" srcId="{BB4C0D6E-639C-4D4D-A416-DE91E058066E}" destId="{04D9E809-30A9-4197-9A09-60402B1AFDC4}" srcOrd="0" destOrd="0" presId="urn:microsoft.com/office/officeart/2005/8/layout/hierarchy1"/>
    <dgm:cxn modelId="{F568E13B-E632-4C84-A055-67BF3335DD7E}" type="presParOf" srcId="{BB4C0D6E-639C-4D4D-A416-DE91E058066E}" destId="{DBF80664-C836-4109-9377-58BCAE986F32}" srcOrd="1" destOrd="0" presId="urn:microsoft.com/office/officeart/2005/8/layout/hierarchy1"/>
    <dgm:cxn modelId="{82C5B430-904F-4176-BA29-A4B06B4E89DA}" type="presParOf" srcId="{B7282FDF-FBF2-4C8C-A837-34BF8B496519}" destId="{994D1809-68BC-4EDD-BF2A-5EEBE76F7F30}" srcOrd="1" destOrd="0" presId="urn:microsoft.com/office/officeart/2005/8/layout/hierarchy1"/>
    <dgm:cxn modelId="{93358F96-E6D4-4093-80FD-FF4BD8D6EA1F}" type="presParOf" srcId="{994D1809-68BC-4EDD-BF2A-5EEBE76F7F30}" destId="{9FF8A8BD-F66D-4DC1-A8A9-CBE9B2079579}" srcOrd="0" destOrd="0" presId="urn:microsoft.com/office/officeart/2005/8/layout/hierarchy1"/>
    <dgm:cxn modelId="{033C18A2-4582-4B15-ADC6-58870E1E4C97}" type="presParOf" srcId="{994D1809-68BC-4EDD-BF2A-5EEBE76F7F30}" destId="{80314160-9B85-45E3-BA56-C7844A394CC1}" srcOrd="1" destOrd="0" presId="urn:microsoft.com/office/officeart/2005/8/layout/hierarchy1"/>
    <dgm:cxn modelId="{D442BAAD-3F49-4444-9282-F855DE7CD0FC}" type="presParOf" srcId="{80314160-9B85-45E3-BA56-C7844A394CC1}" destId="{4366BCEF-0871-4973-A782-DFEE46C313F2}" srcOrd="0" destOrd="0" presId="urn:microsoft.com/office/officeart/2005/8/layout/hierarchy1"/>
    <dgm:cxn modelId="{87CDFE19-E4BF-4177-9E48-ED203FE95102}" type="presParOf" srcId="{4366BCEF-0871-4973-A782-DFEE46C313F2}" destId="{615EC7C0-E734-4066-9756-EEBA8F2782EA}" srcOrd="0" destOrd="0" presId="urn:microsoft.com/office/officeart/2005/8/layout/hierarchy1"/>
    <dgm:cxn modelId="{55FB94F5-E5DD-4BE5-B230-30C0E7BF644A}" type="presParOf" srcId="{4366BCEF-0871-4973-A782-DFEE46C313F2}" destId="{EB16515F-998B-44EA-9329-D1B5A836B665}" srcOrd="1" destOrd="0" presId="urn:microsoft.com/office/officeart/2005/8/layout/hierarchy1"/>
    <dgm:cxn modelId="{9A12AA51-9B5C-4539-96DA-24E7D3B817F5}" type="presParOf" srcId="{80314160-9B85-45E3-BA56-C7844A394CC1}" destId="{75632363-7D4F-4415-A3CB-A122BEFBA2CC}" srcOrd="1" destOrd="0" presId="urn:microsoft.com/office/officeart/2005/8/layout/hierarchy1"/>
    <dgm:cxn modelId="{A8092D8C-E439-413D-9151-724C8D36B626}" type="presParOf" srcId="{994D1809-68BC-4EDD-BF2A-5EEBE76F7F30}" destId="{A1D548E3-CE8A-468B-9F89-248E537697A4}" srcOrd="2" destOrd="0" presId="urn:microsoft.com/office/officeart/2005/8/layout/hierarchy1"/>
    <dgm:cxn modelId="{6B544959-7BF9-4123-A106-0BE366260787}" type="presParOf" srcId="{994D1809-68BC-4EDD-BF2A-5EEBE76F7F30}" destId="{1EE37C8E-20CB-4D58-BDA9-E99AB587363B}" srcOrd="3" destOrd="0" presId="urn:microsoft.com/office/officeart/2005/8/layout/hierarchy1"/>
    <dgm:cxn modelId="{0567D243-F38D-486A-9A99-93A3149B3F8A}" type="presParOf" srcId="{1EE37C8E-20CB-4D58-BDA9-E99AB587363B}" destId="{E727634B-EBDF-473B-88E7-F3B24E56804A}" srcOrd="0" destOrd="0" presId="urn:microsoft.com/office/officeart/2005/8/layout/hierarchy1"/>
    <dgm:cxn modelId="{0B8724F4-BF97-4499-ADF2-539F98FB2F1B}" type="presParOf" srcId="{E727634B-EBDF-473B-88E7-F3B24E56804A}" destId="{4382CE07-4D74-49F2-8A09-08D5A9FB56A7}" srcOrd="0" destOrd="0" presId="urn:microsoft.com/office/officeart/2005/8/layout/hierarchy1"/>
    <dgm:cxn modelId="{5901023D-8B1D-463B-AF53-6DAC00DEB91B}" type="presParOf" srcId="{E727634B-EBDF-473B-88E7-F3B24E56804A}" destId="{07413AE5-A9E3-4D2A-9FE9-243E8A4D77A9}" srcOrd="1" destOrd="0" presId="urn:microsoft.com/office/officeart/2005/8/layout/hierarchy1"/>
    <dgm:cxn modelId="{230CB624-344C-45A4-995F-528C685AB868}" type="presParOf" srcId="{1EE37C8E-20CB-4D58-BDA9-E99AB587363B}" destId="{4EF8286F-FAF3-4D27-ADE2-4D520435F189}" srcOrd="1" destOrd="0" presId="urn:microsoft.com/office/officeart/2005/8/layout/hierarchy1"/>
    <dgm:cxn modelId="{FB3E2650-3D11-4B9B-875B-72B2D0CB7ED6}" type="presParOf" srcId="{4EF8286F-FAF3-4D27-ADE2-4D520435F189}" destId="{8BEA07B4-3A11-40DE-B681-A835CC3BE0B9}" srcOrd="0" destOrd="0" presId="urn:microsoft.com/office/officeart/2005/8/layout/hierarchy1"/>
    <dgm:cxn modelId="{249A92D4-DE3C-4046-AD5B-90B690F816A6}" type="presParOf" srcId="{4EF8286F-FAF3-4D27-ADE2-4D520435F189}" destId="{D059A7EE-466A-4623-A054-2EAA8E504940}" srcOrd="1" destOrd="0" presId="urn:microsoft.com/office/officeart/2005/8/layout/hierarchy1"/>
    <dgm:cxn modelId="{D32D8CDA-63B5-49C4-AE6B-BA49523B53D9}" type="presParOf" srcId="{D059A7EE-466A-4623-A054-2EAA8E504940}" destId="{A97EF5E4-6AB8-4252-BD00-B48B6188A808}" srcOrd="0" destOrd="0" presId="urn:microsoft.com/office/officeart/2005/8/layout/hierarchy1"/>
    <dgm:cxn modelId="{174505A4-85FD-47A9-95F5-E33ABE84A309}" type="presParOf" srcId="{A97EF5E4-6AB8-4252-BD00-B48B6188A808}" destId="{6DF482A8-00A5-404E-8132-58AC05394C59}" srcOrd="0" destOrd="0" presId="urn:microsoft.com/office/officeart/2005/8/layout/hierarchy1"/>
    <dgm:cxn modelId="{3EA0A643-CC55-463A-8460-BA766AB128E6}" type="presParOf" srcId="{A97EF5E4-6AB8-4252-BD00-B48B6188A808}" destId="{8B1F7AFC-056D-42C5-BA2B-35EBDF05C94A}" srcOrd="1" destOrd="0" presId="urn:microsoft.com/office/officeart/2005/8/layout/hierarchy1"/>
    <dgm:cxn modelId="{20226C9B-276C-4744-8830-DEB58D35D227}" type="presParOf" srcId="{D059A7EE-466A-4623-A054-2EAA8E504940}" destId="{52A29A1B-CE88-40F9-933F-D890CE707524}" srcOrd="1" destOrd="0" presId="urn:microsoft.com/office/officeart/2005/8/layout/hierarchy1"/>
    <dgm:cxn modelId="{BA5EC647-9076-498F-BAC3-355BD209E1B4}" type="presParOf" srcId="{52A29A1B-CE88-40F9-933F-D890CE707524}" destId="{53B21CC7-D909-4C1D-B101-966583A86077}" srcOrd="0" destOrd="0" presId="urn:microsoft.com/office/officeart/2005/8/layout/hierarchy1"/>
    <dgm:cxn modelId="{AE36F3B3-99F3-402E-AAF3-9A78CE3778AD}" type="presParOf" srcId="{52A29A1B-CE88-40F9-933F-D890CE707524}" destId="{A7F5E3D0-2A7D-46F3-B3B1-76F66F5D2914}" srcOrd="1" destOrd="0" presId="urn:microsoft.com/office/officeart/2005/8/layout/hierarchy1"/>
    <dgm:cxn modelId="{744F97FB-F84D-40F3-B857-9E08B49FF071}" type="presParOf" srcId="{A7F5E3D0-2A7D-46F3-B3B1-76F66F5D2914}" destId="{4C9483DB-E86E-4D1C-BD60-0191A02B18FC}" srcOrd="0" destOrd="0" presId="urn:microsoft.com/office/officeart/2005/8/layout/hierarchy1"/>
    <dgm:cxn modelId="{D969BFA4-20A7-4706-8301-AC00179270F5}" type="presParOf" srcId="{4C9483DB-E86E-4D1C-BD60-0191A02B18FC}" destId="{45A91F79-AE16-4C9F-B154-9230AC5CA328}" srcOrd="0" destOrd="0" presId="urn:microsoft.com/office/officeart/2005/8/layout/hierarchy1"/>
    <dgm:cxn modelId="{CC276C91-B568-40A5-90A4-70A7AB732A16}" type="presParOf" srcId="{4C9483DB-E86E-4D1C-BD60-0191A02B18FC}" destId="{22CA734A-1141-434F-8F89-B3B3C7961ACC}" srcOrd="1" destOrd="0" presId="urn:microsoft.com/office/officeart/2005/8/layout/hierarchy1"/>
    <dgm:cxn modelId="{7DA7B6DB-C25A-49B5-943B-D4C0AFF7868B}" type="presParOf" srcId="{A7F5E3D0-2A7D-46F3-B3B1-76F66F5D2914}" destId="{13C79CD3-8ADB-42E8-B78E-FDF09C7E0393}" srcOrd="1" destOrd="0" presId="urn:microsoft.com/office/officeart/2005/8/layout/hierarchy1"/>
    <dgm:cxn modelId="{51784EBE-82FA-49B7-8F46-C5047F0C28AC}" type="presParOf" srcId="{994D1809-68BC-4EDD-BF2A-5EEBE76F7F30}" destId="{9BFF5C3C-E29C-4790-9D68-7BF9775D3EF4}" srcOrd="4" destOrd="0" presId="urn:microsoft.com/office/officeart/2005/8/layout/hierarchy1"/>
    <dgm:cxn modelId="{8FA1C3DE-D12A-447A-BD26-BF400FE46144}" type="presParOf" srcId="{994D1809-68BC-4EDD-BF2A-5EEBE76F7F30}" destId="{C6F255E3-9D16-44AB-894B-396DE66C1AAA}" srcOrd="5" destOrd="0" presId="urn:microsoft.com/office/officeart/2005/8/layout/hierarchy1"/>
    <dgm:cxn modelId="{A8054B24-D17D-47C0-92FC-D5C6A70DFB43}" type="presParOf" srcId="{C6F255E3-9D16-44AB-894B-396DE66C1AAA}" destId="{28DF5A79-808A-4E60-A6B9-A4D50A6C1C8B}" srcOrd="0" destOrd="0" presId="urn:microsoft.com/office/officeart/2005/8/layout/hierarchy1"/>
    <dgm:cxn modelId="{1918C146-088B-47D0-8712-E4E81786540C}" type="presParOf" srcId="{28DF5A79-808A-4E60-A6B9-A4D50A6C1C8B}" destId="{44FEB3AE-90BA-4BE4-BE3F-EAB61EB40D93}" srcOrd="0" destOrd="0" presId="urn:microsoft.com/office/officeart/2005/8/layout/hierarchy1"/>
    <dgm:cxn modelId="{0529548B-6475-4196-8004-4853AE07BB58}" type="presParOf" srcId="{28DF5A79-808A-4E60-A6B9-A4D50A6C1C8B}" destId="{2BE99A31-9413-4179-A92F-02086D02C33C}" srcOrd="1" destOrd="0" presId="urn:microsoft.com/office/officeart/2005/8/layout/hierarchy1"/>
    <dgm:cxn modelId="{AAB6CFEF-7BF8-4D79-810D-6F1304F5CF4C}" type="presParOf" srcId="{C6F255E3-9D16-44AB-894B-396DE66C1AAA}" destId="{49D93047-72D0-4B89-87EE-BF60A1CC986B}" srcOrd="1" destOrd="0" presId="urn:microsoft.com/office/officeart/2005/8/layout/hierarchy1"/>
    <dgm:cxn modelId="{6E9CD784-65FD-4750-BF01-44E421F70C8C}" type="presParOf" srcId="{994D1809-68BC-4EDD-BF2A-5EEBE76F7F30}" destId="{7A1704FC-4E86-479A-B4F4-D974EBA67A28}" srcOrd="6" destOrd="0" presId="urn:microsoft.com/office/officeart/2005/8/layout/hierarchy1"/>
    <dgm:cxn modelId="{EA62AD5F-8F12-43BD-B7CF-48C804692106}" type="presParOf" srcId="{994D1809-68BC-4EDD-BF2A-5EEBE76F7F30}" destId="{C2A9AD98-30E3-4C3E-9C9B-55DCC01CA3F1}" srcOrd="7" destOrd="0" presId="urn:microsoft.com/office/officeart/2005/8/layout/hierarchy1"/>
    <dgm:cxn modelId="{750F1C00-3AE2-4BD9-9FF3-84E3A89A542D}" type="presParOf" srcId="{C2A9AD98-30E3-4C3E-9C9B-55DCC01CA3F1}" destId="{3805FC8B-DCA2-4B4C-A797-4C0BB329B218}" srcOrd="0" destOrd="0" presId="urn:microsoft.com/office/officeart/2005/8/layout/hierarchy1"/>
    <dgm:cxn modelId="{B9082FC5-5A19-4A51-B68B-01C310252A11}" type="presParOf" srcId="{3805FC8B-DCA2-4B4C-A797-4C0BB329B218}" destId="{0009DB33-CAE9-4681-B0E4-C4C65651EDE4}" srcOrd="0" destOrd="0" presId="urn:microsoft.com/office/officeart/2005/8/layout/hierarchy1"/>
    <dgm:cxn modelId="{4AC796F7-378A-4643-A930-56E8988B98B0}" type="presParOf" srcId="{3805FC8B-DCA2-4B4C-A797-4C0BB329B218}" destId="{FCBA8ABA-45C2-4B9F-9B36-D6D5FE58167A}" srcOrd="1" destOrd="0" presId="urn:microsoft.com/office/officeart/2005/8/layout/hierarchy1"/>
    <dgm:cxn modelId="{DB5CF960-3E25-4B56-B1D7-FA22402F7349}" type="presParOf" srcId="{C2A9AD98-30E3-4C3E-9C9B-55DCC01CA3F1}" destId="{1792FE3F-2295-455D-8EAB-2AFF3E4C2F3D}" srcOrd="1" destOrd="0" presId="urn:microsoft.com/office/officeart/2005/8/layout/hierarchy1"/>
    <dgm:cxn modelId="{B1042C9F-E5ED-4BB9-9F6C-EB558D67B6B9}" type="presParOf" srcId="{994D1809-68BC-4EDD-BF2A-5EEBE76F7F30}" destId="{4BFC5555-E5E1-4F8E-8B36-4ED88D7AD586}" srcOrd="8" destOrd="0" presId="urn:microsoft.com/office/officeart/2005/8/layout/hierarchy1"/>
    <dgm:cxn modelId="{94D7511F-9530-4F4D-B1CE-AACA6B16ABAF}" type="presParOf" srcId="{994D1809-68BC-4EDD-BF2A-5EEBE76F7F30}" destId="{B58647FD-A038-4151-A9E8-69F44843CB56}" srcOrd="9" destOrd="0" presId="urn:microsoft.com/office/officeart/2005/8/layout/hierarchy1"/>
    <dgm:cxn modelId="{FA96552B-D032-4693-944D-906501190BE4}" type="presParOf" srcId="{B58647FD-A038-4151-A9E8-69F44843CB56}" destId="{BC47B3EA-2272-4F3D-BFB9-212B855F8198}" srcOrd="0" destOrd="0" presId="urn:microsoft.com/office/officeart/2005/8/layout/hierarchy1"/>
    <dgm:cxn modelId="{9F53404D-7866-4871-B260-3A059FFEDA05}" type="presParOf" srcId="{BC47B3EA-2272-4F3D-BFB9-212B855F8198}" destId="{25BCCA18-7DB1-43CA-BD03-8897B823D2F0}" srcOrd="0" destOrd="0" presId="urn:microsoft.com/office/officeart/2005/8/layout/hierarchy1"/>
    <dgm:cxn modelId="{30845A7C-674A-4DE4-AC76-2149A15040E5}" type="presParOf" srcId="{BC47B3EA-2272-4F3D-BFB9-212B855F8198}" destId="{A11D3939-9480-4B0F-A3DB-112D70A2D842}" srcOrd="1" destOrd="0" presId="urn:microsoft.com/office/officeart/2005/8/layout/hierarchy1"/>
    <dgm:cxn modelId="{2FC113A2-9BB7-495C-88A1-BF3DB158300F}" type="presParOf" srcId="{B58647FD-A038-4151-A9E8-69F44843CB56}" destId="{497AEC9E-7F17-4F56-A27A-31C6A2161B41}" srcOrd="1" destOrd="0" presId="urn:microsoft.com/office/officeart/2005/8/layout/hierarchy1"/>
  </dgm:cxnLst>
  <dgm:bg>
    <a:noFill/>
    <a:effectLst/>
  </dgm:bg>
  <dgm:whole>
    <a:ln w="12700" cap="rnd" cmpd="sng" algn="ctr">
      <a:noFill/>
      <a:prstDash val="solid"/>
      <a:bevel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C5555-E5E1-4F8E-8B36-4ED88D7AD586}">
      <dsp:nvSpPr>
        <dsp:cNvPr id="0" name=""/>
        <dsp:cNvSpPr/>
      </dsp:nvSpPr>
      <dsp:spPr>
        <a:xfrm>
          <a:off x="4098543" y="672587"/>
          <a:ext cx="2996266" cy="354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787"/>
              </a:lnTo>
              <a:lnTo>
                <a:pt x="2996266" y="251787"/>
              </a:lnTo>
              <a:lnTo>
                <a:pt x="2996266" y="354485"/>
              </a:lnTo>
            </a:path>
          </a:pathLst>
        </a:custGeom>
        <a:noFill/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704FC-4E86-479A-B4F4-D974EBA67A28}">
      <dsp:nvSpPr>
        <dsp:cNvPr id="0" name=""/>
        <dsp:cNvSpPr/>
      </dsp:nvSpPr>
      <dsp:spPr>
        <a:xfrm>
          <a:off x="4098543" y="672587"/>
          <a:ext cx="1480207" cy="348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06"/>
              </a:lnTo>
              <a:lnTo>
                <a:pt x="1480207" y="246106"/>
              </a:lnTo>
              <a:lnTo>
                <a:pt x="1480207" y="348804"/>
              </a:lnTo>
            </a:path>
          </a:pathLst>
        </a:custGeom>
        <a:noFill/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F5C3C-E29C-4790-9D68-7BF9775D3EF4}">
      <dsp:nvSpPr>
        <dsp:cNvPr id="0" name=""/>
        <dsp:cNvSpPr/>
      </dsp:nvSpPr>
      <dsp:spPr>
        <a:xfrm>
          <a:off x="4006517" y="672587"/>
          <a:ext cx="91440" cy="348804"/>
        </a:xfrm>
        <a:custGeom>
          <a:avLst/>
          <a:gdLst/>
          <a:ahLst/>
          <a:cxnLst/>
          <a:rect l="0" t="0" r="0" b="0"/>
          <a:pathLst>
            <a:path>
              <a:moveTo>
                <a:pt x="92025" y="0"/>
              </a:moveTo>
              <a:lnTo>
                <a:pt x="92025" y="246106"/>
              </a:lnTo>
              <a:lnTo>
                <a:pt x="45720" y="246106"/>
              </a:lnTo>
              <a:lnTo>
                <a:pt x="45720" y="348804"/>
              </a:lnTo>
            </a:path>
          </a:pathLst>
        </a:custGeom>
        <a:noFill/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21CC7-D909-4C1D-B101-966583A86077}">
      <dsp:nvSpPr>
        <dsp:cNvPr id="0" name=""/>
        <dsp:cNvSpPr/>
      </dsp:nvSpPr>
      <dsp:spPr>
        <a:xfrm>
          <a:off x="2509349" y="2757389"/>
          <a:ext cx="91440" cy="322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715"/>
              </a:lnTo>
              <a:lnTo>
                <a:pt x="54499" y="219715"/>
              </a:lnTo>
              <a:lnTo>
                <a:pt x="54499" y="3224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A07B4-3A11-40DE-B681-A835CC3BE0B9}">
      <dsp:nvSpPr>
        <dsp:cNvPr id="0" name=""/>
        <dsp:cNvSpPr/>
      </dsp:nvSpPr>
      <dsp:spPr>
        <a:xfrm>
          <a:off x="2509349" y="1723266"/>
          <a:ext cx="91440" cy="330171"/>
        </a:xfrm>
        <a:custGeom>
          <a:avLst/>
          <a:gdLst/>
          <a:ahLst/>
          <a:cxnLst/>
          <a:rect l="0" t="0" r="0" b="0"/>
          <a:pathLst>
            <a:path>
              <a:moveTo>
                <a:pt x="46617" y="0"/>
              </a:moveTo>
              <a:lnTo>
                <a:pt x="46617" y="227472"/>
              </a:lnTo>
              <a:lnTo>
                <a:pt x="45720" y="227472"/>
              </a:lnTo>
              <a:lnTo>
                <a:pt x="45720" y="3301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548E3-CE8A-468B-9F89-248E537697A4}">
      <dsp:nvSpPr>
        <dsp:cNvPr id="0" name=""/>
        <dsp:cNvSpPr/>
      </dsp:nvSpPr>
      <dsp:spPr>
        <a:xfrm>
          <a:off x="2555967" y="672587"/>
          <a:ext cx="1542576" cy="346727"/>
        </a:xfrm>
        <a:custGeom>
          <a:avLst/>
          <a:gdLst/>
          <a:ahLst/>
          <a:cxnLst/>
          <a:rect l="0" t="0" r="0" b="0"/>
          <a:pathLst>
            <a:path>
              <a:moveTo>
                <a:pt x="1542576" y="0"/>
              </a:moveTo>
              <a:lnTo>
                <a:pt x="1542576" y="244029"/>
              </a:lnTo>
              <a:lnTo>
                <a:pt x="0" y="244029"/>
              </a:lnTo>
              <a:lnTo>
                <a:pt x="0" y="346727"/>
              </a:lnTo>
            </a:path>
          </a:pathLst>
        </a:custGeom>
        <a:noFill/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8A8BD-F66D-4DC1-A8A9-CBE9B2079579}">
      <dsp:nvSpPr>
        <dsp:cNvPr id="0" name=""/>
        <dsp:cNvSpPr/>
      </dsp:nvSpPr>
      <dsp:spPr>
        <a:xfrm>
          <a:off x="1044930" y="672587"/>
          <a:ext cx="3053613" cy="348804"/>
        </a:xfrm>
        <a:custGeom>
          <a:avLst/>
          <a:gdLst/>
          <a:ahLst/>
          <a:cxnLst/>
          <a:rect l="0" t="0" r="0" b="0"/>
          <a:pathLst>
            <a:path>
              <a:moveTo>
                <a:pt x="3053613" y="0"/>
              </a:moveTo>
              <a:lnTo>
                <a:pt x="3053613" y="246106"/>
              </a:lnTo>
              <a:lnTo>
                <a:pt x="0" y="246106"/>
              </a:lnTo>
              <a:lnTo>
                <a:pt x="0" y="348804"/>
              </a:lnTo>
            </a:path>
          </a:pathLst>
        </a:custGeom>
        <a:noFill/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9E809-30A9-4197-9A09-60402B1AFDC4}">
      <dsp:nvSpPr>
        <dsp:cNvPr id="0" name=""/>
        <dsp:cNvSpPr/>
      </dsp:nvSpPr>
      <dsp:spPr>
        <a:xfrm>
          <a:off x="3412745" y="-31364"/>
          <a:ext cx="1371596" cy="703951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80664-C836-4109-9377-58BCAE986F32}">
      <dsp:nvSpPr>
        <dsp:cNvPr id="0" name=""/>
        <dsp:cNvSpPr/>
      </dsp:nvSpPr>
      <dsp:spPr>
        <a:xfrm>
          <a:off x="3535921" y="85652"/>
          <a:ext cx="1371596" cy="703951"/>
        </a:xfrm>
        <a:prstGeom prst="roundRect">
          <a:avLst>
            <a:gd name="adj" fmla="val 10000"/>
          </a:avLst>
        </a:prstGeom>
        <a:solidFill>
          <a:srgbClr val="2C4D82"/>
        </a:solidFill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Core User Information</a:t>
          </a:r>
        </a:p>
      </dsp:txBody>
      <dsp:txXfrm>
        <a:off x="3556539" y="106270"/>
        <a:ext cx="1330360" cy="662715"/>
      </dsp:txXfrm>
    </dsp:sp>
    <dsp:sp modelId="{615EC7C0-E734-4066-9756-EEBA8F2782EA}">
      <dsp:nvSpPr>
        <dsp:cNvPr id="0" name=""/>
        <dsp:cNvSpPr/>
      </dsp:nvSpPr>
      <dsp:spPr>
        <a:xfrm>
          <a:off x="450567" y="1021391"/>
          <a:ext cx="1188724" cy="703951"/>
        </a:xfrm>
        <a:prstGeom prst="roundRect">
          <a:avLst>
            <a:gd name="adj" fmla="val 10000"/>
          </a:avLst>
        </a:prstGeom>
        <a:solidFill>
          <a:srgbClr val="2C4D82"/>
        </a:solidFill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6515F-998B-44EA-9329-D1B5A836B665}">
      <dsp:nvSpPr>
        <dsp:cNvPr id="0" name=""/>
        <dsp:cNvSpPr/>
      </dsp:nvSpPr>
      <dsp:spPr>
        <a:xfrm>
          <a:off x="573743" y="1138409"/>
          <a:ext cx="1188724" cy="703951"/>
        </a:xfrm>
        <a:prstGeom prst="roundRect">
          <a:avLst>
            <a:gd name="adj" fmla="val 10000"/>
          </a:avLst>
        </a:prstGeom>
        <a:solidFill>
          <a:srgbClr val="2C4D82"/>
        </a:solidFill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Identifiers</a:t>
          </a:r>
        </a:p>
      </dsp:txBody>
      <dsp:txXfrm>
        <a:off x="594361" y="1159027"/>
        <a:ext cx="1147488" cy="662715"/>
      </dsp:txXfrm>
    </dsp:sp>
    <dsp:sp modelId="{4382CE07-4D74-49F2-8A09-08D5A9FB56A7}">
      <dsp:nvSpPr>
        <dsp:cNvPr id="0" name=""/>
        <dsp:cNvSpPr/>
      </dsp:nvSpPr>
      <dsp:spPr>
        <a:xfrm>
          <a:off x="1915886" y="1019315"/>
          <a:ext cx="1280160" cy="703951"/>
        </a:xfrm>
        <a:prstGeom prst="roundRect">
          <a:avLst>
            <a:gd name="adj" fmla="val 10000"/>
          </a:avLst>
        </a:prstGeom>
        <a:solidFill>
          <a:srgbClr val="2C4D82"/>
        </a:solidFill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13AE5-A9E3-4D2A-9FE9-243E8A4D77A9}">
      <dsp:nvSpPr>
        <dsp:cNvPr id="0" name=""/>
        <dsp:cNvSpPr/>
      </dsp:nvSpPr>
      <dsp:spPr>
        <a:xfrm>
          <a:off x="2039062" y="1136332"/>
          <a:ext cx="1280160" cy="703951"/>
        </a:xfrm>
        <a:prstGeom prst="roundRect">
          <a:avLst>
            <a:gd name="adj" fmla="val 10000"/>
          </a:avLst>
        </a:prstGeom>
        <a:solidFill>
          <a:srgbClr val="2C4D82"/>
        </a:solidFill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Address</a:t>
          </a:r>
        </a:p>
      </dsp:txBody>
      <dsp:txXfrm>
        <a:off x="2059680" y="1156950"/>
        <a:ext cx="1238924" cy="662715"/>
      </dsp:txXfrm>
    </dsp:sp>
    <dsp:sp modelId="{6DF482A8-00A5-404E-8132-58AC05394C59}">
      <dsp:nvSpPr>
        <dsp:cNvPr id="0" name=""/>
        <dsp:cNvSpPr/>
      </dsp:nvSpPr>
      <dsp:spPr>
        <a:xfrm>
          <a:off x="1914988" y="2053437"/>
          <a:ext cx="1280160" cy="703951"/>
        </a:xfrm>
        <a:prstGeom prst="roundRect">
          <a:avLst>
            <a:gd name="adj" fmla="val 10000"/>
          </a:avLst>
        </a:prstGeom>
        <a:solidFill>
          <a:srgbClr val="2C4D82"/>
        </a:solidFill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F7AFC-056D-42C5-BA2B-35EBDF05C94A}">
      <dsp:nvSpPr>
        <dsp:cNvPr id="0" name=""/>
        <dsp:cNvSpPr/>
      </dsp:nvSpPr>
      <dsp:spPr>
        <a:xfrm>
          <a:off x="2038164" y="2170454"/>
          <a:ext cx="1280160" cy="703951"/>
        </a:xfrm>
        <a:prstGeom prst="roundRect">
          <a:avLst>
            <a:gd name="adj" fmla="val 10000"/>
          </a:avLst>
        </a:prstGeom>
        <a:solidFill>
          <a:srgbClr val="2C4D82"/>
        </a:solidFill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Phone numbers</a:t>
          </a:r>
        </a:p>
      </dsp:txBody>
      <dsp:txXfrm>
        <a:off x="2058782" y="2191072"/>
        <a:ext cx="1238924" cy="662715"/>
      </dsp:txXfrm>
    </dsp:sp>
    <dsp:sp modelId="{45A91F79-AE16-4C9F-B154-9230AC5CA328}">
      <dsp:nvSpPr>
        <dsp:cNvPr id="0" name=""/>
        <dsp:cNvSpPr/>
      </dsp:nvSpPr>
      <dsp:spPr>
        <a:xfrm>
          <a:off x="1923768" y="3079802"/>
          <a:ext cx="1280160" cy="703951"/>
        </a:xfrm>
        <a:prstGeom prst="roundRect">
          <a:avLst>
            <a:gd name="adj" fmla="val 10000"/>
          </a:avLst>
        </a:prstGeom>
        <a:solidFill>
          <a:srgbClr val="2C4D82"/>
        </a:solidFill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A734A-1141-434F-8F89-B3B3C7961ACC}">
      <dsp:nvSpPr>
        <dsp:cNvPr id="0" name=""/>
        <dsp:cNvSpPr/>
      </dsp:nvSpPr>
      <dsp:spPr>
        <a:xfrm>
          <a:off x="2046944" y="3196819"/>
          <a:ext cx="1280160" cy="703951"/>
        </a:xfrm>
        <a:prstGeom prst="roundRect">
          <a:avLst>
            <a:gd name="adj" fmla="val 10000"/>
          </a:avLst>
        </a:prstGeom>
        <a:solidFill>
          <a:srgbClr val="2C4D82"/>
        </a:solidFill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Email addresses</a:t>
          </a:r>
        </a:p>
      </dsp:txBody>
      <dsp:txXfrm>
        <a:off x="2067562" y="3217437"/>
        <a:ext cx="1238924" cy="662715"/>
      </dsp:txXfrm>
    </dsp:sp>
    <dsp:sp modelId="{44FEB3AE-90BA-4BE4-BE3F-EAB61EB40D93}">
      <dsp:nvSpPr>
        <dsp:cNvPr id="0" name=""/>
        <dsp:cNvSpPr/>
      </dsp:nvSpPr>
      <dsp:spPr>
        <a:xfrm>
          <a:off x="3412157" y="1021391"/>
          <a:ext cx="1280160" cy="703951"/>
        </a:xfrm>
        <a:prstGeom prst="roundRect">
          <a:avLst>
            <a:gd name="adj" fmla="val 10000"/>
          </a:avLst>
        </a:prstGeom>
        <a:solidFill>
          <a:srgbClr val="2C4D82"/>
        </a:solidFill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99A31-9413-4179-A92F-02086D02C33C}">
      <dsp:nvSpPr>
        <dsp:cNvPr id="0" name=""/>
        <dsp:cNvSpPr/>
      </dsp:nvSpPr>
      <dsp:spPr>
        <a:xfrm>
          <a:off x="3535333" y="1138409"/>
          <a:ext cx="1280160" cy="703951"/>
        </a:xfrm>
        <a:prstGeom prst="roundRect">
          <a:avLst>
            <a:gd name="adj" fmla="val 10000"/>
          </a:avLst>
        </a:prstGeom>
        <a:solidFill>
          <a:srgbClr val="2C4D82"/>
        </a:solidFill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Notes</a:t>
          </a:r>
        </a:p>
      </dsp:txBody>
      <dsp:txXfrm>
        <a:off x="3555951" y="1159027"/>
        <a:ext cx="1238924" cy="662715"/>
      </dsp:txXfrm>
    </dsp:sp>
    <dsp:sp modelId="{0009DB33-CAE9-4681-B0E4-C4C65651EDE4}">
      <dsp:nvSpPr>
        <dsp:cNvPr id="0" name=""/>
        <dsp:cNvSpPr/>
      </dsp:nvSpPr>
      <dsp:spPr>
        <a:xfrm>
          <a:off x="4938670" y="1021391"/>
          <a:ext cx="1280160" cy="703951"/>
        </a:xfrm>
        <a:prstGeom prst="roundRect">
          <a:avLst>
            <a:gd name="adj" fmla="val 10000"/>
          </a:avLst>
        </a:prstGeom>
        <a:solidFill>
          <a:srgbClr val="2C4D82"/>
        </a:solidFill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A8ABA-45C2-4B9F-9B36-D6D5FE58167A}">
      <dsp:nvSpPr>
        <dsp:cNvPr id="0" name=""/>
        <dsp:cNvSpPr/>
      </dsp:nvSpPr>
      <dsp:spPr>
        <a:xfrm>
          <a:off x="5061846" y="1138409"/>
          <a:ext cx="1280160" cy="703951"/>
        </a:xfrm>
        <a:prstGeom prst="roundRect">
          <a:avLst>
            <a:gd name="adj" fmla="val 10000"/>
          </a:avLst>
        </a:prstGeom>
        <a:solidFill>
          <a:srgbClr val="2C4D82"/>
        </a:solidFill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Blocks</a:t>
          </a:r>
        </a:p>
      </dsp:txBody>
      <dsp:txXfrm>
        <a:off x="5082464" y="1159027"/>
        <a:ext cx="1238924" cy="662715"/>
      </dsp:txXfrm>
    </dsp:sp>
    <dsp:sp modelId="{25BCCA18-7DB1-43CA-BD03-8897B823D2F0}">
      <dsp:nvSpPr>
        <dsp:cNvPr id="0" name=""/>
        <dsp:cNvSpPr/>
      </dsp:nvSpPr>
      <dsp:spPr>
        <a:xfrm>
          <a:off x="6454729" y="1027072"/>
          <a:ext cx="1280160" cy="703951"/>
        </a:xfrm>
        <a:prstGeom prst="roundRect">
          <a:avLst>
            <a:gd name="adj" fmla="val 10000"/>
          </a:avLst>
        </a:prstGeom>
        <a:solidFill>
          <a:srgbClr val="2C4D82"/>
        </a:solidFill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D3939-9480-4B0F-A3DB-112D70A2D842}">
      <dsp:nvSpPr>
        <dsp:cNvPr id="0" name=""/>
        <dsp:cNvSpPr/>
      </dsp:nvSpPr>
      <dsp:spPr>
        <a:xfrm>
          <a:off x="6577905" y="1144089"/>
          <a:ext cx="1280160" cy="703951"/>
        </a:xfrm>
        <a:prstGeom prst="roundRect">
          <a:avLst>
            <a:gd name="adj" fmla="val 10000"/>
          </a:avLst>
        </a:prstGeom>
        <a:solidFill>
          <a:srgbClr val="2C4D82"/>
        </a:solidFill>
        <a:ln w="25400" cap="flat" cmpd="sng" algn="ctr">
          <a:solidFill>
            <a:schemeClr val="accent3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Statistics</a:t>
          </a:r>
        </a:p>
      </dsp:txBody>
      <dsp:txXfrm>
        <a:off x="6598523" y="1164707"/>
        <a:ext cx="1238924" cy="662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1BD16-7D25-48C4-9F8A-B5008FB22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User Management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703154-BABB-4926-A144-769E07516A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F55D24-3B63-4DCB-BCFF-161EA444AF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5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8AA7D1-FDAF-4804-802C-E0BBD30CBF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856ABA-CC7D-4DD1-8980-721EF89D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Roles</a:t>
            </a:r>
          </a:p>
        </p:txBody>
      </p:sp>
      <p:pic>
        <p:nvPicPr>
          <p:cNvPr id="5" name="Picture 2" descr="Image result for administrator cutout">
            <a:extLst>
              <a:ext uri="{FF2B5EF4-FFF2-40B4-BE49-F238E27FC236}">
                <a16:creationId xmlns:a16="http://schemas.microsoft.com/office/drawing/2014/main" id="{F7E2164E-9288-4195-90DD-156514725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57" y="754942"/>
            <a:ext cx="2217854" cy="2217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9F52B392-95FB-4EDF-9510-2A2710CFF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620" y="1240960"/>
            <a:ext cx="2221992" cy="2304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F78FE3-4137-4CD4-823E-AB00BA6EA149}"/>
              </a:ext>
            </a:extLst>
          </p:cNvPr>
          <p:cNvSpPr txBox="1">
            <a:spLocks/>
          </p:cNvSpPr>
          <p:nvPr/>
        </p:nvSpPr>
        <p:spPr bwMode="auto">
          <a:xfrm>
            <a:off x="827584" y="3210396"/>
            <a:ext cx="3657600" cy="64008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User Administrator looks after all aspects of user management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C187CC-A50C-4CEF-994B-9F7517CF0977}"/>
              </a:ext>
            </a:extLst>
          </p:cNvPr>
          <p:cNvSpPr txBox="1">
            <a:spLocks/>
          </p:cNvSpPr>
          <p:nvPr/>
        </p:nvSpPr>
        <p:spPr bwMode="auto">
          <a:xfrm>
            <a:off x="4658816" y="3804706"/>
            <a:ext cx="3657600" cy="6392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User Manager looks after user information, assigns roles and more</a:t>
            </a:r>
          </a:p>
        </p:txBody>
      </p:sp>
    </p:spTree>
    <p:extLst>
      <p:ext uri="{BB962C8B-B14F-4D97-AF65-F5344CB8AC3E}">
        <p14:creationId xmlns:p14="http://schemas.microsoft.com/office/powerpoint/2010/main" val="84737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33807D-FA2C-47CA-9EB7-CEA1715B03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FE3640-840C-4375-8476-CB8E9C941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Ownership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E9C01-7D51-4FA6-9EF0-07991C7A4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Alma’s user management framework assumes that data will be loaded from an external system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This means that data is “owned” by the system in which it is created and stored</a:t>
            </a:r>
          </a:p>
          <a:p>
            <a:pPr marL="213122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i="1" u="wavyHeavy" dirty="0">
                <a:solidFill>
                  <a:schemeClr val="tx1"/>
                </a:solidFill>
                <a:uFill>
                  <a:solidFill>
                    <a:srgbClr val="2C4D82"/>
                  </a:solidFill>
                </a:uFill>
              </a:rPr>
              <a:t>Note</a:t>
            </a:r>
            <a:r>
              <a:rPr lang="en-US" i="1" dirty="0">
                <a:solidFill>
                  <a:schemeClr val="tx1"/>
                </a:solidFill>
              </a:rPr>
              <a:t>: One user record may contain data owned by different systems</a:t>
            </a:r>
          </a:p>
        </p:txBody>
      </p:sp>
    </p:spTree>
    <p:extLst>
      <p:ext uri="{BB962C8B-B14F-4D97-AF65-F5344CB8AC3E}">
        <p14:creationId xmlns:p14="http://schemas.microsoft.com/office/powerpoint/2010/main" val="194924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0E263E-3E25-45C5-BC09-D2E9FEE2CA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7CBFC6-0E29-4467-A75E-B5F31873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Management Data Structure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0D726BDC-FCA4-4C4C-B1B1-8F483EC3E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225925"/>
              </p:ext>
            </p:extLst>
          </p:nvPr>
        </p:nvGraphicFramePr>
        <p:xfrm>
          <a:off x="389584" y="715337"/>
          <a:ext cx="8298180" cy="39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806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CFC728-A071-4540-8DAA-2D43ABC6FF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0E1441-3DEC-430E-B638-6FC61C44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and Updates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82B5EDC4-35C9-40A5-BD37-FB79211ABBD1}"/>
              </a:ext>
            </a:extLst>
          </p:cNvPr>
          <p:cNvSpPr/>
          <p:nvPr/>
        </p:nvSpPr>
        <p:spPr bwMode="auto">
          <a:xfrm>
            <a:off x="1924763" y="2357798"/>
            <a:ext cx="1679259" cy="921720"/>
          </a:xfrm>
          <a:prstGeom prst="roundRect">
            <a:avLst/>
          </a:prstGeom>
          <a:solidFill>
            <a:srgbClr val="2C4D82"/>
          </a:solidFill>
          <a:ln w="38100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Address</a:t>
            </a: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750EBCCE-63DF-475A-89F6-9808DFA812FE}"/>
              </a:ext>
            </a:extLst>
          </p:cNvPr>
          <p:cNvSpPr/>
          <p:nvPr/>
        </p:nvSpPr>
        <p:spPr bwMode="auto">
          <a:xfrm>
            <a:off x="1884610" y="3752704"/>
            <a:ext cx="1679259" cy="921720"/>
          </a:xfrm>
          <a:prstGeom prst="roundRect">
            <a:avLst/>
          </a:prstGeom>
          <a:solidFill>
            <a:srgbClr val="2C4D82"/>
          </a:solidFill>
          <a:ln w="38100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Phone</a:t>
            </a:r>
          </a:p>
        </p:txBody>
      </p:sp>
      <p:cxnSp>
        <p:nvCxnSpPr>
          <p:cNvPr id="7" name="Elbow Connector 28">
            <a:extLst>
              <a:ext uri="{FF2B5EF4-FFF2-40B4-BE49-F238E27FC236}">
                <a16:creationId xmlns:a16="http://schemas.microsoft.com/office/drawing/2014/main" id="{B80C6C8E-239A-4C83-B8B9-59953DC3723E}"/>
              </a:ext>
            </a:extLst>
          </p:cNvPr>
          <p:cNvCxnSpPr>
            <a:stCxn id="21" idx="2"/>
            <a:endCxn id="5" idx="3"/>
          </p:cNvCxnSpPr>
          <p:nvPr/>
        </p:nvCxnSpPr>
        <p:spPr bwMode="auto">
          <a:xfrm rot="5400000">
            <a:off x="3147165" y="2193300"/>
            <a:ext cx="1082217" cy="168502"/>
          </a:xfrm>
          <a:prstGeom prst="bentConnector2">
            <a:avLst/>
          </a:prstGeom>
          <a:solidFill>
            <a:schemeClr val="accent1"/>
          </a:solidFill>
          <a:ln w="76200" cap="flat" cmpd="sng" algn="ctr">
            <a:solidFill>
              <a:srgbClr val="2C4D82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Elbow Connector 29">
            <a:extLst>
              <a:ext uri="{FF2B5EF4-FFF2-40B4-BE49-F238E27FC236}">
                <a16:creationId xmlns:a16="http://schemas.microsoft.com/office/drawing/2014/main" id="{4CA99FDD-5985-4470-9386-9612DB024F86}"/>
              </a:ext>
            </a:extLst>
          </p:cNvPr>
          <p:cNvCxnSpPr>
            <a:stCxn id="21" idx="2"/>
            <a:endCxn id="6" idx="3"/>
          </p:cNvCxnSpPr>
          <p:nvPr/>
        </p:nvCxnSpPr>
        <p:spPr bwMode="auto">
          <a:xfrm rot="5400000">
            <a:off x="2429635" y="2870676"/>
            <a:ext cx="2477123" cy="208655"/>
          </a:xfrm>
          <a:prstGeom prst="bentConnector2">
            <a:avLst/>
          </a:prstGeom>
          <a:solidFill>
            <a:schemeClr val="accent1"/>
          </a:solidFill>
          <a:ln w="76200" cap="flat" cmpd="sng" algn="ctr">
            <a:solidFill>
              <a:srgbClr val="2C4D82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48C48155-298F-4F28-8864-6CF46A186D3F}"/>
              </a:ext>
            </a:extLst>
          </p:cNvPr>
          <p:cNvSpPr/>
          <p:nvPr/>
        </p:nvSpPr>
        <p:spPr bwMode="auto">
          <a:xfrm>
            <a:off x="4142652" y="2357798"/>
            <a:ext cx="1679259" cy="921720"/>
          </a:xfrm>
          <a:prstGeom prst="roundRect">
            <a:avLst/>
          </a:prstGeom>
          <a:solidFill>
            <a:srgbClr val="2C4D82"/>
          </a:solidFill>
          <a:ln w="38100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Match ID</a:t>
            </a:r>
          </a:p>
        </p:txBody>
      </p:sp>
      <p:cxnSp>
        <p:nvCxnSpPr>
          <p:cNvPr id="10" name="Elbow Connector 30">
            <a:extLst>
              <a:ext uri="{FF2B5EF4-FFF2-40B4-BE49-F238E27FC236}">
                <a16:creationId xmlns:a16="http://schemas.microsoft.com/office/drawing/2014/main" id="{88E1EB36-A107-4033-AE0D-8593797E6FB1}"/>
              </a:ext>
            </a:extLst>
          </p:cNvPr>
          <p:cNvCxnSpPr>
            <a:stCxn id="21" idx="2"/>
            <a:endCxn id="9" idx="1"/>
          </p:cNvCxnSpPr>
          <p:nvPr/>
        </p:nvCxnSpPr>
        <p:spPr bwMode="auto">
          <a:xfrm rot="16200000" flipH="1">
            <a:off x="3416480" y="2092486"/>
            <a:ext cx="1082217" cy="370128"/>
          </a:xfrm>
          <a:prstGeom prst="bentConnector2">
            <a:avLst/>
          </a:prstGeom>
          <a:solidFill>
            <a:schemeClr val="accent1"/>
          </a:solidFill>
          <a:ln w="76200" cap="flat" cmpd="sng" algn="ctr">
            <a:solidFill>
              <a:srgbClr val="2C4D82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6A3E106-36D7-4AA6-90E4-74521C53BB94}"/>
              </a:ext>
            </a:extLst>
          </p:cNvPr>
          <p:cNvSpPr/>
          <p:nvPr/>
        </p:nvSpPr>
        <p:spPr bwMode="auto">
          <a:xfrm>
            <a:off x="6011152" y="915534"/>
            <a:ext cx="1254692" cy="720094"/>
          </a:xfrm>
          <a:prstGeom prst="rect">
            <a:avLst/>
          </a:prstGeom>
          <a:solidFill>
            <a:srgbClr val="CCFF66"/>
          </a:solidFill>
          <a:ln w="76200" cap="flat" cmpd="sng" algn="ctr">
            <a:solidFill>
              <a:srgbClr val="62D13B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3E4C56"/>
                </a:solidFill>
                <a:latin typeface="+mj-lt"/>
                <a:cs typeface="Arial" pitchFamily="34" charset="0"/>
              </a:rPr>
              <a:t>Banner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3E4C56"/>
                </a:solidFill>
                <a:latin typeface="+mj-lt"/>
                <a:cs typeface="Arial" pitchFamily="34" charset="0"/>
              </a:rPr>
              <a:t>PeopleSoft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3E4C56"/>
                </a:solidFill>
                <a:latin typeface="+mj-lt"/>
                <a:cs typeface="Arial" pitchFamily="34" charset="0"/>
              </a:rPr>
              <a:t>Others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785E09-AEDF-4115-9D04-5AF03EE1D7FE}"/>
              </a:ext>
            </a:extLst>
          </p:cNvPr>
          <p:cNvSpPr/>
          <p:nvPr/>
        </p:nvSpPr>
        <p:spPr bwMode="auto">
          <a:xfrm>
            <a:off x="2999097" y="857012"/>
            <a:ext cx="222796" cy="159336"/>
          </a:xfrm>
          <a:prstGeom prst="rect">
            <a:avLst/>
          </a:prstGeom>
          <a:solidFill>
            <a:srgbClr val="CCFF66"/>
          </a:solidFill>
          <a:ln w="76200" cap="flat" cmpd="sng" algn="ctr">
            <a:solidFill>
              <a:srgbClr val="62D13B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18457-8BCD-4592-BCA0-32F562A26FF4}"/>
              </a:ext>
            </a:extLst>
          </p:cNvPr>
          <p:cNvSpPr/>
          <p:nvPr/>
        </p:nvSpPr>
        <p:spPr bwMode="auto">
          <a:xfrm>
            <a:off x="1950859" y="2357798"/>
            <a:ext cx="222796" cy="159336"/>
          </a:xfrm>
          <a:prstGeom prst="rect">
            <a:avLst/>
          </a:prstGeom>
          <a:solidFill>
            <a:srgbClr val="CCFF66"/>
          </a:solidFill>
          <a:ln w="76200" cap="flat" cmpd="sng" algn="ctr">
            <a:solidFill>
              <a:srgbClr val="62D13B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DBE67E-C9EC-42D3-8757-2B3EA8C0AB1B}"/>
              </a:ext>
            </a:extLst>
          </p:cNvPr>
          <p:cNvSpPr/>
          <p:nvPr/>
        </p:nvSpPr>
        <p:spPr bwMode="auto">
          <a:xfrm>
            <a:off x="4172135" y="2365568"/>
            <a:ext cx="222796" cy="159336"/>
          </a:xfrm>
          <a:prstGeom prst="rect">
            <a:avLst/>
          </a:prstGeom>
          <a:solidFill>
            <a:srgbClr val="CCFF66"/>
          </a:solidFill>
          <a:ln w="76200" cap="flat" cmpd="sng" algn="ctr">
            <a:solidFill>
              <a:srgbClr val="62D13B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6E5F24-CDD1-43EE-9863-3A156B11DA52}"/>
              </a:ext>
            </a:extLst>
          </p:cNvPr>
          <p:cNvSpPr/>
          <p:nvPr/>
        </p:nvSpPr>
        <p:spPr bwMode="auto">
          <a:xfrm>
            <a:off x="1922055" y="3752704"/>
            <a:ext cx="222796" cy="159336"/>
          </a:xfrm>
          <a:prstGeom prst="rect">
            <a:avLst/>
          </a:prstGeom>
          <a:solidFill>
            <a:srgbClr val="CCFF66"/>
          </a:solidFill>
          <a:ln w="76200" cap="flat" cmpd="sng" algn="ctr">
            <a:solidFill>
              <a:srgbClr val="62D13B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105BF7-43EB-4BF8-96C5-08F896075915}"/>
              </a:ext>
            </a:extLst>
          </p:cNvPr>
          <p:cNvSpPr/>
          <p:nvPr/>
        </p:nvSpPr>
        <p:spPr bwMode="auto">
          <a:xfrm>
            <a:off x="6068183" y="2458611"/>
            <a:ext cx="1140629" cy="720094"/>
          </a:xfrm>
          <a:prstGeom prst="rect">
            <a:avLst/>
          </a:prstGeom>
          <a:solidFill>
            <a:srgbClr val="F7BBF0"/>
          </a:solidFill>
          <a:ln w="76200" cap="flat" cmpd="sng" algn="ctr">
            <a:solidFill>
              <a:srgbClr val="640C5A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3E4C56"/>
                </a:solidFill>
                <a:latin typeface="+mj-lt"/>
                <a:cs typeface="Arial" pitchFamily="34" charset="0"/>
              </a:rPr>
              <a:t>Manual</a:t>
            </a:r>
          </a:p>
        </p:txBody>
      </p:sp>
      <p:sp>
        <p:nvSpPr>
          <p:cNvPr id="17" name="Rounded Rectangle 39">
            <a:extLst>
              <a:ext uri="{FF2B5EF4-FFF2-40B4-BE49-F238E27FC236}">
                <a16:creationId xmlns:a16="http://schemas.microsoft.com/office/drawing/2014/main" id="{FB928D08-DC78-4476-AD9E-210A68010F41}"/>
              </a:ext>
            </a:extLst>
          </p:cNvPr>
          <p:cNvSpPr/>
          <p:nvPr/>
        </p:nvSpPr>
        <p:spPr bwMode="auto">
          <a:xfrm>
            <a:off x="4142652" y="3752704"/>
            <a:ext cx="1679259" cy="921720"/>
          </a:xfrm>
          <a:prstGeom prst="roundRect">
            <a:avLst/>
          </a:prstGeom>
          <a:solidFill>
            <a:srgbClr val="2C4D82"/>
          </a:solidFill>
          <a:ln w="38100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Phone</a:t>
            </a:r>
          </a:p>
        </p:txBody>
      </p:sp>
      <p:cxnSp>
        <p:nvCxnSpPr>
          <p:cNvPr id="18" name="Elbow Connector 40">
            <a:extLst>
              <a:ext uri="{FF2B5EF4-FFF2-40B4-BE49-F238E27FC236}">
                <a16:creationId xmlns:a16="http://schemas.microsoft.com/office/drawing/2014/main" id="{0853F271-6D61-4A77-8C76-53E56BD5BBD0}"/>
              </a:ext>
            </a:extLst>
          </p:cNvPr>
          <p:cNvCxnSpPr/>
          <p:nvPr/>
        </p:nvCxnSpPr>
        <p:spPr bwMode="auto">
          <a:xfrm rot="16200000" flipH="1">
            <a:off x="2716212" y="2787124"/>
            <a:ext cx="2482753" cy="370127"/>
          </a:xfrm>
          <a:prstGeom prst="bentConnector2">
            <a:avLst/>
          </a:prstGeom>
          <a:solidFill>
            <a:schemeClr val="accent1"/>
          </a:solidFill>
          <a:ln w="76200" cap="flat" cmpd="sng" algn="ctr">
            <a:solidFill>
              <a:srgbClr val="2C4D82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53870FB-8A46-42BF-A02F-6108550FE4B9}"/>
              </a:ext>
            </a:extLst>
          </p:cNvPr>
          <p:cNvSpPr/>
          <p:nvPr/>
        </p:nvSpPr>
        <p:spPr bwMode="auto">
          <a:xfrm>
            <a:off x="4171742" y="3762083"/>
            <a:ext cx="226314" cy="159336"/>
          </a:xfrm>
          <a:prstGeom prst="rect">
            <a:avLst/>
          </a:prstGeom>
          <a:solidFill>
            <a:srgbClr val="F7BBF0"/>
          </a:solidFill>
          <a:ln w="76200" cap="flat" cmpd="sng" algn="ctr">
            <a:solidFill>
              <a:srgbClr val="640C5A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Multiply 25">
            <a:extLst>
              <a:ext uri="{FF2B5EF4-FFF2-40B4-BE49-F238E27FC236}">
                <a16:creationId xmlns:a16="http://schemas.microsoft.com/office/drawing/2014/main" id="{84FDBDBA-F431-4625-89BF-4BCCAC43E201}"/>
              </a:ext>
            </a:extLst>
          </p:cNvPr>
          <p:cNvSpPr/>
          <p:nvPr/>
        </p:nvSpPr>
        <p:spPr bwMode="auto">
          <a:xfrm>
            <a:off x="1657568" y="3493470"/>
            <a:ext cx="754380" cy="685800"/>
          </a:xfrm>
          <a:prstGeom prst="mathMultiply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5283796F-2A5D-4BFF-8124-D59C88873DE4}"/>
              </a:ext>
            </a:extLst>
          </p:cNvPr>
          <p:cNvSpPr/>
          <p:nvPr/>
        </p:nvSpPr>
        <p:spPr bwMode="auto">
          <a:xfrm>
            <a:off x="2932895" y="814721"/>
            <a:ext cx="1679259" cy="921720"/>
          </a:xfrm>
          <a:prstGeom prst="roundRect">
            <a:avLst/>
          </a:prstGeom>
          <a:solidFill>
            <a:srgbClr val="2C4D82"/>
          </a:solidFill>
          <a:ln w="38100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94397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666 0.0673 L 3.33333E-6 -6.29047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-3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27 -0.2 L -0.33177 0.0013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11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77 0.00139 L 3.88889E-6 -0.0043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7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F1630D-53DD-485F-92CD-CB8927A0CB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5F4C5D-0718-4831-B60C-604229E0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Record Types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FF44DB2-EC11-4FCE-9744-19A91F8C55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585991"/>
              </p:ext>
            </p:extLst>
          </p:nvPr>
        </p:nvGraphicFramePr>
        <p:xfrm>
          <a:off x="827584" y="934162"/>
          <a:ext cx="7488832" cy="338077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{72833802-FEF1-4C79-8D5D-14CF1EAF98D9}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613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User Type</a:t>
                      </a:r>
                    </a:p>
                  </a:txBody>
                  <a:tcPr marL="102870" marR="102870" marT="102870" marB="1028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D8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Definition</a:t>
                      </a:r>
                    </a:p>
                  </a:txBody>
                  <a:tcPr marL="102870" marR="102870" marT="102870" marB="1028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85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Staff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user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2870" marR="102870" marT="102870" marB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Usually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a li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brary staff member with assigned roles</a:t>
                      </a:r>
                    </a:p>
                  </a:txBody>
                  <a:tcPr marL="102870" marR="102870" marT="102870" marB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751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Public user</a:t>
                      </a:r>
                    </a:p>
                  </a:txBody>
                  <a:tcPr marL="102870" marR="102870" marT="102870" marB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Usually a patron, although roles may be assigned</a:t>
                      </a:r>
                    </a:p>
                  </a:txBody>
                  <a:tcPr marL="102870" marR="102870" marT="102870" marB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759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Contact user</a:t>
                      </a:r>
                    </a:p>
                  </a:txBody>
                  <a:tcPr marL="102870" marR="102870" marT="102870" marB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Usually a vendor; no roles assigned </a:t>
                      </a:r>
                    </a:p>
                  </a:txBody>
                  <a:tcPr marL="102870" marR="102870" marT="102870" marB="1028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728902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6247</TotalTime>
  <Words>140</Words>
  <Application>Microsoft Office PowerPoint</Application>
  <PresentationFormat>On-screen Show (16:9)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MS PGothic</vt:lpstr>
      <vt:lpstr>Arial</vt:lpstr>
      <vt:lpstr>Calibri</vt:lpstr>
      <vt:lpstr>Calibri Light</vt:lpstr>
      <vt:lpstr>IGeLU_2016_16X9 (1)</vt:lpstr>
      <vt:lpstr>User Management</vt:lpstr>
      <vt:lpstr>User Roles</vt:lpstr>
      <vt:lpstr>Data Ownership</vt:lpstr>
      <vt:lpstr>User Management Data Structure</vt:lpstr>
      <vt:lpstr>Ownership and Updates</vt:lpstr>
      <vt:lpstr>User Record Types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Connie Braun</cp:lastModifiedBy>
  <cp:revision>446</cp:revision>
  <dcterms:created xsi:type="dcterms:W3CDTF">2017-01-02T15:10:30Z</dcterms:created>
  <dcterms:modified xsi:type="dcterms:W3CDTF">2019-03-14T14:23:30Z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